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781" r:id="rId2"/>
    <p:sldMasterId id="2147483847" r:id="rId3"/>
  </p:sldMasterIdLst>
  <p:notesMasterIdLst>
    <p:notesMasterId r:id="rId18"/>
  </p:notesMasterIdLst>
  <p:handoutMasterIdLst>
    <p:handoutMasterId r:id="rId19"/>
  </p:handoutMasterIdLst>
  <p:sldIdLst>
    <p:sldId id="509" r:id="rId4"/>
    <p:sldId id="500" r:id="rId5"/>
    <p:sldId id="501" r:id="rId6"/>
    <p:sldId id="510" r:id="rId7"/>
    <p:sldId id="492" r:id="rId8"/>
    <p:sldId id="511" r:id="rId9"/>
    <p:sldId id="512" r:id="rId10"/>
    <p:sldId id="513" r:id="rId11"/>
    <p:sldId id="514" r:id="rId12"/>
    <p:sldId id="516" r:id="rId13"/>
    <p:sldId id="517" r:id="rId14"/>
    <p:sldId id="518" r:id="rId15"/>
    <p:sldId id="519" r:id="rId16"/>
    <p:sldId id="315" r:id="rId17"/>
  </p:sldIdLst>
  <p:sldSz cx="11887200" cy="6858000"/>
  <p:notesSz cx="7010400" cy="9296400"/>
  <p:custDataLst>
    <p:tags r:id="rId2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ACC9079-D75E-45A5-B56F-2C0F0750AEC5}">
          <p14:sldIdLst>
            <p14:sldId id="509"/>
            <p14:sldId id="500"/>
            <p14:sldId id="501"/>
            <p14:sldId id="510"/>
            <p14:sldId id="492"/>
            <p14:sldId id="511"/>
            <p14:sldId id="512"/>
            <p14:sldId id="513"/>
            <p14:sldId id="514"/>
            <p14:sldId id="516"/>
            <p14:sldId id="517"/>
            <p14:sldId id="518"/>
            <p14:sldId id="519"/>
            <p14:sldId id="315"/>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B8"/>
    <a:srgbClr val="FE5000"/>
    <a:srgbClr val="FFFFFF"/>
    <a:srgbClr val="DFE8F5"/>
    <a:srgbClr val="00B5E3"/>
    <a:srgbClr val="AFB1B1"/>
    <a:srgbClr val="F7F7F7"/>
    <a:srgbClr val="F2F2F2"/>
    <a:srgbClr val="6B7472"/>
    <a:srgbClr val="2B7C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01" autoAdjust="0"/>
    <p:restoredTop sz="84189" autoAdjust="0"/>
  </p:normalViewPr>
  <p:slideViewPr>
    <p:cSldViewPr>
      <p:cViewPr varScale="1">
        <p:scale>
          <a:sx n="87" d="100"/>
          <a:sy n="87" d="100"/>
        </p:scale>
        <p:origin x="120" y="246"/>
      </p:cViewPr>
      <p:guideLst>
        <p:guide orient="horz" pos="2880"/>
        <p:guide pos="2160"/>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2C2F66E-747A-4C5B-8053-8FC0A0DE8A69}"/>
              </a:ext>
            </a:extLst>
          </p:cNvPr>
          <p:cNvSpPr>
            <a:spLocks noGrp="1"/>
          </p:cNvSpPr>
          <p:nvPr>
            <p:ph type="hdr" sz="quarter"/>
          </p:nvPr>
        </p:nvSpPr>
        <p:spPr>
          <a:xfrm>
            <a:off x="0" y="0"/>
            <a:ext cx="3038319" cy="465242"/>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6D929E8-CC9C-41E4-89E7-723E03159DF4}"/>
              </a:ext>
            </a:extLst>
          </p:cNvPr>
          <p:cNvSpPr>
            <a:spLocks noGrp="1"/>
          </p:cNvSpPr>
          <p:nvPr>
            <p:ph type="dt" sz="quarter" idx="1"/>
          </p:nvPr>
        </p:nvSpPr>
        <p:spPr>
          <a:xfrm>
            <a:off x="3970885" y="0"/>
            <a:ext cx="3038319" cy="465242"/>
          </a:xfrm>
          <a:prstGeom prst="rect">
            <a:avLst/>
          </a:prstGeom>
        </p:spPr>
        <p:txBody>
          <a:bodyPr vert="horz" lIns="91440" tIns="45720" rIns="91440" bIns="45720" rtlCol="0"/>
          <a:lstStyle>
            <a:lvl1pPr algn="r">
              <a:defRPr sz="1200"/>
            </a:lvl1pPr>
          </a:lstStyle>
          <a:p>
            <a:fld id="{FF8BA77D-21ED-40F8-A351-7CB6EAA3CBED}" type="datetimeFigureOut">
              <a:rPr lang="en-US" smtClean="0"/>
              <a:t>4/10/2018</a:t>
            </a:fld>
            <a:endParaRPr lang="en-US"/>
          </a:p>
        </p:txBody>
      </p:sp>
      <p:sp>
        <p:nvSpPr>
          <p:cNvPr id="4" name="Footer Placeholder 3">
            <a:extLst>
              <a:ext uri="{FF2B5EF4-FFF2-40B4-BE49-F238E27FC236}">
                <a16:creationId xmlns:a16="http://schemas.microsoft.com/office/drawing/2014/main" id="{E1784F51-79BC-4BB8-B852-F1FE4BD551E8}"/>
              </a:ext>
            </a:extLst>
          </p:cNvPr>
          <p:cNvSpPr>
            <a:spLocks noGrp="1"/>
          </p:cNvSpPr>
          <p:nvPr>
            <p:ph type="ftr" sz="quarter" idx="2"/>
          </p:nvPr>
        </p:nvSpPr>
        <p:spPr>
          <a:xfrm>
            <a:off x="0" y="8831160"/>
            <a:ext cx="3038319" cy="46524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933A599-1739-4197-8ECB-EFF5FA9E33A2}"/>
              </a:ext>
            </a:extLst>
          </p:cNvPr>
          <p:cNvSpPr>
            <a:spLocks noGrp="1"/>
          </p:cNvSpPr>
          <p:nvPr>
            <p:ph type="sldNum" sz="quarter" idx="3"/>
          </p:nvPr>
        </p:nvSpPr>
        <p:spPr>
          <a:xfrm>
            <a:off x="3970885" y="8831160"/>
            <a:ext cx="3038319" cy="465240"/>
          </a:xfrm>
          <a:prstGeom prst="rect">
            <a:avLst/>
          </a:prstGeom>
        </p:spPr>
        <p:txBody>
          <a:bodyPr vert="horz" lIns="91440" tIns="45720" rIns="91440" bIns="45720" rtlCol="0" anchor="b"/>
          <a:lstStyle>
            <a:lvl1pPr algn="r">
              <a:defRPr sz="1200"/>
            </a:lvl1pPr>
          </a:lstStyle>
          <a:p>
            <a:fld id="{4E747518-3E58-4F28-9C60-201289A8BCD1}" type="slidenum">
              <a:rPr lang="en-US" smtClean="0"/>
              <a:t>‹#›</a:t>
            </a:fld>
            <a:endParaRPr lang="en-US"/>
          </a:p>
        </p:txBody>
      </p:sp>
    </p:spTree>
    <p:extLst>
      <p:ext uri="{BB962C8B-B14F-4D97-AF65-F5344CB8AC3E}">
        <p14:creationId xmlns:p14="http://schemas.microsoft.com/office/powerpoint/2010/main" val="63610401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027" cy="464820"/>
          </a:xfrm>
          <a:prstGeom prst="rect">
            <a:avLst/>
          </a:prstGeom>
        </p:spPr>
        <p:txBody>
          <a:bodyPr vert="horz" lIns="91294" tIns="45647" rIns="91294" bIns="45647" rtlCol="0"/>
          <a:lstStyle>
            <a:lvl1pPr algn="l">
              <a:defRPr sz="1200"/>
            </a:lvl1pPr>
          </a:lstStyle>
          <a:p>
            <a:endParaRPr lang="en-US"/>
          </a:p>
        </p:txBody>
      </p:sp>
      <p:sp>
        <p:nvSpPr>
          <p:cNvPr id="3" name="Date Placeholder 2"/>
          <p:cNvSpPr>
            <a:spLocks noGrp="1"/>
          </p:cNvSpPr>
          <p:nvPr>
            <p:ph type="dt" idx="1"/>
          </p:nvPr>
        </p:nvSpPr>
        <p:spPr>
          <a:xfrm>
            <a:off x="3970501" y="0"/>
            <a:ext cx="3038027" cy="464820"/>
          </a:xfrm>
          <a:prstGeom prst="rect">
            <a:avLst/>
          </a:prstGeom>
        </p:spPr>
        <p:txBody>
          <a:bodyPr vert="horz" lIns="91294" tIns="45647" rIns="91294" bIns="45647" rtlCol="0"/>
          <a:lstStyle>
            <a:lvl1pPr algn="r">
              <a:defRPr sz="1200"/>
            </a:lvl1pPr>
          </a:lstStyle>
          <a:p>
            <a:fld id="{A8FB67CB-AD95-3544-83C2-AA0D789E1B30}" type="datetimeFigureOut">
              <a:rPr lang="en-US" smtClean="0"/>
              <a:t>4/10/2018</a:t>
            </a:fld>
            <a:endParaRPr lang="en-US"/>
          </a:p>
        </p:txBody>
      </p:sp>
      <p:sp>
        <p:nvSpPr>
          <p:cNvPr id="4" name="Slide Image Placeholder 3"/>
          <p:cNvSpPr>
            <a:spLocks noGrp="1" noRot="1" noChangeAspect="1"/>
          </p:cNvSpPr>
          <p:nvPr>
            <p:ph type="sldImg" idx="2"/>
          </p:nvPr>
        </p:nvSpPr>
        <p:spPr>
          <a:xfrm>
            <a:off x="485775" y="696913"/>
            <a:ext cx="6040438" cy="3486150"/>
          </a:xfrm>
          <a:prstGeom prst="rect">
            <a:avLst/>
          </a:prstGeom>
          <a:noFill/>
          <a:ln w="12700">
            <a:solidFill>
              <a:prstClr val="black"/>
            </a:solidFill>
          </a:ln>
        </p:spPr>
        <p:txBody>
          <a:bodyPr vert="horz" lIns="91294" tIns="45647" rIns="91294" bIns="45647" rtlCol="0" anchor="ctr"/>
          <a:lstStyle/>
          <a:p>
            <a:endParaRPr lang="en-US"/>
          </a:p>
        </p:txBody>
      </p:sp>
      <p:sp>
        <p:nvSpPr>
          <p:cNvPr id="5" name="Notes Placeholder 4"/>
          <p:cNvSpPr>
            <a:spLocks noGrp="1"/>
          </p:cNvSpPr>
          <p:nvPr>
            <p:ph type="body" sz="quarter" idx="3"/>
          </p:nvPr>
        </p:nvSpPr>
        <p:spPr>
          <a:xfrm>
            <a:off x="701228" y="4415791"/>
            <a:ext cx="5607946" cy="4183380"/>
          </a:xfrm>
          <a:prstGeom prst="rect">
            <a:avLst/>
          </a:prstGeom>
        </p:spPr>
        <p:txBody>
          <a:bodyPr vert="horz" lIns="91294" tIns="45647" rIns="91294" bIns="4564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429"/>
            <a:ext cx="3038027" cy="464820"/>
          </a:xfrm>
          <a:prstGeom prst="rect">
            <a:avLst/>
          </a:prstGeom>
        </p:spPr>
        <p:txBody>
          <a:bodyPr vert="horz" lIns="91294" tIns="45647" rIns="91294" bIns="45647" rtlCol="0" anchor="b"/>
          <a:lstStyle>
            <a:lvl1pPr algn="l">
              <a:defRPr sz="1200"/>
            </a:lvl1pPr>
          </a:lstStyle>
          <a:p>
            <a:endParaRPr lang="en-US"/>
          </a:p>
        </p:txBody>
      </p:sp>
      <p:sp>
        <p:nvSpPr>
          <p:cNvPr id="7" name="Slide Number Placeholder 6"/>
          <p:cNvSpPr>
            <a:spLocks noGrp="1"/>
          </p:cNvSpPr>
          <p:nvPr>
            <p:ph type="sldNum" sz="quarter" idx="5"/>
          </p:nvPr>
        </p:nvSpPr>
        <p:spPr>
          <a:xfrm>
            <a:off x="3970501" y="8829429"/>
            <a:ext cx="3038027" cy="464820"/>
          </a:xfrm>
          <a:prstGeom prst="rect">
            <a:avLst/>
          </a:prstGeom>
        </p:spPr>
        <p:txBody>
          <a:bodyPr vert="horz" lIns="91294" tIns="45647" rIns="91294" bIns="45647" rtlCol="0" anchor="b"/>
          <a:lstStyle>
            <a:lvl1pPr algn="r">
              <a:defRPr sz="1200"/>
            </a:lvl1pPr>
          </a:lstStyle>
          <a:p>
            <a:fld id="{6F3A7540-4A3B-064E-9621-D989407F87D1}" type="slidenum">
              <a:rPr lang="en-US" smtClean="0"/>
              <a:t>‹#›</a:t>
            </a:fld>
            <a:endParaRPr lang="en-US"/>
          </a:p>
        </p:txBody>
      </p:sp>
    </p:spTree>
    <p:extLst>
      <p:ext uri="{BB962C8B-B14F-4D97-AF65-F5344CB8AC3E}">
        <p14:creationId xmlns:p14="http://schemas.microsoft.com/office/powerpoint/2010/main" val="1216949636"/>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4508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Expansion of the platforms</a:t>
            </a:r>
          </a:p>
          <a:p>
            <a:endParaRPr lang="en-US" dirty="0"/>
          </a:p>
        </p:txBody>
      </p:sp>
    </p:spTree>
    <p:extLst>
      <p:ext uri="{BB962C8B-B14F-4D97-AF65-F5344CB8AC3E}">
        <p14:creationId xmlns:p14="http://schemas.microsoft.com/office/powerpoint/2010/main" val="2623870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73086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6284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Expansion of the platforms</a:t>
            </a:r>
          </a:p>
          <a:p>
            <a:endParaRPr lang="en-US" dirty="0"/>
          </a:p>
        </p:txBody>
      </p:sp>
    </p:spTree>
    <p:extLst>
      <p:ext uri="{BB962C8B-B14F-4D97-AF65-F5344CB8AC3E}">
        <p14:creationId xmlns:p14="http://schemas.microsoft.com/office/powerpoint/2010/main" val="2269365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25117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digitization of everything is changing the world as we know it and its happening across industries.  </a:t>
            </a:r>
            <a:br>
              <a:rPr lang="en-US" dirty="0"/>
            </a:br>
            <a:br>
              <a:rPr lang="en-US" dirty="0"/>
            </a:br>
            <a:r>
              <a:rPr lang="en-US" dirty="0"/>
              <a:t>You’re seeing new ways to create value through new business models that have been technology-enabled, from centralized to distributed, </a:t>
            </a:r>
            <a:r>
              <a:rPr lang="en-US" dirty="0" err="1"/>
              <a:t>CapEx</a:t>
            </a:r>
            <a:r>
              <a:rPr lang="en-US" dirty="0"/>
              <a:t> to </a:t>
            </a:r>
            <a:r>
              <a:rPr lang="en-US" dirty="0" err="1"/>
              <a:t>Opex</a:t>
            </a:r>
            <a:r>
              <a:rPr lang="en-US" dirty="0"/>
              <a:t>, static and dumb to connected and smart.  You can already pay by the ride instead of buying a car. In the healthcare world, care is no longer delivered only at the hospitals, but with the advent of wearables you’ve seen it migrate to retail stores and even the home, where patients can be monitored remotely.  And the rise of solar and wind power is replacing centralized generation and distribution with localized generation.  Instead of buying your electricity from a utility, you can generate it for yourself or buy it from your neighbor.  </a:t>
            </a:r>
            <a:br>
              <a:rPr lang="en-US" dirty="0"/>
            </a:br>
            <a:br>
              <a:rPr lang="en-US" dirty="0"/>
            </a:br>
            <a:r>
              <a:rPr lang="en-US" dirty="0"/>
              <a:t>This is just the beginning. Industry lines are blurring.  </a:t>
            </a:r>
            <a:r>
              <a:rPr lang="en-US" b="1" dirty="0"/>
              <a:t>New business models are being reimagined,</a:t>
            </a:r>
            <a:r>
              <a:rPr lang="en-US" dirty="0"/>
              <a:t> with customer experience at the core.  </a:t>
            </a:r>
            <a:br>
              <a:rPr lang="en-US" dirty="0"/>
            </a:br>
            <a:br>
              <a:rPr lang="en-US" dirty="0"/>
            </a:br>
            <a:r>
              <a:rPr lang="en-US" dirty="0"/>
              <a:t>Yet, the gap between the promise and reality of innovation remains wide. It will take new ideas, partnerships and strategies to unlock this potential. For example, gone are the days of linear growth. </a:t>
            </a:r>
          </a:p>
          <a:p>
            <a:r>
              <a:rPr lang="en-US" dirty="0"/>
              <a:t>Why? </a:t>
            </a:r>
            <a:r>
              <a:rPr lang="en-US" b="1" dirty="0"/>
              <a:t>Productivity growth is slow – averaging just 0.5 percent,</a:t>
            </a:r>
            <a:r>
              <a:rPr lang="en-US" dirty="0"/>
              <a:t> 6 times slower than during the previous boom of 1996-2005. </a:t>
            </a:r>
            <a:r>
              <a:rPr lang="en-US" b="1" dirty="0"/>
              <a:t>Old models of innovation aren’t enough.</a:t>
            </a:r>
            <a:r>
              <a:rPr lang="en-US" dirty="0"/>
              <a:t>  </a:t>
            </a:r>
          </a:p>
          <a:p>
            <a:endParaRPr lang="en-US" b="1" i="1" dirty="0"/>
          </a:p>
          <a:p>
            <a:r>
              <a:rPr lang="en-US" b="1" i="1" dirty="0"/>
              <a:t>And remember…the pace of change will never be as slow as it is today.  </a:t>
            </a:r>
            <a:endParaRPr lang="en-US" dirty="0"/>
          </a:p>
          <a:p>
            <a:r>
              <a:rPr lang="en-US" b="1" i="1" dirty="0"/>
              <a:t>The pace of change will never be as slow as it is today.</a:t>
            </a:r>
            <a:endParaRPr lang="en-US" dirty="0"/>
          </a:p>
          <a:p>
            <a:pPr defTabSz="456468">
              <a:defRPr/>
            </a:pPr>
            <a:endParaRPr lang="en-US" dirty="0"/>
          </a:p>
        </p:txBody>
      </p:sp>
    </p:spTree>
    <p:extLst>
      <p:ext uri="{BB962C8B-B14F-4D97-AF65-F5344CB8AC3E}">
        <p14:creationId xmlns:p14="http://schemas.microsoft.com/office/powerpoint/2010/main" val="3689986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0662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24110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28360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54210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3207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77840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7728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sp>
        <p:nvSpPr>
          <p:cNvPr id="14" name="Picture Placeholder 4"/>
          <p:cNvSpPr>
            <a:spLocks noGrp="1"/>
          </p:cNvSpPr>
          <p:nvPr>
            <p:ph type="pic" sz="quarter" idx="15"/>
          </p:nvPr>
        </p:nvSpPr>
        <p:spPr>
          <a:xfrm>
            <a:off x="5943600" y="3432958"/>
            <a:ext cx="5939685" cy="3429000"/>
          </a:xfrm>
          <a:custGeom>
            <a:avLst/>
            <a:gdLst>
              <a:gd name="connsiteX0" fmla="*/ 0 w 6013450"/>
              <a:gd name="connsiteY0" fmla="*/ 7980362 h 7980362"/>
              <a:gd name="connsiteX1" fmla="*/ 3006725 w 6013450"/>
              <a:gd name="connsiteY1" fmla="*/ 0 h 7980362"/>
              <a:gd name="connsiteX2" fmla="*/ 6013450 w 6013450"/>
              <a:gd name="connsiteY2" fmla="*/ 7980362 h 7980362"/>
              <a:gd name="connsiteX3" fmla="*/ 0 w 6013450"/>
              <a:gd name="connsiteY3" fmla="*/ 7980362 h 7980362"/>
              <a:gd name="connsiteX0" fmla="*/ 0 w 6013450"/>
              <a:gd name="connsiteY0" fmla="*/ 6844289 h 6844289"/>
              <a:gd name="connsiteX1" fmla="*/ 2951307 w 6013450"/>
              <a:gd name="connsiteY1" fmla="*/ 0 h 6844289"/>
              <a:gd name="connsiteX2" fmla="*/ 6013450 w 6013450"/>
              <a:gd name="connsiteY2" fmla="*/ 6844289 h 6844289"/>
              <a:gd name="connsiteX3" fmla="*/ 0 w 6013450"/>
              <a:gd name="connsiteY3" fmla="*/ 6844289 h 6844289"/>
              <a:gd name="connsiteX0" fmla="*/ 0 w 6013450"/>
              <a:gd name="connsiteY0" fmla="*/ 6816580 h 6816580"/>
              <a:gd name="connsiteX1" fmla="*/ 3034434 w 6013450"/>
              <a:gd name="connsiteY1" fmla="*/ 0 h 6816580"/>
              <a:gd name="connsiteX2" fmla="*/ 6013450 w 6013450"/>
              <a:gd name="connsiteY2" fmla="*/ 6816580 h 6816580"/>
              <a:gd name="connsiteX3" fmla="*/ 0 w 6013450"/>
              <a:gd name="connsiteY3" fmla="*/ 6816580 h 6816580"/>
              <a:gd name="connsiteX0" fmla="*/ 0 w 9837305"/>
              <a:gd name="connsiteY0" fmla="*/ 6844289 h 6844289"/>
              <a:gd name="connsiteX1" fmla="*/ 6858289 w 9837305"/>
              <a:gd name="connsiteY1" fmla="*/ 0 h 6844289"/>
              <a:gd name="connsiteX2" fmla="*/ 9837305 w 9837305"/>
              <a:gd name="connsiteY2" fmla="*/ 6816580 h 6844289"/>
              <a:gd name="connsiteX3" fmla="*/ 0 w 9837305"/>
              <a:gd name="connsiteY3" fmla="*/ 6844289 h 6844289"/>
              <a:gd name="connsiteX0" fmla="*/ 0 w 13771996"/>
              <a:gd name="connsiteY0" fmla="*/ 6844289 h 6844289"/>
              <a:gd name="connsiteX1" fmla="*/ 6858289 w 13771996"/>
              <a:gd name="connsiteY1" fmla="*/ 0 h 6844289"/>
              <a:gd name="connsiteX2" fmla="*/ 13771996 w 13771996"/>
              <a:gd name="connsiteY2" fmla="*/ 6788871 h 6844289"/>
              <a:gd name="connsiteX3" fmla="*/ 0 w 13771996"/>
              <a:gd name="connsiteY3" fmla="*/ 6844289 h 6844289"/>
              <a:gd name="connsiteX0" fmla="*/ 0 w 13671635"/>
              <a:gd name="connsiteY0" fmla="*/ 6844289 h 6844289"/>
              <a:gd name="connsiteX1" fmla="*/ 6858289 w 13671635"/>
              <a:gd name="connsiteY1" fmla="*/ 0 h 6844289"/>
              <a:gd name="connsiteX2" fmla="*/ 13671635 w 13671635"/>
              <a:gd name="connsiteY2" fmla="*/ 6800023 h 6844289"/>
              <a:gd name="connsiteX3" fmla="*/ 0 w 13671635"/>
              <a:gd name="connsiteY3" fmla="*/ 6844289 h 6844289"/>
              <a:gd name="connsiteX0" fmla="*/ 0 w 13671635"/>
              <a:gd name="connsiteY0" fmla="*/ 6844289 h 6844289"/>
              <a:gd name="connsiteX1" fmla="*/ 6858289 w 13671635"/>
              <a:gd name="connsiteY1" fmla="*/ 0 h 6844289"/>
              <a:gd name="connsiteX2" fmla="*/ 13671635 w 13671635"/>
              <a:gd name="connsiteY2" fmla="*/ 6829945 h 6844289"/>
              <a:gd name="connsiteX3" fmla="*/ 0 w 13671635"/>
              <a:gd name="connsiteY3" fmla="*/ 6844289 h 6844289"/>
              <a:gd name="connsiteX0" fmla="*/ 0 w 13656693"/>
              <a:gd name="connsiteY0" fmla="*/ 6844289 h 6844289"/>
              <a:gd name="connsiteX1" fmla="*/ 6858289 w 13656693"/>
              <a:gd name="connsiteY1" fmla="*/ 0 h 6844289"/>
              <a:gd name="connsiteX2" fmla="*/ 13656693 w 13656693"/>
              <a:gd name="connsiteY2" fmla="*/ 6837426 h 6844289"/>
              <a:gd name="connsiteX3" fmla="*/ 0 w 13656693"/>
              <a:gd name="connsiteY3" fmla="*/ 6844289 h 6844289"/>
              <a:gd name="connsiteX0" fmla="*/ 0 w 13689244"/>
              <a:gd name="connsiteY0" fmla="*/ 6844289 h 6845574"/>
              <a:gd name="connsiteX1" fmla="*/ 6858289 w 13689244"/>
              <a:gd name="connsiteY1" fmla="*/ 0 h 6845574"/>
              <a:gd name="connsiteX2" fmla="*/ 13689244 w 13689244"/>
              <a:gd name="connsiteY2" fmla="*/ 6845574 h 6845574"/>
              <a:gd name="connsiteX3" fmla="*/ 0 w 13689244"/>
              <a:gd name="connsiteY3" fmla="*/ 6844289 h 6845574"/>
              <a:gd name="connsiteX0" fmla="*/ 0 w 13656693"/>
              <a:gd name="connsiteY0" fmla="*/ 6844289 h 6844289"/>
              <a:gd name="connsiteX1" fmla="*/ 6858289 w 13656693"/>
              <a:gd name="connsiteY1" fmla="*/ 0 h 6844289"/>
              <a:gd name="connsiteX2" fmla="*/ 13656693 w 13656693"/>
              <a:gd name="connsiteY2" fmla="*/ 6837426 h 6844289"/>
              <a:gd name="connsiteX3" fmla="*/ 0 w 13656693"/>
              <a:gd name="connsiteY3" fmla="*/ 6844289 h 6844289"/>
              <a:gd name="connsiteX0" fmla="*/ 0 w 13656693"/>
              <a:gd name="connsiteY0" fmla="*/ 6836388 h 6836388"/>
              <a:gd name="connsiteX1" fmla="*/ 6842524 w 13656693"/>
              <a:gd name="connsiteY1" fmla="*/ 0 h 6836388"/>
              <a:gd name="connsiteX2" fmla="*/ 13656693 w 13656693"/>
              <a:gd name="connsiteY2" fmla="*/ 6829525 h 6836388"/>
              <a:gd name="connsiteX3" fmla="*/ 0 w 13656693"/>
              <a:gd name="connsiteY3" fmla="*/ 6836388 h 6836388"/>
              <a:gd name="connsiteX0" fmla="*/ 0 w 13656693"/>
              <a:gd name="connsiteY0" fmla="*/ 6836388 h 6836388"/>
              <a:gd name="connsiteX1" fmla="*/ 6838583 w 13656693"/>
              <a:gd name="connsiteY1" fmla="*/ 0 h 6836388"/>
              <a:gd name="connsiteX2" fmla="*/ 13656693 w 13656693"/>
              <a:gd name="connsiteY2" fmla="*/ 6829525 h 6836388"/>
              <a:gd name="connsiteX3" fmla="*/ 0 w 13656693"/>
              <a:gd name="connsiteY3" fmla="*/ 6836388 h 6836388"/>
            </a:gdLst>
            <a:ahLst/>
            <a:cxnLst>
              <a:cxn ang="0">
                <a:pos x="connsiteX0" y="connsiteY0"/>
              </a:cxn>
              <a:cxn ang="0">
                <a:pos x="connsiteX1" y="connsiteY1"/>
              </a:cxn>
              <a:cxn ang="0">
                <a:pos x="connsiteX2" y="connsiteY2"/>
              </a:cxn>
              <a:cxn ang="0">
                <a:pos x="connsiteX3" y="connsiteY3"/>
              </a:cxn>
            </a:cxnLst>
            <a:rect l="l" t="t" r="r" b="b"/>
            <a:pathLst>
              <a:path w="13656693" h="6836388">
                <a:moveTo>
                  <a:pt x="0" y="6836388"/>
                </a:moveTo>
                <a:lnTo>
                  <a:pt x="6838583" y="0"/>
                </a:lnTo>
                <a:lnTo>
                  <a:pt x="13656693" y="6829525"/>
                </a:lnTo>
                <a:lnTo>
                  <a:pt x="0" y="6836388"/>
                </a:lnTo>
                <a:close/>
              </a:path>
            </a:pathLst>
          </a:custGeom>
          <a:solidFill>
            <a:schemeClr val="bg2"/>
          </a:solidFill>
        </p:spPr>
        <p:txBody>
          <a:bodyPr wrap="square" anchor="ctr"/>
          <a:lstStyle>
            <a:lvl1pPr algn="ctr">
              <a:defRPr sz="1170"/>
            </a:lvl1pPr>
          </a:lstStyle>
          <a:p>
            <a:r>
              <a:rPr lang="en-US"/>
              <a:t>Drag picture to placeholder or click icon to add</a:t>
            </a:r>
            <a:endParaRPr lang="en-US" dirty="0"/>
          </a:p>
        </p:txBody>
      </p:sp>
      <p:sp>
        <p:nvSpPr>
          <p:cNvPr id="15" name="Triangle 14"/>
          <p:cNvSpPr/>
          <p:nvPr userDrawn="1"/>
        </p:nvSpPr>
        <p:spPr>
          <a:xfrm rot="16200000">
            <a:off x="6971322" y="1942118"/>
            <a:ext cx="6858001" cy="297375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154" tIns="44577" rIns="89154" bIns="44577" numCol="1" spcCol="0" rtlCol="0" fromWordArt="0" anchor="ctr" anchorCtr="0" forceAA="0" compatLnSpc="1">
            <a:prstTxWarp prst="textNoShape">
              <a:avLst/>
            </a:prstTxWarp>
            <a:noAutofit/>
          </a:bodyPr>
          <a:lstStyle/>
          <a:p>
            <a:pPr algn="ctr"/>
            <a:endParaRPr lang="en-US" sz="1755"/>
          </a:p>
        </p:txBody>
      </p:sp>
      <p:sp>
        <p:nvSpPr>
          <p:cNvPr id="16" name="Picture Placeholder 3"/>
          <p:cNvSpPr>
            <a:spLocks noGrp="1"/>
          </p:cNvSpPr>
          <p:nvPr>
            <p:ph type="pic" sz="quarter" idx="14"/>
          </p:nvPr>
        </p:nvSpPr>
        <p:spPr>
          <a:xfrm>
            <a:off x="5943600" y="0"/>
            <a:ext cx="5943601" cy="3429372"/>
          </a:xfrm>
          <a:custGeom>
            <a:avLst/>
            <a:gdLst>
              <a:gd name="connsiteX0" fmla="*/ 0 w 11554153"/>
              <a:gd name="connsiteY0" fmla="*/ 0 h 5777821"/>
              <a:gd name="connsiteX1" fmla="*/ 11554153 w 11554153"/>
              <a:gd name="connsiteY1" fmla="*/ 1489 h 5777821"/>
              <a:gd name="connsiteX2" fmla="*/ 5776332 w 11554153"/>
              <a:gd name="connsiteY2" fmla="*/ 5777821 h 5777821"/>
            </a:gdLst>
            <a:ahLst/>
            <a:cxnLst>
              <a:cxn ang="0">
                <a:pos x="connsiteX0" y="connsiteY0"/>
              </a:cxn>
              <a:cxn ang="0">
                <a:pos x="connsiteX1" y="connsiteY1"/>
              </a:cxn>
              <a:cxn ang="0">
                <a:pos x="connsiteX2" y="connsiteY2"/>
              </a:cxn>
            </a:cxnLst>
            <a:rect l="l" t="t" r="r" b="b"/>
            <a:pathLst>
              <a:path w="11554153" h="5777821">
                <a:moveTo>
                  <a:pt x="0" y="0"/>
                </a:moveTo>
                <a:lnTo>
                  <a:pt x="11554153" y="1489"/>
                </a:lnTo>
                <a:lnTo>
                  <a:pt x="5776332" y="5777821"/>
                </a:lnTo>
                <a:close/>
              </a:path>
            </a:pathLst>
          </a:custGeom>
          <a:solidFill>
            <a:schemeClr val="bg2"/>
          </a:solidFill>
          <a:effectLst/>
        </p:spPr>
        <p:txBody>
          <a:bodyPr wrap="square" anchor="ctr">
            <a:noAutofit/>
          </a:bodyPr>
          <a:lstStyle>
            <a:lvl1pPr marL="0" indent="0" algn="ctr">
              <a:buNone/>
              <a:defRPr sz="1170">
                <a:ln>
                  <a:noFill/>
                </a:ln>
                <a:solidFill>
                  <a:schemeClr val="bg1">
                    <a:lumMod val="85000"/>
                  </a:schemeClr>
                </a:solidFill>
                <a:latin typeface="+mn-lt"/>
                <a:ea typeface="Lato Light" charset="0"/>
                <a:cs typeface="Lato Light" charset="0"/>
              </a:defRPr>
            </a:lvl1pPr>
          </a:lstStyle>
          <a:p>
            <a:r>
              <a:rPr lang="en-US"/>
              <a:t>Drag picture to placeholder or click icon to add</a:t>
            </a:r>
            <a:endParaRPr lang="en-US" dirty="0"/>
          </a:p>
        </p:txBody>
      </p:sp>
      <p:sp>
        <p:nvSpPr>
          <p:cNvPr id="2" name="Title 1"/>
          <p:cNvSpPr>
            <a:spLocks noGrp="1"/>
          </p:cNvSpPr>
          <p:nvPr>
            <p:ph type="ctrTitle" hasCustomPrompt="1"/>
          </p:nvPr>
        </p:nvSpPr>
        <p:spPr>
          <a:xfrm>
            <a:off x="481432" y="2514600"/>
            <a:ext cx="6909435" cy="1554480"/>
          </a:xfrm>
        </p:spPr>
        <p:txBody>
          <a:bodyPr anchor="t" anchorCtr="0">
            <a:noAutofit/>
          </a:bodyPr>
          <a:lstStyle>
            <a:lvl1pPr algn="l">
              <a:lnSpc>
                <a:spcPct val="90000"/>
              </a:lnSpc>
              <a:defRPr sz="4680">
                <a:solidFill>
                  <a:schemeClr val="accent1"/>
                </a:solidFill>
              </a:defRPr>
            </a:lvl1pPr>
          </a:lstStyle>
          <a:p>
            <a:r>
              <a:rPr lang="en-US" dirty="0"/>
              <a:t>Title slide 1 layout</a:t>
            </a:r>
            <a:endParaRPr lang="en-CA" dirty="0"/>
          </a:p>
        </p:txBody>
      </p:sp>
      <p:sp>
        <p:nvSpPr>
          <p:cNvPr id="4" name="Date Placeholder 3"/>
          <p:cNvSpPr>
            <a:spLocks noGrp="1"/>
          </p:cNvSpPr>
          <p:nvPr>
            <p:ph type="dt" sz="half" idx="10"/>
          </p:nvPr>
        </p:nvSpPr>
        <p:spPr>
          <a:xfrm>
            <a:off x="481432" y="4572001"/>
            <a:ext cx="6909435" cy="254013"/>
          </a:xfrm>
          <a:prstGeom prst="rect">
            <a:avLst/>
          </a:prstGeom>
        </p:spPr>
        <p:txBody>
          <a:bodyPr lIns="0" tIns="0" rIns="0" bIns="0"/>
          <a:lstStyle>
            <a:lvl1pPr algn="l">
              <a:defRPr sz="1365" b="0">
                <a:solidFill>
                  <a:schemeClr val="tx1"/>
                </a:solidFill>
              </a:defRPr>
            </a:lvl1pPr>
          </a:lstStyle>
          <a:p>
            <a:endParaRPr lang="en-CA" dirty="0"/>
          </a:p>
        </p:txBody>
      </p:sp>
      <p:sp>
        <p:nvSpPr>
          <p:cNvPr id="11" name="TextBox 10"/>
          <p:cNvSpPr txBox="1"/>
          <p:nvPr/>
        </p:nvSpPr>
        <p:spPr>
          <a:xfrm>
            <a:off x="481432" y="5943602"/>
            <a:ext cx="6909435" cy="138499"/>
          </a:xfrm>
          <a:prstGeom prst="rect">
            <a:avLst/>
          </a:prstGeom>
          <a:noFill/>
        </p:spPr>
        <p:txBody>
          <a:bodyPr wrap="square" lIns="0" tIns="0" rIns="0" bIns="0" rtlCol="0" anchor="b">
            <a:spAutoFit/>
          </a:bodyPr>
          <a:lstStyle/>
          <a:p>
            <a:r>
              <a:rPr lang="en-US" sz="900" dirty="0">
                <a:solidFill>
                  <a:schemeClr val="bg2">
                    <a:lumMod val="50000"/>
                  </a:schemeClr>
                </a:solidFill>
                <a:latin typeface="GE Inspira Sans" panose="020B0503060000000003" pitchFamily="34" charset="0"/>
              </a:rPr>
              <a:t>Copyright 2018 GE.  All rights reserved. </a:t>
            </a:r>
            <a:endParaRPr lang="en-US" sz="1000" dirty="0">
              <a:solidFill>
                <a:schemeClr val="bg2">
                  <a:lumMod val="50000"/>
                </a:schemeClr>
              </a:solidFill>
              <a:latin typeface="GE Inspira Sans" panose="020B0503060000000003" pitchFamily="34" charset="0"/>
              <a:ea typeface="GE Inspira Sans" charset="0"/>
              <a:cs typeface="GE Inspira Sans" charset="0"/>
            </a:endParaRPr>
          </a:p>
        </p:txBody>
      </p:sp>
      <p:sp>
        <p:nvSpPr>
          <p:cNvPr id="57" name="Freeform 56"/>
          <p:cNvSpPr>
            <a:spLocks noChangeAspect="1" noChangeArrowheads="1"/>
          </p:cNvSpPr>
          <p:nvPr/>
        </p:nvSpPr>
        <p:spPr bwMode="auto">
          <a:xfrm>
            <a:off x="481432" y="1234440"/>
            <a:ext cx="2400348" cy="594360"/>
          </a:xfrm>
          <a:custGeom>
            <a:avLst/>
            <a:gdLst>
              <a:gd name="connsiteX0" fmla="*/ 617180 w 6186130"/>
              <a:gd name="connsiteY0" fmla="*/ 798513 h 1493479"/>
              <a:gd name="connsiteX1" fmla="*/ 460944 w 6186130"/>
              <a:gd name="connsiteY1" fmla="*/ 1077556 h 1493479"/>
              <a:gd name="connsiteX2" fmla="*/ 404813 w 6186130"/>
              <a:gd name="connsiteY2" fmla="*/ 1021819 h 1493479"/>
              <a:gd name="connsiteX3" fmla="*/ 617180 w 6186130"/>
              <a:gd name="connsiteY3" fmla="*/ 798513 h 1493479"/>
              <a:gd name="connsiteX4" fmla="*/ 5241925 w 6186130"/>
              <a:gd name="connsiteY4" fmla="*/ 675084 h 1493479"/>
              <a:gd name="connsiteX5" fmla="*/ 5141097 w 6186130"/>
              <a:gd name="connsiteY5" fmla="*/ 786660 h 1493479"/>
              <a:gd name="connsiteX6" fmla="*/ 5342753 w 6186130"/>
              <a:gd name="connsiteY6" fmla="*/ 786660 h 1493479"/>
              <a:gd name="connsiteX7" fmla="*/ 5241925 w 6186130"/>
              <a:gd name="connsiteY7" fmla="*/ 675084 h 1493479"/>
              <a:gd name="connsiteX8" fmla="*/ 3530600 w 6186130"/>
              <a:gd name="connsiteY8" fmla="*/ 675084 h 1493479"/>
              <a:gd name="connsiteX9" fmla="*/ 3440896 w 6186130"/>
              <a:gd name="connsiteY9" fmla="*/ 786660 h 1493479"/>
              <a:gd name="connsiteX10" fmla="*/ 3631428 w 6186130"/>
              <a:gd name="connsiteY10" fmla="*/ 786660 h 1493479"/>
              <a:gd name="connsiteX11" fmla="*/ 3530600 w 6186130"/>
              <a:gd name="connsiteY11" fmla="*/ 675084 h 1493479"/>
              <a:gd name="connsiteX12" fmla="*/ 4466008 w 6186130"/>
              <a:gd name="connsiteY12" fmla="*/ 641351 h 1493479"/>
              <a:gd name="connsiteX13" fmla="*/ 4499382 w 6186130"/>
              <a:gd name="connsiteY13" fmla="*/ 641351 h 1493479"/>
              <a:gd name="connsiteX14" fmla="*/ 4510866 w 6186130"/>
              <a:gd name="connsiteY14" fmla="*/ 652473 h 1493479"/>
              <a:gd name="connsiteX15" fmla="*/ 4510866 w 6186130"/>
              <a:gd name="connsiteY15" fmla="*/ 865227 h 1493479"/>
              <a:gd name="connsiteX16" fmla="*/ 4589098 w 6186130"/>
              <a:gd name="connsiteY16" fmla="*/ 954921 h 1493479"/>
              <a:gd name="connsiteX17" fmla="*/ 4678813 w 6186130"/>
              <a:gd name="connsiteY17" fmla="*/ 910074 h 1493479"/>
              <a:gd name="connsiteX18" fmla="*/ 4678813 w 6186130"/>
              <a:gd name="connsiteY18" fmla="*/ 652473 h 1493479"/>
              <a:gd name="connsiteX19" fmla="*/ 4690296 w 6186130"/>
              <a:gd name="connsiteY19" fmla="*/ 641351 h 1493479"/>
              <a:gd name="connsiteX20" fmla="*/ 4723670 w 6186130"/>
              <a:gd name="connsiteY20" fmla="*/ 641351 h 1493479"/>
              <a:gd name="connsiteX21" fmla="*/ 4735154 w 6186130"/>
              <a:gd name="connsiteY21" fmla="*/ 652473 h 1493479"/>
              <a:gd name="connsiteX22" fmla="*/ 4735154 w 6186130"/>
              <a:gd name="connsiteY22" fmla="*/ 977523 h 1493479"/>
              <a:gd name="connsiteX23" fmla="*/ 4723670 w 6186130"/>
              <a:gd name="connsiteY23" fmla="*/ 999767 h 1493479"/>
              <a:gd name="connsiteX24" fmla="*/ 4701421 w 6186130"/>
              <a:gd name="connsiteY24" fmla="*/ 999767 h 1493479"/>
              <a:gd name="connsiteX25" fmla="*/ 4678813 w 6186130"/>
              <a:gd name="connsiteY25" fmla="*/ 977523 h 1493479"/>
              <a:gd name="connsiteX26" fmla="*/ 4678813 w 6186130"/>
              <a:gd name="connsiteY26" fmla="*/ 954921 h 1493479"/>
              <a:gd name="connsiteX27" fmla="*/ 4577973 w 6186130"/>
              <a:gd name="connsiteY27" fmla="*/ 999767 h 1493479"/>
              <a:gd name="connsiteX28" fmla="*/ 4454525 w 6186130"/>
              <a:gd name="connsiteY28" fmla="*/ 865227 h 1493479"/>
              <a:gd name="connsiteX29" fmla="*/ 4454525 w 6186130"/>
              <a:gd name="connsiteY29" fmla="*/ 652473 h 1493479"/>
              <a:gd name="connsiteX30" fmla="*/ 4466008 w 6186130"/>
              <a:gd name="connsiteY30" fmla="*/ 641351 h 1493479"/>
              <a:gd name="connsiteX31" fmla="*/ 5588935 w 6186130"/>
              <a:gd name="connsiteY31" fmla="*/ 630238 h 1493479"/>
              <a:gd name="connsiteX32" fmla="*/ 5700394 w 6186130"/>
              <a:gd name="connsiteY32" fmla="*/ 663962 h 1493479"/>
              <a:gd name="connsiteX33" fmla="*/ 5700394 w 6186130"/>
              <a:gd name="connsiteY33" fmla="*/ 675084 h 1493479"/>
              <a:gd name="connsiteX34" fmla="*/ 5689320 w 6186130"/>
              <a:gd name="connsiteY34" fmla="*/ 697328 h 1493479"/>
              <a:gd name="connsiteX35" fmla="*/ 5666813 w 6186130"/>
              <a:gd name="connsiteY35" fmla="*/ 697328 h 1493479"/>
              <a:gd name="connsiteX36" fmla="*/ 5588935 w 6186130"/>
              <a:gd name="connsiteY36" fmla="*/ 675084 h 1493479"/>
              <a:gd name="connsiteX37" fmla="*/ 5510699 w 6186130"/>
              <a:gd name="connsiteY37" fmla="*/ 731052 h 1493479"/>
              <a:gd name="connsiteX38" fmla="*/ 5588935 w 6186130"/>
              <a:gd name="connsiteY38" fmla="*/ 786660 h 1493479"/>
              <a:gd name="connsiteX39" fmla="*/ 5711469 w 6186130"/>
              <a:gd name="connsiteY39" fmla="*/ 898954 h 1493479"/>
              <a:gd name="connsiteX40" fmla="*/ 5577503 w 6186130"/>
              <a:gd name="connsiteY40" fmla="*/ 999767 h 1493479"/>
              <a:gd name="connsiteX41" fmla="*/ 5454969 w 6186130"/>
              <a:gd name="connsiteY41" fmla="*/ 966043 h 1493479"/>
              <a:gd name="connsiteX42" fmla="*/ 5443538 w 6186130"/>
              <a:gd name="connsiteY42" fmla="*/ 943800 h 1493479"/>
              <a:gd name="connsiteX43" fmla="*/ 5466044 w 6186130"/>
              <a:gd name="connsiteY43" fmla="*/ 921198 h 1493479"/>
              <a:gd name="connsiteX44" fmla="*/ 5477118 w 6186130"/>
              <a:gd name="connsiteY44" fmla="*/ 921198 h 1493479"/>
              <a:gd name="connsiteX45" fmla="*/ 5577503 w 6186130"/>
              <a:gd name="connsiteY45" fmla="*/ 954922 h 1493479"/>
              <a:gd name="connsiteX46" fmla="*/ 5655739 w 6186130"/>
              <a:gd name="connsiteY46" fmla="*/ 898954 h 1493479"/>
              <a:gd name="connsiteX47" fmla="*/ 5566429 w 6186130"/>
              <a:gd name="connsiteY47" fmla="*/ 842987 h 1493479"/>
              <a:gd name="connsiteX48" fmla="*/ 5454969 w 6186130"/>
              <a:gd name="connsiteY48" fmla="*/ 731052 h 1493479"/>
              <a:gd name="connsiteX49" fmla="*/ 5588935 w 6186130"/>
              <a:gd name="connsiteY49" fmla="*/ 630238 h 1493479"/>
              <a:gd name="connsiteX50" fmla="*/ 5241925 w 6186130"/>
              <a:gd name="connsiteY50" fmla="*/ 630238 h 1493479"/>
              <a:gd name="connsiteX51" fmla="*/ 5398729 w 6186130"/>
              <a:gd name="connsiteY51" fmla="*/ 809263 h 1493479"/>
              <a:gd name="connsiteX52" fmla="*/ 5398729 w 6186130"/>
              <a:gd name="connsiteY52" fmla="*/ 820384 h 1493479"/>
              <a:gd name="connsiteX53" fmla="*/ 5387606 w 6186130"/>
              <a:gd name="connsiteY53" fmla="*/ 831506 h 1493479"/>
              <a:gd name="connsiteX54" fmla="*/ 5141097 w 6186130"/>
              <a:gd name="connsiteY54" fmla="*/ 831506 h 1493479"/>
              <a:gd name="connsiteX55" fmla="*/ 5253049 w 6186130"/>
              <a:gd name="connsiteY55" fmla="*/ 954922 h 1493479"/>
              <a:gd name="connsiteX56" fmla="*/ 5342753 w 6186130"/>
              <a:gd name="connsiteY56" fmla="*/ 932678 h 1493479"/>
              <a:gd name="connsiteX57" fmla="*/ 5353877 w 6186130"/>
              <a:gd name="connsiteY57" fmla="*/ 932678 h 1493479"/>
              <a:gd name="connsiteX58" fmla="*/ 5365359 w 6186130"/>
              <a:gd name="connsiteY58" fmla="*/ 943800 h 1493479"/>
              <a:gd name="connsiteX59" fmla="*/ 5365359 w 6186130"/>
              <a:gd name="connsiteY59" fmla="*/ 966043 h 1493479"/>
              <a:gd name="connsiteX60" fmla="*/ 5253049 w 6186130"/>
              <a:gd name="connsiteY60" fmla="*/ 999767 h 1493479"/>
              <a:gd name="connsiteX61" fmla="*/ 5084763 w 6186130"/>
              <a:gd name="connsiteY61" fmla="*/ 820384 h 1493479"/>
              <a:gd name="connsiteX62" fmla="*/ 5241925 w 6186130"/>
              <a:gd name="connsiteY62" fmla="*/ 630238 h 1493479"/>
              <a:gd name="connsiteX63" fmla="*/ 5004797 w 6186130"/>
              <a:gd name="connsiteY63" fmla="*/ 630238 h 1493479"/>
              <a:gd name="connsiteX64" fmla="*/ 5038041 w 6186130"/>
              <a:gd name="connsiteY64" fmla="*/ 630238 h 1493479"/>
              <a:gd name="connsiteX65" fmla="*/ 5049480 w 6186130"/>
              <a:gd name="connsiteY65" fmla="*/ 652482 h 1493479"/>
              <a:gd name="connsiteX66" fmla="*/ 5038041 w 6186130"/>
              <a:gd name="connsiteY66" fmla="*/ 675084 h 1493479"/>
              <a:gd name="connsiteX67" fmla="*/ 5026960 w 6186130"/>
              <a:gd name="connsiteY67" fmla="*/ 686206 h 1493479"/>
              <a:gd name="connsiteX68" fmla="*/ 4993358 w 6186130"/>
              <a:gd name="connsiteY68" fmla="*/ 686206 h 1493479"/>
              <a:gd name="connsiteX69" fmla="*/ 4915429 w 6186130"/>
              <a:gd name="connsiteY69" fmla="*/ 731052 h 1493479"/>
              <a:gd name="connsiteX70" fmla="*/ 4915429 w 6186130"/>
              <a:gd name="connsiteY70" fmla="*/ 977524 h 1493479"/>
              <a:gd name="connsiteX71" fmla="*/ 4892908 w 6186130"/>
              <a:gd name="connsiteY71" fmla="*/ 999767 h 1493479"/>
              <a:gd name="connsiteX72" fmla="*/ 4870745 w 6186130"/>
              <a:gd name="connsiteY72" fmla="*/ 999767 h 1493479"/>
              <a:gd name="connsiteX73" fmla="*/ 4848225 w 6186130"/>
              <a:gd name="connsiteY73" fmla="*/ 977524 h 1493479"/>
              <a:gd name="connsiteX74" fmla="*/ 4848225 w 6186130"/>
              <a:gd name="connsiteY74" fmla="*/ 652482 h 1493479"/>
              <a:gd name="connsiteX75" fmla="*/ 4870745 w 6186130"/>
              <a:gd name="connsiteY75" fmla="*/ 641360 h 1493479"/>
              <a:gd name="connsiteX76" fmla="*/ 4892908 w 6186130"/>
              <a:gd name="connsiteY76" fmla="*/ 641360 h 1493479"/>
              <a:gd name="connsiteX77" fmla="*/ 4903990 w 6186130"/>
              <a:gd name="connsiteY77" fmla="*/ 652482 h 1493479"/>
              <a:gd name="connsiteX78" fmla="*/ 4903990 w 6186130"/>
              <a:gd name="connsiteY78" fmla="*/ 686206 h 1493479"/>
              <a:gd name="connsiteX79" fmla="*/ 5004797 w 6186130"/>
              <a:gd name="connsiteY79" fmla="*/ 630238 h 1493479"/>
              <a:gd name="connsiteX80" fmla="*/ 3946548 w 6186130"/>
              <a:gd name="connsiteY80" fmla="*/ 630238 h 1493479"/>
              <a:gd name="connsiteX81" fmla="*/ 4069991 w 6186130"/>
              <a:gd name="connsiteY81" fmla="*/ 764417 h 1493479"/>
              <a:gd name="connsiteX82" fmla="*/ 4069991 w 6186130"/>
              <a:gd name="connsiteY82" fmla="*/ 977524 h 1493479"/>
              <a:gd name="connsiteX83" fmla="*/ 4058867 w 6186130"/>
              <a:gd name="connsiteY83" fmla="*/ 999767 h 1493479"/>
              <a:gd name="connsiteX84" fmla="*/ 4025135 w 6186130"/>
              <a:gd name="connsiteY84" fmla="*/ 999767 h 1493479"/>
              <a:gd name="connsiteX85" fmla="*/ 4014011 w 6186130"/>
              <a:gd name="connsiteY85" fmla="*/ 977524 h 1493479"/>
              <a:gd name="connsiteX86" fmla="*/ 4014011 w 6186130"/>
              <a:gd name="connsiteY86" fmla="*/ 775539 h 1493479"/>
              <a:gd name="connsiteX87" fmla="*/ 3935424 w 6186130"/>
              <a:gd name="connsiteY87" fmla="*/ 675084 h 1493479"/>
              <a:gd name="connsiteX88" fmla="*/ 3845713 w 6186130"/>
              <a:gd name="connsiteY88" fmla="*/ 731052 h 1493479"/>
              <a:gd name="connsiteX89" fmla="*/ 3845713 w 6186130"/>
              <a:gd name="connsiteY89" fmla="*/ 977524 h 1493479"/>
              <a:gd name="connsiteX90" fmla="*/ 3823105 w 6186130"/>
              <a:gd name="connsiteY90" fmla="*/ 999767 h 1493479"/>
              <a:gd name="connsiteX91" fmla="*/ 3800857 w 6186130"/>
              <a:gd name="connsiteY91" fmla="*/ 999767 h 1493479"/>
              <a:gd name="connsiteX92" fmla="*/ 3778250 w 6186130"/>
              <a:gd name="connsiteY92" fmla="*/ 977524 h 1493479"/>
              <a:gd name="connsiteX93" fmla="*/ 3778250 w 6186130"/>
              <a:gd name="connsiteY93" fmla="*/ 652482 h 1493479"/>
              <a:gd name="connsiteX94" fmla="*/ 3800857 w 6186130"/>
              <a:gd name="connsiteY94" fmla="*/ 641360 h 1493479"/>
              <a:gd name="connsiteX95" fmla="*/ 3823105 w 6186130"/>
              <a:gd name="connsiteY95" fmla="*/ 641360 h 1493479"/>
              <a:gd name="connsiteX96" fmla="*/ 3834588 w 6186130"/>
              <a:gd name="connsiteY96" fmla="*/ 652482 h 1493479"/>
              <a:gd name="connsiteX97" fmla="*/ 3834588 w 6186130"/>
              <a:gd name="connsiteY97" fmla="*/ 675084 h 1493479"/>
              <a:gd name="connsiteX98" fmla="*/ 3946548 w 6186130"/>
              <a:gd name="connsiteY98" fmla="*/ 630238 h 1493479"/>
              <a:gd name="connsiteX99" fmla="*/ 3541724 w 6186130"/>
              <a:gd name="connsiteY99" fmla="*/ 630238 h 1493479"/>
              <a:gd name="connsiteX100" fmla="*/ 3687404 w 6186130"/>
              <a:gd name="connsiteY100" fmla="*/ 809263 h 1493479"/>
              <a:gd name="connsiteX101" fmla="*/ 3687404 w 6186130"/>
              <a:gd name="connsiteY101" fmla="*/ 820384 h 1493479"/>
              <a:gd name="connsiteX102" fmla="*/ 3676281 w 6186130"/>
              <a:gd name="connsiteY102" fmla="*/ 831506 h 1493479"/>
              <a:gd name="connsiteX103" fmla="*/ 3440896 w 6186130"/>
              <a:gd name="connsiteY103" fmla="*/ 831506 h 1493479"/>
              <a:gd name="connsiteX104" fmla="*/ 3552847 w 6186130"/>
              <a:gd name="connsiteY104" fmla="*/ 954922 h 1493479"/>
              <a:gd name="connsiteX105" fmla="*/ 3631428 w 6186130"/>
              <a:gd name="connsiteY105" fmla="*/ 932678 h 1493479"/>
              <a:gd name="connsiteX106" fmla="*/ 3654034 w 6186130"/>
              <a:gd name="connsiteY106" fmla="*/ 932678 h 1493479"/>
              <a:gd name="connsiteX107" fmla="*/ 3665157 w 6186130"/>
              <a:gd name="connsiteY107" fmla="*/ 943800 h 1493479"/>
              <a:gd name="connsiteX108" fmla="*/ 3665157 w 6186130"/>
              <a:gd name="connsiteY108" fmla="*/ 966043 h 1493479"/>
              <a:gd name="connsiteX109" fmla="*/ 3552847 w 6186130"/>
              <a:gd name="connsiteY109" fmla="*/ 999767 h 1493479"/>
              <a:gd name="connsiteX110" fmla="*/ 3373438 w 6186130"/>
              <a:gd name="connsiteY110" fmla="*/ 820384 h 1493479"/>
              <a:gd name="connsiteX111" fmla="*/ 3541724 w 6186130"/>
              <a:gd name="connsiteY111" fmla="*/ 630238 h 1493479"/>
              <a:gd name="connsiteX112" fmla="*/ 5938413 w 6186130"/>
              <a:gd name="connsiteY112" fmla="*/ 550863 h 1493479"/>
              <a:gd name="connsiteX113" fmla="*/ 5960709 w 6186130"/>
              <a:gd name="connsiteY113" fmla="*/ 573421 h 1493479"/>
              <a:gd name="connsiteX114" fmla="*/ 5960709 w 6186130"/>
              <a:gd name="connsiteY114" fmla="*/ 696236 h 1493479"/>
              <a:gd name="connsiteX115" fmla="*/ 5938413 w 6186130"/>
              <a:gd name="connsiteY115" fmla="*/ 729893 h 1493479"/>
              <a:gd name="connsiteX116" fmla="*/ 5905500 w 6186130"/>
              <a:gd name="connsiteY116" fmla="*/ 696236 h 1493479"/>
              <a:gd name="connsiteX117" fmla="*/ 5905500 w 6186130"/>
              <a:gd name="connsiteY117" fmla="*/ 573421 h 1493479"/>
              <a:gd name="connsiteX118" fmla="*/ 5938413 w 6186130"/>
              <a:gd name="connsiteY118" fmla="*/ 550863 h 1493479"/>
              <a:gd name="connsiteX119" fmla="*/ 4216810 w 6186130"/>
              <a:gd name="connsiteY119" fmla="*/ 539751 h 1493479"/>
              <a:gd name="connsiteX120" fmla="*/ 4250375 w 6186130"/>
              <a:gd name="connsiteY120" fmla="*/ 539751 h 1493479"/>
              <a:gd name="connsiteX121" fmla="*/ 4261444 w 6186130"/>
              <a:gd name="connsiteY121" fmla="*/ 550854 h 1493479"/>
              <a:gd name="connsiteX122" fmla="*/ 4261444 w 6186130"/>
              <a:gd name="connsiteY122" fmla="*/ 640391 h 1493479"/>
              <a:gd name="connsiteX123" fmla="*/ 4361780 w 6186130"/>
              <a:gd name="connsiteY123" fmla="*/ 640391 h 1493479"/>
              <a:gd name="connsiteX124" fmla="*/ 4373206 w 6186130"/>
              <a:gd name="connsiteY124" fmla="*/ 651494 h 1493479"/>
              <a:gd name="connsiteX125" fmla="*/ 4373206 w 6186130"/>
              <a:gd name="connsiteY125" fmla="*/ 662954 h 1493479"/>
              <a:gd name="connsiteX126" fmla="*/ 4361780 w 6186130"/>
              <a:gd name="connsiteY126" fmla="*/ 685159 h 1493479"/>
              <a:gd name="connsiteX127" fmla="*/ 4261444 w 6186130"/>
              <a:gd name="connsiteY127" fmla="*/ 685159 h 1493479"/>
              <a:gd name="connsiteX128" fmla="*/ 4261444 w 6186130"/>
              <a:gd name="connsiteY128" fmla="*/ 886439 h 1493479"/>
              <a:gd name="connsiteX129" fmla="*/ 4306077 w 6186130"/>
              <a:gd name="connsiteY129" fmla="*/ 953413 h 1493479"/>
              <a:gd name="connsiteX130" fmla="*/ 4350710 w 6186130"/>
              <a:gd name="connsiteY130" fmla="*/ 942310 h 1493479"/>
              <a:gd name="connsiteX131" fmla="*/ 4361780 w 6186130"/>
              <a:gd name="connsiteY131" fmla="*/ 942310 h 1493479"/>
              <a:gd name="connsiteX132" fmla="*/ 4373206 w 6186130"/>
              <a:gd name="connsiteY132" fmla="*/ 964515 h 1493479"/>
              <a:gd name="connsiteX133" fmla="*/ 4361780 w 6186130"/>
              <a:gd name="connsiteY133" fmla="*/ 987078 h 1493479"/>
              <a:gd name="connsiteX134" fmla="*/ 4295008 w 6186130"/>
              <a:gd name="connsiteY134" fmla="*/ 998181 h 1493479"/>
              <a:gd name="connsiteX135" fmla="*/ 4205741 w 6186130"/>
              <a:gd name="connsiteY135" fmla="*/ 897541 h 1493479"/>
              <a:gd name="connsiteX136" fmla="*/ 4205741 w 6186130"/>
              <a:gd name="connsiteY136" fmla="*/ 685159 h 1493479"/>
              <a:gd name="connsiteX137" fmla="*/ 4150039 w 6186130"/>
              <a:gd name="connsiteY137" fmla="*/ 685159 h 1493479"/>
              <a:gd name="connsiteX138" fmla="*/ 4138613 w 6186130"/>
              <a:gd name="connsiteY138" fmla="*/ 662954 h 1493479"/>
              <a:gd name="connsiteX139" fmla="*/ 4138613 w 6186130"/>
              <a:gd name="connsiteY139" fmla="*/ 651494 h 1493479"/>
              <a:gd name="connsiteX140" fmla="*/ 4150039 w 6186130"/>
              <a:gd name="connsiteY140" fmla="*/ 640391 h 1493479"/>
              <a:gd name="connsiteX141" fmla="*/ 4205741 w 6186130"/>
              <a:gd name="connsiteY141" fmla="*/ 640391 h 1493479"/>
              <a:gd name="connsiteX142" fmla="*/ 4205741 w 6186130"/>
              <a:gd name="connsiteY142" fmla="*/ 550854 h 1493479"/>
              <a:gd name="connsiteX143" fmla="*/ 4216810 w 6186130"/>
              <a:gd name="connsiteY143" fmla="*/ 539751 h 1493479"/>
              <a:gd name="connsiteX144" fmla="*/ 2968624 w 6186130"/>
              <a:gd name="connsiteY144" fmla="*/ 495301 h 1493479"/>
              <a:gd name="connsiteX145" fmla="*/ 3013427 w 6186130"/>
              <a:gd name="connsiteY145" fmla="*/ 495301 h 1493479"/>
              <a:gd name="connsiteX146" fmla="*/ 3024896 w 6186130"/>
              <a:gd name="connsiteY146" fmla="*/ 517562 h 1493479"/>
              <a:gd name="connsiteX147" fmla="*/ 3158946 w 6186130"/>
              <a:gd name="connsiteY147" fmla="*/ 921135 h 1493479"/>
              <a:gd name="connsiteX148" fmla="*/ 3293354 w 6186130"/>
              <a:gd name="connsiteY148" fmla="*/ 517562 h 1493479"/>
              <a:gd name="connsiteX149" fmla="*/ 3315577 w 6186130"/>
              <a:gd name="connsiteY149" fmla="*/ 495301 h 1493479"/>
              <a:gd name="connsiteX150" fmla="*/ 3349268 w 6186130"/>
              <a:gd name="connsiteY150" fmla="*/ 495301 h 1493479"/>
              <a:gd name="connsiteX151" fmla="*/ 3360379 w 6186130"/>
              <a:gd name="connsiteY151" fmla="*/ 506432 h 1493479"/>
              <a:gd name="connsiteX152" fmla="*/ 3360379 w 6186130"/>
              <a:gd name="connsiteY152" fmla="*/ 517562 h 1493479"/>
              <a:gd name="connsiteX153" fmla="*/ 3192279 w 6186130"/>
              <a:gd name="connsiteY153" fmla="*/ 988637 h 1493479"/>
              <a:gd name="connsiteX154" fmla="*/ 3170057 w 6186130"/>
              <a:gd name="connsiteY154" fmla="*/ 999767 h 1493479"/>
              <a:gd name="connsiteX155" fmla="*/ 3147477 w 6186130"/>
              <a:gd name="connsiteY155" fmla="*/ 999767 h 1493479"/>
              <a:gd name="connsiteX156" fmla="*/ 3125254 w 6186130"/>
              <a:gd name="connsiteY156" fmla="*/ 988637 h 1493479"/>
              <a:gd name="connsiteX157" fmla="*/ 2957513 w 6186130"/>
              <a:gd name="connsiteY157" fmla="*/ 517562 h 1493479"/>
              <a:gd name="connsiteX158" fmla="*/ 2957513 w 6186130"/>
              <a:gd name="connsiteY158" fmla="*/ 506432 h 1493479"/>
              <a:gd name="connsiteX159" fmla="*/ 2463765 w 6186130"/>
              <a:gd name="connsiteY159" fmla="*/ 495301 h 1493479"/>
              <a:gd name="connsiteX160" fmla="*/ 2731766 w 6186130"/>
              <a:gd name="connsiteY160" fmla="*/ 495301 h 1493479"/>
              <a:gd name="connsiteX161" fmla="*/ 2742843 w 6186130"/>
              <a:gd name="connsiteY161" fmla="*/ 517562 h 1493479"/>
              <a:gd name="connsiteX162" fmla="*/ 2742843 w 6186130"/>
              <a:gd name="connsiteY162" fmla="*/ 540183 h 1493479"/>
              <a:gd name="connsiteX163" fmla="*/ 2731766 w 6186130"/>
              <a:gd name="connsiteY163" fmla="*/ 551313 h 1493479"/>
              <a:gd name="connsiteX164" fmla="*/ 2508432 w 6186130"/>
              <a:gd name="connsiteY164" fmla="*/ 551313 h 1493479"/>
              <a:gd name="connsiteX165" fmla="*/ 2508432 w 6186130"/>
              <a:gd name="connsiteY165" fmla="*/ 708577 h 1493479"/>
              <a:gd name="connsiteX166" fmla="*/ 2698177 w 6186130"/>
              <a:gd name="connsiteY166" fmla="*/ 708577 h 1493479"/>
              <a:gd name="connsiteX167" fmla="*/ 2720689 w 6186130"/>
              <a:gd name="connsiteY167" fmla="*/ 730838 h 1493479"/>
              <a:gd name="connsiteX168" fmla="*/ 2720689 w 6186130"/>
              <a:gd name="connsiteY168" fmla="*/ 753099 h 1493479"/>
              <a:gd name="connsiteX169" fmla="*/ 2698177 w 6186130"/>
              <a:gd name="connsiteY169" fmla="*/ 764230 h 1493479"/>
              <a:gd name="connsiteX170" fmla="*/ 2508432 w 6186130"/>
              <a:gd name="connsiteY170" fmla="*/ 764230 h 1493479"/>
              <a:gd name="connsiteX171" fmla="*/ 2508432 w 6186130"/>
              <a:gd name="connsiteY171" fmla="*/ 943755 h 1493479"/>
              <a:gd name="connsiteX172" fmla="*/ 2731766 w 6186130"/>
              <a:gd name="connsiteY172" fmla="*/ 943755 h 1493479"/>
              <a:gd name="connsiteX173" fmla="*/ 2742843 w 6186130"/>
              <a:gd name="connsiteY173" fmla="*/ 954886 h 1493479"/>
              <a:gd name="connsiteX174" fmla="*/ 2742843 w 6186130"/>
              <a:gd name="connsiteY174" fmla="*/ 977506 h 1493479"/>
              <a:gd name="connsiteX175" fmla="*/ 2731766 w 6186130"/>
              <a:gd name="connsiteY175" fmla="*/ 999767 h 1493479"/>
              <a:gd name="connsiteX176" fmla="*/ 2463765 w 6186130"/>
              <a:gd name="connsiteY176" fmla="*/ 999767 h 1493479"/>
              <a:gd name="connsiteX177" fmla="*/ 2452688 w 6186130"/>
              <a:gd name="connsiteY177" fmla="*/ 977506 h 1493479"/>
              <a:gd name="connsiteX178" fmla="*/ 2452688 w 6186130"/>
              <a:gd name="connsiteY178" fmla="*/ 517562 h 1493479"/>
              <a:gd name="connsiteX179" fmla="*/ 2463765 w 6186130"/>
              <a:gd name="connsiteY179" fmla="*/ 495301 h 1493479"/>
              <a:gd name="connsiteX180" fmla="*/ 2170090 w 6186130"/>
              <a:gd name="connsiteY180" fmla="*/ 495301 h 1493479"/>
              <a:gd name="connsiteX181" fmla="*/ 2326581 w 6186130"/>
              <a:gd name="connsiteY181" fmla="*/ 551313 h 1493479"/>
              <a:gd name="connsiteX182" fmla="*/ 2326581 w 6186130"/>
              <a:gd name="connsiteY182" fmla="*/ 562444 h 1493479"/>
              <a:gd name="connsiteX183" fmla="*/ 2304379 w 6186130"/>
              <a:gd name="connsiteY183" fmla="*/ 585064 h 1493479"/>
              <a:gd name="connsiteX184" fmla="*/ 2292919 w 6186130"/>
              <a:gd name="connsiteY184" fmla="*/ 585064 h 1493479"/>
              <a:gd name="connsiteX185" fmla="*/ 2158630 w 6186130"/>
              <a:gd name="connsiteY185" fmla="*/ 551313 h 1493479"/>
              <a:gd name="connsiteX186" fmla="*/ 2002139 w 6186130"/>
              <a:gd name="connsiteY186" fmla="*/ 753099 h 1493479"/>
              <a:gd name="connsiteX187" fmla="*/ 2170090 w 6186130"/>
              <a:gd name="connsiteY187" fmla="*/ 954886 h 1493479"/>
              <a:gd name="connsiteX188" fmla="*/ 2281818 w 6186130"/>
              <a:gd name="connsiteY188" fmla="*/ 921135 h 1493479"/>
              <a:gd name="connsiteX189" fmla="*/ 2281818 w 6186130"/>
              <a:gd name="connsiteY189" fmla="*/ 786491 h 1493479"/>
              <a:gd name="connsiteX190" fmla="*/ 2181191 w 6186130"/>
              <a:gd name="connsiteY190" fmla="*/ 786491 h 1493479"/>
              <a:gd name="connsiteX191" fmla="*/ 2170090 w 6186130"/>
              <a:gd name="connsiteY191" fmla="*/ 764230 h 1493479"/>
              <a:gd name="connsiteX192" fmla="*/ 2170090 w 6186130"/>
              <a:gd name="connsiteY192" fmla="*/ 741969 h 1493479"/>
              <a:gd name="connsiteX193" fmla="*/ 2181191 w 6186130"/>
              <a:gd name="connsiteY193" fmla="*/ 730838 h 1493479"/>
              <a:gd name="connsiteX194" fmla="*/ 2337682 w 6186130"/>
              <a:gd name="connsiteY194" fmla="*/ 730838 h 1493479"/>
              <a:gd name="connsiteX195" fmla="*/ 2349142 w 6186130"/>
              <a:gd name="connsiteY195" fmla="*/ 741969 h 1493479"/>
              <a:gd name="connsiteX196" fmla="*/ 2349142 w 6186130"/>
              <a:gd name="connsiteY196" fmla="*/ 943755 h 1493479"/>
              <a:gd name="connsiteX197" fmla="*/ 2337682 w 6186130"/>
              <a:gd name="connsiteY197" fmla="*/ 966016 h 1493479"/>
              <a:gd name="connsiteX198" fmla="*/ 2170090 w 6186130"/>
              <a:gd name="connsiteY198" fmla="*/ 999767 h 1493479"/>
              <a:gd name="connsiteX199" fmla="*/ 1946275 w 6186130"/>
              <a:gd name="connsiteY199" fmla="*/ 753099 h 1493479"/>
              <a:gd name="connsiteX200" fmla="*/ 2170090 w 6186130"/>
              <a:gd name="connsiteY200" fmla="*/ 495301 h 1493479"/>
              <a:gd name="connsiteX201" fmla="*/ 6040758 w 6186130"/>
              <a:gd name="connsiteY201" fmla="*/ 439738 h 1493479"/>
              <a:gd name="connsiteX202" fmla="*/ 6163572 w 6186130"/>
              <a:gd name="connsiteY202" fmla="*/ 439738 h 1493479"/>
              <a:gd name="connsiteX203" fmla="*/ 6186130 w 6186130"/>
              <a:gd name="connsiteY203" fmla="*/ 472651 h 1493479"/>
              <a:gd name="connsiteX204" fmla="*/ 6163572 w 6186130"/>
              <a:gd name="connsiteY204" fmla="*/ 494947 h 1493479"/>
              <a:gd name="connsiteX205" fmla="*/ 6040758 w 6186130"/>
              <a:gd name="connsiteY205" fmla="*/ 494947 h 1493479"/>
              <a:gd name="connsiteX206" fmla="*/ 6007100 w 6186130"/>
              <a:gd name="connsiteY206" fmla="*/ 472651 h 1493479"/>
              <a:gd name="connsiteX207" fmla="*/ 6040758 w 6186130"/>
              <a:gd name="connsiteY207" fmla="*/ 439738 h 1493479"/>
              <a:gd name="connsiteX208" fmla="*/ 5702274 w 6186130"/>
              <a:gd name="connsiteY208" fmla="*/ 439738 h 1493479"/>
              <a:gd name="connsiteX209" fmla="*/ 5825447 w 6186130"/>
              <a:gd name="connsiteY209" fmla="*/ 439738 h 1493479"/>
              <a:gd name="connsiteX210" fmla="*/ 5859105 w 6186130"/>
              <a:gd name="connsiteY210" fmla="*/ 472651 h 1493479"/>
              <a:gd name="connsiteX211" fmla="*/ 5825447 w 6186130"/>
              <a:gd name="connsiteY211" fmla="*/ 494947 h 1493479"/>
              <a:gd name="connsiteX212" fmla="*/ 5702274 w 6186130"/>
              <a:gd name="connsiteY212" fmla="*/ 494947 h 1493479"/>
              <a:gd name="connsiteX213" fmla="*/ 5680075 w 6186130"/>
              <a:gd name="connsiteY213" fmla="*/ 472651 h 1493479"/>
              <a:gd name="connsiteX214" fmla="*/ 5702274 w 6186130"/>
              <a:gd name="connsiteY214" fmla="*/ 439738 h 1493479"/>
              <a:gd name="connsiteX215" fmla="*/ 997548 w 6186130"/>
              <a:gd name="connsiteY215" fmla="*/ 401698 h 1493479"/>
              <a:gd name="connsiteX216" fmla="*/ 1010916 w 6186130"/>
              <a:gd name="connsiteY216" fmla="*/ 405144 h 1493479"/>
              <a:gd name="connsiteX217" fmla="*/ 922338 w 6186130"/>
              <a:gd name="connsiteY217" fmla="*/ 550505 h 1493479"/>
              <a:gd name="connsiteX218" fmla="*/ 997548 w 6186130"/>
              <a:gd name="connsiteY218" fmla="*/ 401698 h 1493479"/>
              <a:gd name="connsiteX219" fmla="*/ 640693 w 6186130"/>
              <a:gd name="connsiteY219" fmla="*/ 394027 h 1493479"/>
              <a:gd name="connsiteX220" fmla="*/ 528638 w 6186130"/>
              <a:gd name="connsiteY220" fmla="*/ 583844 h 1493479"/>
              <a:gd name="connsiteX221" fmla="*/ 640693 w 6186130"/>
              <a:gd name="connsiteY221" fmla="*/ 394027 h 1493479"/>
              <a:gd name="connsiteX222" fmla="*/ 640074 w 6186130"/>
              <a:gd name="connsiteY222" fmla="*/ 349011 h 1493479"/>
              <a:gd name="connsiteX223" fmla="*/ 460200 w 6186130"/>
              <a:gd name="connsiteY223" fmla="*/ 584853 h 1493479"/>
              <a:gd name="connsiteX224" fmla="*/ 415232 w 6186130"/>
              <a:gd name="connsiteY224" fmla="*/ 528768 h 1493479"/>
              <a:gd name="connsiteX225" fmla="*/ 426384 w 6186130"/>
              <a:gd name="connsiteY225" fmla="*/ 461180 h 1493479"/>
              <a:gd name="connsiteX226" fmla="*/ 415232 w 6186130"/>
              <a:gd name="connsiteY226" fmla="*/ 450035 h 1493479"/>
              <a:gd name="connsiteX227" fmla="*/ 358751 w 6186130"/>
              <a:gd name="connsiteY227" fmla="*/ 539913 h 1493479"/>
              <a:gd name="connsiteX228" fmla="*/ 471352 w 6186130"/>
              <a:gd name="connsiteY228" fmla="*/ 652082 h 1493479"/>
              <a:gd name="connsiteX229" fmla="*/ 550137 w 6186130"/>
              <a:gd name="connsiteY229" fmla="*/ 719671 h 1493479"/>
              <a:gd name="connsiteX230" fmla="*/ 640074 w 6186130"/>
              <a:gd name="connsiteY230" fmla="*/ 697021 h 1493479"/>
              <a:gd name="connsiteX231" fmla="*/ 628562 w 6186130"/>
              <a:gd name="connsiteY231" fmla="*/ 730816 h 1493479"/>
              <a:gd name="connsiteX232" fmla="*/ 415232 w 6186130"/>
              <a:gd name="connsiteY232" fmla="*/ 865274 h 1493479"/>
              <a:gd name="connsiteX233" fmla="*/ 336447 w 6186130"/>
              <a:gd name="connsiteY233" fmla="*/ 1022741 h 1493479"/>
              <a:gd name="connsiteX234" fmla="*/ 460200 w 6186130"/>
              <a:gd name="connsiteY234" fmla="*/ 1134910 h 1493479"/>
              <a:gd name="connsiteX235" fmla="*/ 662379 w 6186130"/>
              <a:gd name="connsiteY235" fmla="*/ 955153 h 1493479"/>
              <a:gd name="connsiteX236" fmla="*/ 685043 w 6186130"/>
              <a:gd name="connsiteY236" fmla="*/ 764250 h 1493479"/>
              <a:gd name="connsiteX237" fmla="*/ 876069 w 6186130"/>
              <a:gd name="connsiteY237" fmla="*/ 640937 h 1493479"/>
              <a:gd name="connsiteX238" fmla="*/ 898373 w 6186130"/>
              <a:gd name="connsiteY238" fmla="*/ 674731 h 1493479"/>
              <a:gd name="connsiteX239" fmla="*/ 752316 w 6186130"/>
              <a:gd name="connsiteY239" fmla="*/ 910213 h 1493479"/>
              <a:gd name="connsiteX240" fmla="*/ 966006 w 6186130"/>
              <a:gd name="connsiteY240" fmla="*/ 1134910 h 1493479"/>
              <a:gd name="connsiteX241" fmla="*/ 1168184 w 6186130"/>
              <a:gd name="connsiteY241" fmla="*/ 944008 h 1493479"/>
              <a:gd name="connsiteX242" fmla="*/ 1033279 w 6186130"/>
              <a:gd name="connsiteY242" fmla="*/ 786540 h 1493479"/>
              <a:gd name="connsiteX243" fmla="*/ 898373 w 6186130"/>
              <a:gd name="connsiteY243" fmla="*/ 899068 h 1493479"/>
              <a:gd name="connsiteX244" fmla="*/ 977158 w 6186130"/>
              <a:gd name="connsiteY244" fmla="*/ 988947 h 1493479"/>
              <a:gd name="connsiteX245" fmla="*/ 1010974 w 6186130"/>
              <a:gd name="connsiteY245" fmla="*/ 966298 h 1493479"/>
              <a:gd name="connsiteX246" fmla="*/ 977158 w 6186130"/>
              <a:gd name="connsiteY246" fmla="*/ 887923 h 1493479"/>
              <a:gd name="connsiteX247" fmla="*/ 1022127 w 6186130"/>
              <a:gd name="connsiteY247" fmla="*/ 842984 h 1493479"/>
              <a:gd name="connsiteX248" fmla="*/ 1100911 w 6186130"/>
              <a:gd name="connsiteY248" fmla="*/ 944008 h 1493479"/>
              <a:gd name="connsiteX249" fmla="*/ 977158 w 6186130"/>
              <a:gd name="connsiteY249" fmla="*/ 1078826 h 1493479"/>
              <a:gd name="connsiteX250" fmla="*/ 831100 w 6186130"/>
              <a:gd name="connsiteY250" fmla="*/ 899068 h 1493479"/>
              <a:gd name="connsiteX251" fmla="*/ 966006 w 6186130"/>
              <a:gd name="connsiteY251" fmla="*/ 708526 h 1493479"/>
              <a:gd name="connsiteX252" fmla="*/ 1078247 w 6186130"/>
              <a:gd name="connsiteY252" fmla="*/ 674731 h 1493479"/>
              <a:gd name="connsiteX253" fmla="*/ 1022127 w 6186130"/>
              <a:gd name="connsiteY253" fmla="*/ 640937 h 1493479"/>
              <a:gd name="connsiteX254" fmla="*/ 966006 w 6186130"/>
              <a:gd name="connsiteY254" fmla="*/ 652082 h 1493479"/>
              <a:gd name="connsiteX255" fmla="*/ 932190 w 6186130"/>
              <a:gd name="connsiteY255" fmla="*/ 607143 h 1493479"/>
              <a:gd name="connsiteX256" fmla="*/ 1078247 w 6186130"/>
              <a:gd name="connsiteY256" fmla="*/ 416240 h 1493479"/>
              <a:gd name="connsiteX257" fmla="*/ 999822 w 6186130"/>
              <a:gd name="connsiteY257" fmla="*/ 349011 h 1493479"/>
              <a:gd name="connsiteX258" fmla="*/ 853405 w 6186130"/>
              <a:gd name="connsiteY258" fmla="*/ 551058 h 1493479"/>
              <a:gd name="connsiteX259" fmla="*/ 853405 w 6186130"/>
              <a:gd name="connsiteY259" fmla="*/ 595998 h 1493479"/>
              <a:gd name="connsiteX260" fmla="*/ 696195 w 6186130"/>
              <a:gd name="connsiteY260" fmla="*/ 708526 h 1493479"/>
              <a:gd name="connsiteX261" fmla="*/ 696195 w 6186130"/>
              <a:gd name="connsiteY261" fmla="*/ 640937 h 1493479"/>
              <a:gd name="connsiteX262" fmla="*/ 763468 w 6186130"/>
              <a:gd name="connsiteY262" fmla="*/ 539913 h 1493479"/>
              <a:gd name="connsiteX263" fmla="*/ 730011 w 6186130"/>
              <a:gd name="connsiteY263" fmla="*/ 517264 h 1493479"/>
              <a:gd name="connsiteX264" fmla="*/ 651226 w 6186130"/>
              <a:gd name="connsiteY264" fmla="*/ 618647 h 1493479"/>
              <a:gd name="connsiteX265" fmla="*/ 561289 w 6186130"/>
              <a:gd name="connsiteY265" fmla="*/ 674731 h 1493479"/>
              <a:gd name="connsiteX266" fmla="*/ 527473 w 6186130"/>
              <a:gd name="connsiteY266" fmla="*/ 640937 h 1493479"/>
              <a:gd name="connsiteX267" fmla="*/ 707347 w 6186130"/>
              <a:gd name="connsiteY267" fmla="*/ 405095 h 1493479"/>
              <a:gd name="connsiteX268" fmla="*/ 640074 w 6186130"/>
              <a:gd name="connsiteY268" fmla="*/ 349011 h 1493479"/>
              <a:gd name="connsiteX269" fmla="*/ 5938413 w 6186130"/>
              <a:gd name="connsiteY269" fmla="*/ 214313 h 1493479"/>
              <a:gd name="connsiteX270" fmla="*/ 5960709 w 6186130"/>
              <a:gd name="connsiteY270" fmla="*/ 247612 h 1493479"/>
              <a:gd name="connsiteX271" fmla="*/ 5960709 w 6186130"/>
              <a:gd name="connsiteY271" fmla="*/ 359685 h 1493479"/>
              <a:gd name="connsiteX272" fmla="*/ 5938413 w 6186130"/>
              <a:gd name="connsiteY272" fmla="*/ 393343 h 1493479"/>
              <a:gd name="connsiteX273" fmla="*/ 5905500 w 6186130"/>
              <a:gd name="connsiteY273" fmla="*/ 359685 h 1493479"/>
              <a:gd name="connsiteX274" fmla="*/ 5905500 w 6186130"/>
              <a:gd name="connsiteY274" fmla="*/ 247612 h 1493479"/>
              <a:gd name="connsiteX275" fmla="*/ 5938413 w 6186130"/>
              <a:gd name="connsiteY275" fmla="*/ 214313 h 1493479"/>
              <a:gd name="connsiteX276" fmla="*/ 752316 w 6186130"/>
              <a:gd name="connsiteY276" fmla="*/ 79375 h 1493479"/>
              <a:gd name="connsiteX277" fmla="*/ 966006 w 6186130"/>
              <a:gd name="connsiteY277" fmla="*/ 112810 h 1493479"/>
              <a:gd name="connsiteX278" fmla="*/ 966006 w 6186130"/>
              <a:gd name="connsiteY278" fmla="*/ 124314 h 1493479"/>
              <a:gd name="connsiteX279" fmla="*/ 954854 w 6186130"/>
              <a:gd name="connsiteY279" fmla="*/ 124314 h 1493479"/>
              <a:gd name="connsiteX280" fmla="*/ 797284 w 6186130"/>
              <a:gd name="connsiteY280" fmla="*/ 90520 h 1493479"/>
              <a:gd name="connsiteX281" fmla="*/ 651226 w 6186130"/>
              <a:gd name="connsiteY281" fmla="*/ 180398 h 1493479"/>
              <a:gd name="connsiteX282" fmla="*/ 707347 w 6186130"/>
              <a:gd name="connsiteY282" fmla="*/ 225338 h 1493479"/>
              <a:gd name="connsiteX283" fmla="*/ 887221 w 6186130"/>
              <a:gd name="connsiteY283" fmla="*/ 157749 h 1493479"/>
              <a:gd name="connsiteX284" fmla="*/ 1033279 w 6186130"/>
              <a:gd name="connsiteY284" fmla="*/ 191543 h 1493479"/>
              <a:gd name="connsiteX285" fmla="*/ 1415691 w 6186130"/>
              <a:gd name="connsiteY285" fmla="*/ 753105 h 1493479"/>
              <a:gd name="connsiteX286" fmla="*/ 1381875 w 6186130"/>
              <a:gd name="connsiteY286" fmla="*/ 966298 h 1493479"/>
              <a:gd name="connsiteX287" fmla="*/ 1381875 w 6186130"/>
              <a:gd name="connsiteY287" fmla="*/ 955153 h 1493479"/>
              <a:gd name="connsiteX288" fmla="*/ 1404539 w 6186130"/>
              <a:gd name="connsiteY288" fmla="*/ 798045 h 1493479"/>
              <a:gd name="connsiteX289" fmla="*/ 1314602 w 6186130"/>
              <a:gd name="connsiteY289" fmla="*/ 652082 h 1493479"/>
              <a:gd name="connsiteX290" fmla="*/ 1269633 w 6186130"/>
              <a:gd name="connsiteY290" fmla="*/ 708526 h 1493479"/>
              <a:gd name="connsiteX291" fmla="*/ 1336906 w 6186130"/>
              <a:gd name="connsiteY291" fmla="*/ 887923 h 1493479"/>
              <a:gd name="connsiteX292" fmla="*/ 1314602 w 6186130"/>
              <a:gd name="connsiteY292" fmla="*/ 1033886 h 1493479"/>
              <a:gd name="connsiteX293" fmla="*/ 752316 w 6186130"/>
              <a:gd name="connsiteY293" fmla="*/ 1415691 h 1493479"/>
              <a:gd name="connsiteX294" fmla="*/ 538625 w 6186130"/>
              <a:gd name="connsiteY294" fmla="*/ 1382256 h 1493479"/>
              <a:gd name="connsiteX295" fmla="*/ 538625 w 6186130"/>
              <a:gd name="connsiteY295" fmla="*/ 1370751 h 1493479"/>
              <a:gd name="connsiteX296" fmla="*/ 696195 w 6186130"/>
              <a:gd name="connsiteY296" fmla="*/ 1404546 h 1493479"/>
              <a:gd name="connsiteX297" fmla="*/ 842253 w 6186130"/>
              <a:gd name="connsiteY297" fmla="*/ 1314667 h 1493479"/>
              <a:gd name="connsiteX298" fmla="*/ 797284 w 6186130"/>
              <a:gd name="connsiteY298" fmla="*/ 1269728 h 1493479"/>
              <a:gd name="connsiteX299" fmla="*/ 617410 w 6186130"/>
              <a:gd name="connsiteY299" fmla="*/ 1337317 h 1493479"/>
              <a:gd name="connsiteX300" fmla="*/ 460200 w 6186130"/>
              <a:gd name="connsiteY300" fmla="*/ 1314667 h 1493479"/>
              <a:gd name="connsiteX301" fmla="*/ 77788 w 6186130"/>
              <a:gd name="connsiteY301" fmla="*/ 753105 h 1493479"/>
              <a:gd name="connsiteX302" fmla="*/ 111604 w 6186130"/>
              <a:gd name="connsiteY302" fmla="*/ 539913 h 1493479"/>
              <a:gd name="connsiteX303" fmla="*/ 122756 w 6186130"/>
              <a:gd name="connsiteY303" fmla="*/ 539913 h 1493479"/>
              <a:gd name="connsiteX304" fmla="*/ 100452 w 6186130"/>
              <a:gd name="connsiteY304" fmla="*/ 697021 h 1493479"/>
              <a:gd name="connsiteX305" fmla="*/ 178877 w 6186130"/>
              <a:gd name="connsiteY305" fmla="*/ 842984 h 1493479"/>
              <a:gd name="connsiteX306" fmla="*/ 235358 w 6186130"/>
              <a:gd name="connsiteY306" fmla="*/ 798045 h 1493479"/>
              <a:gd name="connsiteX307" fmla="*/ 167725 w 6186130"/>
              <a:gd name="connsiteY307" fmla="*/ 607143 h 1493479"/>
              <a:gd name="connsiteX308" fmla="*/ 190389 w 6186130"/>
              <a:gd name="connsiteY308" fmla="*/ 461180 h 1493479"/>
              <a:gd name="connsiteX309" fmla="*/ 752316 w 6186130"/>
              <a:gd name="connsiteY309" fmla="*/ 79375 h 1493479"/>
              <a:gd name="connsiteX310" fmla="*/ 753107 w 6186130"/>
              <a:gd name="connsiteY310" fmla="*/ 33787 h 1493479"/>
              <a:gd name="connsiteX311" fmla="*/ 33807 w 6186130"/>
              <a:gd name="connsiteY311" fmla="*/ 752311 h 1493479"/>
              <a:gd name="connsiteX312" fmla="*/ 753107 w 6186130"/>
              <a:gd name="connsiteY312" fmla="*/ 1459691 h 1493479"/>
              <a:gd name="connsiteX313" fmla="*/ 1461258 w 6186130"/>
              <a:gd name="connsiteY313" fmla="*/ 752311 h 1493479"/>
              <a:gd name="connsiteX314" fmla="*/ 753107 w 6186130"/>
              <a:gd name="connsiteY314" fmla="*/ 33787 h 1493479"/>
              <a:gd name="connsiteX315" fmla="*/ 753107 w 6186130"/>
              <a:gd name="connsiteY315" fmla="*/ 0 h 1493479"/>
              <a:gd name="connsiteX316" fmla="*/ 1495065 w 6186130"/>
              <a:gd name="connsiteY316" fmla="*/ 752311 h 1493479"/>
              <a:gd name="connsiteX317" fmla="*/ 753107 w 6186130"/>
              <a:gd name="connsiteY317" fmla="*/ 1493479 h 1493479"/>
              <a:gd name="connsiteX318" fmla="*/ 0 w 6186130"/>
              <a:gd name="connsiteY318" fmla="*/ 752311 h 1493479"/>
              <a:gd name="connsiteX319" fmla="*/ 753107 w 6186130"/>
              <a:gd name="connsiteY319" fmla="*/ 0 h 149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6186130" h="1493479">
                <a:moveTo>
                  <a:pt x="617180" y="798513"/>
                </a:moveTo>
                <a:cubicBezTo>
                  <a:pt x="606097" y="921063"/>
                  <a:pt x="561407" y="1066480"/>
                  <a:pt x="460944" y="1077556"/>
                </a:cubicBezTo>
                <a:cubicBezTo>
                  <a:pt x="427337" y="1077556"/>
                  <a:pt x="404813" y="1055047"/>
                  <a:pt x="404813" y="1021819"/>
                </a:cubicBezTo>
                <a:cubicBezTo>
                  <a:pt x="404813" y="932497"/>
                  <a:pt x="527800" y="843174"/>
                  <a:pt x="617180" y="798513"/>
                </a:cubicBezTo>
                <a:close/>
                <a:moveTo>
                  <a:pt x="5241925" y="675084"/>
                </a:moveTo>
                <a:cubicBezTo>
                  <a:pt x="5174467" y="675084"/>
                  <a:pt x="5141097" y="719930"/>
                  <a:pt x="5141097" y="786660"/>
                </a:cubicBezTo>
                <a:lnTo>
                  <a:pt x="5342753" y="786660"/>
                </a:lnTo>
                <a:cubicBezTo>
                  <a:pt x="5331630" y="731052"/>
                  <a:pt x="5297901" y="675084"/>
                  <a:pt x="5241925" y="675084"/>
                </a:cubicBezTo>
                <a:close/>
                <a:moveTo>
                  <a:pt x="3530600" y="675084"/>
                </a:moveTo>
                <a:cubicBezTo>
                  <a:pt x="3474625" y="675084"/>
                  <a:pt x="3440896" y="719930"/>
                  <a:pt x="3440896" y="786660"/>
                </a:cubicBezTo>
                <a:lnTo>
                  <a:pt x="3631428" y="786660"/>
                </a:lnTo>
                <a:cubicBezTo>
                  <a:pt x="3631428" y="731052"/>
                  <a:pt x="3597699" y="675084"/>
                  <a:pt x="3530600" y="675084"/>
                </a:cubicBezTo>
                <a:close/>
                <a:moveTo>
                  <a:pt x="4466008" y="641351"/>
                </a:moveTo>
                <a:cubicBezTo>
                  <a:pt x="4499382" y="641351"/>
                  <a:pt x="4499382" y="641351"/>
                  <a:pt x="4499382" y="641351"/>
                </a:cubicBezTo>
                <a:cubicBezTo>
                  <a:pt x="4510866" y="641351"/>
                  <a:pt x="4510866" y="641351"/>
                  <a:pt x="4510866" y="652473"/>
                </a:cubicBezTo>
                <a:cubicBezTo>
                  <a:pt x="4510866" y="865227"/>
                  <a:pt x="4510866" y="865227"/>
                  <a:pt x="4510866" y="865227"/>
                </a:cubicBezTo>
                <a:cubicBezTo>
                  <a:pt x="4510866" y="898952"/>
                  <a:pt x="4521991" y="954921"/>
                  <a:pt x="4589098" y="954921"/>
                </a:cubicBezTo>
                <a:cubicBezTo>
                  <a:pt x="4611706" y="954921"/>
                  <a:pt x="4656563" y="943799"/>
                  <a:pt x="4678813" y="910074"/>
                </a:cubicBezTo>
                <a:cubicBezTo>
                  <a:pt x="4678813" y="652473"/>
                  <a:pt x="4678813" y="652473"/>
                  <a:pt x="4678813" y="652473"/>
                </a:cubicBezTo>
                <a:cubicBezTo>
                  <a:pt x="4678813" y="641351"/>
                  <a:pt x="4678813" y="641351"/>
                  <a:pt x="4690296" y="641351"/>
                </a:cubicBezTo>
                <a:cubicBezTo>
                  <a:pt x="4723670" y="641351"/>
                  <a:pt x="4723670" y="641351"/>
                  <a:pt x="4723670" y="641351"/>
                </a:cubicBezTo>
                <a:cubicBezTo>
                  <a:pt x="4735154" y="641351"/>
                  <a:pt x="4735154" y="641351"/>
                  <a:pt x="4735154" y="652473"/>
                </a:cubicBezTo>
                <a:cubicBezTo>
                  <a:pt x="4735154" y="977523"/>
                  <a:pt x="4735154" y="977523"/>
                  <a:pt x="4735154" y="977523"/>
                </a:cubicBezTo>
                <a:cubicBezTo>
                  <a:pt x="4735154" y="988645"/>
                  <a:pt x="4735154" y="999767"/>
                  <a:pt x="4723670" y="999767"/>
                </a:cubicBezTo>
                <a:cubicBezTo>
                  <a:pt x="4701421" y="999767"/>
                  <a:pt x="4701421" y="999767"/>
                  <a:pt x="4701421" y="999767"/>
                </a:cubicBezTo>
                <a:cubicBezTo>
                  <a:pt x="4690296" y="999767"/>
                  <a:pt x="4678813" y="988645"/>
                  <a:pt x="4678813" y="977523"/>
                </a:cubicBezTo>
                <a:cubicBezTo>
                  <a:pt x="4678813" y="954921"/>
                  <a:pt x="4678813" y="954921"/>
                  <a:pt x="4678813" y="954921"/>
                </a:cubicBezTo>
                <a:cubicBezTo>
                  <a:pt x="4667688" y="977523"/>
                  <a:pt x="4633955" y="999767"/>
                  <a:pt x="4577973" y="999767"/>
                </a:cubicBezTo>
                <a:cubicBezTo>
                  <a:pt x="4488258" y="999767"/>
                  <a:pt x="4454525" y="943799"/>
                  <a:pt x="4454525" y="865227"/>
                </a:cubicBezTo>
                <a:cubicBezTo>
                  <a:pt x="4454525" y="652473"/>
                  <a:pt x="4454525" y="652473"/>
                  <a:pt x="4454525" y="652473"/>
                </a:cubicBezTo>
                <a:cubicBezTo>
                  <a:pt x="4454525" y="641351"/>
                  <a:pt x="4454525" y="641351"/>
                  <a:pt x="4466008" y="641351"/>
                </a:cubicBezTo>
                <a:close/>
                <a:moveTo>
                  <a:pt x="5588935" y="630238"/>
                </a:moveTo>
                <a:cubicBezTo>
                  <a:pt x="5633590" y="630238"/>
                  <a:pt x="5666813" y="641360"/>
                  <a:pt x="5700394" y="663962"/>
                </a:cubicBezTo>
                <a:lnTo>
                  <a:pt x="5700394" y="675084"/>
                </a:lnTo>
                <a:cubicBezTo>
                  <a:pt x="5689320" y="697328"/>
                  <a:pt x="5689320" y="697328"/>
                  <a:pt x="5689320" y="697328"/>
                </a:cubicBezTo>
                <a:cubicBezTo>
                  <a:pt x="5678245" y="708808"/>
                  <a:pt x="5678245" y="708808"/>
                  <a:pt x="5666813" y="697328"/>
                </a:cubicBezTo>
                <a:cubicBezTo>
                  <a:pt x="5644664" y="686206"/>
                  <a:pt x="5622158" y="675084"/>
                  <a:pt x="5588935" y="675084"/>
                </a:cubicBezTo>
                <a:cubicBezTo>
                  <a:pt x="5532848" y="675084"/>
                  <a:pt x="5510699" y="697328"/>
                  <a:pt x="5510699" y="731052"/>
                </a:cubicBezTo>
                <a:cubicBezTo>
                  <a:pt x="5510699" y="775539"/>
                  <a:pt x="5544280" y="775539"/>
                  <a:pt x="5588935" y="786660"/>
                </a:cubicBezTo>
                <a:cubicBezTo>
                  <a:pt x="5644664" y="798141"/>
                  <a:pt x="5711469" y="820384"/>
                  <a:pt x="5711469" y="898954"/>
                </a:cubicBezTo>
                <a:cubicBezTo>
                  <a:pt x="5711469" y="966043"/>
                  <a:pt x="5655739" y="999767"/>
                  <a:pt x="5577503" y="999767"/>
                </a:cubicBezTo>
                <a:cubicBezTo>
                  <a:pt x="5521774" y="999767"/>
                  <a:pt x="5477118" y="988646"/>
                  <a:pt x="5454969" y="966043"/>
                </a:cubicBezTo>
                <a:cubicBezTo>
                  <a:pt x="5443538" y="954922"/>
                  <a:pt x="5443538" y="954922"/>
                  <a:pt x="5443538" y="943800"/>
                </a:cubicBezTo>
                <a:cubicBezTo>
                  <a:pt x="5466044" y="921198"/>
                  <a:pt x="5466044" y="921198"/>
                  <a:pt x="5466044" y="921198"/>
                </a:cubicBezTo>
                <a:lnTo>
                  <a:pt x="5477118" y="921198"/>
                </a:lnTo>
                <a:cubicBezTo>
                  <a:pt x="5510699" y="943800"/>
                  <a:pt x="5532848" y="954922"/>
                  <a:pt x="5577503" y="954922"/>
                </a:cubicBezTo>
                <a:cubicBezTo>
                  <a:pt x="5622158" y="954922"/>
                  <a:pt x="5655739" y="932678"/>
                  <a:pt x="5655739" y="898954"/>
                </a:cubicBezTo>
                <a:cubicBezTo>
                  <a:pt x="5655739" y="865230"/>
                  <a:pt x="5611084" y="854108"/>
                  <a:pt x="5566429" y="842987"/>
                </a:cubicBezTo>
                <a:cubicBezTo>
                  <a:pt x="5521774" y="831506"/>
                  <a:pt x="5454969" y="809263"/>
                  <a:pt x="5454969" y="731052"/>
                </a:cubicBezTo>
                <a:cubicBezTo>
                  <a:pt x="5454969" y="675084"/>
                  <a:pt x="5510699" y="630238"/>
                  <a:pt x="5588935" y="630238"/>
                </a:cubicBezTo>
                <a:close/>
                <a:moveTo>
                  <a:pt x="5241925" y="630238"/>
                </a:moveTo>
                <a:cubicBezTo>
                  <a:pt x="5353877" y="630238"/>
                  <a:pt x="5398729" y="731052"/>
                  <a:pt x="5398729" y="809263"/>
                </a:cubicBezTo>
                <a:cubicBezTo>
                  <a:pt x="5398729" y="809263"/>
                  <a:pt x="5398729" y="809263"/>
                  <a:pt x="5398729" y="820384"/>
                </a:cubicBezTo>
                <a:cubicBezTo>
                  <a:pt x="5398729" y="831506"/>
                  <a:pt x="5387606" y="831506"/>
                  <a:pt x="5387606" y="831506"/>
                </a:cubicBezTo>
                <a:cubicBezTo>
                  <a:pt x="5387606" y="831506"/>
                  <a:pt x="5387606" y="831506"/>
                  <a:pt x="5141097" y="831506"/>
                </a:cubicBezTo>
                <a:cubicBezTo>
                  <a:pt x="5141097" y="898954"/>
                  <a:pt x="5174467" y="954922"/>
                  <a:pt x="5253049" y="954922"/>
                </a:cubicBezTo>
                <a:cubicBezTo>
                  <a:pt x="5286778" y="954922"/>
                  <a:pt x="5309024" y="943800"/>
                  <a:pt x="5342753" y="932678"/>
                </a:cubicBezTo>
                <a:cubicBezTo>
                  <a:pt x="5342753" y="921198"/>
                  <a:pt x="5353877" y="921198"/>
                  <a:pt x="5353877" y="932678"/>
                </a:cubicBezTo>
                <a:cubicBezTo>
                  <a:pt x="5353877" y="932678"/>
                  <a:pt x="5353877" y="932678"/>
                  <a:pt x="5365359" y="943800"/>
                </a:cubicBezTo>
                <a:cubicBezTo>
                  <a:pt x="5376482" y="954922"/>
                  <a:pt x="5376482" y="966043"/>
                  <a:pt x="5365359" y="966043"/>
                </a:cubicBezTo>
                <a:cubicBezTo>
                  <a:pt x="5331630" y="988646"/>
                  <a:pt x="5297901" y="999767"/>
                  <a:pt x="5253049" y="999767"/>
                </a:cubicBezTo>
                <a:cubicBezTo>
                  <a:pt x="5129615" y="999767"/>
                  <a:pt x="5084763" y="910076"/>
                  <a:pt x="5084763" y="820384"/>
                </a:cubicBezTo>
                <a:cubicBezTo>
                  <a:pt x="5084763" y="719930"/>
                  <a:pt x="5129615" y="630238"/>
                  <a:pt x="5241925" y="630238"/>
                </a:cubicBezTo>
                <a:close/>
                <a:moveTo>
                  <a:pt x="5004797" y="630238"/>
                </a:moveTo>
                <a:cubicBezTo>
                  <a:pt x="5015878" y="630238"/>
                  <a:pt x="5026960" y="630238"/>
                  <a:pt x="5038041" y="630238"/>
                </a:cubicBezTo>
                <a:cubicBezTo>
                  <a:pt x="5049480" y="630238"/>
                  <a:pt x="5049480" y="641360"/>
                  <a:pt x="5049480" y="652482"/>
                </a:cubicBezTo>
                <a:cubicBezTo>
                  <a:pt x="5038041" y="675084"/>
                  <a:pt x="5038041" y="675084"/>
                  <a:pt x="5038041" y="675084"/>
                </a:cubicBezTo>
                <a:cubicBezTo>
                  <a:pt x="5038041" y="686206"/>
                  <a:pt x="5038041" y="686206"/>
                  <a:pt x="5026960" y="686206"/>
                </a:cubicBezTo>
                <a:cubicBezTo>
                  <a:pt x="5015878" y="686206"/>
                  <a:pt x="5004797" y="686206"/>
                  <a:pt x="4993358" y="686206"/>
                </a:cubicBezTo>
                <a:cubicBezTo>
                  <a:pt x="4971194" y="686206"/>
                  <a:pt x="4937592" y="697328"/>
                  <a:pt x="4915429" y="731052"/>
                </a:cubicBezTo>
                <a:cubicBezTo>
                  <a:pt x="4915429" y="977524"/>
                  <a:pt x="4915429" y="977524"/>
                  <a:pt x="4915429" y="977524"/>
                </a:cubicBezTo>
                <a:cubicBezTo>
                  <a:pt x="4915429" y="988646"/>
                  <a:pt x="4903990" y="999767"/>
                  <a:pt x="4892908" y="999767"/>
                </a:cubicBezTo>
                <a:lnTo>
                  <a:pt x="4870745" y="999767"/>
                </a:lnTo>
                <a:cubicBezTo>
                  <a:pt x="4859306" y="999767"/>
                  <a:pt x="4848225" y="988646"/>
                  <a:pt x="4848225" y="977524"/>
                </a:cubicBezTo>
                <a:cubicBezTo>
                  <a:pt x="4848225" y="652482"/>
                  <a:pt x="4848225" y="652482"/>
                  <a:pt x="4848225" y="652482"/>
                </a:cubicBezTo>
                <a:cubicBezTo>
                  <a:pt x="4848225" y="641360"/>
                  <a:pt x="4859306" y="641360"/>
                  <a:pt x="4870745" y="641360"/>
                </a:cubicBezTo>
                <a:cubicBezTo>
                  <a:pt x="4892908" y="641360"/>
                  <a:pt x="4892908" y="641360"/>
                  <a:pt x="4892908" y="641360"/>
                </a:cubicBezTo>
                <a:cubicBezTo>
                  <a:pt x="4903990" y="641360"/>
                  <a:pt x="4903990" y="641360"/>
                  <a:pt x="4903990" y="652482"/>
                </a:cubicBezTo>
                <a:cubicBezTo>
                  <a:pt x="4903990" y="686206"/>
                  <a:pt x="4903990" y="686206"/>
                  <a:pt x="4903990" y="686206"/>
                </a:cubicBezTo>
                <a:cubicBezTo>
                  <a:pt x="4926511" y="652482"/>
                  <a:pt x="4960113" y="630238"/>
                  <a:pt x="5004797" y="630238"/>
                </a:cubicBezTo>
                <a:close/>
                <a:moveTo>
                  <a:pt x="3946548" y="630238"/>
                </a:moveTo>
                <a:cubicBezTo>
                  <a:pt x="4036259" y="630238"/>
                  <a:pt x="4069991" y="697328"/>
                  <a:pt x="4069991" y="764417"/>
                </a:cubicBezTo>
                <a:cubicBezTo>
                  <a:pt x="4069991" y="977524"/>
                  <a:pt x="4069991" y="977524"/>
                  <a:pt x="4069991" y="977524"/>
                </a:cubicBezTo>
                <a:cubicBezTo>
                  <a:pt x="4069991" y="988646"/>
                  <a:pt x="4069991" y="999767"/>
                  <a:pt x="4058867" y="999767"/>
                </a:cubicBezTo>
                <a:cubicBezTo>
                  <a:pt x="4025135" y="999767"/>
                  <a:pt x="4025135" y="999767"/>
                  <a:pt x="4025135" y="999767"/>
                </a:cubicBezTo>
                <a:cubicBezTo>
                  <a:pt x="4014011" y="999767"/>
                  <a:pt x="4014011" y="988646"/>
                  <a:pt x="4014011" y="977524"/>
                </a:cubicBezTo>
                <a:cubicBezTo>
                  <a:pt x="4014011" y="775539"/>
                  <a:pt x="4014011" y="775539"/>
                  <a:pt x="4014011" y="775539"/>
                </a:cubicBezTo>
                <a:cubicBezTo>
                  <a:pt x="4014011" y="731052"/>
                  <a:pt x="4002528" y="675084"/>
                  <a:pt x="3935424" y="675084"/>
                </a:cubicBezTo>
                <a:cubicBezTo>
                  <a:pt x="3901693" y="675084"/>
                  <a:pt x="3867961" y="686206"/>
                  <a:pt x="3845713" y="731052"/>
                </a:cubicBezTo>
                <a:cubicBezTo>
                  <a:pt x="3845713" y="977524"/>
                  <a:pt x="3845713" y="977524"/>
                  <a:pt x="3845713" y="977524"/>
                </a:cubicBezTo>
                <a:cubicBezTo>
                  <a:pt x="3845713" y="988646"/>
                  <a:pt x="3834588" y="999767"/>
                  <a:pt x="3823105" y="999767"/>
                </a:cubicBezTo>
                <a:lnTo>
                  <a:pt x="3800857" y="999767"/>
                </a:lnTo>
                <a:cubicBezTo>
                  <a:pt x="3789733" y="999767"/>
                  <a:pt x="3778250" y="988646"/>
                  <a:pt x="3778250" y="977524"/>
                </a:cubicBezTo>
                <a:cubicBezTo>
                  <a:pt x="3778250" y="652482"/>
                  <a:pt x="3778250" y="652482"/>
                  <a:pt x="3778250" y="652482"/>
                </a:cubicBezTo>
                <a:cubicBezTo>
                  <a:pt x="3778250" y="641360"/>
                  <a:pt x="3789733" y="641360"/>
                  <a:pt x="3800857" y="641360"/>
                </a:cubicBezTo>
                <a:cubicBezTo>
                  <a:pt x="3823105" y="641360"/>
                  <a:pt x="3823105" y="641360"/>
                  <a:pt x="3823105" y="641360"/>
                </a:cubicBezTo>
                <a:cubicBezTo>
                  <a:pt x="3834588" y="641360"/>
                  <a:pt x="3834588" y="641360"/>
                  <a:pt x="3834588" y="652482"/>
                </a:cubicBezTo>
                <a:cubicBezTo>
                  <a:pt x="3834588" y="675084"/>
                  <a:pt x="3834588" y="675084"/>
                  <a:pt x="3834588" y="675084"/>
                </a:cubicBezTo>
                <a:cubicBezTo>
                  <a:pt x="3856837" y="652482"/>
                  <a:pt x="3890568" y="630238"/>
                  <a:pt x="3946548" y="630238"/>
                </a:cubicBezTo>
                <a:close/>
                <a:moveTo>
                  <a:pt x="3541724" y="630238"/>
                </a:moveTo>
                <a:cubicBezTo>
                  <a:pt x="3654034" y="630238"/>
                  <a:pt x="3687404" y="731052"/>
                  <a:pt x="3687404" y="809263"/>
                </a:cubicBezTo>
                <a:cubicBezTo>
                  <a:pt x="3687404" y="809263"/>
                  <a:pt x="3687404" y="809263"/>
                  <a:pt x="3687404" y="820384"/>
                </a:cubicBezTo>
                <a:cubicBezTo>
                  <a:pt x="3687404" y="831506"/>
                  <a:pt x="3687404" y="831506"/>
                  <a:pt x="3676281" y="831506"/>
                </a:cubicBezTo>
                <a:cubicBezTo>
                  <a:pt x="3676281" y="831506"/>
                  <a:pt x="3676281" y="831506"/>
                  <a:pt x="3440896" y="831506"/>
                </a:cubicBezTo>
                <a:cubicBezTo>
                  <a:pt x="3440896" y="898954"/>
                  <a:pt x="3474625" y="954922"/>
                  <a:pt x="3552847" y="954922"/>
                </a:cubicBezTo>
                <a:cubicBezTo>
                  <a:pt x="3575453" y="954922"/>
                  <a:pt x="3609182" y="943800"/>
                  <a:pt x="3631428" y="932678"/>
                </a:cubicBezTo>
                <a:cubicBezTo>
                  <a:pt x="3642552" y="921198"/>
                  <a:pt x="3642552" y="921198"/>
                  <a:pt x="3654034" y="932678"/>
                </a:cubicBezTo>
                <a:cubicBezTo>
                  <a:pt x="3654034" y="932678"/>
                  <a:pt x="3654034" y="932678"/>
                  <a:pt x="3665157" y="943800"/>
                </a:cubicBezTo>
                <a:cubicBezTo>
                  <a:pt x="3665157" y="954922"/>
                  <a:pt x="3665157" y="966043"/>
                  <a:pt x="3665157" y="966043"/>
                </a:cubicBezTo>
                <a:cubicBezTo>
                  <a:pt x="3631428" y="988646"/>
                  <a:pt x="3586576" y="999767"/>
                  <a:pt x="3552847" y="999767"/>
                </a:cubicBezTo>
                <a:cubicBezTo>
                  <a:pt x="3429772" y="999767"/>
                  <a:pt x="3373438" y="910076"/>
                  <a:pt x="3373438" y="820384"/>
                </a:cubicBezTo>
                <a:cubicBezTo>
                  <a:pt x="3373438" y="719930"/>
                  <a:pt x="3429772" y="630238"/>
                  <a:pt x="3541724" y="630238"/>
                </a:cubicBezTo>
                <a:close/>
                <a:moveTo>
                  <a:pt x="5938413" y="550863"/>
                </a:moveTo>
                <a:cubicBezTo>
                  <a:pt x="5949738" y="550863"/>
                  <a:pt x="5960709" y="561963"/>
                  <a:pt x="5960709" y="573421"/>
                </a:cubicBezTo>
                <a:cubicBezTo>
                  <a:pt x="5960709" y="696236"/>
                  <a:pt x="5960709" y="696236"/>
                  <a:pt x="5960709" y="696236"/>
                </a:cubicBezTo>
                <a:cubicBezTo>
                  <a:pt x="5960709" y="707693"/>
                  <a:pt x="5949738" y="729893"/>
                  <a:pt x="5938413" y="729893"/>
                </a:cubicBezTo>
                <a:cubicBezTo>
                  <a:pt x="5916471" y="729893"/>
                  <a:pt x="5905500" y="707693"/>
                  <a:pt x="5905500" y="696236"/>
                </a:cubicBezTo>
                <a:cubicBezTo>
                  <a:pt x="5905500" y="573421"/>
                  <a:pt x="5905500" y="573421"/>
                  <a:pt x="5905500" y="573421"/>
                </a:cubicBezTo>
                <a:cubicBezTo>
                  <a:pt x="5905500" y="561963"/>
                  <a:pt x="5916471" y="550863"/>
                  <a:pt x="5938413" y="550863"/>
                </a:cubicBezTo>
                <a:close/>
                <a:moveTo>
                  <a:pt x="4216810" y="539751"/>
                </a:moveTo>
                <a:cubicBezTo>
                  <a:pt x="4250375" y="539751"/>
                  <a:pt x="4250375" y="539751"/>
                  <a:pt x="4250375" y="539751"/>
                </a:cubicBezTo>
                <a:cubicBezTo>
                  <a:pt x="4250375" y="539751"/>
                  <a:pt x="4261444" y="539751"/>
                  <a:pt x="4261444" y="550854"/>
                </a:cubicBezTo>
                <a:cubicBezTo>
                  <a:pt x="4261444" y="640391"/>
                  <a:pt x="4261444" y="640391"/>
                  <a:pt x="4261444" y="640391"/>
                </a:cubicBezTo>
                <a:cubicBezTo>
                  <a:pt x="4361780" y="640391"/>
                  <a:pt x="4361780" y="640391"/>
                  <a:pt x="4361780" y="640391"/>
                </a:cubicBezTo>
                <a:cubicBezTo>
                  <a:pt x="4373206" y="640391"/>
                  <a:pt x="4373206" y="640391"/>
                  <a:pt x="4373206" y="651494"/>
                </a:cubicBezTo>
                <a:cubicBezTo>
                  <a:pt x="4373206" y="662954"/>
                  <a:pt x="4373206" y="662954"/>
                  <a:pt x="4373206" y="662954"/>
                </a:cubicBezTo>
                <a:cubicBezTo>
                  <a:pt x="4373206" y="674057"/>
                  <a:pt x="4373206" y="685159"/>
                  <a:pt x="4361780" y="685159"/>
                </a:cubicBezTo>
                <a:cubicBezTo>
                  <a:pt x="4261444" y="685159"/>
                  <a:pt x="4261444" y="685159"/>
                  <a:pt x="4261444" y="685159"/>
                </a:cubicBezTo>
                <a:cubicBezTo>
                  <a:pt x="4261444" y="886439"/>
                  <a:pt x="4261444" y="886439"/>
                  <a:pt x="4261444" y="886439"/>
                </a:cubicBezTo>
                <a:cubicBezTo>
                  <a:pt x="4261444" y="931207"/>
                  <a:pt x="4272513" y="953413"/>
                  <a:pt x="4306077" y="953413"/>
                </a:cubicBezTo>
                <a:cubicBezTo>
                  <a:pt x="4317146" y="953413"/>
                  <a:pt x="4339641" y="953413"/>
                  <a:pt x="4350710" y="942310"/>
                </a:cubicBezTo>
                <a:cubicBezTo>
                  <a:pt x="4361780" y="931207"/>
                  <a:pt x="4361780" y="942310"/>
                  <a:pt x="4361780" y="942310"/>
                </a:cubicBezTo>
                <a:cubicBezTo>
                  <a:pt x="4373206" y="964515"/>
                  <a:pt x="4373206" y="964515"/>
                  <a:pt x="4373206" y="964515"/>
                </a:cubicBezTo>
                <a:cubicBezTo>
                  <a:pt x="4373206" y="975976"/>
                  <a:pt x="4373206" y="975976"/>
                  <a:pt x="4361780" y="987078"/>
                </a:cubicBezTo>
                <a:cubicBezTo>
                  <a:pt x="4350710" y="998181"/>
                  <a:pt x="4328572" y="998181"/>
                  <a:pt x="4295008" y="998181"/>
                </a:cubicBezTo>
                <a:cubicBezTo>
                  <a:pt x="4239306" y="998181"/>
                  <a:pt x="4205741" y="975976"/>
                  <a:pt x="4205741" y="897541"/>
                </a:cubicBezTo>
                <a:cubicBezTo>
                  <a:pt x="4205741" y="685159"/>
                  <a:pt x="4205741" y="685159"/>
                  <a:pt x="4205741" y="685159"/>
                </a:cubicBezTo>
                <a:lnTo>
                  <a:pt x="4150039" y="685159"/>
                </a:lnTo>
                <a:cubicBezTo>
                  <a:pt x="4138613" y="685159"/>
                  <a:pt x="4138613" y="674057"/>
                  <a:pt x="4138613" y="662954"/>
                </a:cubicBezTo>
                <a:cubicBezTo>
                  <a:pt x="4138613" y="651494"/>
                  <a:pt x="4138613" y="651494"/>
                  <a:pt x="4138613" y="651494"/>
                </a:cubicBezTo>
                <a:cubicBezTo>
                  <a:pt x="4138613" y="640391"/>
                  <a:pt x="4138613" y="640391"/>
                  <a:pt x="4150039" y="640391"/>
                </a:cubicBezTo>
                <a:cubicBezTo>
                  <a:pt x="4205741" y="640391"/>
                  <a:pt x="4205741" y="640391"/>
                  <a:pt x="4205741" y="640391"/>
                </a:cubicBezTo>
                <a:cubicBezTo>
                  <a:pt x="4205741" y="550854"/>
                  <a:pt x="4205741" y="550854"/>
                  <a:pt x="4205741" y="550854"/>
                </a:cubicBezTo>
                <a:cubicBezTo>
                  <a:pt x="4205741" y="539751"/>
                  <a:pt x="4205741" y="539751"/>
                  <a:pt x="4216810" y="539751"/>
                </a:cubicBezTo>
                <a:close/>
                <a:moveTo>
                  <a:pt x="2968624" y="495301"/>
                </a:moveTo>
                <a:cubicBezTo>
                  <a:pt x="3013427" y="495301"/>
                  <a:pt x="3013427" y="495301"/>
                  <a:pt x="3013427" y="495301"/>
                </a:cubicBezTo>
                <a:cubicBezTo>
                  <a:pt x="3024896" y="495301"/>
                  <a:pt x="3024896" y="506432"/>
                  <a:pt x="3024896" y="517562"/>
                </a:cubicBezTo>
                <a:cubicBezTo>
                  <a:pt x="3058229" y="674826"/>
                  <a:pt x="3114143" y="809111"/>
                  <a:pt x="3158946" y="921135"/>
                </a:cubicBezTo>
                <a:cubicBezTo>
                  <a:pt x="3214860" y="809111"/>
                  <a:pt x="3259663" y="674826"/>
                  <a:pt x="3293354" y="517562"/>
                </a:cubicBezTo>
                <a:cubicBezTo>
                  <a:pt x="3293354" y="506432"/>
                  <a:pt x="3304465" y="495301"/>
                  <a:pt x="3315577" y="495301"/>
                </a:cubicBezTo>
                <a:cubicBezTo>
                  <a:pt x="3349268" y="495301"/>
                  <a:pt x="3349268" y="495301"/>
                  <a:pt x="3349268" y="495301"/>
                </a:cubicBezTo>
                <a:lnTo>
                  <a:pt x="3360379" y="506432"/>
                </a:lnTo>
                <a:lnTo>
                  <a:pt x="3360379" y="517562"/>
                </a:lnTo>
                <a:cubicBezTo>
                  <a:pt x="3315577" y="697088"/>
                  <a:pt x="3248552" y="853993"/>
                  <a:pt x="3192279" y="988637"/>
                </a:cubicBezTo>
                <a:cubicBezTo>
                  <a:pt x="3192279" y="988637"/>
                  <a:pt x="3181168" y="999767"/>
                  <a:pt x="3170057" y="999767"/>
                </a:cubicBezTo>
                <a:lnTo>
                  <a:pt x="3147477" y="999767"/>
                </a:lnTo>
                <a:cubicBezTo>
                  <a:pt x="3136365" y="999767"/>
                  <a:pt x="3136365" y="988637"/>
                  <a:pt x="3125254" y="988637"/>
                </a:cubicBezTo>
                <a:cubicBezTo>
                  <a:pt x="3069699" y="853993"/>
                  <a:pt x="3002316" y="697088"/>
                  <a:pt x="2957513" y="517562"/>
                </a:cubicBezTo>
                <a:lnTo>
                  <a:pt x="2957513" y="506432"/>
                </a:lnTo>
                <a:close/>
                <a:moveTo>
                  <a:pt x="2463765" y="495301"/>
                </a:moveTo>
                <a:cubicBezTo>
                  <a:pt x="2731766" y="495301"/>
                  <a:pt x="2731766" y="495301"/>
                  <a:pt x="2731766" y="495301"/>
                </a:cubicBezTo>
                <a:cubicBezTo>
                  <a:pt x="2731766" y="495301"/>
                  <a:pt x="2742843" y="506432"/>
                  <a:pt x="2742843" y="517562"/>
                </a:cubicBezTo>
                <a:cubicBezTo>
                  <a:pt x="2742843" y="540183"/>
                  <a:pt x="2742843" y="540183"/>
                  <a:pt x="2742843" y="540183"/>
                </a:cubicBezTo>
                <a:cubicBezTo>
                  <a:pt x="2742843" y="551313"/>
                  <a:pt x="2731766" y="551313"/>
                  <a:pt x="2731766" y="551313"/>
                </a:cubicBezTo>
                <a:cubicBezTo>
                  <a:pt x="2508432" y="551313"/>
                  <a:pt x="2508432" y="551313"/>
                  <a:pt x="2508432" y="551313"/>
                </a:cubicBezTo>
                <a:cubicBezTo>
                  <a:pt x="2508432" y="708577"/>
                  <a:pt x="2508432" y="708577"/>
                  <a:pt x="2508432" y="708577"/>
                </a:cubicBezTo>
                <a:cubicBezTo>
                  <a:pt x="2698177" y="708577"/>
                  <a:pt x="2698177" y="708577"/>
                  <a:pt x="2698177" y="708577"/>
                </a:cubicBezTo>
                <a:cubicBezTo>
                  <a:pt x="2709611" y="708577"/>
                  <a:pt x="2720689" y="719708"/>
                  <a:pt x="2720689" y="730838"/>
                </a:cubicBezTo>
                <a:cubicBezTo>
                  <a:pt x="2720689" y="753099"/>
                  <a:pt x="2720689" y="753099"/>
                  <a:pt x="2720689" y="753099"/>
                </a:cubicBezTo>
                <a:cubicBezTo>
                  <a:pt x="2720689" y="764230"/>
                  <a:pt x="2709611" y="764230"/>
                  <a:pt x="2698177" y="764230"/>
                </a:cubicBezTo>
                <a:cubicBezTo>
                  <a:pt x="2508432" y="764230"/>
                  <a:pt x="2508432" y="764230"/>
                  <a:pt x="2508432" y="764230"/>
                </a:cubicBezTo>
                <a:cubicBezTo>
                  <a:pt x="2508432" y="943755"/>
                  <a:pt x="2508432" y="943755"/>
                  <a:pt x="2508432" y="943755"/>
                </a:cubicBezTo>
                <a:cubicBezTo>
                  <a:pt x="2731766" y="943755"/>
                  <a:pt x="2731766" y="943755"/>
                  <a:pt x="2731766" y="943755"/>
                </a:cubicBezTo>
                <a:cubicBezTo>
                  <a:pt x="2731766" y="943755"/>
                  <a:pt x="2742843" y="943755"/>
                  <a:pt x="2742843" y="954886"/>
                </a:cubicBezTo>
                <a:cubicBezTo>
                  <a:pt x="2742843" y="977506"/>
                  <a:pt x="2742843" y="977506"/>
                  <a:pt x="2742843" y="977506"/>
                </a:cubicBezTo>
                <a:cubicBezTo>
                  <a:pt x="2742843" y="988637"/>
                  <a:pt x="2731766" y="999767"/>
                  <a:pt x="2731766" y="999767"/>
                </a:cubicBezTo>
                <a:lnTo>
                  <a:pt x="2463765" y="999767"/>
                </a:lnTo>
                <a:cubicBezTo>
                  <a:pt x="2452688" y="999767"/>
                  <a:pt x="2452688" y="988637"/>
                  <a:pt x="2452688" y="977506"/>
                </a:cubicBezTo>
                <a:cubicBezTo>
                  <a:pt x="2452688" y="517562"/>
                  <a:pt x="2452688" y="517562"/>
                  <a:pt x="2452688" y="517562"/>
                </a:cubicBezTo>
                <a:cubicBezTo>
                  <a:pt x="2452688" y="506432"/>
                  <a:pt x="2452688" y="495301"/>
                  <a:pt x="2463765" y="495301"/>
                </a:cubicBezTo>
                <a:close/>
                <a:moveTo>
                  <a:pt x="2170090" y="495301"/>
                </a:moveTo>
                <a:cubicBezTo>
                  <a:pt x="2225954" y="495301"/>
                  <a:pt x="2281818" y="506432"/>
                  <a:pt x="2326581" y="551313"/>
                </a:cubicBezTo>
                <a:lnTo>
                  <a:pt x="2326581" y="562444"/>
                </a:lnTo>
                <a:cubicBezTo>
                  <a:pt x="2304379" y="585064"/>
                  <a:pt x="2304379" y="585064"/>
                  <a:pt x="2304379" y="585064"/>
                </a:cubicBezTo>
                <a:cubicBezTo>
                  <a:pt x="2304379" y="596194"/>
                  <a:pt x="2292919" y="596194"/>
                  <a:pt x="2292919" y="585064"/>
                </a:cubicBezTo>
                <a:cubicBezTo>
                  <a:pt x="2259616" y="562444"/>
                  <a:pt x="2214853" y="551313"/>
                  <a:pt x="2158630" y="551313"/>
                </a:cubicBezTo>
                <a:cubicBezTo>
                  <a:pt x="2058003" y="551313"/>
                  <a:pt x="2002139" y="641076"/>
                  <a:pt x="2002139" y="753099"/>
                </a:cubicBezTo>
                <a:cubicBezTo>
                  <a:pt x="2002139" y="865123"/>
                  <a:pt x="2058003" y="954886"/>
                  <a:pt x="2170090" y="954886"/>
                </a:cubicBezTo>
                <a:cubicBezTo>
                  <a:pt x="2203393" y="954886"/>
                  <a:pt x="2259616" y="943755"/>
                  <a:pt x="2281818" y="921135"/>
                </a:cubicBezTo>
                <a:cubicBezTo>
                  <a:pt x="2281818" y="786491"/>
                  <a:pt x="2281818" y="786491"/>
                  <a:pt x="2281818" y="786491"/>
                </a:cubicBezTo>
                <a:cubicBezTo>
                  <a:pt x="2181191" y="786491"/>
                  <a:pt x="2181191" y="786491"/>
                  <a:pt x="2181191" y="786491"/>
                </a:cubicBezTo>
                <a:cubicBezTo>
                  <a:pt x="2170090" y="786491"/>
                  <a:pt x="2170090" y="775361"/>
                  <a:pt x="2170090" y="764230"/>
                </a:cubicBezTo>
                <a:cubicBezTo>
                  <a:pt x="2170090" y="741969"/>
                  <a:pt x="2170090" y="741969"/>
                  <a:pt x="2170090" y="741969"/>
                </a:cubicBezTo>
                <a:cubicBezTo>
                  <a:pt x="2170090" y="730838"/>
                  <a:pt x="2170090" y="730838"/>
                  <a:pt x="2181191" y="730838"/>
                </a:cubicBezTo>
                <a:cubicBezTo>
                  <a:pt x="2337682" y="730838"/>
                  <a:pt x="2337682" y="730838"/>
                  <a:pt x="2337682" y="730838"/>
                </a:cubicBezTo>
                <a:cubicBezTo>
                  <a:pt x="2337682" y="730838"/>
                  <a:pt x="2349142" y="730838"/>
                  <a:pt x="2349142" y="741969"/>
                </a:cubicBezTo>
                <a:cubicBezTo>
                  <a:pt x="2349142" y="943755"/>
                  <a:pt x="2349142" y="943755"/>
                  <a:pt x="2349142" y="943755"/>
                </a:cubicBezTo>
                <a:cubicBezTo>
                  <a:pt x="2349142" y="954886"/>
                  <a:pt x="2337682" y="954886"/>
                  <a:pt x="2337682" y="966016"/>
                </a:cubicBezTo>
                <a:cubicBezTo>
                  <a:pt x="2292919" y="988637"/>
                  <a:pt x="2225954" y="999767"/>
                  <a:pt x="2170090" y="999767"/>
                </a:cubicBezTo>
                <a:cubicBezTo>
                  <a:pt x="2002139" y="999767"/>
                  <a:pt x="1946275" y="876254"/>
                  <a:pt x="1946275" y="753099"/>
                </a:cubicBezTo>
                <a:cubicBezTo>
                  <a:pt x="1946275" y="618815"/>
                  <a:pt x="2002139" y="495301"/>
                  <a:pt x="2170090" y="495301"/>
                </a:cubicBezTo>
                <a:close/>
                <a:moveTo>
                  <a:pt x="6040758" y="439738"/>
                </a:moveTo>
                <a:cubicBezTo>
                  <a:pt x="6163572" y="439738"/>
                  <a:pt x="6163572" y="439738"/>
                  <a:pt x="6163572" y="439738"/>
                </a:cubicBezTo>
                <a:cubicBezTo>
                  <a:pt x="6175030" y="439738"/>
                  <a:pt x="6186130" y="450709"/>
                  <a:pt x="6186130" y="472651"/>
                </a:cubicBezTo>
                <a:cubicBezTo>
                  <a:pt x="6186130" y="483976"/>
                  <a:pt x="6175030" y="494947"/>
                  <a:pt x="6163572" y="494947"/>
                </a:cubicBezTo>
                <a:cubicBezTo>
                  <a:pt x="6040758" y="494947"/>
                  <a:pt x="6040758" y="494947"/>
                  <a:pt x="6040758" y="494947"/>
                </a:cubicBezTo>
                <a:cubicBezTo>
                  <a:pt x="6029300" y="494947"/>
                  <a:pt x="6007100" y="483976"/>
                  <a:pt x="6007100" y="472651"/>
                </a:cubicBezTo>
                <a:cubicBezTo>
                  <a:pt x="6007100" y="450709"/>
                  <a:pt x="6029300" y="439738"/>
                  <a:pt x="6040758" y="439738"/>
                </a:cubicBezTo>
                <a:close/>
                <a:moveTo>
                  <a:pt x="5702274" y="439738"/>
                </a:moveTo>
                <a:cubicBezTo>
                  <a:pt x="5825447" y="439738"/>
                  <a:pt x="5825447" y="439738"/>
                  <a:pt x="5825447" y="439738"/>
                </a:cubicBezTo>
                <a:cubicBezTo>
                  <a:pt x="5847647" y="439738"/>
                  <a:pt x="5859105" y="450709"/>
                  <a:pt x="5859105" y="472651"/>
                </a:cubicBezTo>
                <a:cubicBezTo>
                  <a:pt x="5859105" y="483976"/>
                  <a:pt x="5847647" y="494947"/>
                  <a:pt x="5825447" y="494947"/>
                </a:cubicBezTo>
                <a:cubicBezTo>
                  <a:pt x="5702274" y="494947"/>
                  <a:pt x="5702274" y="494947"/>
                  <a:pt x="5702274" y="494947"/>
                </a:cubicBezTo>
                <a:cubicBezTo>
                  <a:pt x="5691175" y="494947"/>
                  <a:pt x="5680075" y="483976"/>
                  <a:pt x="5680075" y="472651"/>
                </a:cubicBezTo>
                <a:cubicBezTo>
                  <a:pt x="5680075" y="450709"/>
                  <a:pt x="5691175" y="439738"/>
                  <a:pt x="5702274" y="439738"/>
                </a:cubicBezTo>
                <a:close/>
                <a:moveTo>
                  <a:pt x="997548" y="401698"/>
                </a:moveTo>
                <a:cubicBezTo>
                  <a:pt x="1002247" y="401256"/>
                  <a:pt x="1006753" y="402324"/>
                  <a:pt x="1010916" y="405144"/>
                </a:cubicBezTo>
                <a:cubicBezTo>
                  <a:pt x="1044222" y="416243"/>
                  <a:pt x="977611" y="494652"/>
                  <a:pt x="922338" y="550505"/>
                </a:cubicBezTo>
                <a:cubicBezTo>
                  <a:pt x="922338" y="481897"/>
                  <a:pt x="964656" y="404791"/>
                  <a:pt x="997548" y="401698"/>
                </a:cubicBezTo>
                <a:close/>
                <a:moveTo>
                  <a:pt x="640693" y="394027"/>
                </a:moveTo>
                <a:cubicBezTo>
                  <a:pt x="685443" y="416190"/>
                  <a:pt x="595943" y="550242"/>
                  <a:pt x="528638" y="583844"/>
                </a:cubicBezTo>
                <a:cubicBezTo>
                  <a:pt x="528638" y="516639"/>
                  <a:pt x="595943" y="382588"/>
                  <a:pt x="640693" y="394027"/>
                </a:cubicBezTo>
                <a:close/>
                <a:moveTo>
                  <a:pt x="640074" y="349011"/>
                </a:moveTo>
                <a:cubicBezTo>
                  <a:pt x="538625" y="349011"/>
                  <a:pt x="460200" y="483829"/>
                  <a:pt x="460200" y="584853"/>
                </a:cubicBezTo>
                <a:cubicBezTo>
                  <a:pt x="426384" y="584853"/>
                  <a:pt x="415232" y="551058"/>
                  <a:pt x="415232" y="528768"/>
                </a:cubicBezTo>
                <a:cubicBezTo>
                  <a:pt x="415232" y="506119"/>
                  <a:pt x="426384" y="472325"/>
                  <a:pt x="426384" y="461180"/>
                </a:cubicBezTo>
                <a:cubicBezTo>
                  <a:pt x="426384" y="461180"/>
                  <a:pt x="426384" y="450035"/>
                  <a:pt x="415232" y="450035"/>
                </a:cubicBezTo>
                <a:cubicBezTo>
                  <a:pt x="381415" y="450035"/>
                  <a:pt x="358751" y="483829"/>
                  <a:pt x="358751" y="539913"/>
                </a:cubicBezTo>
                <a:cubicBezTo>
                  <a:pt x="358751" y="607143"/>
                  <a:pt x="403720" y="640937"/>
                  <a:pt x="471352" y="652082"/>
                </a:cubicBezTo>
                <a:cubicBezTo>
                  <a:pt x="471352" y="685876"/>
                  <a:pt x="505169" y="719671"/>
                  <a:pt x="550137" y="719671"/>
                </a:cubicBezTo>
                <a:cubicBezTo>
                  <a:pt x="583594" y="719671"/>
                  <a:pt x="617410" y="719671"/>
                  <a:pt x="640074" y="697021"/>
                </a:cubicBezTo>
                <a:cubicBezTo>
                  <a:pt x="628562" y="708526"/>
                  <a:pt x="628562" y="719671"/>
                  <a:pt x="628562" y="730816"/>
                </a:cubicBezTo>
                <a:cubicBezTo>
                  <a:pt x="538625" y="786540"/>
                  <a:pt x="471352" y="820335"/>
                  <a:pt x="415232" y="865274"/>
                </a:cubicBezTo>
                <a:cubicBezTo>
                  <a:pt x="358751" y="910213"/>
                  <a:pt x="336447" y="966298"/>
                  <a:pt x="336447" y="1022741"/>
                </a:cubicBezTo>
                <a:cubicBezTo>
                  <a:pt x="336447" y="1078826"/>
                  <a:pt x="381415" y="1134910"/>
                  <a:pt x="460200" y="1134910"/>
                </a:cubicBezTo>
                <a:cubicBezTo>
                  <a:pt x="550137" y="1134910"/>
                  <a:pt x="628562" y="1056176"/>
                  <a:pt x="662379" y="955153"/>
                </a:cubicBezTo>
                <a:cubicBezTo>
                  <a:pt x="673531" y="910213"/>
                  <a:pt x="685043" y="831480"/>
                  <a:pt x="685043" y="764250"/>
                </a:cubicBezTo>
                <a:cubicBezTo>
                  <a:pt x="786132" y="708526"/>
                  <a:pt x="831100" y="685876"/>
                  <a:pt x="876069" y="640937"/>
                </a:cubicBezTo>
                <a:cubicBezTo>
                  <a:pt x="887221" y="652082"/>
                  <a:pt x="887221" y="663586"/>
                  <a:pt x="898373" y="674731"/>
                </a:cubicBezTo>
                <a:cubicBezTo>
                  <a:pt x="853405" y="697021"/>
                  <a:pt x="752316" y="753105"/>
                  <a:pt x="752316" y="910213"/>
                </a:cubicBezTo>
                <a:cubicBezTo>
                  <a:pt x="752316" y="1022741"/>
                  <a:pt x="819948" y="1134910"/>
                  <a:pt x="966006" y="1134910"/>
                </a:cubicBezTo>
                <a:cubicBezTo>
                  <a:pt x="1089759" y="1134910"/>
                  <a:pt x="1168184" y="1045031"/>
                  <a:pt x="1168184" y="944008"/>
                </a:cubicBezTo>
                <a:cubicBezTo>
                  <a:pt x="1168184" y="865274"/>
                  <a:pt x="1123216" y="786540"/>
                  <a:pt x="1033279" y="786540"/>
                </a:cubicBezTo>
                <a:cubicBezTo>
                  <a:pt x="954854" y="786540"/>
                  <a:pt x="898373" y="831480"/>
                  <a:pt x="898373" y="899068"/>
                </a:cubicBezTo>
                <a:cubicBezTo>
                  <a:pt x="898373" y="944008"/>
                  <a:pt x="932190" y="988947"/>
                  <a:pt x="977158" y="988947"/>
                </a:cubicBezTo>
                <a:cubicBezTo>
                  <a:pt x="988310" y="988947"/>
                  <a:pt x="1010974" y="977802"/>
                  <a:pt x="1010974" y="966298"/>
                </a:cubicBezTo>
                <a:cubicBezTo>
                  <a:pt x="1010974" y="932863"/>
                  <a:pt x="966006" y="932863"/>
                  <a:pt x="977158" y="887923"/>
                </a:cubicBezTo>
                <a:cubicBezTo>
                  <a:pt x="977158" y="865274"/>
                  <a:pt x="999822" y="842984"/>
                  <a:pt x="1022127" y="842984"/>
                </a:cubicBezTo>
                <a:cubicBezTo>
                  <a:pt x="1078247" y="842984"/>
                  <a:pt x="1100911" y="899068"/>
                  <a:pt x="1100911" y="944008"/>
                </a:cubicBezTo>
                <a:cubicBezTo>
                  <a:pt x="1100911" y="1022741"/>
                  <a:pt x="1033279" y="1078826"/>
                  <a:pt x="977158" y="1078826"/>
                </a:cubicBezTo>
                <a:cubicBezTo>
                  <a:pt x="887221" y="1078826"/>
                  <a:pt x="831100" y="988947"/>
                  <a:pt x="831100" y="899068"/>
                </a:cubicBezTo>
                <a:cubicBezTo>
                  <a:pt x="831100" y="764250"/>
                  <a:pt x="921037" y="719671"/>
                  <a:pt x="966006" y="708526"/>
                </a:cubicBezTo>
                <a:cubicBezTo>
                  <a:pt x="966006" y="708526"/>
                  <a:pt x="1078247" y="730816"/>
                  <a:pt x="1078247" y="674731"/>
                </a:cubicBezTo>
                <a:cubicBezTo>
                  <a:pt x="1078247" y="652082"/>
                  <a:pt x="1044791" y="640937"/>
                  <a:pt x="1022127" y="640937"/>
                </a:cubicBezTo>
                <a:cubicBezTo>
                  <a:pt x="988310" y="640937"/>
                  <a:pt x="966006" y="652082"/>
                  <a:pt x="966006" y="652082"/>
                </a:cubicBezTo>
                <a:cubicBezTo>
                  <a:pt x="943342" y="640937"/>
                  <a:pt x="932190" y="629792"/>
                  <a:pt x="932190" y="607143"/>
                </a:cubicBezTo>
                <a:cubicBezTo>
                  <a:pt x="1010974" y="551058"/>
                  <a:pt x="1078247" y="483829"/>
                  <a:pt x="1078247" y="416240"/>
                </a:cubicBezTo>
                <a:cubicBezTo>
                  <a:pt x="1078247" y="371301"/>
                  <a:pt x="1055943" y="349011"/>
                  <a:pt x="999822" y="349011"/>
                </a:cubicBezTo>
                <a:cubicBezTo>
                  <a:pt x="921037" y="349011"/>
                  <a:pt x="853405" y="450035"/>
                  <a:pt x="853405" y="551058"/>
                </a:cubicBezTo>
                <a:cubicBezTo>
                  <a:pt x="853405" y="562203"/>
                  <a:pt x="853405" y="584853"/>
                  <a:pt x="853405" y="595998"/>
                </a:cubicBezTo>
                <a:cubicBezTo>
                  <a:pt x="808436" y="640937"/>
                  <a:pt x="763468" y="663586"/>
                  <a:pt x="696195" y="708526"/>
                </a:cubicBezTo>
                <a:cubicBezTo>
                  <a:pt x="696195" y="697021"/>
                  <a:pt x="696195" y="674731"/>
                  <a:pt x="696195" y="640937"/>
                </a:cubicBezTo>
                <a:cubicBezTo>
                  <a:pt x="730011" y="618647"/>
                  <a:pt x="763468" y="573708"/>
                  <a:pt x="763468" y="539913"/>
                </a:cubicBezTo>
                <a:cubicBezTo>
                  <a:pt x="763468" y="528768"/>
                  <a:pt x="752316" y="517264"/>
                  <a:pt x="730011" y="517264"/>
                </a:cubicBezTo>
                <a:cubicBezTo>
                  <a:pt x="696195" y="517264"/>
                  <a:pt x="662379" y="573708"/>
                  <a:pt x="651226" y="618647"/>
                </a:cubicBezTo>
                <a:cubicBezTo>
                  <a:pt x="628562" y="640937"/>
                  <a:pt x="595106" y="674731"/>
                  <a:pt x="561289" y="674731"/>
                </a:cubicBezTo>
                <a:cubicBezTo>
                  <a:pt x="538625" y="674731"/>
                  <a:pt x="527473" y="652082"/>
                  <a:pt x="527473" y="640937"/>
                </a:cubicBezTo>
                <a:cubicBezTo>
                  <a:pt x="606258" y="618647"/>
                  <a:pt x="707347" y="506119"/>
                  <a:pt x="707347" y="405095"/>
                </a:cubicBezTo>
                <a:cubicBezTo>
                  <a:pt x="707347" y="393950"/>
                  <a:pt x="696195" y="349011"/>
                  <a:pt x="640074" y="349011"/>
                </a:cubicBezTo>
                <a:close/>
                <a:moveTo>
                  <a:pt x="5938413" y="214313"/>
                </a:moveTo>
                <a:cubicBezTo>
                  <a:pt x="5949738" y="214313"/>
                  <a:pt x="5960709" y="225413"/>
                  <a:pt x="5960709" y="247612"/>
                </a:cubicBezTo>
                <a:cubicBezTo>
                  <a:pt x="5960709" y="359685"/>
                  <a:pt x="5960709" y="359685"/>
                  <a:pt x="5960709" y="359685"/>
                </a:cubicBezTo>
                <a:cubicBezTo>
                  <a:pt x="5960709" y="381885"/>
                  <a:pt x="5949738" y="393343"/>
                  <a:pt x="5938413" y="393343"/>
                </a:cubicBezTo>
                <a:cubicBezTo>
                  <a:pt x="5916471" y="393343"/>
                  <a:pt x="5905500" y="381885"/>
                  <a:pt x="5905500" y="359685"/>
                </a:cubicBezTo>
                <a:cubicBezTo>
                  <a:pt x="5905500" y="247612"/>
                  <a:pt x="5905500" y="247612"/>
                  <a:pt x="5905500" y="247612"/>
                </a:cubicBezTo>
                <a:cubicBezTo>
                  <a:pt x="5905500" y="225413"/>
                  <a:pt x="5916471" y="214313"/>
                  <a:pt x="5938413" y="214313"/>
                </a:cubicBezTo>
                <a:close/>
                <a:moveTo>
                  <a:pt x="752316" y="79375"/>
                </a:moveTo>
                <a:cubicBezTo>
                  <a:pt x="864917" y="79375"/>
                  <a:pt x="954854" y="112810"/>
                  <a:pt x="966006" y="112810"/>
                </a:cubicBezTo>
                <a:cubicBezTo>
                  <a:pt x="966006" y="112810"/>
                  <a:pt x="966006" y="112810"/>
                  <a:pt x="966006" y="124314"/>
                </a:cubicBezTo>
                <a:cubicBezTo>
                  <a:pt x="966006" y="124314"/>
                  <a:pt x="966006" y="124314"/>
                  <a:pt x="954854" y="124314"/>
                </a:cubicBezTo>
                <a:cubicBezTo>
                  <a:pt x="954854" y="124314"/>
                  <a:pt x="898373" y="90520"/>
                  <a:pt x="797284" y="90520"/>
                </a:cubicBezTo>
                <a:cubicBezTo>
                  <a:pt x="707347" y="90520"/>
                  <a:pt x="651226" y="135459"/>
                  <a:pt x="651226" y="180398"/>
                </a:cubicBezTo>
                <a:cubicBezTo>
                  <a:pt x="651226" y="202688"/>
                  <a:pt x="673531" y="225338"/>
                  <a:pt x="707347" y="225338"/>
                </a:cubicBezTo>
                <a:cubicBezTo>
                  <a:pt x="763468" y="225338"/>
                  <a:pt x="763468" y="157749"/>
                  <a:pt x="887221" y="157749"/>
                </a:cubicBezTo>
                <a:cubicBezTo>
                  <a:pt x="943342" y="157749"/>
                  <a:pt x="988310" y="169254"/>
                  <a:pt x="1033279" y="191543"/>
                </a:cubicBezTo>
                <a:cubicBezTo>
                  <a:pt x="1303090" y="270277"/>
                  <a:pt x="1415691" y="506119"/>
                  <a:pt x="1415691" y="753105"/>
                </a:cubicBezTo>
                <a:cubicBezTo>
                  <a:pt x="1415691" y="865274"/>
                  <a:pt x="1381875" y="955153"/>
                  <a:pt x="1381875" y="966298"/>
                </a:cubicBezTo>
                <a:lnTo>
                  <a:pt x="1381875" y="955153"/>
                </a:lnTo>
                <a:cubicBezTo>
                  <a:pt x="1381875" y="955153"/>
                  <a:pt x="1404539" y="887923"/>
                  <a:pt x="1404539" y="798045"/>
                </a:cubicBezTo>
                <a:cubicBezTo>
                  <a:pt x="1404539" y="708526"/>
                  <a:pt x="1370723" y="652082"/>
                  <a:pt x="1314602" y="652082"/>
                </a:cubicBezTo>
                <a:cubicBezTo>
                  <a:pt x="1291938" y="652082"/>
                  <a:pt x="1269633" y="674731"/>
                  <a:pt x="1269633" y="708526"/>
                </a:cubicBezTo>
                <a:cubicBezTo>
                  <a:pt x="1269633" y="764250"/>
                  <a:pt x="1336906" y="764250"/>
                  <a:pt x="1336906" y="887923"/>
                </a:cubicBezTo>
                <a:cubicBezTo>
                  <a:pt x="1336906" y="932863"/>
                  <a:pt x="1325754" y="988947"/>
                  <a:pt x="1314602" y="1033886"/>
                </a:cubicBezTo>
                <a:cubicBezTo>
                  <a:pt x="1235817" y="1292377"/>
                  <a:pt x="988310" y="1415691"/>
                  <a:pt x="752316" y="1415691"/>
                </a:cubicBezTo>
                <a:cubicBezTo>
                  <a:pt x="640074" y="1415691"/>
                  <a:pt x="561289" y="1393401"/>
                  <a:pt x="538625" y="1382256"/>
                </a:cubicBezTo>
                <a:lnTo>
                  <a:pt x="538625" y="1370751"/>
                </a:lnTo>
                <a:cubicBezTo>
                  <a:pt x="550137" y="1382256"/>
                  <a:pt x="617410" y="1404546"/>
                  <a:pt x="696195" y="1404546"/>
                </a:cubicBezTo>
                <a:cubicBezTo>
                  <a:pt x="797284" y="1404546"/>
                  <a:pt x="842253" y="1359606"/>
                  <a:pt x="842253" y="1314667"/>
                </a:cubicBezTo>
                <a:cubicBezTo>
                  <a:pt x="842253" y="1292377"/>
                  <a:pt x="819948" y="1269728"/>
                  <a:pt x="797284" y="1269728"/>
                </a:cubicBezTo>
                <a:cubicBezTo>
                  <a:pt x="741163" y="1269728"/>
                  <a:pt x="730011" y="1337317"/>
                  <a:pt x="617410" y="1337317"/>
                </a:cubicBezTo>
                <a:cubicBezTo>
                  <a:pt x="561289" y="1337317"/>
                  <a:pt x="516321" y="1325812"/>
                  <a:pt x="460200" y="1314667"/>
                </a:cubicBezTo>
                <a:cubicBezTo>
                  <a:pt x="201541" y="1235933"/>
                  <a:pt x="77788" y="988947"/>
                  <a:pt x="77788" y="753105"/>
                </a:cubicBezTo>
                <a:cubicBezTo>
                  <a:pt x="77788" y="629792"/>
                  <a:pt x="111604" y="539913"/>
                  <a:pt x="111604" y="539913"/>
                </a:cubicBezTo>
                <a:lnTo>
                  <a:pt x="122756" y="539913"/>
                </a:lnTo>
                <a:cubicBezTo>
                  <a:pt x="122756" y="551058"/>
                  <a:pt x="100452" y="618647"/>
                  <a:pt x="100452" y="697021"/>
                </a:cubicBezTo>
                <a:cubicBezTo>
                  <a:pt x="100452" y="786540"/>
                  <a:pt x="133909" y="842984"/>
                  <a:pt x="178877" y="842984"/>
                </a:cubicBezTo>
                <a:cubicBezTo>
                  <a:pt x="212693" y="842984"/>
                  <a:pt x="235358" y="820335"/>
                  <a:pt x="235358" y="798045"/>
                </a:cubicBezTo>
                <a:cubicBezTo>
                  <a:pt x="235358" y="741960"/>
                  <a:pt x="167725" y="730816"/>
                  <a:pt x="167725" y="607143"/>
                </a:cubicBezTo>
                <a:cubicBezTo>
                  <a:pt x="167725" y="562203"/>
                  <a:pt x="167725" y="517264"/>
                  <a:pt x="190389" y="461180"/>
                </a:cubicBezTo>
                <a:cubicBezTo>
                  <a:pt x="268814" y="202688"/>
                  <a:pt x="516321" y="79375"/>
                  <a:pt x="752316" y="79375"/>
                </a:cubicBezTo>
                <a:close/>
                <a:moveTo>
                  <a:pt x="753107" y="33787"/>
                </a:moveTo>
                <a:cubicBezTo>
                  <a:pt x="359650" y="33787"/>
                  <a:pt x="33807" y="348298"/>
                  <a:pt x="33807" y="752311"/>
                </a:cubicBezTo>
                <a:cubicBezTo>
                  <a:pt x="33807" y="1145180"/>
                  <a:pt x="359650" y="1459691"/>
                  <a:pt x="753107" y="1459691"/>
                </a:cubicBezTo>
                <a:cubicBezTo>
                  <a:pt x="1146565" y="1459691"/>
                  <a:pt x="1461258" y="1145180"/>
                  <a:pt x="1461258" y="752311"/>
                </a:cubicBezTo>
                <a:cubicBezTo>
                  <a:pt x="1461258" y="359441"/>
                  <a:pt x="1146565" y="33787"/>
                  <a:pt x="753107" y="33787"/>
                </a:cubicBezTo>
                <a:close/>
                <a:moveTo>
                  <a:pt x="753107" y="0"/>
                </a:moveTo>
                <a:cubicBezTo>
                  <a:pt x="1168863" y="0"/>
                  <a:pt x="1495065" y="336796"/>
                  <a:pt x="1495065" y="752311"/>
                </a:cubicBezTo>
                <a:cubicBezTo>
                  <a:pt x="1495065" y="1156682"/>
                  <a:pt x="1168863" y="1493479"/>
                  <a:pt x="753107" y="1493479"/>
                </a:cubicBezTo>
                <a:cubicBezTo>
                  <a:pt x="337352" y="1493479"/>
                  <a:pt x="0" y="1156682"/>
                  <a:pt x="0" y="752311"/>
                </a:cubicBezTo>
                <a:cubicBezTo>
                  <a:pt x="0" y="336796"/>
                  <a:pt x="337352" y="0"/>
                  <a:pt x="753107" y="0"/>
                </a:cubicBezTo>
                <a:close/>
              </a:path>
            </a:pathLst>
          </a:custGeom>
          <a:solidFill>
            <a:srgbClr val="FE500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anchor="ctr">
            <a:noAutofit/>
          </a:bodyPr>
          <a:lstStyle/>
          <a:p>
            <a:pPr defTabSz="445770" fontAlgn="base" hangingPunct="0">
              <a:lnSpc>
                <a:spcPct val="93000"/>
              </a:lnSpc>
              <a:spcBef>
                <a:spcPct val="0"/>
              </a:spcBef>
              <a:spcAft>
                <a:spcPct val="0"/>
              </a:spcAft>
              <a:buClr>
                <a:srgbClr val="000000"/>
              </a:buClr>
              <a:buSzPct val="100000"/>
              <a:buFont typeface="Times New Roman" charset="0"/>
              <a:buNone/>
            </a:pPr>
            <a:endParaRPr lang="en-US" sz="1755">
              <a:solidFill>
                <a:srgbClr val="000000"/>
              </a:solidFill>
              <a:latin typeface="Arial" charset="0"/>
              <a:ea typeface="SimSun"/>
              <a:cs typeface="SimSun"/>
            </a:endParaRPr>
          </a:p>
        </p:txBody>
      </p:sp>
    </p:spTree>
    <p:extLst>
      <p:ext uri="{BB962C8B-B14F-4D97-AF65-F5344CB8AC3E}">
        <p14:creationId xmlns:p14="http://schemas.microsoft.com/office/powerpoint/2010/main" val="3918903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plit Slide">
    <p:spTree>
      <p:nvGrpSpPr>
        <p:cNvPr id="1" name=""/>
        <p:cNvGrpSpPr/>
        <p:nvPr/>
      </p:nvGrpSpPr>
      <p:grpSpPr>
        <a:xfrm>
          <a:off x="0" y="0"/>
          <a:ext cx="0" cy="0"/>
          <a:chOff x="0" y="0"/>
          <a:chExt cx="0" cy="0"/>
        </a:xfrm>
      </p:grpSpPr>
      <p:sp>
        <p:nvSpPr>
          <p:cNvPr id="7" name="Rectangle 6"/>
          <p:cNvSpPr/>
          <p:nvPr userDrawn="1"/>
        </p:nvSpPr>
        <p:spPr>
          <a:xfrm>
            <a:off x="0" y="0"/>
            <a:ext cx="490347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9" name="Picture Placeholder 21"/>
          <p:cNvSpPr>
            <a:spLocks noGrp="1"/>
          </p:cNvSpPr>
          <p:nvPr>
            <p:ph type="pic" sz="quarter" idx="11"/>
          </p:nvPr>
        </p:nvSpPr>
        <p:spPr>
          <a:xfrm>
            <a:off x="0" y="0"/>
            <a:ext cx="4903470" cy="2286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 name="connsiteX4" fmla="*/ 0 w 12192000"/>
              <a:gd name="connsiteY4" fmla="*/ 0 h 3429000"/>
              <a:gd name="connsiteX0" fmla="*/ 0 w 12192000"/>
              <a:gd name="connsiteY0" fmla="*/ 0 h 3437681"/>
              <a:gd name="connsiteX1" fmla="*/ 12192000 w 12192000"/>
              <a:gd name="connsiteY1" fmla="*/ 0 h 3437681"/>
              <a:gd name="connsiteX2" fmla="*/ 12192000 w 12192000"/>
              <a:gd name="connsiteY2" fmla="*/ 3429000 h 3437681"/>
              <a:gd name="connsiteX3" fmla="*/ 7743463 w 12192000"/>
              <a:gd name="connsiteY3" fmla="*/ 3437681 h 3437681"/>
              <a:gd name="connsiteX4" fmla="*/ 0 w 12192000"/>
              <a:gd name="connsiteY4" fmla="*/ 3429000 h 3437681"/>
              <a:gd name="connsiteX5" fmla="*/ 0 w 12192000"/>
              <a:gd name="connsiteY5" fmla="*/ 0 h 3437681"/>
              <a:gd name="connsiteX0" fmla="*/ 0 w 12192000"/>
              <a:gd name="connsiteY0" fmla="*/ 0 h 3437681"/>
              <a:gd name="connsiteX1" fmla="*/ 12192000 w 12192000"/>
              <a:gd name="connsiteY1" fmla="*/ 0 h 3437681"/>
              <a:gd name="connsiteX2" fmla="*/ 12192000 w 12192000"/>
              <a:gd name="connsiteY2" fmla="*/ 3429000 h 3437681"/>
              <a:gd name="connsiteX3" fmla="*/ 7743463 w 12192000"/>
              <a:gd name="connsiteY3" fmla="*/ 3437681 h 3437681"/>
              <a:gd name="connsiteX4" fmla="*/ 0 w 12192000"/>
              <a:gd name="connsiteY4" fmla="*/ 1820119 h 3437681"/>
              <a:gd name="connsiteX5" fmla="*/ 0 w 12192000"/>
              <a:gd name="connsiteY5" fmla="*/ 0 h 3437681"/>
              <a:gd name="connsiteX0" fmla="*/ 0 w 12192000"/>
              <a:gd name="connsiteY0" fmla="*/ 0 h 3437681"/>
              <a:gd name="connsiteX1" fmla="*/ 12192000 w 12192000"/>
              <a:gd name="connsiteY1" fmla="*/ 0 h 3437681"/>
              <a:gd name="connsiteX2" fmla="*/ 12192000 w 12192000"/>
              <a:gd name="connsiteY2" fmla="*/ 3429000 h 3437681"/>
              <a:gd name="connsiteX3" fmla="*/ 9097701 w 12192000"/>
              <a:gd name="connsiteY3" fmla="*/ 3437681 h 3437681"/>
              <a:gd name="connsiteX4" fmla="*/ 0 w 12192000"/>
              <a:gd name="connsiteY4" fmla="*/ 1820119 h 3437681"/>
              <a:gd name="connsiteX5" fmla="*/ 0 w 12192000"/>
              <a:gd name="connsiteY5" fmla="*/ 0 h 3437681"/>
              <a:gd name="connsiteX0" fmla="*/ 0 w 12192000"/>
              <a:gd name="connsiteY0" fmla="*/ 0 h 3437681"/>
              <a:gd name="connsiteX1" fmla="*/ 12192000 w 12192000"/>
              <a:gd name="connsiteY1" fmla="*/ 0 h 3437681"/>
              <a:gd name="connsiteX2" fmla="*/ 12192000 w 12192000"/>
              <a:gd name="connsiteY2" fmla="*/ 1831693 h 3437681"/>
              <a:gd name="connsiteX3" fmla="*/ 9097701 w 12192000"/>
              <a:gd name="connsiteY3" fmla="*/ 3437681 h 3437681"/>
              <a:gd name="connsiteX4" fmla="*/ 0 w 12192000"/>
              <a:gd name="connsiteY4" fmla="*/ 1820119 h 3437681"/>
              <a:gd name="connsiteX5" fmla="*/ 0 w 12192000"/>
              <a:gd name="connsiteY5" fmla="*/ 0 h 3437681"/>
              <a:gd name="connsiteX0" fmla="*/ 0 w 12192000"/>
              <a:gd name="connsiteY0" fmla="*/ 0 h 3437681"/>
              <a:gd name="connsiteX1" fmla="*/ 12192000 w 12192000"/>
              <a:gd name="connsiteY1" fmla="*/ 0 h 3437681"/>
              <a:gd name="connsiteX2" fmla="*/ 12192000 w 12192000"/>
              <a:gd name="connsiteY2" fmla="*/ 1831693 h 3437681"/>
              <a:gd name="connsiteX3" fmla="*/ 9097701 w 12192000"/>
              <a:gd name="connsiteY3" fmla="*/ 3437681 h 3437681"/>
              <a:gd name="connsiteX4" fmla="*/ 0 w 12192000"/>
              <a:gd name="connsiteY4" fmla="*/ 2306256 h 3437681"/>
              <a:gd name="connsiteX5" fmla="*/ 0 w 12192000"/>
              <a:gd name="connsiteY5" fmla="*/ 0 h 343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437681">
                <a:moveTo>
                  <a:pt x="0" y="0"/>
                </a:moveTo>
                <a:lnTo>
                  <a:pt x="12192000" y="0"/>
                </a:lnTo>
                <a:lnTo>
                  <a:pt x="12192000" y="1831693"/>
                </a:lnTo>
                <a:lnTo>
                  <a:pt x="9097701" y="3437681"/>
                </a:lnTo>
                <a:lnTo>
                  <a:pt x="0" y="2306256"/>
                </a:lnTo>
                <a:lnTo>
                  <a:pt x="0" y="0"/>
                </a:lnTo>
                <a:close/>
              </a:path>
            </a:pathLst>
          </a:custGeom>
          <a:solidFill>
            <a:schemeClr val="bg2"/>
          </a:solidFill>
          <a:ln>
            <a:noFill/>
          </a:ln>
        </p:spPr>
        <p:txBody>
          <a:bodyPr/>
          <a:lstStyle/>
          <a:p>
            <a:r>
              <a:rPr lang="en-US"/>
              <a:t>Drag picture to placeholder or click icon to add</a:t>
            </a:r>
          </a:p>
        </p:txBody>
      </p:sp>
      <p:sp>
        <p:nvSpPr>
          <p:cNvPr id="3" name="Slide Number Placeholder 2"/>
          <p:cNvSpPr>
            <a:spLocks noGrp="1"/>
          </p:cNvSpPr>
          <p:nvPr>
            <p:ph type="sldNum" sz="quarter" idx="14"/>
          </p:nvPr>
        </p:nvSpPr>
        <p:spPr>
          <a:xfrm>
            <a:off x="4103026" y="6432462"/>
            <a:ext cx="321395" cy="182880"/>
          </a:xfrm>
        </p:spPr>
        <p:txBody>
          <a:bodyPr/>
          <a:lstStyle/>
          <a:p>
            <a:r>
              <a:rPr lang="en-CA"/>
              <a:t>|  </a:t>
            </a:r>
            <a:fld id="{00E6A5BD-C011-4A45-AA3A-201790FB7F2B}" type="slidenum">
              <a:rPr lang="en-CA" smtClean="0"/>
              <a:pPr/>
              <a:t>‹#›</a:t>
            </a:fld>
            <a:endParaRPr lang="en-CA" dirty="0"/>
          </a:p>
        </p:txBody>
      </p:sp>
      <p:sp>
        <p:nvSpPr>
          <p:cNvPr id="12" name="Content Placeholder 11"/>
          <p:cNvSpPr>
            <a:spLocks noGrp="1"/>
          </p:cNvSpPr>
          <p:nvPr>
            <p:ph sz="quarter" idx="16"/>
          </p:nvPr>
        </p:nvSpPr>
        <p:spPr>
          <a:xfrm>
            <a:off x="445770" y="2438401"/>
            <a:ext cx="3974783" cy="36575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pic>
        <p:nvPicPr>
          <p:cNvPr id="10" name="Picture 9">
            <a:extLst>
              <a:ext uri="{FF2B5EF4-FFF2-40B4-BE49-F238E27FC236}">
                <a16:creationId xmlns:a16="http://schemas.microsoft.com/office/drawing/2014/main" id="{6B4185F5-75F3-45F0-AC82-7570E983C6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76800" y="0"/>
            <a:ext cx="11887200" cy="6858000"/>
          </a:xfrm>
          <a:prstGeom prst="rect">
            <a:avLst/>
          </a:prstGeom>
        </p:spPr>
      </p:pic>
    </p:spTree>
    <p:extLst>
      <p:ext uri="{BB962C8B-B14F-4D97-AF65-F5344CB8AC3E}">
        <p14:creationId xmlns:p14="http://schemas.microsoft.com/office/powerpoint/2010/main" val="138835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2918" y="509833"/>
            <a:ext cx="10921365" cy="914400"/>
          </a:xfrm>
        </p:spPr>
        <p:txBody>
          <a:bodyPr/>
          <a:lstStyle>
            <a:lvl1pPr>
              <a:defRPr>
                <a:solidFill>
                  <a:schemeClr val="tx1"/>
                </a:solidFill>
              </a:defRPr>
            </a:lvl1pPr>
          </a:lstStyle>
          <a:p>
            <a:r>
              <a:rPr lang="en-US" dirty="0"/>
              <a:t>Two content layout</a:t>
            </a:r>
            <a:endParaRPr lang="en-CA" dirty="0"/>
          </a:p>
        </p:txBody>
      </p:sp>
      <p:sp>
        <p:nvSpPr>
          <p:cNvPr id="10" name="Content Placeholder 9"/>
          <p:cNvSpPr>
            <a:spLocks noGrp="1"/>
          </p:cNvSpPr>
          <p:nvPr>
            <p:ph sz="quarter" idx="13"/>
          </p:nvPr>
        </p:nvSpPr>
        <p:spPr>
          <a:xfrm>
            <a:off x="482918" y="2049117"/>
            <a:ext cx="5090358" cy="40468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2" name="Content Placeholder 11"/>
          <p:cNvSpPr>
            <a:spLocks noGrp="1"/>
          </p:cNvSpPr>
          <p:nvPr>
            <p:ph sz="quarter" idx="14"/>
          </p:nvPr>
        </p:nvSpPr>
        <p:spPr>
          <a:xfrm>
            <a:off x="6313925" y="2049117"/>
            <a:ext cx="5090358" cy="4046883"/>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17" name="Straight Connector 16"/>
          <p:cNvCxnSpPr>
            <a:cxnSpLocks/>
          </p:cNvCxnSpPr>
          <p:nvPr/>
        </p:nvCxnSpPr>
        <p:spPr>
          <a:xfrm>
            <a:off x="482918" y="1918336"/>
            <a:ext cx="509035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cxnSpLocks/>
          </p:cNvCxnSpPr>
          <p:nvPr/>
        </p:nvCxnSpPr>
        <p:spPr>
          <a:xfrm>
            <a:off x="6313925" y="1918336"/>
            <a:ext cx="509035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 Placeholder 18"/>
          <p:cNvSpPr>
            <a:spLocks noGrp="1"/>
          </p:cNvSpPr>
          <p:nvPr>
            <p:ph type="body" sz="quarter" idx="15"/>
          </p:nvPr>
        </p:nvSpPr>
        <p:spPr>
          <a:xfrm>
            <a:off x="482918" y="1486038"/>
            <a:ext cx="5090358" cy="365760"/>
          </a:xfrm>
        </p:spPr>
        <p:txBody>
          <a:bodyPr vert="horz" lIns="0" tIns="0" rIns="0" bIns="0" rtlCol="0" anchor="b">
            <a:noAutofit/>
          </a:bodyPr>
          <a:lstStyle>
            <a:lvl1pPr algn="l">
              <a:defRPr lang="en-US" sz="1560" b="1" dirty="0">
                <a:solidFill>
                  <a:schemeClr val="accent1"/>
                </a:solidFill>
              </a:defRPr>
            </a:lvl1pPr>
          </a:lstStyle>
          <a:p>
            <a:pPr lvl="0">
              <a:lnSpc>
                <a:spcPct val="90000"/>
              </a:lnSpc>
              <a:spcBef>
                <a:spcPts val="0"/>
              </a:spcBef>
            </a:pPr>
            <a:r>
              <a:rPr lang="en-US"/>
              <a:t>Click to edit Master text styles</a:t>
            </a:r>
          </a:p>
        </p:txBody>
      </p:sp>
      <p:sp>
        <p:nvSpPr>
          <p:cNvPr id="22" name="Text Placeholder 18"/>
          <p:cNvSpPr>
            <a:spLocks noGrp="1"/>
          </p:cNvSpPr>
          <p:nvPr>
            <p:ph type="body" sz="quarter" idx="16"/>
          </p:nvPr>
        </p:nvSpPr>
        <p:spPr>
          <a:xfrm>
            <a:off x="6313925" y="1486038"/>
            <a:ext cx="5090358" cy="365760"/>
          </a:xfrm>
        </p:spPr>
        <p:txBody>
          <a:bodyPr vert="horz" lIns="0" tIns="0" rIns="0" bIns="0" rtlCol="0" anchor="b">
            <a:noAutofit/>
          </a:bodyPr>
          <a:lstStyle>
            <a:lvl1pPr>
              <a:defRPr lang="en-US" sz="1560" b="1" dirty="0">
                <a:solidFill>
                  <a:schemeClr val="accent1"/>
                </a:solidFill>
              </a:defRPr>
            </a:lvl1pPr>
          </a:lstStyle>
          <a:p>
            <a:pPr lvl="0">
              <a:lnSpc>
                <a:spcPct val="90000"/>
              </a:lnSpc>
              <a:spcBef>
                <a:spcPts val="0"/>
              </a:spcBef>
            </a:pPr>
            <a:r>
              <a:rPr lang="en-US"/>
              <a:t>Click to edit Master text styles</a:t>
            </a:r>
          </a:p>
        </p:txBody>
      </p:sp>
      <p:sp>
        <p:nvSpPr>
          <p:cNvPr id="3" name="Slide Number Placeholder 2"/>
          <p:cNvSpPr>
            <a:spLocks noGrp="1"/>
          </p:cNvSpPr>
          <p:nvPr>
            <p:ph type="sldNum" sz="quarter" idx="17"/>
          </p:nvPr>
        </p:nvSpPr>
        <p:spPr/>
        <p:txBody>
          <a:bodyPr/>
          <a:lstStyle/>
          <a:p>
            <a:r>
              <a:rPr lang="en-CA"/>
              <a:t>|  </a:t>
            </a:r>
            <a:fld id="{00E6A5BD-C011-4A45-AA3A-201790FB7F2B}" type="slidenum">
              <a:rPr lang="en-CA" smtClean="0"/>
              <a:pPr/>
              <a:t>‹#›</a:t>
            </a:fld>
            <a:endParaRPr lang="en-CA" dirty="0"/>
          </a:p>
        </p:txBody>
      </p:sp>
    </p:spTree>
    <p:extLst>
      <p:ext uri="{BB962C8B-B14F-4D97-AF65-F5344CB8AC3E}">
        <p14:creationId xmlns:p14="http://schemas.microsoft.com/office/powerpoint/2010/main" val="3827987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82917" y="1487851"/>
            <a:ext cx="3293161" cy="365760"/>
          </a:xfrm>
        </p:spPr>
        <p:txBody>
          <a:bodyPr vert="horz" lIns="0" tIns="0" rIns="0" bIns="0" rtlCol="0" anchor="b">
            <a:noAutofit/>
          </a:bodyPr>
          <a:lstStyle>
            <a:lvl1pPr>
              <a:defRPr lang="en-US" sz="1560" b="1" dirty="0">
                <a:solidFill>
                  <a:schemeClr val="accent1"/>
                </a:solidFill>
              </a:defRPr>
            </a:lvl1pPr>
          </a:lstStyle>
          <a:p>
            <a:pPr lvl="0">
              <a:lnSpc>
                <a:spcPct val="90000"/>
              </a:lnSpc>
              <a:spcBef>
                <a:spcPts val="0"/>
              </a:spcBef>
            </a:pPr>
            <a:r>
              <a:rPr lang="en-US" dirty="0"/>
              <a:t>Subtitle</a:t>
            </a:r>
          </a:p>
        </p:txBody>
      </p:sp>
      <p:sp>
        <p:nvSpPr>
          <p:cNvPr id="5" name="Text Placeholder 4"/>
          <p:cNvSpPr>
            <a:spLocks noGrp="1"/>
          </p:cNvSpPr>
          <p:nvPr>
            <p:ph type="body" sz="quarter" idx="3" hasCustomPrompt="1"/>
          </p:nvPr>
        </p:nvSpPr>
        <p:spPr>
          <a:xfrm>
            <a:off x="4295201" y="1487851"/>
            <a:ext cx="3297454" cy="365760"/>
          </a:xfrm>
        </p:spPr>
        <p:txBody>
          <a:bodyPr vert="horz" lIns="0" tIns="0" rIns="0" bIns="0" rtlCol="0" anchor="b">
            <a:noAutofit/>
          </a:bodyPr>
          <a:lstStyle>
            <a:lvl1pPr>
              <a:defRPr lang="en-US" sz="1560" b="1" dirty="0">
                <a:solidFill>
                  <a:schemeClr val="accent1"/>
                </a:solidFill>
              </a:defRPr>
            </a:lvl1pPr>
          </a:lstStyle>
          <a:p>
            <a:pPr lvl="0">
              <a:lnSpc>
                <a:spcPct val="90000"/>
              </a:lnSpc>
              <a:spcBef>
                <a:spcPts val="0"/>
              </a:spcBef>
            </a:pPr>
            <a:r>
              <a:rPr lang="en-US" dirty="0"/>
              <a:t>Subtitle</a:t>
            </a:r>
          </a:p>
        </p:txBody>
      </p:sp>
      <p:sp>
        <p:nvSpPr>
          <p:cNvPr id="15" name="Content Placeholder 14"/>
          <p:cNvSpPr>
            <a:spLocks noGrp="1"/>
          </p:cNvSpPr>
          <p:nvPr>
            <p:ph sz="quarter" idx="13"/>
          </p:nvPr>
        </p:nvSpPr>
        <p:spPr>
          <a:xfrm>
            <a:off x="482917" y="2070820"/>
            <a:ext cx="3293161" cy="4012346"/>
          </a:xfrm>
        </p:spPr>
        <p:txBody>
          <a:bodyPr/>
          <a:lstStyle>
            <a:lvl1pPr>
              <a:defRPr sz="2340"/>
            </a:lvl1pPr>
            <a:lvl2pPr marL="205054">
              <a:defRPr sz="1950"/>
            </a:lvl2pPr>
            <a:lvl3pPr marL="419024" indent="-169393">
              <a:defRPr sz="1560"/>
            </a:lvl3pPr>
            <a:lvl4pPr marL="588416" indent="-124816">
              <a:defRPr sz="1365"/>
            </a:lvl4pPr>
            <a:lvl5pPr marL="773906" indent="-16871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0" name="Text Placeholder 9"/>
          <p:cNvSpPr>
            <a:spLocks noGrp="1"/>
          </p:cNvSpPr>
          <p:nvPr>
            <p:ph type="body" sz="quarter" idx="15" hasCustomPrompt="1"/>
          </p:nvPr>
        </p:nvSpPr>
        <p:spPr>
          <a:xfrm>
            <a:off x="8106829" y="1487851"/>
            <a:ext cx="3297454" cy="365760"/>
          </a:xfrm>
        </p:spPr>
        <p:txBody>
          <a:bodyPr vert="horz" lIns="0" tIns="0" rIns="0" bIns="0" rtlCol="0" anchor="b">
            <a:noAutofit/>
          </a:bodyPr>
          <a:lstStyle>
            <a:lvl1pPr>
              <a:defRPr lang="en-US" sz="1560" b="1" dirty="0">
                <a:solidFill>
                  <a:schemeClr val="accent1"/>
                </a:solidFill>
              </a:defRPr>
            </a:lvl1pPr>
          </a:lstStyle>
          <a:p>
            <a:pPr lvl="0">
              <a:lnSpc>
                <a:spcPct val="90000"/>
              </a:lnSpc>
              <a:spcBef>
                <a:spcPts val="0"/>
              </a:spcBef>
            </a:pPr>
            <a:r>
              <a:rPr lang="en-US" dirty="0"/>
              <a:t>Subtitle</a:t>
            </a:r>
          </a:p>
        </p:txBody>
      </p:sp>
      <p:cxnSp>
        <p:nvCxnSpPr>
          <p:cNvPr id="23" name="Straight Connector 22"/>
          <p:cNvCxnSpPr>
            <a:cxnSpLocks/>
          </p:cNvCxnSpPr>
          <p:nvPr/>
        </p:nvCxnSpPr>
        <p:spPr>
          <a:xfrm>
            <a:off x="482918" y="1918336"/>
            <a:ext cx="329869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cxnSpLocks/>
          </p:cNvCxnSpPr>
          <p:nvPr/>
        </p:nvCxnSpPr>
        <p:spPr>
          <a:xfrm>
            <a:off x="4295201" y="1918336"/>
            <a:ext cx="329869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p:cNvCxnSpPr>
          <p:nvPr/>
        </p:nvCxnSpPr>
        <p:spPr>
          <a:xfrm>
            <a:off x="8106829" y="1918336"/>
            <a:ext cx="329869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itle 10"/>
          <p:cNvSpPr>
            <a:spLocks noGrp="1"/>
          </p:cNvSpPr>
          <p:nvPr>
            <p:ph type="title" hasCustomPrompt="1"/>
          </p:nvPr>
        </p:nvSpPr>
        <p:spPr>
          <a:xfrm>
            <a:off x="482918" y="509833"/>
            <a:ext cx="10921365" cy="914400"/>
          </a:xfrm>
        </p:spPr>
        <p:txBody>
          <a:bodyPr/>
          <a:lstStyle>
            <a:lvl1pPr>
              <a:defRPr>
                <a:solidFill>
                  <a:schemeClr val="tx1"/>
                </a:solidFill>
              </a:defRPr>
            </a:lvl1pPr>
          </a:lstStyle>
          <a:p>
            <a:r>
              <a:rPr lang="en-US" dirty="0"/>
              <a:t>Three content layout</a:t>
            </a:r>
          </a:p>
        </p:txBody>
      </p:sp>
      <p:sp>
        <p:nvSpPr>
          <p:cNvPr id="21" name="Content Placeholder 14"/>
          <p:cNvSpPr>
            <a:spLocks noGrp="1"/>
          </p:cNvSpPr>
          <p:nvPr>
            <p:ph sz="quarter" idx="18"/>
          </p:nvPr>
        </p:nvSpPr>
        <p:spPr>
          <a:xfrm>
            <a:off x="4295201" y="2070820"/>
            <a:ext cx="3293161" cy="4012346"/>
          </a:xfrm>
        </p:spPr>
        <p:txBody>
          <a:bodyPr/>
          <a:lstStyle>
            <a:lvl1pPr>
              <a:defRPr sz="2340"/>
            </a:lvl1pPr>
            <a:lvl2pPr marL="205054">
              <a:defRPr sz="1950"/>
            </a:lvl2pPr>
            <a:lvl3pPr marL="419024" indent="-169393">
              <a:defRPr sz="1560"/>
            </a:lvl3pPr>
            <a:lvl4pPr marL="588416" indent="-124816">
              <a:defRPr sz="1365"/>
            </a:lvl4pPr>
            <a:lvl5pPr marL="773906" indent="-16871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22" name="Content Placeholder 14"/>
          <p:cNvSpPr>
            <a:spLocks noGrp="1"/>
          </p:cNvSpPr>
          <p:nvPr>
            <p:ph sz="quarter" idx="19"/>
          </p:nvPr>
        </p:nvSpPr>
        <p:spPr>
          <a:xfrm>
            <a:off x="8106829" y="2070820"/>
            <a:ext cx="3293161" cy="4012346"/>
          </a:xfrm>
        </p:spPr>
        <p:txBody>
          <a:bodyPr/>
          <a:lstStyle>
            <a:lvl1pPr>
              <a:defRPr sz="2340"/>
            </a:lvl1pPr>
            <a:lvl2pPr marL="205054">
              <a:defRPr sz="1950"/>
            </a:lvl2pPr>
            <a:lvl3pPr marL="419024" indent="-169393">
              <a:defRPr sz="1560"/>
            </a:lvl3pPr>
            <a:lvl4pPr marL="588416" indent="-124816">
              <a:defRPr sz="1365"/>
            </a:lvl4pPr>
            <a:lvl5pPr marL="773906" indent="-16871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2" name="Slide Number Placeholder 1"/>
          <p:cNvSpPr>
            <a:spLocks noGrp="1"/>
          </p:cNvSpPr>
          <p:nvPr>
            <p:ph type="sldNum" sz="quarter" idx="20"/>
          </p:nvPr>
        </p:nvSpPr>
        <p:spPr/>
        <p:txBody>
          <a:bodyPr/>
          <a:lstStyle/>
          <a:p>
            <a:r>
              <a:rPr lang="en-CA"/>
              <a:t>|  </a:t>
            </a:r>
            <a:fld id="{00E6A5BD-C011-4A45-AA3A-201790FB7F2B}" type="slidenum">
              <a:rPr lang="en-CA" smtClean="0"/>
              <a:pPr/>
              <a:t>‹#›</a:t>
            </a:fld>
            <a:endParaRPr lang="en-CA" dirty="0"/>
          </a:p>
        </p:txBody>
      </p:sp>
    </p:spTree>
    <p:extLst>
      <p:ext uri="{BB962C8B-B14F-4D97-AF65-F5344CB8AC3E}">
        <p14:creationId xmlns:p14="http://schemas.microsoft.com/office/powerpoint/2010/main" val="35221167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82918" y="1629579"/>
            <a:ext cx="2455933" cy="204671"/>
          </a:xfrm>
        </p:spPr>
        <p:txBody>
          <a:bodyPr vert="horz" wrap="square" lIns="0" tIns="0" rIns="0" bIns="0" rtlCol="0" anchor="b" anchorCtr="0">
            <a:spAutoFit/>
          </a:bodyPr>
          <a:lstStyle>
            <a:lvl1pPr>
              <a:defRPr lang="en-US" sz="1365" b="1" dirty="0" smtClean="0">
                <a:solidFill>
                  <a:schemeClr val="accent1"/>
                </a:solidFill>
              </a:defRPr>
            </a:lvl1pPr>
          </a:lstStyle>
          <a:p>
            <a:pPr lvl="0"/>
            <a:r>
              <a:rPr lang="en-US" dirty="0"/>
              <a:t>Subtitle</a:t>
            </a:r>
          </a:p>
        </p:txBody>
      </p:sp>
      <p:sp>
        <p:nvSpPr>
          <p:cNvPr id="5" name="Text Placeholder 4"/>
          <p:cNvSpPr>
            <a:spLocks noGrp="1"/>
          </p:cNvSpPr>
          <p:nvPr>
            <p:ph type="body" sz="quarter" idx="3" hasCustomPrompt="1"/>
          </p:nvPr>
        </p:nvSpPr>
        <p:spPr>
          <a:xfrm>
            <a:off x="3312071" y="1629579"/>
            <a:ext cx="2433905" cy="204671"/>
          </a:xfrm>
        </p:spPr>
        <p:txBody>
          <a:bodyPr vert="horz" wrap="square" lIns="0" tIns="0" rIns="0" bIns="0" rtlCol="0" anchor="b" anchorCtr="0">
            <a:spAutoFit/>
          </a:bodyPr>
          <a:lstStyle>
            <a:lvl1pPr>
              <a:defRPr lang="en-US" sz="1365" b="1" dirty="0" smtClean="0">
                <a:solidFill>
                  <a:schemeClr val="accent1"/>
                </a:solidFill>
              </a:defRPr>
            </a:lvl1pPr>
          </a:lstStyle>
          <a:p>
            <a:pPr lvl="0"/>
            <a:r>
              <a:rPr lang="en-US" dirty="0"/>
              <a:t>Subtitle</a:t>
            </a:r>
          </a:p>
        </p:txBody>
      </p:sp>
      <p:sp>
        <p:nvSpPr>
          <p:cNvPr id="15" name="Content Placeholder 14"/>
          <p:cNvSpPr>
            <a:spLocks noGrp="1"/>
          </p:cNvSpPr>
          <p:nvPr>
            <p:ph sz="quarter" idx="13"/>
          </p:nvPr>
        </p:nvSpPr>
        <p:spPr>
          <a:xfrm>
            <a:off x="482918" y="2044128"/>
            <a:ext cx="2433904" cy="3959013"/>
          </a:xfrm>
        </p:spPr>
        <p:txBody>
          <a:bodyPr vert="horz" lIns="0" tIns="0" rIns="0" bIns="0" rtlCol="0">
            <a:noAutofit/>
          </a:bodyPr>
          <a:lstStyle>
            <a:lvl1pPr>
              <a:defRPr lang="en-US" sz="1950" dirty="0" smtClean="0"/>
            </a:lvl1pPr>
            <a:lvl2pPr>
              <a:defRPr lang="en-US" sz="1755" dirty="0" smtClean="0"/>
            </a:lvl2pPr>
            <a:lvl3pPr marL="419024" indent="-169393">
              <a:defRPr lang="en-US" sz="1560" dirty="0" smtClean="0"/>
            </a:lvl3pPr>
            <a:lvl4pPr marL="588416" indent="-124816">
              <a:defRPr lang="en-US" sz="1365" dirty="0" smtClean="0"/>
            </a:lvl4pPr>
            <a:lvl5pPr marL="775640" indent="-124816">
              <a:defRPr lang="en-CA"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0" name="Text Placeholder 9"/>
          <p:cNvSpPr>
            <a:spLocks noGrp="1"/>
          </p:cNvSpPr>
          <p:nvPr>
            <p:ph type="body" sz="quarter" idx="15" hasCustomPrompt="1"/>
          </p:nvPr>
        </p:nvSpPr>
        <p:spPr>
          <a:xfrm>
            <a:off x="6141225" y="1629579"/>
            <a:ext cx="2433904" cy="204671"/>
          </a:xfrm>
        </p:spPr>
        <p:txBody>
          <a:bodyPr vert="horz" wrap="square" lIns="0" tIns="0" rIns="0" bIns="0" rtlCol="0" anchor="b" anchorCtr="0">
            <a:spAutoFit/>
          </a:bodyPr>
          <a:lstStyle>
            <a:lvl1pPr>
              <a:defRPr lang="en-US" sz="1365" b="1" dirty="0" smtClean="0">
                <a:solidFill>
                  <a:schemeClr val="accent1"/>
                </a:solidFill>
              </a:defRPr>
            </a:lvl1pPr>
          </a:lstStyle>
          <a:p>
            <a:pPr lvl="0"/>
            <a:r>
              <a:rPr lang="en-US" dirty="0"/>
              <a:t>Subtitle</a:t>
            </a:r>
          </a:p>
        </p:txBody>
      </p:sp>
      <p:sp>
        <p:nvSpPr>
          <p:cNvPr id="14" name="Text Placeholder 13"/>
          <p:cNvSpPr>
            <a:spLocks noGrp="1"/>
          </p:cNvSpPr>
          <p:nvPr>
            <p:ph type="body" sz="quarter" idx="17" hasCustomPrompt="1"/>
          </p:nvPr>
        </p:nvSpPr>
        <p:spPr>
          <a:xfrm>
            <a:off x="8970378" y="1629579"/>
            <a:ext cx="2433904" cy="204671"/>
          </a:xfrm>
        </p:spPr>
        <p:txBody>
          <a:bodyPr vert="horz" wrap="square" lIns="0" tIns="0" rIns="0" bIns="0" rtlCol="0" anchor="b" anchorCtr="0">
            <a:spAutoFit/>
          </a:bodyPr>
          <a:lstStyle>
            <a:lvl1pPr>
              <a:defRPr lang="en-US" sz="1365" b="1" dirty="0" smtClean="0">
                <a:solidFill>
                  <a:schemeClr val="accent1"/>
                </a:solidFill>
              </a:defRPr>
            </a:lvl1pPr>
          </a:lstStyle>
          <a:p>
            <a:pPr lvl="0"/>
            <a:r>
              <a:rPr lang="en-US" dirty="0"/>
              <a:t>Subtitle</a:t>
            </a:r>
          </a:p>
        </p:txBody>
      </p:sp>
      <p:cxnSp>
        <p:nvCxnSpPr>
          <p:cNvPr id="26" name="Straight Connector 25"/>
          <p:cNvCxnSpPr>
            <a:cxnSpLocks/>
          </p:cNvCxnSpPr>
          <p:nvPr/>
        </p:nvCxnSpPr>
        <p:spPr>
          <a:xfrm>
            <a:off x="3306128" y="1908811"/>
            <a:ext cx="245173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cxnSpLocks/>
          </p:cNvCxnSpPr>
          <p:nvPr/>
        </p:nvCxnSpPr>
        <p:spPr>
          <a:xfrm>
            <a:off x="6129338" y="1908811"/>
            <a:ext cx="245173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cxnSpLocks/>
          </p:cNvCxnSpPr>
          <p:nvPr/>
        </p:nvCxnSpPr>
        <p:spPr>
          <a:xfrm>
            <a:off x="8952548" y="1908811"/>
            <a:ext cx="245173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p:cNvCxnSpPr>
          <p:nvPr/>
        </p:nvCxnSpPr>
        <p:spPr>
          <a:xfrm>
            <a:off x="482917" y="1908811"/>
            <a:ext cx="245173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hasCustomPrompt="1"/>
          </p:nvPr>
        </p:nvSpPr>
        <p:spPr>
          <a:xfrm>
            <a:off x="482918" y="509833"/>
            <a:ext cx="10921365" cy="914400"/>
          </a:xfrm>
        </p:spPr>
        <p:txBody>
          <a:bodyPr/>
          <a:lstStyle>
            <a:lvl1pPr>
              <a:defRPr>
                <a:solidFill>
                  <a:schemeClr val="tx1"/>
                </a:solidFill>
              </a:defRPr>
            </a:lvl1pPr>
          </a:lstStyle>
          <a:p>
            <a:r>
              <a:rPr lang="en-US" dirty="0"/>
              <a:t>Four content layout</a:t>
            </a:r>
          </a:p>
        </p:txBody>
      </p:sp>
      <p:sp>
        <p:nvSpPr>
          <p:cNvPr id="25" name="Content Placeholder 14"/>
          <p:cNvSpPr>
            <a:spLocks noGrp="1"/>
          </p:cNvSpPr>
          <p:nvPr>
            <p:ph sz="quarter" idx="20"/>
          </p:nvPr>
        </p:nvSpPr>
        <p:spPr>
          <a:xfrm>
            <a:off x="3312070" y="2044128"/>
            <a:ext cx="2433904" cy="3959013"/>
          </a:xfrm>
        </p:spPr>
        <p:txBody>
          <a:bodyPr vert="horz" lIns="0" tIns="0" rIns="0" bIns="0" rtlCol="0">
            <a:noAutofit/>
          </a:bodyPr>
          <a:lstStyle>
            <a:lvl1pPr>
              <a:defRPr lang="en-US" sz="1950" dirty="0" smtClean="0"/>
            </a:lvl1pPr>
            <a:lvl2pPr>
              <a:defRPr lang="en-US" sz="1755" dirty="0" smtClean="0"/>
            </a:lvl2pPr>
            <a:lvl3pPr marL="419024" indent="-169393">
              <a:defRPr lang="en-US" sz="1560" dirty="0" smtClean="0"/>
            </a:lvl3pPr>
            <a:lvl4pPr marL="588416" indent="-124816">
              <a:defRPr lang="en-US" sz="1365" dirty="0" smtClean="0"/>
            </a:lvl4pPr>
            <a:lvl5pPr marL="775640" indent="-124816">
              <a:defRPr lang="en-CA"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27" name="Content Placeholder 14"/>
          <p:cNvSpPr>
            <a:spLocks noGrp="1"/>
          </p:cNvSpPr>
          <p:nvPr>
            <p:ph sz="quarter" idx="21"/>
          </p:nvPr>
        </p:nvSpPr>
        <p:spPr>
          <a:xfrm>
            <a:off x="6141225" y="2044128"/>
            <a:ext cx="2433904" cy="3959013"/>
          </a:xfrm>
        </p:spPr>
        <p:txBody>
          <a:bodyPr vert="horz" lIns="0" tIns="0" rIns="0" bIns="0" rtlCol="0">
            <a:noAutofit/>
          </a:bodyPr>
          <a:lstStyle>
            <a:lvl1pPr>
              <a:defRPr lang="en-US" sz="1950" dirty="0" smtClean="0"/>
            </a:lvl1pPr>
            <a:lvl2pPr>
              <a:defRPr lang="en-US" sz="1755" dirty="0" smtClean="0"/>
            </a:lvl2pPr>
            <a:lvl3pPr marL="419024" indent="-169393">
              <a:defRPr lang="en-US" sz="1560" dirty="0" smtClean="0"/>
            </a:lvl3pPr>
            <a:lvl4pPr marL="588416" indent="-124816">
              <a:defRPr lang="en-US" sz="1365" dirty="0" smtClean="0"/>
            </a:lvl4pPr>
            <a:lvl5pPr marL="775640" indent="-124816">
              <a:defRPr lang="en-CA"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28" name="Content Placeholder 14"/>
          <p:cNvSpPr>
            <a:spLocks noGrp="1"/>
          </p:cNvSpPr>
          <p:nvPr>
            <p:ph sz="quarter" idx="22"/>
          </p:nvPr>
        </p:nvSpPr>
        <p:spPr>
          <a:xfrm>
            <a:off x="8970378" y="2044128"/>
            <a:ext cx="2433904" cy="3959013"/>
          </a:xfrm>
        </p:spPr>
        <p:txBody>
          <a:bodyPr vert="horz" lIns="0" tIns="0" rIns="0" bIns="0" rtlCol="0">
            <a:noAutofit/>
          </a:bodyPr>
          <a:lstStyle>
            <a:lvl1pPr>
              <a:defRPr lang="en-US" sz="1950" dirty="0" smtClean="0"/>
            </a:lvl1pPr>
            <a:lvl2pPr>
              <a:defRPr lang="en-US" sz="1755" dirty="0" smtClean="0"/>
            </a:lvl2pPr>
            <a:lvl3pPr marL="419024" indent="-169393">
              <a:defRPr lang="en-US" sz="1560" dirty="0" smtClean="0"/>
            </a:lvl3pPr>
            <a:lvl4pPr marL="588416" indent="-124816">
              <a:defRPr lang="en-US" sz="1365" dirty="0" smtClean="0"/>
            </a:lvl4pPr>
            <a:lvl5pPr marL="775640" indent="-124816">
              <a:defRPr lang="en-CA"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2" name="Slide Number Placeholder 1"/>
          <p:cNvSpPr>
            <a:spLocks noGrp="1"/>
          </p:cNvSpPr>
          <p:nvPr>
            <p:ph type="sldNum" sz="quarter" idx="23"/>
          </p:nvPr>
        </p:nvSpPr>
        <p:spPr/>
        <p:txBody>
          <a:bodyPr/>
          <a:lstStyle/>
          <a:p>
            <a:r>
              <a:rPr lang="en-CA"/>
              <a:t>|  </a:t>
            </a:r>
            <a:fld id="{00E6A5BD-C011-4A45-AA3A-201790FB7F2B}" type="slidenum">
              <a:rPr lang="en-CA" smtClean="0"/>
              <a:pPr/>
              <a:t>‹#›</a:t>
            </a:fld>
            <a:endParaRPr lang="en-CA" dirty="0"/>
          </a:p>
        </p:txBody>
      </p:sp>
    </p:spTree>
    <p:extLst>
      <p:ext uri="{BB962C8B-B14F-4D97-AF65-F5344CB8AC3E}">
        <p14:creationId xmlns:p14="http://schemas.microsoft.com/office/powerpoint/2010/main" val="17593373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Five Cont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82918" y="1629862"/>
            <a:ext cx="1881149" cy="204671"/>
          </a:xfrm>
        </p:spPr>
        <p:txBody>
          <a:bodyPr vert="horz" wrap="square" lIns="0" tIns="0" rIns="0" bIns="0" rtlCol="0" anchor="b" anchorCtr="0">
            <a:spAutoFit/>
          </a:bodyPr>
          <a:lstStyle>
            <a:lvl1pPr>
              <a:defRPr lang="en-US" sz="1365" b="1" dirty="0" smtClean="0">
                <a:solidFill>
                  <a:schemeClr val="accent1"/>
                </a:solidFill>
              </a:defRPr>
            </a:lvl1pPr>
          </a:lstStyle>
          <a:p>
            <a:pPr lvl="0"/>
            <a:r>
              <a:rPr lang="en-US" dirty="0"/>
              <a:t>Subtitle</a:t>
            </a:r>
          </a:p>
        </p:txBody>
      </p:sp>
      <p:sp>
        <p:nvSpPr>
          <p:cNvPr id="5" name="Text Placeholder 4"/>
          <p:cNvSpPr>
            <a:spLocks noGrp="1"/>
          </p:cNvSpPr>
          <p:nvPr>
            <p:ph type="body" sz="quarter" idx="3" hasCustomPrompt="1"/>
          </p:nvPr>
        </p:nvSpPr>
        <p:spPr>
          <a:xfrm>
            <a:off x="2742972" y="1629862"/>
            <a:ext cx="1881149" cy="204671"/>
          </a:xfrm>
        </p:spPr>
        <p:txBody>
          <a:bodyPr vert="horz" wrap="square" lIns="0" tIns="0" rIns="0" bIns="0" rtlCol="0" anchor="b" anchorCtr="0">
            <a:spAutoFit/>
          </a:bodyPr>
          <a:lstStyle>
            <a:lvl1pPr>
              <a:defRPr lang="en-US" sz="1365" b="1" dirty="0" smtClean="0">
                <a:solidFill>
                  <a:schemeClr val="accent1"/>
                </a:solidFill>
              </a:defRPr>
            </a:lvl1pPr>
          </a:lstStyle>
          <a:p>
            <a:pPr lvl="0"/>
            <a:r>
              <a:rPr lang="en-US" dirty="0"/>
              <a:t>Subtitle</a:t>
            </a:r>
          </a:p>
        </p:txBody>
      </p:sp>
      <p:sp>
        <p:nvSpPr>
          <p:cNvPr id="15" name="Content Placeholder 14"/>
          <p:cNvSpPr>
            <a:spLocks noGrp="1"/>
          </p:cNvSpPr>
          <p:nvPr>
            <p:ph sz="quarter" idx="13"/>
          </p:nvPr>
        </p:nvSpPr>
        <p:spPr>
          <a:xfrm>
            <a:off x="482918" y="2014983"/>
            <a:ext cx="1881149" cy="4102446"/>
          </a:xfrm>
        </p:spPr>
        <p:txBody>
          <a:bodyPr vert="horz" lIns="0" tIns="0" rIns="0" bIns="0" rtlCol="0">
            <a:noAutofit/>
          </a:bodyPr>
          <a:lstStyle>
            <a:lvl1pPr>
              <a:defRPr lang="en-US" sz="1560" dirty="0" smtClean="0"/>
            </a:lvl1pPr>
            <a:lvl2pPr marL="142646" indent="-115900">
              <a:defRPr lang="en-US" sz="1365" dirty="0" smtClean="0"/>
            </a:lvl2pPr>
            <a:lvl3pPr marL="329870" indent="-133731">
              <a:defRPr lang="en-US" sz="1170" dirty="0" smtClean="0"/>
            </a:lvl3pPr>
            <a:lvl4pPr marL="450414" indent="-112991">
              <a:defRPr lang="en-US" sz="1170" dirty="0" smtClean="0"/>
            </a:lvl4pPr>
            <a:lvl5pPr marL="609838" indent="-112991">
              <a:defRPr lang="en-CA" sz="117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0" name="Text Placeholder 9"/>
          <p:cNvSpPr>
            <a:spLocks noGrp="1"/>
          </p:cNvSpPr>
          <p:nvPr>
            <p:ph type="body" sz="quarter" idx="15" hasCustomPrompt="1"/>
          </p:nvPr>
        </p:nvSpPr>
        <p:spPr>
          <a:xfrm>
            <a:off x="5003026" y="1629862"/>
            <a:ext cx="1881149" cy="204671"/>
          </a:xfrm>
        </p:spPr>
        <p:txBody>
          <a:bodyPr vert="horz" wrap="square" lIns="0" tIns="0" rIns="0" bIns="0" rtlCol="0" anchor="b" anchorCtr="0">
            <a:spAutoFit/>
          </a:bodyPr>
          <a:lstStyle>
            <a:lvl1pPr>
              <a:defRPr lang="en-US" sz="1365" b="1" dirty="0" smtClean="0">
                <a:solidFill>
                  <a:schemeClr val="accent1"/>
                </a:solidFill>
              </a:defRPr>
            </a:lvl1pPr>
          </a:lstStyle>
          <a:p>
            <a:pPr lvl="0"/>
            <a:r>
              <a:rPr lang="en-US" dirty="0"/>
              <a:t>Subtitle</a:t>
            </a:r>
          </a:p>
        </p:txBody>
      </p:sp>
      <p:sp>
        <p:nvSpPr>
          <p:cNvPr id="14" name="Text Placeholder 13"/>
          <p:cNvSpPr>
            <a:spLocks noGrp="1"/>
          </p:cNvSpPr>
          <p:nvPr>
            <p:ph type="body" sz="quarter" idx="17" hasCustomPrompt="1"/>
          </p:nvPr>
        </p:nvSpPr>
        <p:spPr>
          <a:xfrm>
            <a:off x="7263079" y="1629862"/>
            <a:ext cx="1881149" cy="204671"/>
          </a:xfrm>
        </p:spPr>
        <p:txBody>
          <a:bodyPr vert="horz" wrap="square" lIns="0" tIns="0" rIns="0" bIns="0" rtlCol="0" anchor="b" anchorCtr="0">
            <a:spAutoFit/>
          </a:bodyPr>
          <a:lstStyle>
            <a:lvl1pPr>
              <a:defRPr lang="en-US" sz="1365" b="1" dirty="0" smtClean="0">
                <a:solidFill>
                  <a:schemeClr val="accent1"/>
                </a:solidFill>
              </a:defRPr>
            </a:lvl1pPr>
          </a:lstStyle>
          <a:p>
            <a:pPr lvl="0"/>
            <a:r>
              <a:rPr lang="en-US" dirty="0"/>
              <a:t>Subtitle</a:t>
            </a:r>
          </a:p>
        </p:txBody>
      </p:sp>
      <p:cxnSp>
        <p:nvCxnSpPr>
          <p:cNvPr id="26" name="Straight Connector 25"/>
          <p:cNvCxnSpPr>
            <a:cxnSpLocks/>
          </p:cNvCxnSpPr>
          <p:nvPr/>
        </p:nvCxnSpPr>
        <p:spPr>
          <a:xfrm>
            <a:off x="2742971" y="1908811"/>
            <a:ext cx="187223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cxnSpLocks/>
          </p:cNvCxnSpPr>
          <p:nvPr/>
        </p:nvCxnSpPr>
        <p:spPr>
          <a:xfrm>
            <a:off x="5003025" y="1908811"/>
            <a:ext cx="187223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cxnSpLocks/>
          </p:cNvCxnSpPr>
          <p:nvPr/>
        </p:nvCxnSpPr>
        <p:spPr>
          <a:xfrm>
            <a:off x="7263079" y="1908811"/>
            <a:ext cx="187223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p:cNvCxnSpPr>
          <p:nvPr/>
        </p:nvCxnSpPr>
        <p:spPr>
          <a:xfrm>
            <a:off x="482918" y="1908811"/>
            <a:ext cx="187223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6" name="Text Placeholder 13"/>
          <p:cNvSpPr>
            <a:spLocks noGrp="1"/>
          </p:cNvSpPr>
          <p:nvPr>
            <p:ph type="body" sz="quarter" idx="20" hasCustomPrompt="1"/>
          </p:nvPr>
        </p:nvSpPr>
        <p:spPr>
          <a:xfrm>
            <a:off x="9523133" y="1629862"/>
            <a:ext cx="1881149" cy="204671"/>
          </a:xfrm>
        </p:spPr>
        <p:txBody>
          <a:bodyPr vert="horz" wrap="square" lIns="0" tIns="0" rIns="0" bIns="0" rtlCol="0" anchor="b" anchorCtr="0">
            <a:spAutoFit/>
          </a:bodyPr>
          <a:lstStyle>
            <a:lvl1pPr>
              <a:defRPr lang="en-US" sz="1365" b="1" dirty="0" smtClean="0">
                <a:solidFill>
                  <a:schemeClr val="accent1"/>
                </a:solidFill>
              </a:defRPr>
            </a:lvl1pPr>
          </a:lstStyle>
          <a:p>
            <a:pPr lvl="0"/>
            <a:r>
              <a:rPr lang="en-US" dirty="0"/>
              <a:t>Subtitle</a:t>
            </a:r>
          </a:p>
        </p:txBody>
      </p:sp>
      <p:cxnSp>
        <p:nvCxnSpPr>
          <p:cNvPr id="48" name="Straight Connector 47"/>
          <p:cNvCxnSpPr>
            <a:cxnSpLocks/>
          </p:cNvCxnSpPr>
          <p:nvPr/>
        </p:nvCxnSpPr>
        <p:spPr>
          <a:xfrm>
            <a:off x="9523133" y="1908811"/>
            <a:ext cx="187223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hasCustomPrompt="1"/>
          </p:nvPr>
        </p:nvSpPr>
        <p:spPr>
          <a:xfrm>
            <a:off x="482918" y="509833"/>
            <a:ext cx="10921365" cy="914400"/>
          </a:xfrm>
        </p:spPr>
        <p:txBody>
          <a:bodyPr/>
          <a:lstStyle>
            <a:lvl1pPr>
              <a:defRPr>
                <a:solidFill>
                  <a:schemeClr val="tx1"/>
                </a:solidFill>
              </a:defRPr>
            </a:lvl1pPr>
          </a:lstStyle>
          <a:p>
            <a:r>
              <a:rPr lang="en-US" dirty="0"/>
              <a:t>Five content layout</a:t>
            </a:r>
          </a:p>
        </p:txBody>
      </p:sp>
      <p:sp>
        <p:nvSpPr>
          <p:cNvPr id="45" name="Content Placeholder 14"/>
          <p:cNvSpPr>
            <a:spLocks noGrp="1"/>
          </p:cNvSpPr>
          <p:nvPr>
            <p:ph sz="quarter" idx="23"/>
          </p:nvPr>
        </p:nvSpPr>
        <p:spPr>
          <a:xfrm>
            <a:off x="2742972" y="2014983"/>
            <a:ext cx="1881149" cy="4102446"/>
          </a:xfrm>
        </p:spPr>
        <p:txBody>
          <a:bodyPr vert="horz" lIns="0" tIns="0" rIns="0" bIns="0" rtlCol="0">
            <a:noAutofit/>
          </a:bodyPr>
          <a:lstStyle>
            <a:lvl1pPr>
              <a:defRPr lang="en-US" sz="1560" dirty="0" smtClean="0"/>
            </a:lvl1pPr>
            <a:lvl2pPr marL="142646" indent="-115900">
              <a:defRPr lang="en-US" sz="1365" dirty="0" smtClean="0"/>
            </a:lvl2pPr>
            <a:lvl3pPr marL="329870" indent="-133731">
              <a:defRPr lang="en-US" sz="1170" dirty="0" smtClean="0"/>
            </a:lvl3pPr>
            <a:lvl4pPr marL="450414" indent="-112991">
              <a:defRPr lang="en-US" sz="1170" dirty="0" smtClean="0"/>
            </a:lvl4pPr>
            <a:lvl5pPr marL="609838" indent="-112991">
              <a:defRPr lang="en-CA" sz="117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9" name="Content Placeholder 14"/>
          <p:cNvSpPr>
            <a:spLocks noGrp="1"/>
          </p:cNvSpPr>
          <p:nvPr>
            <p:ph sz="quarter" idx="24"/>
          </p:nvPr>
        </p:nvSpPr>
        <p:spPr>
          <a:xfrm>
            <a:off x="5003026" y="2014983"/>
            <a:ext cx="1881149" cy="4102446"/>
          </a:xfrm>
        </p:spPr>
        <p:txBody>
          <a:bodyPr vert="horz" lIns="0" tIns="0" rIns="0" bIns="0" rtlCol="0">
            <a:noAutofit/>
          </a:bodyPr>
          <a:lstStyle>
            <a:lvl1pPr>
              <a:defRPr lang="en-US" sz="1560" dirty="0" smtClean="0"/>
            </a:lvl1pPr>
            <a:lvl2pPr marL="142646" indent="-115900">
              <a:defRPr lang="en-US" sz="1365" dirty="0" smtClean="0"/>
            </a:lvl2pPr>
            <a:lvl3pPr marL="329870" indent="-133731">
              <a:defRPr lang="en-US" sz="1170" dirty="0" smtClean="0"/>
            </a:lvl3pPr>
            <a:lvl4pPr marL="450414" indent="-112991">
              <a:defRPr lang="en-US" sz="1170" dirty="0" smtClean="0"/>
            </a:lvl4pPr>
            <a:lvl5pPr marL="609838" indent="-112991">
              <a:defRPr lang="en-CA" sz="117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0" name="Content Placeholder 14"/>
          <p:cNvSpPr>
            <a:spLocks noGrp="1"/>
          </p:cNvSpPr>
          <p:nvPr>
            <p:ph sz="quarter" idx="25"/>
          </p:nvPr>
        </p:nvSpPr>
        <p:spPr>
          <a:xfrm>
            <a:off x="7263079" y="2014983"/>
            <a:ext cx="1881149" cy="4102446"/>
          </a:xfrm>
        </p:spPr>
        <p:txBody>
          <a:bodyPr vert="horz" lIns="0" tIns="0" rIns="0" bIns="0" rtlCol="0">
            <a:noAutofit/>
          </a:bodyPr>
          <a:lstStyle>
            <a:lvl1pPr>
              <a:defRPr lang="en-US" sz="1560" dirty="0" smtClean="0"/>
            </a:lvl1pPr>
            <a:lvl2pPr marL="142646" indent="-115900">
              <a:defRPr lang="en-US" sz="1365" dirty="0" smtClean="0"/>
            </a:lvl2pPr>
            <a:lvl3pPr marL="329870" indent="-133731">
              <a:defRPr lang="en-US" sz="1170" dirty="0" smtClean="0"/>
            </a:lvl3pPr>
            <a:lvl4pPr marL="450414" indent="-112991">
              <a:defRPr lang="en-US" sz="1170" dirty="0" smtClean="0"/>
            </a:lvl4pPr>
            <a:lvl5pPr marL="609838" indent="-112991">
              <a:defRPr lang="en-CA" sz="117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1" name="Content Placeholder 14"/>
          <p:cNvSpPr>
            <a:spLocks noGrp="1"/>
          </p:cNvSpPr>
          <p:nvPr>
            <p:ph sz="quarter" idx="26"/>
          </p:nvPr>
        </p:nvSpPr>
        <p:spPr>
          <a:xfrm>
            <a:off x="9523133" y="2014983"/>
            <a:ext cx="1881149" cy="4102446"/>
          </a:xfrm>
        </p:spPr>
        <p:txBody>
          <a:bodyPr vert="horz" lIns="0" tIns="0" rIns="0" bIns="0" rtlCol="0">
            <a:noAutofit/>
          </a:bodyPr>
          <a:lstStyle>
            <a:lvl1pPr>
              <a:defRPr lang="en-US" sz="1560" dirty="0" smtClean="0"/>
            </a:lvl1pPr>
            <a:lvl2pPr marL="142646" indent="-115900">
              <a:defRPr lang="en-US" sz="1365" dirty="0" smtClean="0"/>
            </a:lvl2pPr>
            <a:lvl3pPr marL="329870" indent="-133731">
              <a:defRPr lang="en-US" sz="1170" dirty="0" smtClean="0"/>
            </a:lvl3pPr>
            <a:lvl4pPr marL="450414" indent="-112991">
              <a:defRPr lang="en-US" sz="1170" dirty="0" smtClean="0"/>
            </a:lvl4pPr>
            <a:lvl5pPr marL="609838" indent="-112991">
              <a:defRPr lang="en-CA" sz="117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2" name="Slide Number Placeholder 1"/>
          <p:cNvSpPr>
            <a:spLocks noGrp="1"/>
          </p:cNvSpPr>
          <p:nvPr>
            <p:ph type="sldNum" sz="quarter" idx="27"/>
          </p:nvPr>
        </p:nvSpPr>
        <p:spPr/>
        <p:txBody>
          <a:bodyPr/>
          <a:lstStyle/>
          <a:p>
            <a:r>
              <a:rPr lang="en-CA"/>
              <a:t>|  </a:t>
            </a:r>
            <a:fld id="{00E6A5BD-C011-4A45-AA3A-201790FB7F2B}" type="slidenum">
              <a:rPr lang="en-CA" smtClean="0"/>
              <a:pPr/>
              <a:t>‹#›</a:t>
            </a:fld>
            <a:endParaRPr lang="en-CA" dirty="0"/>
          </a:p>
        </p:txBody>
      </p:sp>
    </p:spTree>
    <p:extLst>
      <p:ext uri="{BB962C8B-B14F-4D97-AF65-F5344CB8AC3E}">
        <p14:creationId xmlns:p14="http://schemas.microsoft.com/office/powerpoint/2010/main" val="11334105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Text Heavy 1-Line">
    <p:spTree>
      <p:nvGrpSpPr>
        <p:cNvPr id="1" name=""/>
        <p:cNvGrpSpPr/>
        <p:nvPr/>
      </p:nvGrpSpPr>
      <p:grpSpPr>
        <a:xfrm>
          <a:off x="0" y="0"/>
          <a:ext cx="0" cy="0"/>
          <a:chOff x="0" y="0"/>
          <a:chExt cx="0" cy="0"/>
        </a:xfrm>
      </p:grpSpPr>
      <p:sp>
        <p:nvSpPr>
          <p:cNvPr id="3" name="Content Placeholder 2"/>
          <p:cNvSpPr>
            <a:spLocks noGrp="1"/>
          </p:cNvSpPr>
          <p:nvPr>
            <p:ph idx="1"/>
          </p:nvPr>
        </p:nvSpPr>
        <p:spPr>
          <a:xfrm>
            <a:off x="482918" y="1670236"/>
            <a:ext cx="10921365" cy="4310062"/>
          </a:xfrm>
        </p:spPr>
        <p:txBody>
          <a:bodyPr vert="horz" lIns="0" tIns="0" rIns="0" bIns="0" rtlCol="0">
            <a:noAutofit/>
          </a:bodyPr>
          <a:lstStyle>
            <a:lvl1pPr>
              <a:spcAft>
                <a:spcPts val="0"/>
              </a:spcAft>
              <a:defRPr lang="en-US" sz="2730" dirty="0" smtClean="0">
                <a:solidFill>
                  <a:schemeClr val="accent1"/>
                </a:solidFill>
              </a:defRPr>
            </a:lvl1pPr>
            <a:lvl2pPr marL="213970" indent="-160477">
              <a:defRPr lang="en-US" sz="2535" dirty="0" smtClean="0">
                <a:solidFill>
                  <a:schemeClr val="tx1"/>
                </a:solidFill>
              </a:defRPr>
            </a:lvl2pPr>
            <a:lvl3pPr marL="390049" indent="-190381">
              <a:defRPr lang="en-US" sz="1755" dirty="0" smtClean="0">
                <a:solidFill>
                  <a:schemeClr val="tx1"/>
                </a:solidFill>
              </a:defRPr>
            </a:lvl3pPr>
          </a:lstStyle>
          <a:p>
            <a:pPr lvl="0"/>
            <a:r>
              <a:rPr lang="en-US"/>
              <a:t>Click to edit Master text styles</a:t>
            </a:r>
          </a:p>
          <a:p>
            <a:pPr lvl="1"/>
            <a:r>
              <a:rPr lang="en-US"/>
              <a:t>Second level</a:t>
            </a:r>
          </a:p>
        </p:txBody>
      </p:sp>
      <p:sp>
        <p:nvSpPr>
          <p:cNvPr id="2" name="Slide Number Placeholder 1"/>
          <p:cNvSpPr>
            <a:spLocks noGrp="1"/>
          </p:cNvSpPr>
          <p:nvPr>
            <p:ph type="sldNum" sz="quarter" idx="10"/>
          </p:nvPr>
        </p:nvSpPr>
        <p:spPr/>
        <p:txBody>
          <a:bodyPr/>
          <a:lstStyle/>
          <a:p>
            <a:r>
              <a:rPr lang="en-CA"/>
              <a:t>|  </a:t>
            </a:r>
            <a:fld id="{00E6A5BD-C011-4A45-AA3A-201790FB7F2B}" type="slidenum">
              <a:rPr lang="en-CA" smtClean="0"/>
              <a:pPr/>
              <a:t>‹#›</a:t>
            </a:fld>
            <a:endParaRPr lang="en-CA" dirty="0"/>
          </a:p>
        </p:txBody>
      </p:sp>
      <p:sp>
        <p:nvSpPr>
          <p:cNvPr id="4" name="Title 3"/>
          <p:cNvSpPr>
            <a:spLocks noGrp="1"/>
          </p:cNvSpPr>
          <p:nvPr>
            <p:ph type="title" hasCustomPrompt="1"/>
          </p:nvPr>
        </p:nvSpPr>
        <p:spPr/>
        <p:txBody>
          <a:bodyPr/>
          <a:lstStyle>
            <a:lvl1pPr>
              <a:defRPr>
                <a:solidFill>
                  <a:schemeClr val="tx1"/>
                </a:solidFill>
              </a:defRPr>
            </a:lvl1pPr>
          </a:lstStyle>
          <a:p>
            <a:r>
              <a:rPr lang="en-US" dirty="0"/>
              <a:t>Title and content text heavy</a:t>
            </a:r>
          </a:p>
        </p:txBody>
      </p:sp>
    </p:spTree>
    <p:extLst>
      <p:ext uri="{BB962C8B-B14F-4D97-AF65-F5344CB8AC3E}">
        <p14:creationId xmlns:p14="http://schemas.microsoft.com/office/powerpoint/2010/main" val="236814772"/>
      </p:ext>
    </p:extLst>
  </p:cSld>
  <p:clrMapOvr>
    <a:masterClrMapping/>
  </p:clrMapOvr>
  <p:extLst mod="1">
    <p:ext uri="{DCECCB84-F9BA-43D5-87BE-67443E8EF086}">
      <p15:sldGuideLst xmlns:p15="http://schemas.microsoft.com/office/powerpoint/2012/main">
        <p15:guide id="1" orient="horz" pos="10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ig Titl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2918" y="450166"/>
            <a:ext cx="10946625" cy="1645920"/>
          </a:xfrm>
        </p:spPr>
        <p:txBody>
          <a:bodyPr/>
          <a:lstStyle>
            <a:lvl1pPr>
              <a:lnSpc>
                <a:spcPct val="85000"/>
              </a:lnSpc>
              <a:defRPr sz="5850"/>
            </a:lvl1pPr>
          </a:lstStyle>
          <a:p>
            <a:r>
              <a:rPr lang="en-US" dirty="0"/>
              <a:t>Big title text</a:t>
            </a:r>
          </a:p>
        </p:txBody>
      </p:sp>
      <p:sp>
        <p:nvSpPr>
          <p:cNvPr id="3" name="Content Placeholder 2"/>
          <p:cNvSpPr>
            <a:spLocks noGrp="1"/>
          </p:cNvSpPr>
          <p:nvPr>
            <p:ph idx="1"/>
          </p:nvPr>
        </p:nvSpPr>
        <p:spPr>
          <a:xfrm>
            <a:off x="482918" y="2327510"/>
            <a:ext cx="10946625" cy="3749040"/>
          </a:xfrm>
        </p:spPr>
        <p:txBody>
          <a:bodyPr/>
          <a:lstStyle>
            <a:lvl1pPr>
              <a:defRPr sz="2925">
                <a:solidFill>
                  <a:schemeClr val="tx1"/>
                </a:solidFill>
              </a:defRPr>
            </a:lvl1pPr>
            <a:lvl2pPr>
              <a:defRPr>
                <a:solidFill>
                  <a:schemeClr val="tx1"/>
                </a:solidFill>
              </a:defRPr>
            </a:lvl2pPr>
            <a:lvl3pPr>
              <a:defRPr>
                <a:solidFill>
                  <a:schemeClr val="tx1"/>
                </a:solidFill>
              </a:defRPr>
            </a:lvl3pPr>
            <a:lvl4pPr>
              <a:defRPr sz="1560">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laceholder 3"/>
          <p:cNvSpPr>
            <a:spLocks noGrp="1"/>
          </p:cNvSpPr>
          <p:nvPr>
            <p:ph type="sldNum" sz="quarter" idx="10"/>
          </p:nvPr>
        </p:nvSpPr>
        <p:spPr/>
        <p:txBody>
          <a:bodyPr/>
          <a:lstStyle/>
          <a:p>
            <a:r>
              <a:rPr lang="en-CA"/>
              <a:t>|  </a:t>
            </a:r>
            <a:fld id="{00E6A5BD-C011-4A45-AA3A-201790FB7F2B}" type="slidenum">
              <a:rPr lang="en-CA" smtClean="0"/>
              <a:pPr/>
              <a:t>‹#›</a:t>
            </a:fld>
            <a:endParaRPr lang="en-CA" dirty="0"/>
          </a:p>
        </p:txBody>
      </p:sp>
    </p:spTree>
    <p:extLst>
      <p:ext uri="{BB962C8B-B14F-4D97-AF65-F5344CB8AC3E}">
        <p14:creationId xmlns:p14="http://schemas.microsoft.com/office/powerpoint/2010/main" val="10169963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wo Statements">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482918" y="458076"/>
            <a:ext cx="5513862" cy="5614416"/>
          </a:xfrm>
        </p:spPr>
        <p:txBody>
          <a:bodyPr anchor="t" anchorCtr="0"/>
          <a:lstStyle>
            <a:lvl1pPr>
              <a:lnSpc>
                <a:spcPct val="90000"/>
              </a:lnSpc>
              <a:defRPr sz="4290">
                <a:solidFill>
                  <a:schemeClr val="accent1"/>
                </a:solidFill>
              </a:defRPr>
            </a:lvl1pPr>
          </a:lstStyle>
          <a:p>
            <a:r>
              <a:rPr lang="en-US" dirty="0"/>
              <a:t>Two statements</a:t>
            </a:r>
          </a:p>
        </p:txBody>
      </p:sp>
      <p:sp>
        <p:nvSpPr>
          <p:cNvPr id="3" name="Subtitle 2"/>
          <p:cNvSpPr>
            <a:spLocks noGrp="1"/>
          </p:cNvSpPr>
          <p:nvPr>
            <p:ph type="subTitle" idx="1" hasCustomPrompt="1"/>
          </p:nvPr>
        </p:nvSpPr>
        <p:spPr bwMode="invGray">
          <a:xfrm>
            <a:off x="6316333" y="458076"/>
            <a:ext cx="5091819" cy="5614416"/>
          </a:xfrm>
        </p:spPr>
        <p:txBody>
          <a:bodyPr/>
          <a:lstStyle>
            <a:lvl1pPr marL="0" indent="0" algn="l">
              <a:lnSpc>
                <a:spcPct val="100000"/>
              </a:lnSpc>
              <a:buNone/>
              <a:defRPr sz="1950" baseline="0">
                <a:solidFill>
                  <a:schemeClr val="tx1"/>
                </a:solidFill>
              </a:defRPr>
            </a:lvl1pPr>
            <a:lvl2pPr marL="445770" indent="0" algn="ctr">
              <a:buNone/>
              <a:defRPr>
                <a:solidFill>
                  <a:schemeClr val="tx1">
                    <a:tint val="75000"/>
                  </a:schemeClr>
                </a:solidFill>
              </a:defRPr>
            </a:lvl2pPr>
            <a:lvl3pPr marL="891540" indent="0" algn="ctr">
              <a:buNone/>
              <a:defRPr>
                <a:solidFill>
                  <a:schemeClr val="tx1">
                    <a:tint val="75000"/>
                  </a:schemeClr>
                </a:solidFill>
              </a:defRPr>
            </a:lvl3pPr>
            <a:lvl4pPr marL="1337310" indent="0" algn="ctr">
              <a:buNone/>
              <a:defRPr>
                <a:solidFill>
                  <a:schemeClr val="tx1">
                    <a:tint val="75000"/>
                  </a:schemeClr>
                </a:solidFill>
              </a:defRPr>
            </a:lvl4pPr>
            <a:lvl5pPr marL="1783080" indent="0" algn="ctr">
              <a:buNone/>
              <a:defRPr>
                <a:solidFill>
                  <a:schemeClr val="tx1">
                    <a:tint val="75000"/>
                  </a:schemeClr>
                </a:solidFill>
              </a:defRPr>
            </a:lvl5pPr>
            <a:lvl6pPr marL="2228850" indent="0" algn="ctr">
              <a:buNone/>
              <a:defRPr>
                <a:solidFill>
                  <a:schemeClr val="tx1">
                    <a:tint val="75000"/>
                  </a:schemeClr>
                </a:solidFill>
              </a:defRPr>
            </a:lvl6pPr>
            <a:lvl7pPr marL="2674620" indent="0" algn="ctr">
              <a:buNone/>
              <a:defRPr>
                <a:solidFill>
                  <a:schemeClr val="tx1">
                    <a:tint val="75000"/>
                  </a:schemeClr>
                </a:solidFill>
              </a:defRPr>
            </a:lvl7pPr>
            <a:lvl8pPr marL="3120390" indent="0" algn="ctr">
              <a:buNone/>
              <a:defRPr>
                <a:solidFill>
                  <a:schemeClr val="tx1">
                    <a:tint val="75000"/>
                  </a:schemeClr>
                </a:solidFill>
              </a:defRPr>
            </a:lvl8pPr>
            <a:lvl9pPr marL="3566160" indent="0" algn="ctr">
              <a:buNone/>
              <a:defRPr>
                <a:solidFill>
                  <a:schemeClr val="tx1">
                    <a:tint val="75000"/>
                  </a:schemeClr>
                </a:solidFill>
              </a:defRPr>
            </a:lvl9pPr>
          </a:lstStyle>
          <a:p>
            <a:r>
              <a:rPr lang="en-US" dirty="0"/>
              <a:t>Additional statement goes here</a:t>
            </a:r>
          </a:p>
        </p:txBody>
      </p:sp>
      <p:sp>
        <p:nvSpPr>
          <p:cNvPr id="6" name="Slide Number Placeholder 5"/>
          <p:cNvSpPr>
            <a:spLocks noGrp="1"/>
          </p:cNvSpPr>
          <p:nvPr>
            <p:ph type="sldNum" sz="quarter" idx="10"/>
          </p:nvPr>
        </p:nvSpPr>
        <p:spPr/>
        <p:txBody>
          <a:bodyPr/>
          <a:lstStyle/>
          <a:p>
            <a:r>
              <a:rPr lang="en-CA"/>
              <a:t>|  </a:t>
            </a:r>
            <a:fld id="{00E6A5BD-C011-4A45-AA3A-201790FB7F2B}" type="slidenum">
              <a:rPr lang="en-CA" smtClean="0"/>
              <a:pPr/>
              <a:t>‹#›</a:t>
            </a:fld>
            <a:endParaRPr lang="en-CA" dirty="0"/>
          </a:p>
        </p:txBody>
      </p:sp>
    </p:spTree>
    <p:extLst>
      <p:ext uri="{BB962C8B-B14F-4D97-AF65-F5344CB8AC3E}">
        <p14:creationId xmlns:p14="http://schemas.microsoft.com/office/powerpoint/2010/main" val="549818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er Image">
    <p:spTree>
      <p:nvGrpSpPr>
        <p:cNvPr id="1" name=""/>
        <p:cNvGrpSpPr/>
        <p:nvPr/>
      </p:nvGrpSpPr>
      <p:grpSpPr>
        <a:xfrm>
          <a:off x="0" y="0"/>
          <a:ext cx="0" cy="0"/>
          <a:chOff x="0" y="0"/>
          <a:chExt cx="0" cy="0"/>
        </a:xfrm>
      </p:grpSpPr>
      <p:sp>
        <p:nvSpPr>
          <p:cNvPr id="12" name="Picture Placeholder 11"/>
          <p:cNvSpPr>
            <a:spLocks noGrp="1"/>
          </p:cNvSpPr>
          <p:nvPr>
            <p:ph type="pic" sz="quarter" idx="16"/>
          </p:nvPr>
        </p:nvSpPr>
        <p:spPr>
          <a:xfrm>
            <a:off x="-1086" y="-13447"/>
            <a:ext cx="11888285" cy="3119182"/>
          </a:xfrm>
          <a:custGeom>
            <a:avLst/>
            <a:gdLst>
              <a:gd name="connsiteX0" fmla="*/ 0 w 12192000"/>
              <a:gd name="connsiteY0" fmla="*/ 0 h 2017713"/>
              <a:gd name="connsiteX1" fmla="*/ 12192000 w 12192000"/>
              <a:gd name="connsiteY1" fmla="*/ 0 h 2017713"/>
              <a:gd name="connsiteX2" fmla="*/ 12192000 w 12192000"/>
              <a:gd name="connsiteY2" fmla="*/ 2017713 h 2017713"/>
              <a:gd name="connsiteX3" fmla="*/ 0 w 12192000"/>
              <a:gd name="connsiteY3" fmla="*/ 2017713 h 2017713"/>
              <a:gd name="connsiteX4" fmla="*/ 0 w 12192000"/>
              <a:gd name="connsiteY4" fmla="*/ 0 h 2017713"/>
              <a:gd name="connsiteX0" fmla="*/ 0 w 12192000"/>
              <a:gd name="connsiteY0" fmla="*/ 0 h 2596447"/>
              <a:gd name="connsiteX1" fmla="*/ 12192000 w 12192000"/>
              <a:gd name="connsiteY1" fmla="*/ 0 h 2596447"/>
              <a:gd name="connsiteX2" fmla="*/ 12192000 w 12192000"/>
              <a:gd name="connsiteY2" fmla="*/ 2017713 h 2596447"/>
              <a:gd name="connsiteX3" fmla="*/ 0 w 12192000"/>
              <a:gd name="connsiteY3" fmla="*/ 2596447 h 2596447"/>
              <a:gd name="connsiteX4" fmla="*/ 0 w 12192000"/>
              <a:gd name="connsiteY4" fmla="*/ 0 h 2596447"/>
              <a:gd name="connsiteX0" fmla="*/ 0 w 12192000"/>
              <a:gd name="connsiteY0" fmla="*/ 0 h 3082584"/>
              <a:gd name="connsiteX1" fmla="*/ 12192000 w 12192000"/>
              <a:gd name="connsiteY1" fmla="*/ 0 h 3082584"/>
              <a:gd name="connsiteX2" fmla="*/ 12192000 w 12192000"/>
              <a:gd name="connsiteY2" fmla="*/ 2017713 h 3082584"/>
              <a:gd name="connsiteX3" fmla="*/ 11575 w 12192000"/>
              <a:gd name="connsiteY3" fmla="*/ 3082584 h 3082584"/>
              <a:gd name="connsiteX4" fmla="*/ 0 w 12192000"/>
              <a:gd name="connsiteY4" fmla="*/ 0 h 3082584"/>
              <a:gd name="connsiteX0" fmla="*/ 0 w 12192000"/>
              <a:gd name="connsiteY0" fmla="*/ 0 h 3082584"/>
              <a:gd name="connsiteX1" fmla="*/ 12192000 w 12192000"/>
              <a:gd name="connsiteY1" fmla="*/ 0 h 3082584"/>
              <a:gd name="connsiteX2" fmla="*/ 12192000 w 12192000"/>
              <a:gd name="connsiteY2" fmla="*/ 2017713 h 3082584"/>
              <a:gd name="connsiteX3" fmla="*/ 7222603 w 12192000"/>
              <a:gd name="connsiteY3" fmla="*/ 2453832 h 3082584"/>
              <a:gd name="connsiteX4" fmla="*/ 11575 w 12192000"/>
              <a:gd name="connsiteY4" fmla="*/ 3082584 h 3082584"/>
              <a:gd name="connsiteX5" fmla="*/ 0 w 12192000"/>
              <a:gd name="connsiteY5" fmla="*/ 0 h 3082584"/>
              <a:gd name="connsiteX0" fmla="*/ 0 w 12192000"/>
              <a:gd name="connsiteY0" fmla="*/ 0 h 3082584"/>
              <a:gd name="connsiteX1" fmla="*/ 12192000 w 12192000"/>
              <a:gd name="connsiteY1" fmla="*/ 0 h 3082584"/>
              <a:gd name="connsiteX2" fmla="*/ 12192000 w 12192000"/>
              <a:gd name="connsiteY2" fmla="*/ 2017713 h 3082584"/>
              <a:gd name="connsiteX3" fmla="*/ 8055980 w 12192000"/>
              <a:gd name="connsiteY3" fmla="*/ 1979270 h 3082584"/>
              <a:gd name="connsiteX4" fmla="*/ 11575 w 12192000"/>
              <a:gd name="connsiteY4" fmla="*/ 3082584 h 3082584"/>
              <a:gd name="connsiteX5" fmla="*/ 0 w 12192000"/>
              <a:gd name="connsiteY5" fmla="*/ 0 h 3082584"/>
              <a:gd name="connsiteX0" fmla="*/ 0 w 12192000"/>
              <a:gd name="connsiteY0" fmla="*/ 0 h 3082584"/>
              <a:gd name="connsiteX1" fmla="*/ 12192000 w 12192000"/>
              <a:gd name="connsiteY1" fmla="*/ 0 h 3082584"/>
              <a:gd name="connsiteX2" fmla="*/ 12192000 w 12192000"/>
              <a:gd name="connsiteY2" fmla="*/ 2272356 h 3082584"/>
              <a:gd name="connsiteX3" fmla="*/ 8055980 w 12192000"/>
              <a:gd name="connsiteY3" fmla="*/ 1979270 h 3082584"/>
              <a:gd name="connsiteX4" fmla="*/ 11575 w 12192000"/>
              <a:gd name="connsiteY4" fmla="*/ 3082584 h 3082584"/>
              <a:gd name="connsiteX5" fmla="*/ 0 w 12192000"/>
              <a:gd name="connsiteY5" fmla="*/ 0 h 3082584"/>
              <a:gd name="connsiteX0" fmla="*/ 0 w 12192000"/>
              <a:gd name="connsiteY0" fmla="*/ 0 h 3082584"/>
              <a:gd name="connsiteX1" fmla="*/ 12192000 w 12192000"/>
              <a:gd name="connsiteY1" fmla="*/ 0 h 3082584"/>
              <a:gd name="connsiteX2" fmla="*/ 12192000 w 12192000"/>
              <a:gd name="connsiteY2" fmla="*/ 2631171 h 3082584"/>
              <a:gd name="connsiteX3" fmla="*/ 8055980 w 12192000"/>
              <a:gd name="connsiteY3" fmla="*/ 1979270 h 3082584"/>
              <a:gd name="connsiteX4" fmla="*/ 11575 w 12192000"/>
              <a:gd name="connsiteY4" fmla="*/ 3082584 h 3082584"/>
              <a:gd name="connsiteX5" fmla="*/ 0 w 12192000"/>
              <a:gd name="connsiteY5" fmla="*/ 0 h 3082584"/>
              <a:gd name="connsiteX0" fmla="*/ 1113 w 12193113"/>
              <a:gd name="connsiteY0" fmla="*/ 0 h 3105734"/>
              <a:gd name="connsiteX1" fmla="*/ 12193113 w 12193113"/>
              <a:gd name="connsiteY1" fmla="*/ 0 h 3105734"/>
              <a:gd name="connsiteX2" fmla="*/ 12193113 w 12193113"/>
              <a:gd name="connsiteY2" fmla="*/ 2631171 h 3105734"/>
              <a:gd name="connsiteX3" fmla="*/ 8057093 w 12193113"/>
              <a:gd name="connsiteY3" fmla="*/ 1979270 h 3105734"/>
              <a:gd name="connsiteX4" fmla="*/ 1113 w 12193113"/>
              <a:gd name="connsiteY4" fmla="*/ 3105734 h 3105734"/>
              <a:gd name="connsiteX5" fmla="*/ 1113 w 12193113"/>
              <a:gd name="connsiteY5" fmla="*/ 0 h 3105734"/>
              <a:gd name="connsiteX0" fmla="*/ 1113 w 12193113"/>
              <a:gd name="connsiteY0" fmla="*/ 0 h 3105734"/>
              <a:gd name="connsiteX1" fmla="*/ 3161173 w 12193113"/>
              <a:gd name="connsiteY1" fmla="*/ 13446 h 3105734"/>
              <a:gd name="connsiteX2" fmla="*/ 12193113 w 12193113"/>
              <a:gd name="connsiteY2" fmla="*/ 0 h 3105734"/>
              <a:gd name="connsiteX3" fmla="*/ 12193113 w 12193113"/>
              <a:gd name="connsiteY3" fmla="*/ 2631171 h 3105734"/>
              <a:gd name="connsiteX4" fmla="*/ 8057093 w 12193113"/>
              <a:gd name="connsiteY4" fmla="*/ 1979270 h 3105734"/>
              <a:gd name="connsiteX5" fmla="*/ 1113 w 12193113"/>
              <a:gd name="connsiteY5" fmla="*/ 3105734 h 3105734"/>
              <a:gd name="connsiteX6" fmla="*/ 1113 w 12193113"/>
              <a:gd name="connsiteY6" fmla="*/ 0 h 3105734"/>
              <a:gd name="connsiteX0" fmla="*/ 1113 w 12193113"/>
              <a:gd name="connsiteY0" fmla="*/ 0 h 3105734"/>
              <a:gd name="connsiteX1" fmla="*/ 3981443 w 12193113"/>
              <a:gd name="connsiteY1" fmla="*/ 13446 h 3105734"/>
              <a:gd name="connsiteX2" fmla="*/ 12193113 w 12193113"/>
              <a:gd name="connsiteY2" fmla="*/ 0 h 3105734"/>
              <a:gd name="connsiteX3" fmla="*/ 12193113 w 12193113"/>
              <a:gd name="connsiteY3" fmla="*/ 2631171 h 3105734"/>
              <a:gd name="connsiteX4" fmla="*/ 8057093 w 12193113"/>
              <a:gd name="connsiteY4" fmla="*/ 1979270 h 3105734"/>
              <a:gd name="connsiteX5" fmla="*/ 1113 w 12193113"/>
              <a:gd name="connsiteY5" fmla="*/ 3105734 h 3105734"/>
              <a:gd name="connsiteX6" fmla="*/ 1113 w 12193113"/>
              <a:gd name="connsiteY6" fmla="*/ 0 h 3105734"/>
              <a:gd name="connsiteX0" fmla="*/ 1113 w 12193113"/>
              <a:gd name="connsiteY0" fmla="*/ 13448 h 3119182"/>
              <a:gd name="connsiteX1" fmla="*/ 3981443 w 12193113"/>
              <a:gd name="connsiteY1" fmla="*/ 26894 h 3119182"/>
              <a:gd name="connsiteX2" fmla="*/ 5299255 w 12193113"/>
              <a:gd name="connsiteY2" fmla="*/ 0 h 3119182"/>
              <a:gd name="connsiteX3" fmla="*/ 12193113 w 12193113"/>
              <a:gd name="connsiteY3" fmla="*/ 13448 h 3119182"/>
              <a:gd name="connsiteX4" fmla="*/ 12193113 w 12193113"/>
              <a:gd name="connsiteY4" fmla="*/ 2644619 h 3119182"/>
              <a:gd name="connsiteX5" fmla="*/ 8057093 w 12193113"/>
              <a:gd name="connsiteY5" fmla="*/ 1992718 h 3119182"/>
              <a:gd name="connsiteX6" fmla="*/ 1113 w 12193113"/>
              <a:gd name="connsiteY6" fmla="*/ 3119182 h 3119182"/>
              <a:gd name="connsiteX7" fmla="*/ 1113 w 12193113"/>
              <a:gd name="connsiteY7" fmla="*/ 13448 h 3119182"/>
              <a:gd name="connsiteX0" fmla="*/ 1113 w 12193113"/>
              <a:gd name="connsiteY0" fmla="*/ 0 h 3105734"/>
              <a:gd name="connsiteX1" fmla="*/ 3981443 w 12193113"/>
              <a:gd name="connsiteY1" fmla="*/ 13446 h 3105734"/>
              <a:gd name="connsiteX2" fmla="*/ 8082796 w 12193113"/>
              <a:gd name="connsiteY2" fmla="*/ 1976717 h 3105734"/>
              <a:gd name="connsiteX3" fmla="*/ 12193113 w 12193113"/>
              <a:gd name="connsiteY3" fmla="*/ 0 h 3105734"/>
              <a:gd name="connsiteX4" fmla="*/ 12193113 w 12193113"/>
              <a:gd name="connsiteY4" fmla="*/ 2631171 h 3105734"/>
              <a:gd name="connsiteX5" fmla="*/ 8057093 w 12193113"/>
              <a:gd name="connsiteY5" fmla="*/ 1979270 h 3105734"/>
              <a:gd name="connsiteX6" fmla="*/ 1113 w 12193113"/>
              <a:gd name="connsiteY6" fmla="*/ 3105734 h 3105734"/>
              <a:gd name="connsiteX7" fmla="*/ 1113 w 12193113"/>
              <a:gd name="connsiteY7" fmla="*/ 0 h 3105734"/>
              <a:gd name="connsiteX0" fmla="*/ 1113 w 12193113"/>
              <a:gd name="connsiteY0" fmla="*/ 13448 h 3119182"/>
              <a:gd name="connsiteX1" fmla="*/ 3914208 w 12193113"/>
              <a:gd name="connsiteY1" fmla="*/ 0 h 3119182"/>
              <a:gd name="connsiteX2" fmla="*/ 8082796 w 12193113"/>
              <a:gd name="connsiteY2" fmla="*/ 1990165 h 3119182"/>
              <a:gd name="connsiteX3" fmla="*/ 12193113 w 12193113"/>
              <a:gd name="connsiteY3" fmla="*/ 13448 h 3119182"/>
              <a:gd name="connsiteX4" fmla="*/ 12193113 w 12193113"/>
              <a:gd name="connsiteY4" fmla="*/ 2644619 h 3119182"/>
              <a:gd name="connsiteX5" fmla="*/ 8057093 w 12193113"/>
              <a:gd name="connsiteY5" fmla="*/ 1992718 h 3119182"/>
              <a:gd name="connsiteX6" fmla="*/ 1113 w 12193113"/>
              <a:gd name="connsiteY6" fmla="*/ 3119182 h 3119182"/>
              <a:gd name="connsiteX7" fmla="*/ 1113 w 12193113"/>
              <a:gd name="connsiteY7" fmla="*/ 13448 h 31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113" h="3119182">
                <a:moveTo>
                  <a:pt x="1113" y="13448"/>
                </a:moveTo>
                <a:lnTo>
                  <a:pt x="3914208" y="0"/>
                </a:lnTo>
                <a:lnTo>
                  <a:pt x="8082796" y="1990165"/>
                </a:lnTo>
                <a:lnTo>
                  <a:pt x="12193113" y="13448"/>
                </a:lnTo>
                <a:lnTo>
                  <a:pt x="12193113" y="2644619"/>
                </a:lnTo>
                <a:lnTo>
                  <a:pt x="8057093" y="1992718"/>
                </a:lnTo>
                <a:lnTo>
                  <a:pt x="1113" y="3119182"/>
                </a:lnTo>
                <a:cubicBezTo>
                  <a:pt x="-2745" y="2091654"/>
                  <a:pt x="4971" y="1040976"/>
                  <a:pt x="1113" y="13448"/>
                </a:cubicBezTo>
                <a:close/>
              </a:path>
            </a:pathLst>
          </a:custGeom>
          <a:solidFill>
            <a:schemeClr val="bg2"/>
          </a:solidFill>
        </p:spPr>
        <p:txBody>
          <a:bodyPr/>
          <a:lstStyle/>
          <a:p>
            <a:r>
              <a:rPr lang="en-US"/>
              <a:t>Drag picture to placeholder or click icon to add</a:t>
            </a:r>
          </a:p>
        </p:txBody>
      </p:sp>
      <p:sp>
        <p:nvSpPr>
          <p:cNvPr id="6" name="Triangle 5"/>
          <p:cNvSpPr/>
          <p:nvPr userDrawn="1"/>
        </p:nvSpPr>
        <p:spPr>
          <a:xfrm rot="10800000">
            <a:off x="3818198" y="0"/>
            <a:ext cx="8069002" cy="198366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154" tIns="44577" rIns="89154" bIns="44577" numCol="1" spcCol="0" rtlCol="0" fromWordArt="0" anchor="ctr" anchorCtr="0" forceAA="0" compatLnSpc="1">
            <a:prstTxWarp prst="textNoShape">
              <a:avLst/>
            </a:prstTxWarp>
            <a:noAutofit/>
          </a:bodyPr>
          <a:lstStyle/>
          <a:p>
            <a:pPr algn="ctr"/>
            <a:endParaRPr lang="en-US" sz="1755"/>
          </a:p>
        </p:txBody>
      </p:sp>
      <p:sp>
        <p:nvSpPr>
          <p:cNvPr id="3" name="Content Placeholder 2"/>
          <p:cNvSpPr>
            <a:spLocks noGrp="1"/>
          </p:cNvSpPr>
          <p:nvPr>
            <p:ph sz="half" idx="1"/>
          </p:nvPr>
        </p:nvSpPr>
        <p:spPr>
          <a:xfrm>
            <a:off x="6290130" y="3429000"/>
            <a:ext cx="5114153" cy="2667000"/>
          </a:xfrm>
        </p:spPr>
        <p:txBody>
          <a:bodyPr vert="horz" lIns="0" tIns="0" rIns="0" bIns="0" rtlCol="0">
            <a:noAutofit/>
          </a:bodyPr>
          <a:lstStyle>
            <a:lvl1pPr>
              <a:defRPr lang="en-US" sz="2730" dirty="0" smtClean="0">
                <a:solidFill>
                  <a:schemeClr val="tx1"/>
                </a:solidFill>
              </a:defRPr>
            </a:lvl1pPr>
            <a:lvl2pPr>
              <a:defRPr lang="en-US" sz="2340" dirty="0" smtClean="0">
                <a:solidFill>
                  <a:schemeClr val="tx1"/>
                </a:solidFill>
              </a:defRPr>
            </a:lvl2pPr>
            <a:lvl3pPr>
              <a:defRPr lang="en-US" sz="1950" dirty="0" smtClean="0">
                <a:solidFill>
                  <a:schemeClr val="tx1"/>
                </a:solidFill>
              </a:defRPr>
            </a:lvl3pPr>
            <a:lvl4pPr marL="641909" indent="-142646">
              <a:defRPr lang="en-US" sz="1560" dirty="0" smtClean="0">
                <a:solidFill>
                  <a:schemeClr val="tx1"/>
                </a:solidFill>
              </a:defRPr>
            </a:lvl4pPr>
          </a:lstStyle>
          <a:p>
            <a:pPr lvl="0">
              <a:spcBef>
                <a:spcPts val="975"/>
              </a:spcBef>
            </a:pPr>
            <a:r>
              <a:rPr lang="en-US"/>
              <a:t>Click to edit Master text styles</a:t>
            </a:r>
          </a:p>
          <a:p>
            <a:pPr lvl="1">
              <a:spcBef>
                <a:spcPts val="975"/>
              </a:spcBef>
            </a:pPr>
            <a:r>
              <a:rPr lang="en-US"/>
              <a:t>Second level</a:t>
            </a:r>
          </a:p>
          <a:p>
            <a:pPr lvl="2">
              <a:spcBef>
                <a:spcPts val="975"/>
              </a:spcBef>
            </a:pPr>
            <a:r>
              <a:rPr lang="en-US"/>
              <a:t>Third level</a:t>
            </a:r>
          </a:p>
          <a:p>
            <a:pPr lvl="3">
              <a:spcBef>
                <a:spcPts val="975"/>
              </a:spcBef>
            </a:pPr>
            <a:r>
              <a:rPr lang="en-US"/>
              <a:t>Fourth level</a:t>
            </a:r>
          </a:p>
        </p:txBody>
      </p:sp>
      <p:sp>
        <p:nvSpPr>
          <p:cNvPr id="4" name="Title 3"/>
          <p:cNvSpPr>
            <a:spLocks noGrp="1"/>
          </p:cNvSpPr>
          <p:nvPr>
            <p:ph type="title" hasCustomPrompt="1"/>
          </p:nvPr>
        </p:nvSpPr>
        <p:spPr>
          <a:xfrm>
            <a:off x="482917" y="3429000"/>
            <a:ext cx="5460683" cy="2667000"/>
          </a:xfrm>
        </p:spPr>
        <p:txBody>
          <a:bodyPr/>
          <a:lstStyle>
            <a:lvl1pPr marL="0" marR="0" indent="0" algn="l" defTabSz="891540" rtl="0" eaLnBrk="1" fontAlgn="auto" latinLnBrk="0" hangingPunct="1">
              <a:lnSpc>
                <a:spcPct val="90000"/>
              </a:lnSpc>
              <a:spcBef>
                <a:spcPct val="0"/>
              </a:spcBef>
              <a:spcAft>
                <a:spcPts val="0"/>
              </a:spcAft>
              <a:buClrTx/>
              <a:buSzTx/>
              <a:buFontTx/>
              <a:buNone/>
              <a:tabLst/>
              <a:defRPr lang="en-US" smtClean="0">
                <a:effectLst/>
              </a:defRPr>
            </a:lvl1pPr>
          </a:lstStyle>
          <a:p>
            <a:r>
              <a:rPr lang="en-US" dirty="0"/>
              <a:t>Slide with header image. </a:t>
            </a:r>
            <a:r>
              <a:rPr lang="en-US" dirty="0">
                <a:solidFill>
                  <a:srgbClr val="FF6700"/>
                </a:solidFill>
                <a:effectLst/>
                <a:latin typeface="GE Inspira Sans" charset="0"/>
              </a:rPr>
              <a:t>Placeholder text for 32 </a:t>
            </a:r>
            <a:r>
              <a:rPr lang="en-US" dirty="0" err="1">
                <a:solidFill>
                  <a:srgbClr val="FF6700"/>
                </a:solidFill>
                <a:effectLst/>
                <a:latin typeface="GE Inspira Sans" charset="0"/>
              </a:rPr>
              <a:t>pt</a:t>
            </a:r>
            <a:r>
              <a:rPr lang="en-US" dirty="0">
                <a:solidFill>
                  <a:srgbClr val="FF6700"/>
                </a:solidFill>
                <a:effectLst/>
                <a:latin typeface="GE Inspira Sans" charset="0"/>
              </a:rPr>
              <a:t> title has normal character spacing</a:t>
            </a:r>
            <a:endParaRPr lang="en-US" dirty="0"/>
          </a:p>
        </p:txBody>
      </p:sp>
      <p:sp>
        <p:nvSpPr>
          <p:cNvPr id="2" name="Slide Number Placeholder 1"/>
          <p:cNvSpPr>
            <a:spLocks noGrp="1"/>
          </p:cNvSpPr>
          <p:nvPr>
            <p:ph type="sldNum" sz="quarter" idx="15"/>
          </p:nvPr>
        </p:nvSpPr>
        <p:spPr/>
        <p:txBody>
          <a:bodyPr/>
          <a:lstStyle/>
          <a:p>
            <a:r>
              <a:rPr lang="en-CA"/>
              <a:t>|  </a:t>
            </a:r>
            <a:fld id="{00E6A5BD-C011-4A45-AA3A-201790FB7F2B}" type="slidenum">
              <a:rPr lang="en-CA" smtClean="0"/>
              <a:pPr/>
              <a:t>‹#›</a:t>
            </a:fld>
            <a:endParaRPr lang="en-CA" dirty="0"/>
          </a:p>
        </p:txBody>
      </p:sp>
    </p:spTree>
    <p:extLst>
      <p:ext uri="{BB962C8B-B14F-4D97-AF65-F5344CB8AC3E}">
        <p14:creationId xmlns:p14="http://schemas.microsoft.com/office/powerpoint/2010/main" val="27360875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ull Page Image with Floating Text">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1261" y="0"/>
            <a:ext cx="11888461"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13447 w 12192000"/>
              <a:gd name="connsiteY3" fmla="*/ 6118412 h 6858000"/>
              <a:gd name="connsiteX4" fmla="*/ 0 w 12192000"/>
              <a:gd name="connsiteY4"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8041341 w 12192000"/>
              <a:gd name="connsiteY3" fmla="*/ 6602506 h 6858000"/>
              <a:gd name="connsiteX4" fmla="*/ 13447 w 12192000"/>
              <a:gd name="connsiteY4" fmla="*/ 6118412 h 6858000"/>
              <a:gd name="connsiteX5" fmla="*/ 0 w 12192000"/>
              <a:gd name="connsiteY5"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8001000 w 12192000"/>
              <a:gd name="connsiteY3" fmla="*/ 6858000 h 6858000"/>
              <a:gd name="connsiteX4" fmla="*/ 13447 w 12192000"/>
              <a:gd name="connsiteY4" fmla="*/ 6118412 h 6858000"/>
              <a:gd name="connsiteX5" fmla="*/ 0 w 12192000"/>
              <a:gd name="connsiteY5" fmla="*/ 0 h 6858000"/>
              <a:gd name="connsiteX0" fmla="*/ 0 w 12192000"/>
              <a:gd name="connsiteY0" fmla="*/ 0 h 6858000"/>
              <a:gd name="connsiteX1" fmla="*/ 12192000 w 12192000"/>
              <a:gd name="connsiteY1" fmla="*/ 0 h 6858000"/>
              <a:gd name="connsiteX2" fmla="*/ 12192000 w 12192000"/>
              <a:gd name="connsiteY2" fmla="*/ 6091518 h 6858000"/>
              <a:gd name="connsiteX3" fmla="*/ 8001000 w 12192000"/>
              <a:gd name="connsiteY3" fmla="*/ 6858000 h 6858000"/>
              <a:gd name="connsiteX4" fmla="*/ 13447 w 12192000"/>
              <a:gd name="connsiteY4" fmla="*/ 6118412 h 6858000"/>
              <a:gd name="connsiteX5" fmla="*/ 0 w 12192000"/>
              <a:gd name="connsiteY5" fmla="*/ 0 h 6858000"/>
              <a:gd name="connsiteX0" fmla="*/ 1293 w 12193293"/>
              <a:gd name="connsiteY0" fmla="*/ 0 h 6858000"/>
              <a:gd name="connsiteX1" fmla="*/ 12193293 w 12193293"/>
              <a:gd name="connsiteY1" fmla="*/ 0 h 6858000"/>
              <a:gd name="connsiteX2" fmla="*/ 12193293 w 12193293"/>
              <a:gd name="connsiteY2" fmla="*/ 6091518 h 6858000"/>
              <a:gd name="connsiteX3" fmla="*/ 8002293 w 12193293"/>
              <a:gd name="connsiteY3" fmla="*/ 6858000 h 6858000"/>
              <a:gd name="connsiteX4" fmla="*/ 1293 w 12193293"/>
              <a:gd name="connsiteY4" fmla="*/ 6118412 h 6858000"/>
              <a:gd name="connsiteX5" fmla="*/ 1293 w 12193293"/>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93" h="6858000">
                <a:moveTo>
                  <a:pt x="1293" y="0"/>
                </a:moveTo>
                <a:lnTo>
                  <a:pt x="12193293" y="0"/>
                </a:lnTo>
                <a:lnTo>
                  <a:pt x="12193293" y="6091518"/>
                </a:lnTo>
                <a:lnTo>
                  <a:pt x="8002293" y="6858000"/>
                </a:lnTo>
                <a:lnTo>
                  <a:pt x="1293" y="6118412"/>
                </a:lnTo>
                <a:cubicBezTo>
                  <a:pt x="-3189" y="4078941"/>
                  <a:pt x="5775" y="2039471"/>
                  <a:pt x="1293" y="0"/>
                </a:cubicBezTo>
                <a:close/>
              </a:path>
            </a:pathLst>
          </a:custGeom>
          <a:solidFill>
            <a:schemeClr val="bg2"/>
          </a:solidFill>
        </p:spPr>
        <p:txBody>
          <a:bodyPr anchor="ctr"/>
          <a:lstStyle>
            <a:lvl1pPr algn="ctr">
              <a:defRPr/>
            </a:lvl1pPr>
          </a:lstStyle>
          <a:p>
            <a:r>
              <a:rPr lang="en-US" dirty="0"/>
              <a:t>Click to add image</a:t>
            </a:r>
          </a:p>
        </p:txBody>
      </p:sp>
      <p:sp>
        <p:nvSpPr>
          <p:cNvPr id="10" name="Rectangle 4"/>
          <p:cNvSpPr/>
          <p:nvPr userDrawn="1"/>
        </p:nvSpPr>
        <p:spPr>
          <a:xfrm>
            <a:off x="0" y="6096000"/>
            <a:ext cx="11887200" cy="762000"/>
          </a:xfrm>
          <a:custGeom>
            <a:avLst/>
            <a:gdLst>
              <a:gd name="connsiteX0" fmla="*/ 0 w 12192000"/>
              <a:gd name="connsiteY0" fmla="*/ 0 h 965200"/>
              <a:gd name="connsiteX1" fmla="*/ 12192000 w 12192000"/>
              <a:gd name="connsiteY1" fmla="*/ 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13700 w 12192000"/>
              <a:gd name="connsiteY1" fmla="*/ 96520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89900 w 12192000"/>
              <a:gd name="connsiteY1" fmla="*/ 53340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89900 w 12192000"/>
              <a:gd name="connsiteY1" fmla="*/ 533400 h 965200"/>
              <a:gd name="connsiteX2" fmla="*/ 9753600 w 12192000"/>
              <a:gd name="connsiteY2" fmla="*/ 736600 h 965200"/>
              <a:gd name="connsiteX3" fmla="*/ 12192000 w 12192000"/>
              <a:gd name="connsiteY3" fmla="*/ 965200 h 965200"/>
              <a:gd name="connsiteX4" fmla="*/ 0 w 12192000"/>
              <a:gd name="connsiteY4" fmla="*/ 965200 h 965200"/>
              <a:gd name="connsiteX5" fmla="*/ 0 w 12192000"/>
              <a:gd name="connsiteY5" fmla="*/ 0 h 965200"/>
              <a:gd name="connsiteX0" fmla="*/ 0 w 12192000"/>
              <a:gd name="connsiteY0" fmla="*/ 0 h 990600"/>
              <a:gd name="connsiteX1" fmla="*/ 8064500 w 12192000"/>
              <a:gd name="connsiteY1" fmla="*/ 990600 h 990600"/>
              <a:gd name="connsiteX2" fmla="*/ 9753600 w 12192000"/>
              <a:gd name="connsiteY2" fmla="*/ 736600 h 990600"/>
              <a:gd name="connsiteX3" fmla="*/ 12192000 w 12192000"/>
              <a:gd name="connsiteY3" fmla="*/ 965200 h 990600"/>
              <a:gd name="connsiteX4" fmla="*/ 0 w 12192000"/>
              <a:gd name="connsiteY4" fmla="*/ 965200 h 990600"/>
              <a:gd name="connsiteX5" fmla="*/ 0 w 12192000"/>
              <a:gd name="connsiteY5" fmla="*/ 0 h 990600"/>
              <a:gd name="connsiteX0" fmla="*/ 0 w 12192000"/>
              <a:gd name="connsiteY0" fmla="*/ 0 h 990600"/>
              <a:gd name="connsiteX1" fmla="*/ 8064500 w 12192000"/>
              <a:gd name="connsiteY1" fmla="*/ 990600 h 990600"/>
              <a:gd name="connsiteX2" fmla="*/ 12192000 w 12192000"/>
              <a:gd name="connsiteY2" fmla="*/ 203200 h 990600"/>
              <a:gd name="connsiteX3" fmla="*/ 12192000 w 12192000"/>
              <a:gd name="connsiteY3" fmla="*/ 965200 h 990600"/>
              <a:gd name="connsiteX4" fmla="*/ 0 w 12192000"/>
              <a:gd name="connsiteY4" fmla="*/ 965200 h 990600"/>
              <a:gd name="connsiteX5" fmla="*/ 0 w 12192000"/>
              <a:gd name="connsiteY5" fmla="*/ 0 h 990600"/>
              <a:gd name="connsiteX0" fmla="*/ 0 w 12192000"/>
              <a:gd name="connsiteY0" fmla="*/ 0 h 965200"/>
              <a:gd name="connsiteX1" fmla="*/ 8052777 w 12192000"/>
              <a:gd name="connsiteY1" fmla="*/ 961292 h 965200"/>
              <a:gd name="connsiteX2" fmla="*/ 12192000 w 12192000"/>
              <a:gd name="connsiteY2" fmla="*/ 203200 h 965200"/>
              <a:gd name="connsiteX3" fmla="*/ 12192000 w 12192000"/>
              <a:gd name="connsiteY3" fmla="*/ 965200 h 965200"/>
              <a:gd name="connsiteX4" fmla="*/ 0 w 12192000"/>
              <a:gd name="connsiteY4" fmla="*/ 965200 h 965200"/>
              <a:gd name="connsiteX5" fmla="*/ 0 w 12192000"/>
              <a:gd name="connsiteY5" fmla="*/ 0 h 965200"/>
              <a:gd name="connsiteX0" fmla="*/ 0 w 12192000"/>
              <a:gd name="connsiteY0" fmla="*/ 28294 h 762000"/>
              <a:gd name="connsiteX1" fmla="*/ 8052777 w 12192000"/>
              <a:gd name="connsiteY1" fmla="*/ 758092 h 762000"/>
              <a:gd name="connsiteX2" fmla="*/ 12192000 w 12192000"/>
              <a:gd name="connsiteY2" fmla="*/ 0 h 762000"/>
              <a:gd name="connsiteX3" fmla="*/ 12192000 w 12192000"/>
              <a:gd name="connsiteY3" fmla="*/ 762000 h 762000"/>
              <a:gd name="connsiteX4" fmla="*/ 0 w 12192000"/>
              <a:gd name="connsiteY4" fmla="*/ 762000 h 762000"/>
              <a:gd name="connsiteX5" fmla="*/ 0 w 12192000"/>
              <a:gd name="connsiteY5" fmla="*/ 28294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62000">
                <a:moveTo>
                  <a:pt x="0" y="28294"/>
                </a:moveTo>
                <a:lnTo>
                  <a:pt x="8052777" y="758092"/>
                </a:lnTo>
                <a:lnTo>
                  <a:pt x="12192000" y="0"/>
                </a:lnTo>
                <a:lnTo>
                  <a:pt x="12192000" y="762000"/>
                </a:lnTo>
                <a:lnTo>
                  <a:pt x="0" y="762000"/>
                </a:lnTo>
                <a:lnTo>
                  <a:pt x="0" y="2829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2" name="Freeform 11"/>
          <p:cNvSpPr>
            <a:spLocks noChangeAspect="1" noChangeArrowheads="1"/>
          </p:cNvSpPr>
          <p:nvPr userDrawn="1"/>
        </p:nvSpPr>
        <p:spPr bwMode="auto">
          <a:xfrm>
            <a:off x="482918" y="6363882"/>
            <a:ext cx="1292495" cy="320040"/>
          </a:xfrm>
          <a:custGeom>
            <a:avLst/>
            <a:gdLst>
              <a:gd name="connsiteX0" fmla="*/ 617180 w 6186130"/>
              <a:gd name="connsiteY0" fmla="*/ 798513 h 1493479"/>
              <a:gd name="connsiteX1" fmla="*/ 460944 w 6186130"/>
              <a:gd name="connsiteY1" fmla="*/ 1077556 h 1493479"/>
              <a:gd name="connsiteX2" fmla="*/ 404813 w 6186130"/>
              <a:gd name="connsiteY2" fmla="*/ 1021819 h 1493479"/>
              <a:gd name="connsiteX3" fmla="*/ 617180 w 6186130"/>
              <a:gd name="connsiteY3" fmla="*/ 798513 h 1493479"/>
              <a:gd name="connsiteX4" fmla="*/ 5241925 w 6186130"/>
              <a:gd name="connsiteY4" fmla="*/ 675084 h 1493479"/>
              <a:gd name="connsiteX5" fmla="*/ 5141097 w 6186130"/>
              <a:gd name="connsiteY5" fmla="*/ 786660 h 1493479"/>
              <a:gd name="connsiteX6" fmla="*/ 5342753 w 6186130"/>
              <a:gd name="connsiteY6" fmla="*/ 786660 h 1493479"/>
              <a:gd name="connsiteX7" fmla="*/ 5241925 w 6186130"/>
              <a:gd name="connsiteY7" fmla="*/ 675084 h 1493479"/>
              <a:gd name="connsiteX8" fmla="*/ 3530600 w 6186130"/>
              <a:gd name="connsiteY8" fmla="*/ 675084 h 1493479"/>
              <a:gd name="connsiteX9" fmla="*/ 3440896 w 6186130"/>
              <a:gd name="connsiteY9" fmla="*/ 786660 h 1493479"/>
              <a:gd name="connsiteX10" fmla="*/ 3631428 w 6186130"/>
              <a:gd name="connsiteY10" fmla="*/ 786660 h 1493479"/>
              <a:gd name="connsiteX11" fmla="*/ 3530600 w 6186130"/>
              <a:gd name="connsiteY11" fmla="*/ 675084 h 1493479"/>
              <a:gd name="connsiteX12" fmla="*/ 4466008 w 6186130"/>
              <a:gd name="connsiteY12" fmla="*/ 641351 h 1493479"/>
              <a:gd name="connsiteX13" fmla="*/ 4499382 w 6186130"/>
              <a:gd name="connsiteY13" fmla="*/ 641351 h 1493479"/>
              <a:gd name="connsiteX14" fmla="*/ 4510866 w 6186130"/>
              <a:gd name="connsiteY14" fmla="*/ 652473 h 1493479"/>
              <a:gd name="connsiteX15" fmla="*/ 4510866 w 6186130"/>
              <a:gd name="connsiteY15" fmla="*/ 865227 h 1493479"/>
              <a:gd name="connsiteX16" fmla="*/ 4589098 w 6186130"/>
              <a:gd name="connsiteY16" fmla="*/ 954921 h 1493479"/>
              <a:gd name="connsiteX17" fmla="*/ 4678813 w 6186130"/>
              <a:gd name="connsiteY17" fmla="*/ 910074 h 1493479"/>
              <a:gd name="connsiteX18" fmla="*/ 4678813 w 6186130"/>
              <a:gd name="connsiteY18" fmla="*/ 652473 h 1493479"/>
              <a:gd name="connsiteX19" fmla="*/ 4690296 w 6186130"/>
              <a:gd name="connsiteY19" fmla="*/ 641351 h 1493479"/>
              <a:gd name="connsiteX20" fmla="*/ 4723670 w 6186130"/>
              <a:gd name="connsiteY20" fmla="*/ 641351 h 1493479"/>
              <a:gd name="connsiteX21" fmla="*/ 4735154 w 6186130"/>
              <a:gd name="connsiteY21" fmla="*/ 652473 h 1493479"/>
              <a:gd name="connsiteX22" fmla="*/ 4735154 w 6186130"/>
              <a:gd name="connsiteY22" fmla="*/ 977523 h 1493479"/>
              <a:gd name="connsiteX23" fmla="*/ 4723670 w 6186130"/>
              <a:gd name="connsiteY23" fmla="*/ 999767 h 1493479"/>
              <a:gd name="connsiteX24" fmla="*/ 4701421 w 6186130"/>
              <a:gd name="connsiteY24" fmla="*/ 999767 h 1493479"/>
              <a:gd name="connsiteX25" fmla="*/ 4678813 w 6186130"/>
              <a:gd name="connsiteY25" fmla="*/ 977523 h 1493479"/>
              <a:gd name="connsiteX26" fmla="*/ 4678813 w 6186130"/>
              <a:gd name="connsiteY26" fmla="*/ 954921 h 1493479"/>
              <a:gd name="connsiteX27" fmla="*/ 4577973 w 6186130"/>
              <a:gd name="connsiteY27" fmla="*/ 999767 h 1493479"/>
              <a:gd name="connsiteX28" fmla="*/ 4454525 w 6186130"/>
              <a:gd name="connsiteY28" fmla="*/ 865227 h 1493479"/>
              <a:gd name="connsiteX29" fmla="*/ 4454525 w 6186130"/>
              <a:gd name="connsiteY29" fmla="*/ 652473 h 1493479"/>
              <a:gd name="connsiteX30" fmla="*/ 4466008 w 6186130"/>
              <a:gd name="connsiteY30" fmla="*/ 641351 h 1493479"/>
              <a:gd name="connsiteX31" fmla="*/ 5588935 w 6186130"/>
              <a:gd name="connsiteY31" fmla="*/ 630238 h 1493479"/>
              <a:gd name="connsiteX32" fmla="*/ 5700394 w 6186130"/>
              <a:gd name="connsiteY32" fmla="*/ 663962 h 1493479"/>
              <a:gd name="connsiteX33" fmla="*/ 5700394 w 6186130"/>
              <a:gd name="connsiteY33" fmla="*/ 675084 h 1493479"/>
              <a:gd name="connsiteX34" fmla="*/ 5689320 w 6186130"/>
              <a:gd name="connsiteY34" fmla="*/ 697328 h 1493479"/>
              <a:gd name="connsiteX35" fmla="*/ 5666813 w 6186130"/>
              <a:gd name="connsiteY35" fmla="*/ 697328 h 1493479"/>
              <a:gd name="connsiteX36" fmla="*/ 5588935 w 6186130"/>
              <a:gd name="connsiteY36" fmla="*/ 675084 h 1493479"/>
              <a:gd name="connsiteX37" fmla="*/ 5510699 w 6186130"/>
              <a:gd name="connsiteY37" fmla="*/ 731052 h 1493479"/>
              <a:gd name="connsiteX38" fmla="*/ 5588935 w 6186130"/>
              <a:gd name="connsiteY38" fmla="*/ 786660 h 1493479"/>
              <a:gd name="connsiteX39" fmla="*/ 5711469 w 6186130"/>
              <a:gd name="connsiteY39" fmla="*/ 898954 h 1493479"/>
              <a:gd name="connsiteX40" fmla="*/ 5577503 w 6186130"/>
              <a:gd name="connsiteY40" fmla="*/ 999767 h 1493479"/>
              <a:gd name="connsiteX41" fmla="*/ 5454969 w 6186130"/>
              <a:gd name="connsiteY41" fmla="*/ 966043 h 1493479"/>
              <a:gd name="connsiteX42" fmla="*/ 5443538 w 6186130"/>
              <a:gd name="connsiteY42" fmla="*/ 943800 h 1493479"/>
              <a:gd name="connsiteX43" fmla="*/ 5466044 w 6186130"/>
              <a:gd name="connsiteY43" fmla="*/ 921198 h 1493479"/>
              <a:gd name="connsiteX44" fmla="*/ 5477118 w 6186130"/>
              <a:gd name="connsiteY44" fmla="*/ 921198 h 1493479"/>
              <a:gd name="connsiteX45" fmla="*/ 5577503 w 6186130"/>
              <a:gd name="connsiteY45" fmla="*/ 954922 h 1493479"/>
              <a:gd name="connsiteX46" fmla="*/ 5655739 w 6186130"/>
              <a:gd name="connsiteY46" fmla="*/ 898954 h 1493479"/>
              <a:gd name="connsiteX47" fmla="*/ 5566429 w 6186130"/>
              <a:gd name="connsiteY47" fmla="*/ 842987 h 1493479"/>
              <a:gd name="connsiteX48" fmla="*/ 5454969 w 6186130"/>
              <a:gd name="connsiteY48" fmla="*/ 731052 h 1493479"/>
              <a:gd name="connsiteX49" fmla="*/ 5588935 w 6186130"/>
              <a:gd name="connsiteY49" fmla="*/ 630238 h 1493479"/>
              <a:gd name="connsiteX50" fmla="*/ 5241925 w 6186130"/>
              <a:gd name="connsiteY50" fmla="*/ 630238 h 1493479"/>
              <a:gd name="connsiteX51" fmla="*/ 5398729 w 6186130"/>
              <a:gd name="connsiteY51" fmla="*/ 809263 h 1493479"/>
              <a:gd name="connsiteX52" fmla="*/ 5398729 w 6186130"/>
              <a:gd name="connsiteY52" fmla="*/ 820384 h 1493479"/>
              <a:gd name="connsiteX53" fmla="*/ 5387606 w 6186130"/>
              <a:gd name="connsiteY53" fmla="*/ 831506 h 1493479"/>
              <a:gd name="connsiteX54" fmla="*/ 5141097 w 6186130"/>
              <a:gd name="connsiteY54" fmla="*/ 831506 h 1493479"/>
              <a:gd name="connsiteX55" fmla="*/ 5253049 w 6186130"/>
              <a:gd name="connsiteY55" fmla="*/ 954922 h 1493479"/>
              <a:gd name="connsiteX56" fmla="*/ 5342753 w 6186130"/>
              <a:gd name="connsiteY56" fmla="*/ 932678 h 1493479"/>
              <a:gd name="connsiteX57" fmla="*/ 5353877 w 6186130"/>
              <a:gd name="connsiteY57" fmla="*/ 932678 h 1493479"/>
              <a:gd name="connsiteX58" fmla="*/ 5365359 w 6186130"/>
              <a:gd name="connsiteY58" fmla="*/ 943800 h 1493479"/>
              <a:gd name="connsiteX59" fmla="*/ 5365359 w 6186130"/>
              <a:gd name="connsiteY59" fmla="*/ 966043 h 1493479"/>
              <a:gd name="connsiteX60" fmla="*/ 5253049 w 6186130"/>
              <a:gd name="connsiteY60" fmla="*/ 999767 h 1493479"/>
              <a:gd name="connsiteX61" fmla="*/ 5084763 w 6186130"/>
              <a:gd name="connsiteY61" fmla="*/ 820384 h 1493479"/>
              <a:gd name="connsiteX62" fmla="*/ 5241925 w 6186130"/>
              <a:gd name="connsiteY62" fmla="*/ 630238 h 1493479"/>
              <a:gd name="connsiteX63" fmla="*/ 5004797 w 6186130"/>
              <a:gd name="connsiteY63" fmla="*/ 630238 h 1493479"/>
              <a:gd name="connsiteX64" fmla="*/ 5038041 w 6186130"/>
              <a:gd name="connsiteY64" fmla="*/ 630238 h 1493479"/>
              <a:gd name="connsiteX65" fmla="*/ 5049480 w 6186130"/>
              <a:gd name="connsiteY65" fmla="*/ 652482 h 1493479"/>
              <a:gd name="connsiteX66" fmla="*/ 5038041 w 6186130"/>
              <a:gd name="connsiteY66" fmla="*/ 675084 h 1493479"/>
              <a:gd name="connsiteX67" fmla="*/ 5026960 w 6186130"/>
              <a:gd name="connsiteY67" fmla="*/ 686206 h 1493479"/>
              <a:gd name="connsiteX68" fmla="*/ 4993358 w 6186130"/>
              <a:gd name="connsiteY68" fmla="*/ 686206 h 1493479"/>
              <a:gd name="connsiteX69" fmla="*/ 4915429 w 6186130"/>
              <a:gd name="connsiteY69" fmla="*/ 731052 h 1493479"/>
              <a:gd name="connsiteX70" fmla="*/ 4915429 w 6186130"/>
              <a:gd name="connsiteY70" fmla="*/ 977524 h 1493479"/>
              <a:gd name="connsiteX71" fmla="*/ 4892908 w 6186130"/>
              <a:gd name="connsiteY71" fmla="*/ 999767 h 1493479"/>
              <a:gd name="connsiteX72" fmla="*/ 4870745 w 6186130"/>
              <a:gd name="connsiteY72" fmla="*/ 999767 h 1493479"/>
              <a:gd name="connsiteX73" fmla="*/ 4848225 w 6186130"/>
              <a:gd name="connsiteY73" fmla="*/ 977524 h 1493479"/>
              <a:gd name="connsiteX74" fmla="*/ 4848225 w 6186130"/>
              <a:gd name="connsiteY74" fmla="*/ 652482 h 1493479"/>
              <a:gd name="connsiteX75" fmla="*/ 4870745 w 6186130"/>
              <a:gd name="connsiteY75" fmla="*/ 641360 h 1493479"/>
              <a:gd name="connsiteX76" fmla="*/ 4892908 w 6186130"/>
              <a:gd name="connsiteY76" fmla="*/ 641360 h 1493479"/>
              <a:gd name="connsiteX77" fmla="*/ 4903990 w 6186130"/>
              <a:gd name="connsiteY77" fmla="*/ 652482 h 1493479"/>
              <a:gd name="connsiteX78" fmla="*/ 4903990 w 6186130"/>
              <a:gd name="connsiteY78" fmla="*/ 686206 h 1493479"/>
              <a:gd name="connsiteX79" fmla="*/ 5004797 w 6186130"/>
              <a:gd name="connsiteY79" fmla="*/ 630238 h 1493479"/>
              <a:gd name="connsiteX80" fmla="*/ 3946548 w 6186130"/>
              <a:gd name="connsiteY80" fmla="*/ 630238 h 1493479"/>
              <a:gd name="connsiteX81" fmla="*/ 4069991 w 6186130"/>
              <a:gd name="connsiteY81" fmla="*/ 764417 h 1493479"/>
              <a:gd name="connsiteX82" fmla="*/ 4069991 w 6186130"/>
              <a:gd name="connsiteY82" fmla="*/ 977524 h 1493479"/>
              <a:gd name="connsiteX83" fmla="*/ 4058867 w 6186130"/>
              <a:gd name="connsiteY83" fmla="*/ 999767 h 1493479"/>
              <a:gd name="connsiteX84" fmla="*/ 4025135 w 6186130"/>
              <a:gd name="connsiteY84" fmla="*/ 999767 h 1493479"/>
              <a:gd name="connsiteX85" fmla="*/ 4014011 w 6186130"/>
              <a:gd name="connsiteY85" fmla="*/ 977524 h 1493479"/>
              <a:gd name="connsiteX86" fmla="*/ 4014011 w 6186130"/>
              <a:gd name="connsiteY86" fmla="*/ 775539 h 1493479"/>
              <a:gd name="connsiteX87" fmla="*/ 3935424 w 6186130"/>
              <a:gd name="connsiteY87" fmla="*/ 675084 h 1493479"/>
              <a:gd name="connsiteX88" fmla="*/ 3845713 w 6186130"/>
              <a:gd name="connsiteY88" fmla="*/ 731052 h 1493479"/>
              <a:gd name="connsiteX89" fmla="*/ 3845713 w 6186130"/>
              <a:gd name="connsiteY89" fmla="*/ 977524 h 1493479"/>
              <a:gd name="connsiteX90" fmla="*/ 3823105 w 6186130"/>
              <a:gd name="connsiteY90" fmla="*/ 999767 h 1493479"/>
              <a:gd name="connsiteX91" fmla="*/ 3800857 w 6186130"/>
              <a:gd name="connsiteY91" fmla="*/ 999767 h 1493479"/>
              <a:gd name="connsiteX92" fmla="*/ 3778250 w 6186130"/>
              <a:gd name="connsiteY92" fmla="*/ 977524 h 1493479"/>
              <a:gd name="connsiteX93" fmla="*/ 3778250 w 6186130"/>
              <a:gd name="connsiteY93" fmla="*/ 652482 h 1493479"/>
              <a:gd name="connsiteX94" fmla="*/ 3800857 w 6186130"/>
              <a:gd name="connsiteY94" fmla="*/ 641360 h 1493479"/>
              <a:gd name="connsiteX95" fmla="*/ 3823105 w 6186130"/>
              <a:gd name="connsiteY95" fmla="*/ 641360 h 1493479"/>
              <a:gd name="connsiteX96" fmla="*/ 3834588 w 6186130"/>
              <a:gd name="connsiteY96" fmla="*/ 652482 h 1493479"/>
              <a:gd name="connsiteX97" fmla="*/ 3834588 w 6186130"/>
              <a:gd name="connsiteY97" fmla="*/ 675084 h 1493479"/>
              <a:gd name="connsiteX98" fmla="*/ 3946548 w 6186130"/>
              <a:gd name="connsiteY98" fmla="*/ 630238 h 1493479"/>
              <a:gd name="connsiteX99" fmla="*/ 3541724 w 6186130"/>
              <a:gd name="connsiteY99" fmla="*/ 630238 h 1493479"/>
              <a:gd name="connsiteX100" fmla="*/ 3687404 w 6186130"/>
              <a:gd name="connsiteY100" fmla="*/ 809263 h 1493479"/>
              <a:gd name="connsiteX101" fmla="*/ 3687404 w 6186130"/>
              <a:gd name="connsiteY101" fmla="*/ 820384 h 1493479"/>
              <a:gd name="connsiteX102" fmla="*/ 3676281 w 6186130"/>
              <a:gd name="connsiteY102" fmla="*/ 831506 h 1493479"/>
              <a:gd name="connsiteX103" fmla="*/ 3440896 w 6186130"/>
              <a:gd name="connsiteY103" fmla="*/ 831506 h 1493479"/>
              <a:gd name="connsiteX104" fmla="*/ 3552847 w 6186130"/>
              <a:gd name="connsiteY104" fmla="*/ 954922 h 1493479"/>
              <a:gd name="connsiteX105" fmla="*/ 3631428 w 6186130"/>
              <a:gd name="connsiteY105" fmla="*/ 932678 h 1493479"/>
              <a:gd name="connsiteX106" fmla="*/ 3654034 w 6186130"/>
              <a:gd name="connsiteY106" fmla="*/ 932678 h 1493479"/>
              <a:gd name="connsiteX107" fmla="*/ 3665157 w 6186130"/>
              <a:gd name="connsiteY107" fmla="*/ 943800 h 1493479"/>
              <a:gd name="connsiteX108" fmla="*/ 3665157 w 6186130"/>
              <a:gd name="connsiteY108" fmla="*/ 966043 h 1493479"/>
              <a:gd name="connsiteX109" fmla="*/ 3552847 w 6186130"/>
              <a:gd name="connsiteY109" fmla="*/ 999767 h 1493479"/>
              <a:gd name="connsiteX110" fmla="*/ 3373438 w 6186130"/>
              <a:gd name="connsiteY110" fmla="*/ 820384 h 1493479"/>
              <a:gd name="connsiteX111" fmla="*/ 3541724 w 6186130"/>
              <a:gd name="connsiteY111" fmla="*/ 630238 h 1493479"/>
              <a:gd name="connsiteX112" fmla="*/ 5938413 w 6186130"/>
              <a:gd name="connsiteY112" fmla="*/ 550863 h 1493479"/>
              <a:gd name="connsiteX113" fmla="*/ 5960709 w 6186130"/>
              <a:gd name="connsiteY113" fmla="*/ 573421 h 1493479"/>
              <a:gd name="connsiteX114" fmla="*/ 5960709 w 6186130"/>
              <a:gd name="connsiteY114" fmla="*/ 696236 h 1493479"/>
              <a:gd name="connsiteX115" fmla="*/ 5938413 w 6186130"/>
              <a:gd name="connsiteY115" fmla="*/ 729893 h 1493479"/>
              <a:gd name="connsiteX116" fmla="*/ 5905500 w 6186130"/>
              <a:gd name="connsiteY116" fmla="*/ 696236 h 1493479"/>
              <a:gd name="connsiteX117" fmla="*/ 5905500 w 6186130"/>
              <a:gd name="connsiteY117" fmla="*/ 573421 h 1493479"/>
              <a:gd name="connsiteX118" fmla="*/ 5938413 w 6186130"/>
              <a:gd name="connsiteY118" fmla="*/ 550863 h 1493479"/>
              <a:gd name="connsiteX119" fmla="*/ 4216810 w 6186130"/>
              <a:gd name="connsiteY119" fmla="*/ 539751 h 1493479"/>
              <a:gd name="connsiteX120" fmla="*/ 4250375 w 6186130"/>
              <a:gd name="connsiteY120" fmla="*/ 539751 h 1493479"/>
              <a:gd name="connsiteX121" fmla="*/ 4261444 w 6186130"/>
              <a:gd name="connsiteY121" fmla="*/ 550854 h 1493479"/>
              <a:gd name="connsiteX122" fmla="*/ 4261444 w 6186130"/>
              <a:gd name="connsiteY122" fmla="*/ 640391 h 1493479"/>
              <a:gd name="connsiteX123" fmla="*/ 4361780 w 6186130"/>
              <a:gd name="connsiteY123" fmla="*/ 640391 h 1493479"/>
              <a:gd name="connsiteX124" fmla="*/ 4373206 w 6186130"/>
              <a:gd name="connsiteY124" fmla="*/ 651494 h 1493479"/>
              <a:gd name="connsiteX125" fmla="*/ 4373206 w 6186130"/>
              <a:gd name="connsiteY125" fmla="*/ 662954 h 1493479"/>
              <a:gd name="connsiteX126" fmla="*/ 4361780 w 6186130"/>
              <a:gd name="connsiteY126" fmla="*/ 685159 h 1493479"/>
              <a:gd name="connsiteX127" fmla="*/ 4261444 w 6186130"/>
              <a:gd name="connsiteY127" fmla="*/ 685159 h 1493479"/>
              <a:gd name="connsiteX128" fmla="*/ 4261444 w 6186130"/>
              <a:gd name="connsiteY128" fmla="*/ 886439 h 1493479"/>
              <a:gd name="connsiteX129" fmla="*/ 4306077 w 6186130"/>
              <a:gd name="connsiteY129" fmla="*/ 953413 h 1493479"/>
              <a:gd name="connsiteX130" fmla="*/ 4350710 w 6186130"/>
              <a:gd name="connsiteY130" fmla="*/ 942310 h 1493479"/>
              <a:gd name="connsiteX131" fmla="*/ 4361780 w 6186130"/>
              <a:gd name="connsiteY131" fmla="*/ 942310 h 1493479"/>
              <a:gd name="connsiteX132" fmla="*/ 4373206 w 6186130"/>
              <a:gd name="connsiteY132" fmla="*/ 964515 h 1493479"/>
              <a:gd name="connsiteX133" fmla="*/ 4361780 w 6186130"/>
              <a:gd name="connsiteY133" fmla="*/ 987078 h 1493479"/>
              <a:gd name="connsiteX134" fmla="*/ 4295008 w 6186130"/>
              <a:gd name="connsiteY134" fmla="*/ 998181 h 1493479"/>
              <a:gd name="connsiteX135" fmla="*/ 4205741 w 6186130"/>
              <a:gd name="connsiteY135" fmla="*/ 897541 h 1493479"/>
              <a:gd name="connsiteX136" fmla="*/ 4205741 w 6186130"/>
              <a:gd name="connsiteY136" fmla="*/ 685159 h 1493479"/>
              <a:gd name="connsiteX137" fmla="*/ 4150039 w 6186130"/>
              <a:gd name="connsiteY137" fmla="*/ 685159 h 1493479"/>
              <a:gd name="connsiteX138" fmla="*/ 4138613 w 6186130"/>
              <a:gd name="connsiteY138" fmla="*/ 662954 h 1493479"/>
              <a:gd name="connsiteX139" fmla="*/ 4138613 w 6186130"/>
              <a:gd name="connsiteY139" fmla="*/ 651494 h 1493479"/>
              <a:gd name="connsiteX140" fmla="*/ 4150039 w 6186130"/>
              <a:gd name="connsiteY140" fmla="*/ 640391 h 1493479"/>
              <a:gd name="connsiteX141" fmla="*/ 4205741 w 6186130"/>
              <a:gd name="connsiteY141" fmla="*/ 640391 h 1493479"/>
              <a:gd name="connsiteX142" fmla="*/ 4205741 w 6186130"/>
              <a:gd name="connsiteY142" fmla="*/ 550854 h 1493479"/>
              <a:gd name="connsiteX143" fmla="*/ 4216810 w 6186130"/>
              <a:gd name="connsiteY143" fmla="*/ 539751 h 1493479"/>
              <a:gd name="connsiteX144" fmla="*/ 2968624 w 6186130"/>
              <a:gd name="connsiteY144" fmla="*/ 495301 h 1493479"/>
              <a:gd name="connsiteX145" fmla="*/ 3013427 w 6186130"/>
              <a:gd name="connsiteY145" fmla="*/ 495301 h 1493479"/>
              <a:gd name="connsiteX146" fmla="*/ 3024896 w 6186130"/>
              <a:gd name="connsiteY146" fmla="*/ 517562 h 1493479"/>
              <a:gd name="connsiteX147" fmla="*/ 3158946 w 6186130"/>
              <a:gd name="connsiteY147" fmla="*/ 921135 h 1493479"/>
              <a:gd name="connsiteX148" fmla="*/ 3293354 w 6186130"/>
              <a:gd name="connsiteY148" fmla="*/ 517562 h 1493479"/>
              <a:gd name="connsiteX149" fmla="*/ 3315577 w 6186130"/>
              <a:gd name="connsiteY149" fmla="*/ 495301 h 1493479"/>
              <a:gd name="connsiteX150" fmla="*/ 3349268 w 6186130"/>
              <a:gd name="connsiteY150" fmla="*/ 495301 h 1493479"/>
              <a:gd name="connsiteX151" fmla="*/ 3360379 w 6186130"/>
              <a:gd name="connsiteY151" fmla="*/ 506432 h 1493479"/>
              <a:gd name="connsiteX152" fmla="*/ 3360379 w 6186130"/>
              <a:gd name="connsiteY152" fmla="*/ 517562 h 1493479"/>
              <a:gd name="connsiteX153" fmla="*/ 3192279 w 6186130"/>
              <a:gd name="connsiteY153" fmla="*/ 988637 h 1493479"/>
              <a:gd name="connsiteX154" fmla="*/ 3170057 w 6186130"/>
              <a:gd name="connsiteY154" fmla="*/ 999767 h 1493479"/>
              <a:gd name="connsiteX155" fmla="*/ 3147477 w 6186130"/>
              <a:gd name="connsiteY155" fmla="*/ 999767 h 1493479"/>
              <a:gd name="connsiteX156" fmla="*/ 3125254 w 6186130"/>
              <a:gd name="connsiteY156" fmla="*/ 988637 h 1493479"/>
              <a:gd name="connsiteX157" fmla="*/ 2957513 w 6186130"/>
              <a:gd name="connsiteY157" fmla="*/ 517562 h 1493479"/>
              <a:gd name="connsiteX158" fmla="*/ 2957513 w 6186130"/>
              <a:gd name="connsiteY158" fmla="*/ 506432 h 1493479"/>
              <a:gd name="connsiteX159" fmla="*/ 2463765 w 6186130"/>
              <a:gd name="connsiteY159" fmla="*/ 495301 h 1493479"/>
              <a:gd name="connsiteX160" fmla="*/ 2731766 w 6186130"/>
              <a:gd name="connsiteY160" fmla="*/ 495301 h 1493479"/>
              <a:gd name="connsiteX161" fmla="*/ 2742843 w 6186130"/>
              <a:gd name="connsiteY161" fmla="*/ 517562 h 1493479"/>
              <a:gd name="connsiteX162" fmla="*/ 2742843 w 6186130"/>
              <a:gd name="connsiteY162" fmla="*/ 540183 h 1493479"/>
              <a:gd name="connsiteX163" fmla="*/ 2731766 w 6186130"/>
              <a:gd name="connsiteY163" fmla="*/ 551313 h 1493479"/>
              <a:gd name="connsiteX164" fmla="*/ 2508432 w 6186130"/>
              <a:gd name="connsiteY164" fmla="*/ 551313 h 1493479"/>
              <a:gd name="connsiteX165" fmla="*/ 2508432 w 6186130"/>
              <a:gd name="connsiteY165" fmla="*/ 708577 h 1493479"/>
              <a:gd name="connsiteX166" fmla="*/ 2698177 w 6186130"/>
              <a:gd name="connsiteY166" fmla="*/ 708577 h 1493479"/>
              <a:gd name="connsiteX167" fmla="*/ 2720689 w 6186130"/>
              <a:gd name="connsiteY167" fmla="*/ 730838 h 1493479"/>
              <a:gd name="connsiteX168" fmla="*/ 2720689 w 6186130"/>
              <a:gd name="connsiteY168" fmla="*/ 753099 h 1493479"/>
              <a:gd name="connsiteX169" fmla="*/ 2698177 w 6186130"/>
              <a:gd name="connsiteY169" fmla="*/ 764230 h 1493479"/>
              <a:gd name="connsiteX170" fmla="*/ 2508432 w 6186130"/>
              <a:gd name="connsiteY170" fmla="*/ 764230 h 1493479"/>
              <a:gd name="connsiteX171" fmla="*/ 2508432 w 6186130"/>
              <a:gd name="connsiteY171" fmla="*/ 943755 h 1493479"/>
              <a:gd name="connsiteX172" fmla="*/ 2731766 w 6186130"/>
              <a:gd name="connsiteY172" fmla="*/ 943755 h 1493479"/>
              <a:gd name="connsiteX173" fmla="*/ 2742843 w 6186130"/>
              <a:gd name="connsiteY173" fmla="*/ 954886 h 1493479"/>
              <a:gd name="connsiteX174" fmla="*/ 2742843 w 6186130"/>
              <a:gd name="connsiteY174" fmla="*/ 977506 h 1493479"/>
              <a:gd name="connsiteX175" fmla="*/ 2731766 w 6186130"/>
              <a:gd name="connsiteY175" fmla="*/ 999767 h 1493479"/>
              <a:gd name="connsiteX176" fmla="*/ 2463765 w 6186130"/>
              <a:gd name="connsiteY176" fmla="*/ 999767 h 1493479"/>
              <a:gd name="connsiteX177" fmla="*/ 2452688 w 6186130"/>
              <a:gd name="connsiteY177" fmla="*/ 977506 h 1493479"/>
              <a:gd name="connsiteX178" fmla="*/ 2452688 w 6186130"/>
              <a:gd name="connsiteY178" fmla="*/ 517562 h 1493479"/>
              <a:gd name="connsiteX179" fmla="*/ 2463765 w 6186130"/>
              <a:gd name="connsiteY179" fmla="*/ 495301 h 1493479"/>
              <a:gd name="connsiteX180" fmla="*/ 2170090 w 6186130"/>
              <a:gd name="connsiteY180" fmla="*/ 495301 h 1493479"/>
              <a:gd name="connsiteX181" fmla="*/ 2326581 w 6186130"/>
              <a:gd name="connsiteY181" fmla="*/ 551313 h 1493479"/>
              <a:gd name="connsiteX182" fmla="*/ 2326581 w 6186130"/>
              <a:gd name="connsiteY182" fmla="*/ 562444 h 1493479"/>
              <a:gd name="connsiteX183" fmla="*/ 2304379 w 6186130"/>
              <a:gd name="connsiteY183" fmla="*/ 585064 h 1493479"/>
              <a:gd name="connsiteX184" fmla="*/ 2292919 w 6186130"/>
              <a:gd name="connsiteY184" fmla="*/ 585064 h 1493479"/>
              <a:gd name="connsiteX185" fmla="*/ 2158630 w 6186130"/>
              <a:gd name="connsiteY185" fmla="*/ 551313 h 1493479"/>
              <a:gd name="connsiteX186" fmla="*/ 2002139 w 6186130"/>
              <a:gd name="connsiteY186" fmla="*/ 753099 h 1493479"/>
              <a:gd name="connsiteX187" fmla="*/ 2170090 w 6186130"/>
              <a:gd name="connsiteY187" fmla="*/ 954886 h 1493479"/>
              <a:gd name="connsiteX188" fmla="*/ 2281818 w 6186130"/>
              <a:gd name="connsiteY188" fmla="*/ 921135 h 1493479"/>
              <a:gd name="connsiteX189" fmla="*/ 2281818 w 6186130"/>
              <a:gd name="connsiteY189" fmla="*/ 786491 h 1493479"/>
              <a:gd name="connsiteX190" fmla="*/ 2181191 w 6186130"/>
              <a:gd name="connsiteY190" fmla="*/ 786491 h 1493479"/>
              <a:gd name="connsiteX191" fmla="*/ 2170090 w 6186130"/>
              <a:gd name="connsiteY191" fmla="*/ 764230 h 1493479"/>
              <a:gd name="connsiteX192" fmla="*/ 2170090 w 6186130"/>
              <a:gd name="connsiteY192" fmla="*/ 741969 h 1493479"/>
              <a:gd name="connsiteX193" fmla="*/ 2181191 w 6186130"/>
              <a:gd name="connsiteY193" fmla="*/ 730838 h 1493479"/>
              <a:gd name="connsiteX194" fmla="*/ 2337682 w 6186130"/>
              <a:gd name="connsiteY194" fmla="*/ 730838 h 1493479"/>
              <a:gd name="connsiteX195" fmla="*/ 2349142 w 6186130"/>
              <a:gd name="connsiteY195" fmla="*/ 741969 h 1493479"/>
              <a:gd name="connsiteX196" fmla="*/ 2349142 w 6186130"/>
              <a:gd name="connsiteY196" fmla="*/ 943755 h 1493479"/>
              <a:gd name="connsiteX197" fmla="*/ 2337682 w 6186130"/>
              <a:gd name="connsiteY197" fmla="*/ 966016 h 1493479"/>
              <a:gd name="connsiteX198" fmla="*/ 2170090 w 6186130"/>
              <a:gd name="connsiteY198" fmla="*/ 999767 h 1493479"/>
              <a:gd name="connsiteX199" fmla="*/ 1946275 w 6186130"/>
              <a:gd name="connsiteY199" fmla="*/ 753099 h 1493479"/>
              <a:gd name="connsiteX200" fmla="*/ 2170090 w 6186130"/>
              <a:gd name="connsiteY200" fmla="*/ 495301 h 1493479"/>
              <a:gd name="connsiteX201" fmla="*/ 6040758 w 6186130"/>
              <a:gd name="connsiteY201" fmla="*/ 439738 h 1493479"/>
              <a:gd name="connsiteX202" fmla="*/ 6163572 w 6186130"/>
              <a:gd name="connsiteY202" fmla="*/ 439738 h 1493479"/>
              <a:gd name="connsiteX203" fmla="*/ 6186130 w 6186130"/>
              <a:gd name="connsiteY203" fmla="*/ 472651 h 1493479"/>
              <a:gd name="connsiteX204" fmla="*/ 6163572 w 6186130"/>
              <a:gd name="connsiteY204" fmla="*/ 494947 h 1493479"/>
              <a:gd name="connsiteX205" fmla="*/ 6040758 w 6186130"/>
              <a:gd name="connsiteY205" fmla="*/ 494947 h 1493479"/>
              <a:gd name="connsiteX206" fmla="*/ 6007100 w 6186130"/>
              <a:gd name="connsiteY206" fmla="*/ 472651 h 1493479"/>
              <a:gd name="connsiteX207" fmla="*/ 6040758 w 6186130"/>
              <a:gd name="connsiteY207" fmla="*/ 439738 h 1493479"/>
              <a:gd name="connsiteX208" fmla="*/ 5702274 w 6186130"/>
              <a:gd name="connsiteY208" fmla="*/ 439738 h 1493479"/>
              <a:gd name="connsiteX209" fmla="*/ 5825447 w 6186130"/>
              <a:gd name="connsiteY209" fmla="*/ 439738 h 1493479"/>
              <a:gd name="connsiteX210" fmla="*/ 5859105 w 6186130"/>
              <a:gd name="connsiteY210" fmla="*/ 472651 h 1493479"/>
              <a:gd name="connsiteX211" fmla="*/ 5825447 w 6186130"/>
              <a:gd name="connsiteY211" fmla="*/ 494947 h 1493479"/>
              <a:gd name="connsiteX212" fmla="*/ 5702274 w 6186130"/>
              <a:gd name="connsiteY212" fmla="*/ 494947 h 1493479"/>
              <a:gd name="connsiteX213" fmla="*/ 5680075 w 6186130"/>
              <a:gd name="connsiteY213" fmla="*/ 472651 h 1493479"/>
              <a:gd name="connsiteX214" fmla="*/ 5702274 w 6186130"/>
              <a:gd name="connsiteY214" fmla="*/ 439738 h 1493479"/>
              <a:gd name="connsiteX215" fmla="*/ 997548 w 6186130"/>
              <a:gd name="connsiteY215" fmla="*/ 401698 h 1493479"/>
              <a:gd name="connsiteX216" fmla="*/ 1010916 w 6186130"/>
              <a:gd name="connsiteY216" fmla="*/ 405144 h 1493479"/>
              <a:gd name="connsiteX217" fmla="*/ 922338 w 6186130"/>
              <a:gd name="connsiteY217" fmla="*/ 550505 h 1493479"/>
              <a:gd name="connsiteX218" fmla="*/ 997548 w 6186130"/>
              <a:gd name="connsiteY218" fmla="*/ 401698 h 1493479"/>
              <a:gd name="connsiteX219" fmla="*/ 640693 w 6186130"/>
              <a:gd name="connsiteY219" fmla="*/ 394027 h 1493479"/>
              <a:gd name="connsiteX220" fmla="*/ 528638 w 6186130"/>
              <a:gd name="connsiteY220" fmla="*/ 583844 h 1493479"/>
              <a:gd name="connsiteX221" fmla="*/ 640693 w 6186130"/>
              <a:gd name="connsiteY221" fmla="*/ 394027 h 1493479"/>
              <a:gd name="connsiteX222" fmla="*/ 640074 w 6186130"/>
              <a:gd name="connsiteY222" fmla="*/ 349011 h 1493479"/>
              <a:gd name="connsiteX223" fmla="*/ 460200 w 6186130"/>
              <a:gd name="connsiteY223" fmla="*/ 584853 h 1493479"/>
              <a:gd name="connsiteX224" fmla="*/ 415232 w 6186130"/>
              <a:gd name="connsiteY224" fmla="*/ 528768 h 1493479"/>
              <a:gd name="connsiteX225" fmla="*/ 426384 w 6186130"/>
              <a:gd name="connsiteY225" fmla="*/ 461180 h 1493479"/>
              <a:gd name="connsiteX226" fmla="*/ 415232 w 6186130"/>
              <a:gd name="connsiteY226" fmla="*/ 450035 h 1493479"/>
              <a:gd name="connsiteX227" fmla="*/ 358751 w 6186130"/>
              <a:gd name="connsiteY227" fmla="*/ 539913 h 1493479"/>
              <a:gd name="connsiteX228" fmla="*/ 471352 w 6186130"/>
              <a:gd name="connsiteY228" fmla="*/ 652082 h 1493479"/>
              <a:gd name="connsiteX229" fmla="*/ 550137 w 6186130"/>
              <a:gd name="connsiteY229" fmla="*/ 719671 h 1493479"/>
              <a:gd name="connsiteX230" fmla="*/ 640074 w 6186130"/>
              <a:gd name="connsiteY230" fmla="*/ 697021 h 1493479"/>
              <a:gd name="connsiteX231" fmla="*/ 628562 w 6186130"/>
              <a:gd name="connsiteY231" fmla="*/ 730816 h 1493479"/>
              <a:gd name="connsiteX232" fmla="*/ 415232 w 6186130"/>
              <a:gd name="connsiteY232" fmla="*/ 865274 h 1493479"/>
              <a:gd name="connsiteX233" fmla="*/ 336447 w 6186130"/>
              <a:gd name="connsiteY233" fmla="*/ 1022741 h 1493479"/>
              <a:gd name="connsiteX234" fmla="*/ 460200 w 6186130"/>
              <a:gd name="connsiteY234" fmla="*/ 1134910 h 1493479"/>
              <a:gd name="connsiteX235" fmla="*/ 662379 w 6186130"/>
              <a:gd name="connsiteY235" fmla="*/ 955153 h 1493479"/>
              <a:gd name="connsiteX236" fmla="*/ 685043 w 6186130"/>
              <a:gd name="connsiteY236" fmla="*/ 764250 h 1493479"/>
              <a:gd name="connsiteX237" fmla="*/ 876069 w 6186130"/>
              <a:gd name="connsiteY237" fmla="*/ 640937 h 1493479"/>
              <a:gd name="connsiteX238" fmla="*/ 898373 w 6186130"/>
              <a:gd name="connsiteY238" fmla="*/ 674731 h 1493479"/>
              <a:gd name="connsiteX239" fmla="*/ 752316 w 6186130"/>
              <a:gd name="connsiteY239" fmla="*/ 910213 h 1493479"/>
              <a:gd name="connsiteX240" fmla="*/ 966006 w 6186130"/>
              <a:gd name="connsiteY240" fmla="*/ 1134910 h 1493479"/>
              <a:gd name="connsiteX241" fmla="*/ 1168184 w 6186130"/>
              <a:gd name="connsiteY241" fmla="*/ 944008 h 1493479"/>
              <a:gd name="connsiteX242" fmla="*/ 1033279 w 6186130"/>
              <a:gd name="connsiteY242" fmla="*/ 786540 h 1493479"/>
              <a:gd name="connsiteX243" fmla="*/ 898373 w 6186130"/>
              <a:gd name="connsiteY243" fmla="*/ 899068 h 1493479"/>
              <a:gd name="connsiteX244" fmla="*/ 977158 w 6186130"/>
              <a:gd name="connsiteY244" fmla="*/ 988947 h 1493479"/>
              <a:gd name="connsiteX245" fmla="*/ 1010974 w 6186130"/>
              <a:gd name="connsiteY245" fmla="*/ 966298 h 1493479"/>
              <a:gd name="connsiteX246" fmla="*/ 977158 w 6186130"/>
              <a:gd name="connsiteY246" fmla="*/ 887923 h 1493479"/>
              <a:gd name="connsiteX247" fmla="*/ 1022127 w 6186130"/>
              <a:gd name="connsiteY247" fmla="*/ 842984 h 1493479"/>
              <a:gd name="connsiteX248" fmla="*/ 1100911 w 6186130"/>
              <a:gd name="connsiteY248" fmla="*/ 944008 h 1493479"/>
              <a:gd name="connsiteX249" fmla="*/ 977158 w 6186130"/>
              <a:gd name="connsiteY249" fmla="*/ 1078826 h 1493479"/>
              <a:gd name="connsiteX250" fmla="*/ 831100 w 6186130"/>
              <a:gd name="connsiteY250" fmla="*/ 899068 h 1493479"/>
              <a:gd name="connsiteX251" fmla="*/ 966006 w 6186130"/>
              <a:gd name="connsiteY251" fmla="*/ 708526 h 1493479"/>
              <a:gd name="connsiteX252" fmla="*/ 1078247 w 6186130"/>
              <a:gd name="connsiteY252" fmla="*/ 674731 h 1493479"/>
              <a:gd name="connsiteX253" fmla="*/ 1022127 w 6186130"/>
              <a:gd name="connsiteY253" fmla="*/ 640937 h 1493479"/>
              <a:gd name="connsiteX254" fmla="*/ 966006 w 6186130"/>
              <a:gd name="connsiteY254" fmla="*/ 652082 h 1493479"/>
              <a:gd name="connsiteX255" fmla="*/ 932190 w 6186130"/>
              <a:gd name="connsiteY255" fmla="*/ 607143 h 1493479"/>
              <a:gd name="connsiteX256" fmla="*/ 1078247 w 6186130"/>
              <a:gd name="connsiteY256" fmla="*/ 416240 h 1493479"/>
              <a:gd name="connsiteX257" fmla="*/ 999822 w 6186130"/>
              <a:gd name="connsiteY257" fmla="*/ 349011 h 1493479"/>
              <a:gd name="connsiteX258" fmla="*/ 853405 w 6186130"/>
              <a:gd name="connsiteY258" fmla="*/ 551058 h 1493479"/>
              <a:gd name="connsiteX259" fmla="*/ 853405 w 6186130"/>
              <a:gd name="connsiteY259" fmla="*/ 595998 h 1493479"/>
              <a:gd name="connsiteX260" fmla="*/ 696195 w 6186130"/>
              <a:gd name="connsiteY260" fmla="*/ 708526 h 1493479"/>
              <a:gd name="connsiteX261" fmla="*/ 696195 w 6186130"/>
              <a:gd name="connsiteY261" fmla="*/ 640937 h 1493479"/>
              <a:gd name="connsiteX262" fmla="*/ 763468 w 6186130"/>
              <a:gd name="connsiteY262" fmla="*/ 539913 h 1493479"/>
              <a:gd name="connsiteX263" fmla="*/ 730011 w 6186130"/>
              <a:gd name="connsiteY263" fmla="*/ 517264 h 1493479"/>
              <a:gd name="connsiteX264" fmla="*/ 651226 w 6186130"/>
              <a:gd name="connsiteY264" fmla="*/ 618647 h 1493479"/>
              <a:gd name="connsiteX265" fmla="*/ 561289 w 6186130"/>
              <a:gd name="connsiteY265" fmla="*/ 674731 h 1493479"/>
              <a:gd name="connsiteX266" fmla="*/ 527473 w 6186130"/>
              <a:gd name="connsiteY266" fmla="*/ 640937 h 1493479"/>
              <a:gd name="connsiteX267" fmla="*/ 707347 w 6186130"/>
              <a:gd name="connsiteY267" fmla="*/ 405095 h 1493479"/>
              <a:gd name="connsiteX268" fmla="*/ 640074 w 6186130"/>
              <a:gd name="connsiteY268" fmla="*/ 349011 h 1493479"/>
              <a:gd name="connsiteX269" fmla="*/ 5938413 w 6186130"/>
              <a:gd name="connsiteY269" fmla="*/ 214313 h 1493479"/>
              <a:gd name="connsiteX270" fmla="*/ 5960709 w 6186130"/>
              <a:gd name="connsiteY270" fmla="*/ 247612 h 1493479"/>
              <a:gd name="connsiteX271" fmla="*/ 5960709 w 6186130"/>
              <a:gd name="connsiteY271" fmla="*/ 359685 h 1493479"/>
              <a:gd name="connsiteX272" fmla="*/ 5938413 w 6186130"/>
              <a:gd name="connsiteY272" fmla="*/ 393343 h 1493479"/>
              <a:gd name="connsiteX273" fmla="*/ 5905500 w 6186130"/>
              <a:gd name="connsiteY273" fmla="*/ 359685 h 1493479"/>
              <a:gd name="connsiteX274" fmla="*/ 5905500 w 6186130"/>
              <a:gd name="connsiteY274" fmla="*/ 247612 h 1493479"/>
              <a:gd name="connsiteX275" fmla="*/ 5938413 w 6186130"/>
              <a:gd name="connsiteY275" fmla="*/ 214313 h 1493479"/>
              <a:gd name="connsiteX276" fmla="*/ 752316 w 6186130"/>
              <a:gd name="connsiteY276" fmla="*/ 79375 h 1493479"/>
              <a:gd name="connsiteX277" fmla="*/ 966006 w 6186130"/>
              <a:gd name="connsiteY277" fmla="*/ 112810 h 1493479"/>
              <a:gd name="connsiteX278" fmla="*/ 966006 w 6186130"/>
              <a:gd name="connsiteY278" fmla="*/ 124314 h 1493479"/>
              <a:gd name="connsiteX279" fmla="*/ 954854 w 6186130"/>
              <a:gd name="connsiteY279" fmla="*/ 124314 h 1493479"/>
              <a:gd name="connsiteX280" fmla="*/ 797284 w 6186130"/>
              <a:gd name="connsiteY280" fmla="*/ 90520 h 1493479"/>
              <a:gd name="connsiteX281" fmla="*/ 651226 w 6186130"/>
              <a:gd name="connsiteY281" fmla="*/ 180398 h 1493479"/>
              <a:gd name="connsiteX282" fmla="*/ 707347 w 6186130"/>
              <a:gd name="connsiteY282" fmla="*/ 225338 h 1493479"/>
              <a:gd name="connsiteX283" fmla="*/ 887221 w 6186130"/>
              <a:gd name="connsiteY283" fmla="*/ 157749 h 1493479"/>
              <a:gd name="connsiteX284" fmla="*/ 1033279 w 6186130"/>
              <a:gd name="connsiteY284" fmla="*/ 191543 h 1493479"/>
              <a:gd name="connsiteX285" fmla="*/ 1415691 w 6186130"/>
              <a:gd name="connsiteY285" fmla="*/ 753105 h 1493479"/>
              <a:gd name="connsiteX286" fmla="*/ 1381875 w 6186130"/>
              <a:gd name="connsiteY286" fmla="*/ 966298 h 1493479"/>
              <a:gd name="connsiteX287" fmla="*/ 1381875 w 6186130"/>
              <a:gd name="connsiteY287" fmla="*/ 955153 h 1493479"/>
              <a:gd name="connsiteX288" fmla="*/ 1404539 w 6186130"/>
              <a:gd name="connsiteY288" fmla="*/ 798045 h 1493479"/>
              <a:gd name="connsiteX289" fmla="*/ 1314602 w 6186130"/>
              <a:gd name="connsiteY289" fmla="*/ 652082 h 1493479"/>
              <a:gd name="connsiteX290" fmla="*/ 1269633 w 6186130"/>
              <a:gd name="connsiteY290" fmla="*/ 708526 h 1493479"/>
              <a:gd name="connsiteX291" fmla="*/ 1336906 w 6186130"/>
              <a:gd name="connsiteY291" fmla="*/ 887923 h 1493479"/>
              <a:gd name="connsiteX292" fmla="*/ 1314602 w 6186130"/>
              <a:gd name="connsiteY292" fmla="*/ 1033886 h 1493479"/>
              <a:gd name="connsiteX293" fmla="*/ 752316 w 6186130"/>
              <a:gd name="connsiteY293" fmla="*/ 1415691 h 1493479"/>
              <a:gd name="connsiteX294" fmla="*/ 538625 w 6186130"/>
              <a:gd name="connsiteY294" fmla="*/ 1382256 h 1493479"/>
              <a:gd name="connsiteX295" fmla="*/ 538625 w 6186130"/>
              <a:gd name="connsiteY295" fmla="*/ 1370751 h 1493479"/>
              <a:gd name="connsiteX296" fmla="*/ 696195 w 6186130"/>
              <a:gd name="connsiteY296" fmla="*/ 1404546 h 1493479"/>
              <a:gd name="connsiteX297" fmla="*/ 842253 w 6186130"/>
              <a:gd name="connsiteY297" fmla="*/ 1314667 h 1493479"/>
              <a:gd name="connsiteX298" fmla="*/ 797284 w 6186130"/>
              <a:gd name="connsiteY298" fmla="*/ 1269728 h 1493479"/>
              <a:gd name="connsiteX299" fmla="*/ 617410 w 6186130"/>
              <a:gd name="connsiteY299" fmla="*/ 1337317 h 1493479"/>
              <a:gd name="connsiteX300" fmla="*/ 460200 w 6186130"/>
              <a:gd name="connsiteY300" fmla="*/ 1314667 h 1493479"/>
              <a:gd name="connsiteX301" fmla="*/ 77788 w 6186130"/>
              <a:gd name="connsiteY301" fmla="*/ 753105 h 1493479"/>
              <a:gd name="connsiteX302" fmla="*/ 111604 w 6186130"/>
              <a:gd name="connsiteY302" fmla="*/ 539913 h 1493479"/>
              <a:gd name="connsiteX303" fmla="*/ 122756 w 6186130"/>
              <a:gd name="connsiteY303" fmla="*/ 539913 h 1493479"/>
              <a:gd name="connsiteX304" fmla="*/ 100452 w 6186130"/>
              <a:gd name="connsiteY304" fmla="*/ 697021 h 1493479"/>
              <a:gd name="connsiteX305" fmla="*/ 178877 w 6186130"/>
              <a:gd name="connsiteY305" fmla="*/ 842984 h 1493479"/>
              <a:gd name="connsiteX306" fmla="*/ 235358 w 6186130"/>
              <a:gd name="connsiteY306" fmla="*/ 798045 h 1493479"/>
              <a:gd name="connsiteX307" fmla="*/ 167725 w 6186130"/>
              <a:gd name="connsiteY307" fmla="*/ 607143 h 1493479"/>
              <a:gd name="connsiteX308" fmla="*/ 190389 w 6186130"/>
              <a:gd name="connsiteY308" fmla="*/ 461180 h 1493479"/>
              <a:gd name="connsiteX309" fmla="*/ 752316 w 6186130"/>
              <a:gd name="connsiteY309" fmla="*/ 79375 h 1493479"/>
              <a:gd name="connsiteX310" fmla="*/ 753107 w 6186130"/>
              <a:gd name="connsiteY310" fmla="*/ 33787 h 1493479"/>
              <a:gd name="connsiteX311" fmla="*/ 33807 w 6186130"/>
              <a:gd name="connsiteY311" fmla="*/ 752311 h 1493479"/>
              <a:gd name="connsiteX312" fmla="*/ 753107 w 6186130"/>
              <a:gd name="connsiteY312" fmla="*/ 1459691 h 1493479"/>
              <a:gd name="connsiteX313" fmla="*/ 1461258 w 6186130"/>
              <a:gd name="connsiteY313" fmla="*/ 752311 h 1493479"/>
              <a:gd name="connsiteX314" fmla="*/ 753107 w 6186130"/>
              <a:gd name="connsiteY314" fmla="*/ 33787 h 1493479"/>
              <a:gd name="connsiteX315" fmla="*/ 753107 w 6186130"/>
              <a:gd name="connsiteY315" fmla="*/ 0 h 1493479"/>
              <a:gd name="connsiteX316" fmla="*/ 1495065 w 6186130"/>
              <a:gd name="connsiteY316" fmla="*/ 752311 h 1493479"/>
              <a:gd name="connsiteX317" fmla="*/ 753107 w 6186130"/>
              <a:gd name="connsiteY317" fmla="*/ 1493479 h 1493479"/>
              <a:gd name="connsiteX318" fmla="*/ 0 w 6186130"/>
              <a:gd name="connsiteY318" fmla="*/ 752311 h 1493479"/>
              <a:gd name="connsiteX319" fmla="*/ 753107 w 6186130"/>
              <a:gd name="connsiteY319" fmla="*/ 0 h 149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6186130" h="1493479">
                <a:moveTo>
                  <a:pt x="617180" y="798513"/>
                </a:moveTo>
                <a:cubicBezTo>
                  <a:pt x="606097" y="921063"/>
                  <a:pt x="561407" y="1066480"/>
                  <a:pt x="460944" y="1077556"/>
                </a:cubicBezTo>
                <a:cubicBezTo>
                  <a:pt x="427337" y="1077556"/>
                  <a:pt x="404813" y="1055047"/>
                  <a:pt x="404813" y="1021819"/>
                </a:cubicBezTo>
                <a:cubicBezTo>
                  <a:pt x="404813" y="932497"/>
                  <a:pt x="527800" y="843174"/>
                  <a:pt x="617180" y="798513"/>
                </a:cubicBezTo>
                <a:close/>
                <a:moveTo>
                  <a:pt x="5241925" y="675084"/>
                </a:moveTo>
                <a:cubicBezTo>
                  <a:pt x="5174467" y="675084"/>
                  <a:pt x="5141097" y="719930"/>
                  <a:pt x="5141097" y="786660"/>
                </a:cubicBezTo>
                <a:lnTo>
                  <a:pt x="5342753" y="786660"/>
                </a:lnTo>
                <a:cubicBezTo>
                  <a:pt x="5331630" y="731052"/>
                  <a:pt x="5297901" y="675084"/>
                  <a:pt x="5241925" y="675084"/>
                </a:cubicBezTo>
                <a:close/>
                <a:moveTo>
                  <a:pt x="3530600" y="675084"/>
                </a:moveTo>
                <a:cubicBezTo>
                  <a:pt x="3474625" y="675084"/>
                  <a:pt x="3440896" y="719930"/>
                  <a:pt x="3440896" y="786660"/>
                </a:cubicBezTo>
                <a:lnTo>
                  <a:pt x="3631428" y="786660"/>
                </a:lnTo>
                <a:cubicBezTo>
                  <a:pt x="3631428" y="731052"/>
                  <a:pt x="3597699" y="675084"/>
                  <a:pt x="3530600" y="675084"/>
                </a:cubicBezTo>
                <a:close/>
                <a:moveTo>
                  <a:pt x="4466008" y="641351"/>
                </a:moveTo>
                <a:cubicBezTo>
                  <a:pt x="4499382" y="641351"/>
                  <a:pt x="4499382" y="641351"/>
                  <a:pt x="4499382" y="641351"/>
                </a:cubicBezTo>
                <a:cubicBezTo>
                  <a:pt x="4510866" y="641351"/>
                  <a:pt x="4510866" y="641351"/>
                  <a:pt x="4510866" y="652473"/>
                </a:cubicBezTo>
                <a:cubicBezTo>
                  <a:pt x="4510866" y="865227"/>
                  <a:pt x="4510866" y="865227"/>
                  <a:pt x="4510866" y="865227"/>
                </a:cubicBezTo>
                <a:cubicBezTo>
                  <a:pt x="4510866" y="898952"/>
                  <a:pt x="4521991" y="954921"/>
                  <a:pt x="4589098" y="954921"/>
                </a:cubicBezTo>
                <a:cubicBezTo>
                  <a:pt x="4611706" y="954921"/>
                  <a:pt x="4656563" y="943799"/>
                  <a:pt x="4678813" y="910074"/>
                </a:cubicBezTo>
                <a:cubicBezTo>
                  <a:pt x="4678813" y="652473"/>
                  <a:pt x="4678813" y="652473"/>
                  <a:pt x="4678813" y="652473"/>
                </a:cubicBezTo>
                <a:cubicBezTo>
                  <a:pt x="4678813" y="641351"/>
                  <a:pt x="4678813" y="641351"/>
                  <a:pt x="4690296" y="641351"/>
                </a:cubicBezTo>
                <a:cubicBezTo>
                  <a:pt x="4723670" y="641351"/>
                  <a:pt x="4723670" y="641351"/>
                  <a:pt x="4723670" y="641351"/>
                </a:cubicBezTo>
                <a:cubicBezTo>
                  <a:pt x="4735154" y="641351"/>
                  <a:pt x="4735154" y="641351"/>
                  <a:pt x="4735154" y="652473"/>
                </a:cubicBezTo>
                <a:cubicBezTo>
                  <a:pt x="4735154" y="977523"/>
                  <a:pt x="4735154" y="977523"/>
                  <a:pt x="4735154" y="977523"/>
                </a:cubicBezTo>
                <a:cubicBezTo>
                  <a:pt x="4735154" y="988645"/>
                  <a:pt x="4735154" y="999767"/>
                  <a:pt x="4723670" y="999767"/>
                </a:cubicBezTo>
                <a:cubicBezTo>
                  <a:pt x="4701421" y="999767"/>
                  <a:pt x="4701421" y="999767"/>
                  <a:pt x="4701421" y="999767"/>
                </a:cubicBezTo>
                <a:cubicBezTo>
                  <a:pt x="4690296" y="999767"/>
                  <a:pt x="4678813" y="988645"/>
                  <a:pt x="4678813" y="977523"/>
                </a:cubicBezTo>
                <a:cubicBezTo>
                  <a:pt x="4678813" y="954921"/>
                  <a:pt x="4678813" y="954921"/>
                  <a:pt x="4678813" y="954921"/>
                </a:cubicBezTo>
                <a:cubicBezTo>
                  <a:pt x="4667688" y="977523"/>
                  <a:pt x="4633955" y="999767"/>
                  <a:pt x="4577973" y="999767"/>
                </a:cubicBezTo>
                <a:cubicBezTo>
                  <a:pt x="4488258" y="999767"/>
                  <a:pt x="4454525" y="943799"/>
                  <a:pt x="4454525" y="865227"/>
                </a:cubicBezTo>
                <a:cubicBezTo>
                  <a:pt x="4454525" y="652473"/>
                  <a:pt x="4454525" y="652473"/>
                  <a:pt x="4454525" y="652473"/>
                </a:cubicBezTo>
                <a:cubicBezTo>
                  <a:pt x="4454525" y="641351"/>
                  <a:pt x="4454525" y="641351"/>
                  <a:pt x="4466008" y="641351"/>
                </a:cubicBezTo>
                <a:close/>
                <a:moveTo>
                  <a:pt x="5588935" y="630238"/>
                </a:moveTo>
                <a:cubicBezTo>
                  <a:pt x="5633590" y="630238"/>
                  <a:pt x="5666813" y="641360"/>
                  <a:pt x="5700394" y="663962"/>
                </a:cubicBezTo>
                <a:lnTo>
                  <a:pt x="5700394" y="675084"/>
                </a:lnTo>
                <a:cubicBezTo>
                  <a:pt x="5689320" y="697328"/>
                  <a:pt x="5689320" y="697328"/>
                  <a:pt x="5689320" y="697328"/>
                </a:cubicBezTo>
                <a:cubicBezTo>
                  <a:pt x="5678245" y="708808"/>
                  <a:pt x="5678245" y="708808"/>
                  <a:pt x="5666813" y="697328"/>
                </a:cubicBezTo>
                <a:cubicBezTo>
                  <a:pt x="5644664" y="686206"/>
                  <a:pt x="5622158" y="675084"/>
                  <a:pt x="5588935" y="675084"/>
                </a:cubicBezTo>
                <a:cubicBezTo>
                  <a:pt x="5532848" y="675084"/>
                  <a:pt x="5510699" y="697328"/>
                  <a:pt x="5510699" y="731052"/>
                </a:cubicBezTo>
                <a:cubicBezTo>
                  <a:pt x="5510699" y="775539"/>
                  <a:pt x="5544280" y="775539"/>
                  <a:pt x="5588935" y="786660"/>
                </a:cubicBezTo>
                <a:cubicBezTo>
                  <a:pt x="5644664" y="798141"/>
                  <a:pt x="5711469" y="820384"/>
                  <a:pt x="5711469" y="898954"/>
                </a:cubicBezTo>
                <a:cubicBezTo>
                  <a:pt x="5711469" y="966043"/>
                  <a:pt x="5655739" y="999767"/>
                  <a:pt x="5577503" y="999767"/>
                </a:cubicBezTo>
                <a:cubicBezTo>
                  <a:pt x="5521774" y="999767"/>
                  <a:pt x="5477118" y="988646"/>
                  <a:pt x="5454969" y="966043"/>
                </a:cubicBezTo>
                <a:cubicBezTo>
                  <a:pt x="5443538" y="954922"/>
                  <a:pt x="5443538" y="954922"/>
                  <a:pt x="5443538" y="943800"/>
                </a:cubicBezTo>
                <a:cubicBezTo>
                  <a:pt x="5466044" y="921198"/>
                  <a:pt x="5466044" y="921198"/>
                  <a:pt x="5466044" y="921198"/>
                </a:cubicBezTo>
                <a:lnTo>
                  <a:pt x="5477118" y="921198"/>
                </a:lnTo>
                <a:cubicBezTo>
                  <a:pt x="5510699" y="943800"/>
                  <a:pt x="5532848" y="954922"/>
                  <a:pt x="5577503" y="954922"/>
                </a:cubicBezTo>
                <a:cubicBezTo>
                  <a:pt x="5622158" y="954922"/>
                  <a:pt x="5655739" y="932678"/>
                  <a:pt x="5655739" y="898954"/>
                </a:cubicBezTo>
                <a:cubicBezTo>
                  <a:pt x="5655739" y="865230"/>
                  <a:pt x="5611084" y="854108"/>
                  <a:pt x="5566429" y="842987"/>
                </a:cubicBezTo>
                <a:cubicBezTo>
                  <a:pt x="5521774" y="831506"/>
                  <a:pt x="5454969" y="809263"/>
                  <a:pt x="5454969" y="731052"/>
                </a:cubicBezTo>
                <a:cubicBezTo>
                  <a:pt x="5454969" y="675084"/>
                  <a:pt x="5510699" y="630238"/>
                  <a:pt x="5588935" y="630238"/>
                </a:cubicBezTo>
                <a:close/>
                <a:moveTo>
                  <a:pt x="5241925" y="630238"/>
                </a:moveTo>
                <a:cubicBezTo>
                  <a:pt x="5353877" y="630238"/>
                  <a:pt x="5398729" y="731052"/>
                  <a:pt x="5398729" y="809263"/>
                </a:cubicBezTo>
                <a:cubicBezTo>
                  <a:pt x="5398729" y="809263"/>
                  <a:pt x="5398729" y="809263"/>
                  <a:pt x="5398729" y="820384"/>
                </a:cubicBezTo>
                <a:cubicBezTo>
                  <a:pt x="5398729" y="831506"/>
                  <a:pt x="5387606" y="831506"/>
                  <a:pt x="5387606" y="831506"/>
                </a:cubicBezTo>
                <a:cubicBezTo>
                  <a:pt x="5387606" y="831506"/>
                  <a:pt x="5387606" y="831506"/>
                  <a:pt x="5141097" y="831506"/>
                </a:cubicBezTo>
                <a:cubicBezTo>
                  <a:pt x="5141097" y="898954"/>
                  <a:pt x="5174467" y="954922"/>
                  <a:pt x="5253049" y="954922"/>
                </a:cubicBezTo>
                <a:cubicBezTo>
                  <a:pt x="5286778" y="954922"/>
                  <a:pt x="5309024" y="943800"/>
                  <a:pt x="5342753" y="932678"/>
                </a:cubicBezTo>
                <a:cubicBezTo>
                  <a:pt x="5342753" y="921198"/>
                  <a:pt x="5353877" y="921198"/>
                  <a:pt x="5353877" y="932678"/>
                </a:cubicBezTo>
                <a:cubicBezTo>
                  <a:pt x="5353877" y="932678"/>
                  <a:pt x="5353877" y="932678"/>
                  <a:pt x="5365359" y="943800"/>
                </a:cubicBezTo>
                <a:cubicBezTo>
                  <a:pt x="5376482" y="954922"/>
                  <a:pt x="5376482" y="966043"/>
                  <a:pt x="5365359" y="966043"/>
                </a:cubicBezTo>
                <a:cubicBezTo>
                  <a:pt x="5331630" y="988646"/>
                  <a:pt x="5297901" y="999767"/>
                  <a:pt x="5253049" y="999767"/>
                </a:cubicBezTo>
                <a:cubicBezTo>
                  <a:pt x="5129615" y="999767"/>
                  <a:pt x="5084763" y="910076"/>
                  <a:pt x="5084763" y="820384"/>
                </a:cubicBezTo>
                <a:cubicBezTo>
                  <a:pt x="5084763" y="719930"/>
                  <a:pt x="5129615" y="630238"/>
                  <a:pt x="5241925" y="630238"/>
                </a:cubicBezTo>
                <a:close/>
                <a:moveTo>
                  <a:pt x="5004797" y="630238"/>
                </a:moveTo>
                <a:cubicBezTo>
                  <a:pt x="5015878" y="630238"/>
                  <a:pt x="5026960" y="630238"/>
                  <a:pt x="5038041" y="630238"/>
                </a:cubicBezTo>
                <a:cubicBezTo>
                  <a:pt x="5049480" y="630238"/>
                  <a:pt x="5049480" y="641360"/>
                  <a:pt x="5049480" y="652482"/>
                </a:cubicBezTo>
                <a:cubicBezTo>
                  <a:pt x="5038041" y="675084"/>
                  <a:pt x="5038041" y="675084"/>
                  <a:pt x="5038041" y="675084"/>
                </a:cubicBezTo>
                <a:cubicBezTo>
                  <a:pt x="5038041" y="686206"/>
                  <a:pt x="5038041" y="686206"/>
                  <a:pt x="5026960" y="686206"/>
                </a:cubicBezTo>
                <a:cubicBezTo>
                  <a:pt x="5015878" y="686206"/>
                  <a:pt x="5004797" y="686206"/>
                  <a:pt x="4993358" y="686206"/>
                </a:cubicBezTo>
                <a:cubicBezTo>
                  <a:pt x="4971194" y="686206"/>
                  <a:pt x="4937592" y="697328"/>
                  <a:pt x="4915429" y="731052"/>
                </a:cubicBezTo>
                <a:cubicBezTo>
                  <a:pt x="4915429" y="977524"/>
                  <a:pt x="4915429" y="977524"/>
                  <a:pt x="4915429" y="977524"/>
                </a:cubicBezTo>
                <a:cubicBezTo>
                  <a:pt x="4915429" y="988646"/>
                  <a:pt x="4903990" y="999767"/>
                  <a:pt x="4892908" y="999767"/>
                </a:cubicBezTo>
                <a:lnTo>
                  <a:pt x="4870745" y="999767"/>
                </a:lnTo>
                <a:cubicBezTo>
                  <a:pt x="4859306" y="999767"/>
                  <a:pt x="4848225" y="988646"/>
                  <a:pt x="4848225" y="977524"/>
                </a:cubicBezTo>
                <a:cubicBezTo>
                  <a:pt x="4848225" y="652482"/>
                  <a:pt x="4848225" y="652482"/>
                  <a:pt x="4848225" y="652482"/>
                </a:cubicBezTo>
                <a:cubicBezTo>
                  <a:pt x="4848225" y="641360"/>
                  <a:pt x="4859306" y="641360"/>
                  <a:pt x="4870745" y="641360"/>
                </a:cubicBezTo>
                <a:cubicBezTo>
                  <a:pt x="4892908" y="641360"/>
                  <a:pt x="4892908" y="641360"/>
                  <a:pt x="4892908" y="641360"/>
                </a:cubicBezTo>
                <a:cubicBezTo>
                  <a:pt x="4903990" y="641360"/>
                  <a:pt x="4903990" y="641360"/>
                  <a:pt x="4903990" y="652482"/>
                </a:cubicBezTo>
                <a:cubicBezTo>
                  <a:pt x="4903990" y="686206"/>
                  <a:pt x="4903990" y="686206"/>
                  <a:pt x="4903990" y="686206"/>
                </a:cubicBezTo>
                <a:cubicBezTo>
                  <a:pt x="4926511" y="652482"/>
                  <a:pt x="4960113" y="630238"/>
                  <a:pt x="5004797" y="630238"/>
                </a:cubicBezTo>
                <a:close/>
                <a:moveTo>
                  <a:pt x="3946548" y="630238"/>
                </a:moveTo>
                <a:cubicBezTo>
                  <a:pt x="4036259" y="630238"/>
                  <a:pt x="4069991" y="697328"/>
                  <a:pt x="4069991" y="764417"/>
                </a:cubicBezTo>
                <a:cubicBezTo>
                  <a:pt x="4069991" y="977524"/>
                  <a:pt x="4069991" y="977524"/>
                  <a:pt x="4069991" y="977524"/>
                </a:cubicBezTo>
                <a:cubicBezTo>
                  <a:pt x="4069991" y="988646"/>
                  <a:pt x="4069991" y="999767"/>
                  <a:pt x="4058867" y="999767"/>
                </a:cubicBezTo>
                <a:cubicBezTo>
                  <a:pt x="4025135" y="999767"/>
                  <a:pt x="4025135" y="999767"/>
                  <a:pt x="4025135" y="999767"/>
                </a:cubicBezTo>
                <a:cubicBezTo>
                  <a:pt x="4014011" y="999767"/>
                  <a:pt x="4014011" y="988646"/>
                  <a:pt x="4014011" y="977524"/>
                </a:cubicBezTo>
                <a:cubicBezTo>
                  <a:pt x="4014011" y="775539"/>
                  <a:pt x="4014011" y="775539"/>
                  <a:pt x="4014011" y="775539"/>
                </a:cubicBezTo>
                <a:cubicBezTo>
                  <a:pt x="4014011" y="731052"/>
                  <a:pt x="4002528" y="675084"/>
                  <a:pt x="3935424" y="675084"/>
                </a:cubicBezTo>
                <a:cubicBezTo>
                  <a:pt x="3901693" y="675084"/>
                  <a:pt x="3867961" y="686206"/>
                  <a:pt x="3845713" y="731052"/>
                </a:cubicBezTo>
                <a:cubicBezTo>
                  <a:pt x="3845713" y="977524"/>
                  <a:pt x="3845713" y="977524"/>
                  <a:pt x="3845713" y="977524"/>
                </a:cubicBezTo>
                <a:cubicBezTo>
                  <a:pt x="3845713" y="988646"/>
                  <a:pt x="3834588" y="999767"/>
                  <a:pt x="3823105" y="999767"/>
                </a:cubicBezTo>
                <a:lnTo>
                  <a:pt x="3800857" y="999767"/>
                </a:lnTo>
                <a:cubicBezTo>
                  <a:pt x="3789733" y="999767"/>
                  <a:pt x="3778250" y="988646"/>
                  <a:pt x="3778250" y="977524"/>
                </a:cubicBezTo>
                <a:cubicBezTo>
                  <a:pt x="3778250" y="652482"/>
                  <a:pt x="3778250" y="652482"/>
                  <a:pt x="3778250" y="652482"/>
                </a:cubicBezTo>
                <a:cubicBezTo>
                  <a:pt x="3778250" y="641360"/>
                  <a:pt x="3789733" y="641360"/>
                  <a:pt x="3800857" y="641360"/>
                </a:cubicBezTo>
                <a:cubicBezTo>
                  <a:pt x="3823105" y="641360"/>
                  <a:pt x="3823105" y="641360"/>
                  <a:pt x="3823105" y="641360"/>
                </a:cubicBezTo>
                <a:cubicBezTo>
                  <a:pt x="3834588" y="641360"/>
                  <a:pt x="3834588" y="641360"/>
                  <a:pt x="3834588" y="652482"/>
                </a:cubicBezTo>
                <a:cubicBezTo>
                  <a:pt x="3834588" y="675084"/>
                  <a:pt x="3834588" y="675084"/>
                  <a:pt x="3834588" y="675084"/>
                </a:cubicBezTo>
                <a:cubicBezTo>
                  <a:pt x="3856837" y="652482"/>
                  <a:pt x="3890568" y="630238"/>
                  <a:pt x="3946548" y="630238"/>
                </a:cubicBezTo>
                <a:close/>
                <a:moveTo>
                  <a:pt x="3541724" y="630238"/>
                </a:moveTo>
                <a:cubicBezTo>
                  <a:pt x="3654034" y="630238"/>
                  <a:pt x="3687404" y="731052"/>
                  <a:pt x="3687404" y="809263"/>
                </a:cubicBezTo>
                <a:cubicBezTo>
                  <a:pt x="3687404" y="809263"/>
                  <a:pt x="3687404" y="809263"/>
                  <a:pt x="3687404" y="820384"/>
                </a:cubicBezTo>
                <a:cubicBezTo>
                  <a:pt x="3687404" y="831506"/>
                  <a:pt x="3687404" y="831506"/>
                  <a:pt x="3676281" y="831506"/>
                </a:cubicBezTo>
                <a:cubicBezTo>
                  <a:pt x="3676281" y="831506"/>
                  <a:pt x="3676281" y="831506"/>
                  <a:pt x="3440896" y="831506"/>
                </a:cubicBezTo>
                <a:cubicBezTo>
                  <a:pt x="3440896" y="898954"/>
                  <a:pt x="3474625" y="954922"/>
                  <a:pt x="3552847" y="954922"/>
                </a:cubicBezTo>
                <a:cubicBezTo>
                  <a:pt x="3575453" y="954922"/>
                  <a:pt x="3609182" y="943800"/>
                  <a:pt x="3631428" y="932678"/>
                </a:cubicBezTo>
                <a:cubicBezTo>
                  <a:pt x="3642552" y="921198"/>
                  <a:pt x="3642552" y="921198"/>
                  <a:pt x="3654034" y="932678"/>
                </a:cubicBezTo>
                <a:cubicBezTo>
                  <a:pt x="3654034" y="932678"/>
                  <a:pt x="3654034" y="932678"/>
                  <a:pt x="3665157" y="943800"/>
                </a:cubicBezTo>
                <a:cubicBezTo>
                  <a:pt x="3665157" y="954922"/>
                  <a:pt x="3665157" y="966043"/>
                  <a:pt x="3665157" y="966043"/>
                </a:cubicBezTo>
                <a:cubicBezTo>
                  <a:pt x="3631428" y="988646"/>
                  <a:pt x="3586576" y="999767"/>
                  <a:pt x="3552847" y="999767"/>
                </a:cubicBezTo>
                <a:cubicBezTo>
                  <a:pt x="3429772" y="999767"/>
                  <a:pt x="3373438" y="910076"/>
                  <a:pt x="3373438" y="820384"/>
                </a:cubicBezTo>
                <a:cubicBezTo>
                  <a:pt x="3373438" y="719930"/>
                  <a:pt x="3429772" y="630238"/>
                  <a:pt x="3541724" y="630238"/>
                </a:cubicBezTo>
                <a:close/>
                <a:moveTo>
                  <a:pt x="5938413" y="550863"/>
                </a:moveTo>
                <a:cubicBezTo>
                  <a:pt x="5949738" y="550863"/>
                  <a:pt x="5960709" y="561963"/>
                  <a:pt x="5960709" y="573421"/>
                </a:cubicBezTo>
                <a:cubicBezTo>
                  <a:pt x="5960709" y="696236"/>
                  <a:pt x="5960709" y="696236"/>
                  <a:pt x="5960709" y="696236"/>
                </a:cubicBezTo>
                <a:cubicBezTo>
                  <a:pt x="5960709" y="707693"/>
                  <a:pt x="5949738" y="729893"/>
                  <a:pt x="5938413" y="729893"/>
                </a:cubicBezTo>
                <a:cubicBezTo>
                  <a:pt x="5916471" y="729893"/>
                  <a:pt x="5905500" y="707693"/>
                  <a:pt x="5905500" y="696236"/>
                </a:cubicBezTo>
                <a:cubicBezTo>
                  <a:pt x="5905500" y="573421"/>
                  <a:pt x="5905500" y="573421"/>
                  <a:pt x="5905500" y="573421"/>
                </a:cubicBezTo>
                <a:cubicBezTo>
                  <a:pt x="5905500" y="561963"/>
                  <a:pt x="5916471" y="550863"/>
                  <a:pt x="5938413" y="550863"/>
                </a:cubicBezTo>
                <a:close/>
                <a:moveTo>
                  <a:pt x="4216810" y="539751"/>
                </a:moveTo>
                <a:cubicBezTo>
                  <a:pt x="4250375" y="539751"/>
                  <a:pt x="4250375" y="539751"/>
                  <a:pt x="4250375" y="539751"/>
                </a:cubicBezTo>
                <a:cubicBezTo>
                  <a:pt x="4250375" y="539751"/>
                  <a:pt x="4261444" y="539751"/>
                  <a:pt x="4261444" y="550854"/>
                </a:cubicBezTo>
                <a:cubicBezTo>
                  <a:pt x="4261444" y="640391"/>
                  <a:pt x="4261444" y="640391"/>
                  <a:pt x="4261444" y="640391"/>
                </a:cubicBezTo>
                <a:cubicBezTo>
                  <a:pt x="4361780" y="640391"/>
                  <a:pt x="4361780" y="640391"/>
                  <a:pt x="4361780" y="640391"/>
                </a:cubicBezTo>
                <a:cubicBezTo>
                  <a:pt x="4373206" y="640391"/>
                  <a:pt x="4373206" y="640391"/>
                  <a:pt x="4373206" y="651494"/>
                </a:cubicBezTo>
                <a:cubicBezTo>
                  <a:pt x="4373206" y="662954"/>
                  <a:pt x="4373206" y="662954"/>
                  <a:pt x="4373206" y="662954"/>
                </a:cubicBezTo>
                <a:cubicBezTo>
                  <a:pt x="4373206" y="674057"/>
                  <a:pt x="4373206" y="685159"/>
                  <a:pt x="4361780" y="685159"/>
                </a:cubicBezTo>
                <a:cubicBezTo>
                  <a:pt x="4261444" y="685159"/>
                  <a:pt x="4261444" y="685159"/>
                  <a:pt x="4261444" y="685159"/>
                </a:cubicBezTo>
                <a:cubicBezTo>
                  <a:pt x="4261444" y="886439"/>
                  <a:pt x="4261444" y="886439"/>
                  <a:pt x="4261444" y="886439"/>
                </a:cubicBezTo>
                <a:cubicBezTo>
                  <a:pt x="4261444" y="931207"/>
                  <a:pt x="4272513" y="953413"/>
                  <a:pt x="4306077" y="953413"/>
                </a:cubicBezTo>
                <a:cubicBezTo>
                  <a:pt x="4317146" y="953413"/>
                  <a:pt x="4339641" y="953413"/>
                  <a:pt x="4350710" y="942310"/>
                </a:cubicBezTo>
                <a:cubicBezTo>
                  <a:pt x="4361780" y="931207"/>
                  <a:pt x="4361780" y="942310"/>
                  <a:pt x="4361780" y="942310"/>
                </a:cubicBezTo>
                <a:cubicBezTo>
                  <a:pt x="4373206" y="964515"/>
                  <a:pt x="4373206" y="964515"/>
                  <a:pt x="4373206" y="964515"/>
                </a:cubicBezTo>
                <a:cubicBezTo>
                  <a:pt x="4373206" y="975976"/>
                  <a:pt x="4373206" y="975976"/>
                  <a:pt x="4361780" y="987078"/>
                </a:cubicBezTo>
                <a:cubicBezTo>
                  <a:pt x="4350710" y="998181"/>
                  <a:pt x="4328572" y="998181"/>
                  <a:pt x="4295008" y="998181"/>
                </a:cubicBezTo>
                <a:cubicBezTo>
                  <a:pt x="4239306" y="998181"/>
                  <a:pt x="4205741" y="975976"/>
                  <a:pt x="4205741" y="897541"/>
                </a:cubicBezTo>
                <a:cubicBezTo>
                  <a:pt x="4205741" y="685159"/>
                  <a:pt x="4205741" y="685159"/>
                  <a:pt x="4205741" y="685159"/>
                </a:cubicBezTo>
                <a:lnTo>
                  <a:pt x="4150039" y="685159"/>
                </a:lnTo>
                <a:cubicBezTo>
                  <a:pt x="4138613" y="685159"/>
                  <a:pt x="4138613" y="674057"/>
                  <a:pt x="4138613" y="662954"/>
                </a:cubicBezTo>
                <a:cubicBezTo>
                  <a:pt x="4138613" y="651494"/>
                  <a:pt x="4138613" y="651494"/>
                  <a:pt x="4138613" y="651494"/>
                </a:cubicBezTo>
                <a:cubicBezTo>
                  <a:pt x="4138613" y="640391"/>
                  <a:pt x="4138613" y="640391"/>
                  <a:pt x="4150039" y="640391"/>
                </a:cubicBezTo>
                <a:cubicBezTo>
                  <a:pt x="4205741" y="640391"/>
                  <a:pt x="4205741" y="640391"/>
                  <a:pt x="4205741" y="640391"/>
                </a:cubicBezTo>
                <a:cubicBezTo>
                  <a:pt x="4205741" y="550854"/>
                  <a:pt x="4205741" y="550854"/>
                  <a:pt x="4205741" y="550854"/>
                </a:cubicBezTo>
                <a:cubicBezTo>
                  <a:pt x="4205741" y="539751"/>
                  <a:pt x="4205741" y="539751"/>
                  <a:pt x="4216810" y="539751"/>
                </a:cubicBezTo>
                <a:close/>
                <a:moveTo>
                  <a:pt x="2968624" y="495301"/>
                </a:moveTo>
                <a:cubicBezTo>
                  <a:pt x="3013427" y="495301"/>
                  <a:pt x="3013427" y="495301"/>
                  <a:pt x="3013427" y="495301"/>
                </a:cubicBezTo>
                <a:cubicBezTo>
                  <a:pt x="3024896" y="495301"/>
                  <a:pt x="3024896" y="506432"/>
                  <a:pt x="3024896" y="517562"/>
                </a:cubicBezTo>
                <a:cubicBezTo>
                  <a:pt x="3058229" y="674826"/>
                  <a:pt x="3114143" y="809111"/>
                  <a:pt x="3158946" y="921135"/>
                </a:cubicBezTo>
                <a:cubicBezTo>
                  <a:pt x="3214860" y="809111"/>
                  <a:pt x="3259663" y="674826"/>
                  <a:pt x="3293354" y="517562"/>
                </a:cubicBezTo>
                <a:cubicBezTo>
                  <a:pt x="3293354" y="506432"/>
                  <a:pt x="3304465" y="495301"/>
                  <a:pt x="3315577" y="495301"/>
                </a:cubicBezTo>
                <a:cubicBezTo>
                  <a:pt x="3349268" y="495301"/>
                  <a:pt x="3349268" y="495301"/>
                  <a:pt x="3349268" y="495301"/>
                </a:cubicBezTo>
                <a:lnTo>
                  <a:pt x="3360379" y="506432"/>
                </a:lnTo>
                <a:lnTo>
                  <a:pt x="3360379" y="517562"/>
                </a:lnTo>
                <a:cubicBezTo>
                  <a:pt x="3315577" y="697088"/>
                  <a:pt x="3248552" y="853993"/>
                  <a:pt x="3192279" y="988637"/>
                </a:cubicBezTo>
                <a:cubicBezTo>
                  <a:pt x="3192279" y="988637"/>
                  <a:pt x="3181168" y="999767"/>
                  <a:pt x="3170057" y="999767"/>
                </a:cubicBezTo>
                <a:lnTo>
                  <a:pt x="3147477" y="999767"/>
                </a:lnTo>
                <a:cubicBezTo>
                  <a:pt x="3136365" y="999767"/>
                  <a:pt x="3136365" y="988637"/>
                  <a:pt x="3125254" y="988637"/>
                </a:cubicBezTo>
                <a:cubicBezTo>
                  <a:pt x="3069699" y="853993"/>
                  <a:pt x="3002316" y="697088"/>
                  <a:pt x="2957513" y="517562"/>
                </a:cubicBezTo>
                <a:lnTo>
                  <a:pt x="2957513" y="506432"/>
                </a:lnTo>
                <a:close/>
                <a:moveTo>
                  <a:pt x="2463765" y="495301"/>
                </a:moveTo>
                <a:cubicBezTo>
                  <a:pt x="2731766" y="495301"/>
                  <a:pt x="2731766" y="495301"/>
                  <a:pt x="2731766" y="495301"/>
                </a:cubicBezTo>
                <a:cubicBezTo>
                  <a:pt x="2731766" y="495301"/>
                  <a:pt x="2742843" y="506432"/>
                  <a:pt x="2742843" y="517562"/>
                </a:cubicBezTo>
                <a:cubicBezTo>
                  <a:pt x="2742843" y="540183"/>
                  <a:pt x="2742843" y="540183"/>
                  <a:pt x="2742843" y="540183"/>
                </a:cubicBezTo>
                <a:cubicBezTo>
                  <a:pt x="2742843" y="551313"/>
                  <a:pt x="2731766" y="551313"/>
                  <a:pt x="2731766" y="551313"/>
                </a:cubicBezTo>
                <a:cubicBezTo>
                  <a:pt x="2508432" y="551313"/>
                  <a:pt x="2508432" y="551313"/>
                  <a:pt x="2508432" y="551313"/>
                </a:cubicBezTo>
                <a:cubicBezTo>
                  <a:pt x="2508432" y="708577"/>
                  <a:pt x="2508432" y="708577"/>
                  <a:pt x="2508432" y="708577"/>
                </a:cubicBezTo>
                <a:cubicBezTo>
                  <a:pt x="2698177" y="708577"/>
                  <a:pt x="2698177" y="708577"/>
                  <a:pt x="2698177" y="708577"/>
                </a:cubicBezTo>
                <a:cubicBezTo>
                  <a:pt x="2709611" y="708577"/>
                  <a:pt x="2720689" y="719708"/>
                  <a:pt x="2720689" y="730838"/>
                </a:cubicBezTo>
                <a:cubicBezTo>
                  <a:pt x="2720689" y="753099"/>
                  <a:pt x="2720689" y="753099"/>
                  <a:pt x="2720689" y="753099"/>
                </a:cubicBezTo>
                <a:cubicBezTo>
                  <a:pt x="2720689" y="764230"/>
                  <a:pt x="2709611" y="764230"/>
                  <a:pt x="2698177" y="764230"/>
                </a:cubicBezTo>
                <a:cubicBezTo>
                  <a:pt x="2508432" y="764230"/>
                  <a:pt x="2508432" y="764230"/>
                  <a:pt x="2508432" y="764230"/>
                </a:cubicBezTo>
                <a:cubicBezTo>
                  <a:pt x="2508432" y="943755"/>
                  <a:pt x="2508432" y="943755"/>
                  <a:pt x="2508432" y="943755"/>
                </a:cubicBezTo>
                <a:cubicBezTo>
                  <a:pt x="2731766" y="943755"/>
                  <a:pt x="2731766" y="943755"/>
                  <a:pt x="2731766" y="943755"/>
                </a:cubicBezTo>
                <a:cubicBezTo>
                  <a:pt x="2731766" y="943755"/>
                  <a:pt x="2742843" y="943755"/>
                  <a:pt x="2742843" y="954886"/>
                </a:cubicBezTo>
                <a:cubicBezTo>
                  <a:pt x="2742843" y="977506"/>
                  <a:pt x="2742843" y="977506"/>
                  <a:pt x="2742843" y="977506"/>
                </a:cubicBezTo>
                <a:cubicBezTo>
                  <a:pt x="2742843" y="988637"/>
                  <a:pt x="2731766" y="999767"/>
                  <a:pt x="2731766" y="999767"/>
                </a:cubicBezTo>
                <a:lnTo>
                  <a:pt x="2463765" y="999767"/>
                </a:lnTo>
                <a:cubicBezTo>
                  <a:pt x="2452688" y="999767"/>
                  <a:pt x="2452688" y="988637"/>
                  <a:pt x="2452688" y="977506"/>
                </a:cubicBezTo>
                <a:cubicBezTo>
                  <a:pt x="2452688" y="517562"/>
                  <a:pt x="2452688" y="517562"/>
                  <a:pt x="2452688" y="517562"/>
                </a:cubicBezTo>
                <a:cubicBezTo>
                  <a:pt x="2452688" y="506432"/>
                  <a:pt x="2452688" y="495301"/>
                  <a:pt x="2463765" y="495301"/>
                </a:cubicBezTo>
                <a:close/>
                <a:moveTo>
                  <a:pt x="2170090" y="495301"/>
                </a:moveTo>
                <a:cubicBezTo>
                  <a:pt x="2225954" y="495301"/>
                  <a:pt x="2281818" y="506432"/>
                  <a:pt x="2326581" y="551313"/>
                </a:cubicBezTo>
                <a:lnTo>
                  <a:pt x="2326581" y="562444"/>
                </a:lnTo>
                <a:cubicBezTo>
                  <a:pt x="2304379" y="585064"/>
                  <a:pt x="2304379" y="585064"/>
                  <a:pt x="2304379" y="585064"/>
                </a:cubicBezTo>
                <a:cubicBezTo>
                  <a:pt x="2304379" y="596194"/>
                  <a:pt x="2292919" y="596194"/>
                  <a:pt x="2292919" y="585064"/>
                </a:cubicBezTo>
                <a:cubicBezTo>
                  <a:pt x="2259616" y="562444"/>
                  <a:pt x="2214853" y="551313"/>
                  <a:pt x="2158630" y="551313"/>
                </a:cubicBezTo>
                <a:cubicBezTo>
                  <a:pt x="2058003" y="551313"/>
                  <a:pt x="2002139" y="641076"/>
                  <a:pt x="2002139" y="753099"/>
                </a:cubicBezTo>
                <a:cubicBezTo>
                  <a:pt x="2002139" y="865123"/>
                  <a:pt x="2058003" y="954886"/>
                  <a:pt x="2170090" y="954886"/>
                </a:cubicBezTo>
                <a:cubicBezTo>
                  <a:pt x="2203393" y="954886"/>
                  <a:pt x="2259616" y="943755"/>
                  <a:pt x="2281818" y="921135"/>
                </a:cubicBezTo>
                <a:cubicBezTo>
                  <a:pt x="2281818" y="786491"/>
                  <a:pt x="2281818" y="786491"/>
                  <a:pt x="2281818" y="786491"/>
                </a:cubicBezTo>
                <a:cubicBezTo>
                  <a:pt x="2181191" y="786491"/>
                  <a:pt x="2181191" y="786491"/>
                  <a:pt x="2181191" y="786491"/>
                </a:cubicBezTo>
                <a:cubicBezTo>
                  <a:pt x="2170090" y="786491"/>
                  <a:pt x="2170090" y="775361"/>
                  <a:pt x="2170090" y="764230"/>
                </a:cubicBezTo>
                <a:cubicBezTo>
                  <a:pt x="2170090" y="741969"/>
                  <a:pt x="2170090" y="741969"/>
                  <a:pt x="2170090" y="741969"/>
                </a:cubicBezTo>
                <a:cubicBezTo>
                  <a:pt x="2170090" y="730838"/>
                  <a:pt x="2170090" y="730838"/>
                  <a:pt x="2181191" y="730838"/>
                </a:cubicBezTo>
                <a:cubicBezTo>
                  <a:pt x="2337682" y="730838"/>
                  <a:pt x="2337682" y="730838"/>
                  <a:pt x="2337682" y="730838"/>
                </a:cubicBezTo>
                <a:cubicBezTo>
                  <a:pt x="2337682" y="730838"/>
                  <a:pt x="2349142" y="730838"/>
                  <a:pt x="2349142" y="741969"/>
                </a:cubicBezTo>
                <a:cubicBezTo>
                  <a:pt x="2349142" y="943755"/>
                  <a:pt x="2349142" y="943755"/>
                  <a:pt x="2349142" y="943755"/>
                </a:cubicBezTo>
                <a:cubicBezTo>
                  <a:pt x="2349142" y="954886"/>
                  <a:pt x="2337682" y="954886"/>
                  <a:pt x="2337682" y="966016"/>
                </a:cubicBezTo>
                <a:cubicBezTo>
                  <a:pt x="2292919" y="988637"/>
                  <a:pt x="2225954" y="999767"/>
                  <a:pt x="2170090" y="999767"/>
                </a:cubicBezTo>
                <a:cubicBezTo>
                  <a:pt x="2002139" y="999767"/>
                  <a:pt x="1946275" y="876254"/>
                  <a:pt x="1946275" y="753099"/>
                </a:cubicBezTo>
                <a:cubicBezTo>
                  <a:pt x="1946275" y="618815"/>
                  <a:pt x="2002139" y="495301"/>
                  <a:pt x="2170090" y="495301"/>
                </a:cubicBezTo>
                <a:close/>
                <a:moveTo>
                  <a:pt x="6040758" y="439738"/>
                </a:moveTo>
                <a:cubicBezTo>
                  <a:pt x="6163572" y="439738"/>
                  <a:pt x="6163572" y="439738"/>
                  <a:pt x="6163572" y="439738"/>
                </a:cubicBezTo>
                <a:cubicBezTo>
                  <a:pt x="6175030" y="439738"/>
                  <a:pt x="6186130" y="450709"/>
                  <a:pt x="6186130" y="472651"/>
                </a:cubicBezTo>
                <a:cubicBezTo>
                  <a:pt x="6186130" y="483976"/>
                  <a:pt x="6175030" y="494947"/>
                  <a:pt x="6163572" y="494947"/>
                </a:cubicBezTo>
                <a:cubicBezTo>
                  <a:pt x="6040758" y="494947"/>
                  <a:pt x="6040758" y="494947"/>
                  <a:pt x="6040758" y="494947"/>
                </a:cubicBezTo>
                <a:cubicBezTo>
                  <a:pt x="6029300" y="494947"/>
                  <a:pt x="6007100" y="483976"/>
                  <a:pt x="6007100" y="472651"/>
                </a:cubicBezTo>
                <a:cubicBezTo>
                  <a:pt x="6007100" y="450709"/>
                  <a:pt x="6029300" y="439738"/>
                  <a:pt x="6040758" y="439738"/>
                </a:cubicBezTo>
                <a:close/>
                <a:moveTo>
                  <a:pt x="5702274" y="439738"/>
                </a:moveTo>
                <a:cubicBezTo>
                  <a:pt x="5825447" y="439738"/>
                  <a:pt x="5825447" y="439738"/>
                  <a:pt x="5825447" y="439738"/>
                </a:cubicBezTo>
                <a:cubicBezTo>
                  <a:pt x="5847647" y="439738"/>
                  <a:pt x="5859105" y="450709"/>
                  <a:pt x="5859105" y="472651"/>
                </a:cubicBezTo>
                <a:cubicBezTo>
                  <a:pt x="5859105" y="483976"/>
                  <a:pt x="5847647" y="494947"/>
                  <a:pt x="5825447" y="494947"/>
                </a:cubicBezTo>
                <a:cubicBezTo>
                  <a:pt x="5702274" y="494947"/>
                  <a:pt x="5702274" y="494947"/>
                  <a:pt x="5702274" y="494947"/>
                </a:cubicBezTo>
                <a:cubicBezTo>
                  <a:pt x="5691175" y="494947"/>
                  <a:pt x="5680075" y="483976"/>
                  <a:pt x="5680075" y="472651"/>
                </a:cubicBezTo>
                <a:cubicBezTo>
                  <a:pt x="5680075" y="450709"/>
                  <a:pt x="5691175" y="439738"/>
                  <a:pt x="5702274" y="439738"/>
                </a:cubicBezTo>
                <a:close/>
                <a:moveTo>
                  <a:pt x="997548" y="401698"/>
                </a:moveTo>
                <a:cubicBezTo>
                  <a:pt x="1002247" y="401256"/>
                  <a:pt x="1006753" y="402324"/>
                  <a:pt x="1010916" y="405144"/>
                </a:cubicBezTo>
                <a:cubicBezTo>
                  <a:pt x="1044222" y="416243"/>
                  <a:pt x="977611" y="494652"/>
                  <a:pt x="922338" y="550505"/>
                </a:cubicBezTo>
                <a:cubicBezTo>
                  <a:pt x="922338" y="481897"/>
                  <a:pt x="964656" y="404791"/>
                  <a:pt x="997548" y="401698"/>
                </a:cubicBezTo>
                <a:close/>
                <a:moveTo>
                  <a:pt x="640693" y="394027"/>
                </a:moveTo>
                <a:cubicBezTo>
                  <a:pt x="685443" y="416190"/>
                  <a:pt x="595943" y="550242"/>
                  <a:pt x="528638" y="583844"/>
                </a:cubicBezTo>
                <a:cubicBezTo>
                  <a:pt x="528638" y="516639"/>
                  <a:pt x="595943" y="382588"/>
                  <a:pt x="640693" y="394027"/>
                </a:cubicBezTo>
                <a:close/>
                <a:moveTo>
                  <a:pt x="640074" y="349011"/>
                </a:moveTo>
                <a:cubicBezTo>
                  <a:pt x="538625" y="349011"/>
                  <a:pt x="460200" y="483829"/>
                  <a:pt x="460200" y="584853"/>
                </a:cubicBezTo>
                <a:cubicBezTo>
                  <a:pt x="426384" y="584853"/>
                  <a:pt x="415232" y="551058"/>
                  <a:pt x="415232" y="528768"/>
                </a:cubicBezTo>
                <a:cubicBezTo>
                  <a:pt x="415232" y="506119"/>
                  <a:pt x="426384" y="472325"/>
                  <a:pt x="426384" y="461180"/>
                </a:cubicBezTo>
                <a:cubicBezTo>
                  <a:pt x="426384" y="461180"/>
                  <a:pt x="426384" y="450035"/>
                  <a:pt x="415232" y="450035"/>
                </a:cubicBezTo>
                <a:cubicBezTo>
                  <a:pt x="381415" y="450035"/>
                  <a:pt x="358751" y="483829"/>
                  <a:pt x="358751" y="539913"/>
                </a:cubicBezTo>
                <a:cubicBezTo>
                  <a:pt x="358751" y="607143"/>
                  <a:pt x="403720" y="640937"/>
                  <a:pt x="471352" y="652082"/>
                </a:cubicBezTo>
                <a:cubicBezTo>
                  <a:pt x="471352" y="685876"/>
                  <a:pt x="505169" y="719671"/>
                  <a:pt x="550137" y="719671"/>
                </a:cubicBezTo>
                <a:cubicBezTo>
                  <a:pt x="583594" y="719671"/>
                  <a:pt x="617410" y="719671"/>
                  <a:pt x="640074" y="697021"/>
                </a:cubicBezTo>
                <a:cubicBezTo>
                  <a:pt x="628562" y="708526"/>
                  <a:pt x="628562" y="719671"/>
                  <a:pt x="628562" y="730816"/>
                </a:cubicBezTo>
                <a:cubicBezTo>
                  <a:pt x="538625" y="786540"/>
                  <a:pt x="471352" y="820335"/>
                  <a:pt x="415232" y="865274"/>
                </a:cubicBezTo>
                <a:cubicBezTo>
                  <a:pt x="358751" y="910213"/>
                  <a:pt x="336447" y="966298"/>
                  <a:pt x="336447" y="1022741"/>
                </a:cubicBezTo>
                <a:cubicBezTo>
                  <a:pt x="336447" y="1078826"/>
                  <a:pt x="381415" y="1134910"/>
                  <a:pt x="460200" y="1134910"/>
                </a:cubicBezTo>
                <a:cubicBezTo>
                  <a:pt x="550137" y="1134910"/>
                  <a:pt x="628562" y="1056176"/>
                  <a:pt x="662379" y="955153"/>
                </a:cubicBezTo>
                <a:cubicBezTo>
                  <a:pt x="673531" y="910213"/>
                  <a:pt x="685043" y="831480"/>
                  <a:pt x="685043" y="764250"/>
                </a:cubicBezTo>
                <a:cubicBezTo>
                  <a:pt x="786132" y="708526"/>
                  <a:pt x="831100" y="685876"/>
                  <a:pt x="876069" y="640937"/>
                </a:cubicBezTo>
                <a:cubicBezTo>
                  <a:pt x="887221" y="652082"/>
                  <a:pt x="887221" y="663586"/>
                  <a:pt x="898373" y="674731"/>
                </a:cubicBezTo>
                <a:cubicBezTo>
                  <a:pt x="853405" y="697021"/>
                  <a:pt x="752316" y="753105"/>
                  <a:pt x="752316" y="910213"/>
                </a:cubicBezTo>
                <a:cubicBezTo>
                  <a:pt x="752316" y="1022741"/>
                  <a:pt x="819948" y="1134910"/>
                  <a:pt x="966006" y="1134910"/>
                </a:cubicBezTo>
                <a:cubicBezTo>
                  <a:pt x="1089759" y="1134910"/>
                  <a:pt x="1168184" y="1045031"/>
                  <a:pt x="1168184" y="944008"/>
                </a:cubicBezTo>
                <a:cubicBezTo>
                  <a:pt x="1168184" y="865274"/>
                  <a:pt x="1123216" y="786540"/>
                  <a:pt x="1033279" y="786540"/>
                </a:cubicBezTo>
                <a:cubicBezTo>
                  <a:pt x="954854" y="786540"/>
                  <a:pt x="898373" y="831480"/>
                  <a:pt x="898373" y="899068"/>
                </a:cubicBezTo>
                <a:cubicBezTo>
                  <a:pt x="898373" y="944008"/>
                  <a:pt x="932190" y="988947"/>
                  <a:pt x="977158" y="988947"/>
                </a:cubicBezTo>
                <a:cubicBezTo>
                  <a:pt x="988310" y="988947"/>
                  <a:pt x="1010974" y="977802"/>
                  <a:pt x="1010974" y="966298"/>
                </a:cubicBezTo>
                <a:cubicBezTo>
                  <a:pt x="1010974" y="932863"/>
                  <a:pt x="966006" y="932863"/>
                  <a:pt x="977158" y="887923"/>
                </a:cubicBezTo>
                <a:cubicBezTo>
                  <a:pt x="977158" y="865274"/>
                  <a:pt x="999822" y="842984"/>
                  <a:pt x="1022127" y="842984"/>
                </a:cubicBezTo>
                <a:cubicBezTo>
                  <a:pt x="1078247" y="842984"/>
                  <a:pt x="1100911" y="899068"/>
                  <a:pt x="1100911" y="944008"/>
                </a:cubicBezTo>
                <a:cubicBezTo>
                  <a:pt x="1100911" y="1022741"/>
                  <a:pt x="1033279" y="1078826"/>
                  <a:pt x="977158" y="1078826"/>
                </a:cubicBezTo>
                <a:cubicBezTo>
                  <a:pt x="887221" y="1078826"/>
                  <a:pt x="831100" y="988947"/>
                  <a:pt x="831100" y="899068"/>
                </a:cubicBezTo>
                <a:cubicBezTo>
                  <a:pt x="831100" y="764250"/>
                  <a:pt x="921037" y="719671"/>
                  <a:pt x="966006" y="708526"/>
                </a:cubicBezTo>
                <a:cubicBezTo>
                  <a:pt x="966006" y="708526"/>
                  <a:pt x="1078247" y="730816"/>
                  <a:pt x="1078247" y="674731"/>
                </a:cubicBezTo>
                <a:cubicBezTo>
                  <a:pt x="1078247" y="652082"/>
                  <a:pt x="1044791" y="640937"/>
                  <a:pt x="1022127" y="640937"/>
                </a:cubicBezTo>
                <a:cubicBezTo>
                  <a:pt x="988310" y="640937"/>
                  <a:pt x="966006" y="652082"/>
                  <a:pt x="966006" y="652082"/>
                </a:cubicBezTo>
                <a:cubicBezTo>
                  <a:pt x="943342" y="640937"/>
                  <a:pt x="932190" y="629792"/>
                  <a:pt x="932190" y="607143"/>
                </a:cubicBezTo>
                <a:cubicBezTo>
                  <a:pt x="1010974" y="551058"/>
                  <a:pt x="1078247" y="483829"/>
                  <a:pt x="1078247" y="416240"/>
                </a:cubicBezTo>
                <a:cubicBezTo>
                  <a:pt x="1078247" y="371301"/>
                  <a:pt x="1055943" y="349011"/>
                  <a:pt x="999822" y="349011"/>
                </a:cubicBezTo>
                <a:cubicBezTo>
                  <a:pt x="921037" y="349011"/>
                  <a:pt x="853405" y="450035"/>
                  <a:pt x="853405" y="551058"/>
                </a:cubicBezTo>
                <a:cubicBezTo>
                  <a:pt x="853405" y="562203"/>
                  <a:pt x="853405" y="584853"/>
                  <a:pt x="853405" y="595998"/>
                </a:cubicBezTo>
                <a:cubicBezTo>
                  <a:pt x="808436" y="640937"/>
                  <a:pt x="763468" y="663586"/>
                  <a:pt x="696195" y="708526"/>
                </a:cubicBezTo>
                <a:cubicBezTo>
                  <a:pt x="696195" y="697021"/>
                  <a:pt x="696195" y="674731"/>
                  <a:pt x="696195" y="640937"/>
                </a:cubicBezTo>
                <a:cubicBezTo>
                  <a:pt x="730011" y="618647"/>
                  <a:pt x="763468" y="573708"/>
                  <a:pt x="763468" y="539913"/>
                </a:cubicBezTo>
                <a:cubicBezTo>
                  <a:pt x="763468" y="528768"/>
                  <a:pt x="752316" y="517264"/>
                  <a:pt x="730011" y="517264"/>
                </a:cubicBezTo>
                <a:cubicBezTo>
                  <a:pt x="696195" y="517264"/>
                  <a:pt x="662379" y="573708"/>
                  <a:pt x="651226" y="618647"/>
                </a:cubicBezTo>
                <a:cubicBezTo>
                  <a:pt x="628562" y="640937"/>
                  <a:pt x="595106" y="674731"/>
                  <a:pt x="561289" y="674731"/>
                </a:cubicBezTo>
                <a:cubicBezTo>
                  <a:pt x="538625" y="674731"/>
                  <a:pt x="527473" y="652082"/>
                  <a:pt x="527473" y="640937"/>
                </a:cubicBezTo>
                <a:cubicBezTo>
                  <a:pt x="606258" y="618647"/>
                  <a:pt x="707347" y="506119"/>
                  <a:pt x="707347" y="405095"/>
                </a:cubicBezTo>
                <a:cubicBezTo>
                  <a:pt x="707347" y="393950"/>
                  <a:pt x="696195" y="349011"/>
                  <a:pt x="640074" y="349011"/>
                </a:cubicBezTo>
                <a:close/>
                <a:moveTo>
                  <a:pt x="5938413" y="214313"/>
                </a:moveTo>
                <a:cubicBezTo>
                  <a:pt x="5949738" y="214313"/>
                  <a:pt x="5960709" y="225413"/>
                  <a:pt x="5960709" y="247612"/>
                </a:cubicBezTo>
                <a:cubicBezTo>
                  <a:pt x="5960709" y="359685"/>
                  <a:pt x="5960709" y="359685"/>
                  <a:pt x="5960709" y="359685"/>
                </a:cubicBezTo>
                <a:cubicBezTo>
                  <a:pt x="5960709" y="381885"/>
                  <a:pt x="5949738" y="393343"/>
                  <a:pt x="5938413" y="393343"/>
                </a:cubicBezTo>
                <a:cubicBezTo>
                  <a:pt x="5916471" y="393343"/>
                  <a:pt x="5905500" y="381885"/>
                  <a:pt x="5905500" y="359685"/>
                </a:cubicBezTo>
                <a:cubicBezTo>
                  <a:pt x="5905500" y="247612"/>
                  <a:pt x="5905500" y="247612"/>
                  <a:pt x="5905500" y="247612"/>
                </a:cubicBezTo>
                <a:cubicBezTo>
                  <a:pt x="5905500" y="225413"/>
                  <a:pt x="5916471" y="214313"/>
                  <a:pt x="5938413" y="214313"/>
                </a:cubicBezTo>
                <a:close/>
                <a:moveTo>
                  <a:pt x="752316" y="79375"/>
                </a:moveTo>
                <a:cubicBezTo>
                  <a:pt x="864917" y="79375"/>
                  <a:pt x="954854" y="112810"/>
                  <a:pt x="966006" y="112810"/>
                </a:cubicBezTo>
                <a:cubicBezTo>
                  <a:pt x="966006" y="112810"/>
                  <a:pt x="966006" y="112810"/>
                  <a:pt x="966006" y="124314"/>
                </a:cubicBezTo>
                <a:cubicBezTo>
                  <a:pt x="966006" y="124314"/>
                  <a:pt x="966006" y="124314"/>
                  <a:pt x="954854" y="124314"/>
                </a:cubicBezTo>
                <a:cubicBezTo>
                  <a:pt x="954854" y="124314"/>
                  <a:pt x="898373" y="90520"/>
                  <a:pt x="797284" y="90520"/>
                </a:cubicBezTo>
                <a:cubicBezTo>
                  <a:pt x="707347" y="90520"/>
                  <a:pt x="651226" y="135459"/>
                  <a:pt x="651226" y="180398"/>
                </a:cubicBezTo>
                <a:cubicBezTo>
                  <a:pt x="651226" y="202688"/>
                  <a:pt x="673531" y="225338"/>
                  <a:pt x="707347" y="225338"/>
                </a:cubicBezTo>
                <a:cubicBezTo>
                  <a:pt x="763468" y="225338"/>
                  <a:pt x="763468" y="157749"/>
                  <a:pt x="887221" y="157749"/>
                </a:cubicBezTo>
                <a:cubicBezTo>
                  <a:pt x="943342" y="157749"/>
                  <a:pt x="988310" y="169254"/>
                  <a:pt x="1033279" y="191543"/>
                </a:cubicBezTo>
                <a:cubicBezTo>
                  <a:pt x="1303090" y="270277"/>
                  <a:pt x="1415691" y="506119"/>
                  <a:pt x="1415691" y="753105"/>
                </a:cubicBezTo>
                <a:cubicBezTo>
                  <a:pt x="1415691" y="865274"/>
                  <a:pt x="1381875" y="955153"/>
                  <a:pt x="1381875" y="966298"/>
                </a:cubicBezTo>
                <a:lnTo>
                  <a:pt x="1381875" y="955153"/>
                </a:lnTo>
                <a:cubicBezTo>
                  <a:pt x="1381875" y="955153"/>
                  <a:pt x="1404539" y="887923"/>
                  <a:pt x="1404539" y="798045"/>
                </a:cubicBezTo>
                <a:cubicBezTo>
                  <a:pt x="1404539" y="708526"/>
                  <a:pt x="1370723" y="652082"/>
                  <a:pt x="1314602" y="652082"/>
                </a:cubicBezTo>
                <a:cubicBezTo>
                  <a:pt x="1291938" y="652082"/>
                  <a:pt x="1269633" y="674731"/>
                  <a:pt x="1269633" y="708526"/>
                </a:cubicBezTo>
                <a:cubicBezTo>
                  <a:pt x="1269633" y="764250"/>
                  <a:pt x="1336906" y="764250"/>
                  <a:pt x="1336906" y="887923"/>
                </a:cubicBezTo>
                <a:cubicBezTo>
                  <a:pt x="1336906" y="932863"/>
                  <a:pt x="1325754" y="988947"/>
                  <a:pt x="1314602" y="1033886"/>
                </a:cubicBezTo>
                <a:cubicBezTo>
                  <a:pt x="1235817" y="1292377"/>
                  <a:pt x="988310" y="1415691"/>
                  <a:pt x="752316" y="1415691"/>
                </a:cubicBezTo>
                <a:cubicBezTo>
                  <a:pt x="640074" y="1415691"/>
                  <a:pt x="561289" y="1393401"/>
                  <a:pt x="538625" y="1382256"/>
                </a:cubicBezTo>
                <a:lnTo>
                  <a:pt x="538625" y="1370751"/>
                </a:lnTo>
                <a:cubicBezTo>
                  <a:pt x="550137" y="1382256"/>
                  <a:pt x="617410" y="1404546"/>
                  <a:pt x="696195" y="1404546"/>
                </a:cubicBezTo>
                <a:cubicBezTo>
                  <a:pt x="797284" y="1404546"/>
                  <a:pt x="842253" y="1359606"/>
                  <a:pt x="842253" y="1314667"/>
                </a:cubicBezTo>
                <a:cubicBezTo>
                  <a:pt x="842253" y="1292377"/>
                  <a:pt x="819948" y="1269728"/>
                  <a:pt x="797284" y="1269728"/>
                </a:cubicBezTo>
                <a:cubicBezTo>
                  <a:pt x="741163" y="1269728"/>
                  <a:pt x="730011" y="1337317"/>
                  <a:pt x="617410" y="1337317"/>
                </a:cubicBezTo>
                <a:cubicBezTo>
                  <a:pt x="561289" y="1337317"/>
                  <a:pt x="516321" y="1325812"/>
                  <a:pt x="460200" y="1314667"/>
                </a:cubicBezTo>
                <a:cubicBezTo>
                  <a:pt x="201541" y="1235933"/>
                  <a:pt x="77788" y="988947"/>
                  <a:pt x="77788" y="753105"/>
                </a:cubicBezTo>
                <a:cubicBezTo>
                  <a:pt x="77788" y="629792"/>
                  <a:pt x="111604" y="539913"/>
                  <a:pt x="111604" y="539913"/>
                </a:cubicBezTo>
                <a:lnTo>
                  <a:pt x="122756" y="539913"/>
                </a:lnTo>
                <a:cubicBezTo>
                  <a:pt x="122756" y="551058"/>
                  <a:pt x="100452" y="618647"/>
                  <a:pt x="100452" y="697021"/>
                </a:cubicBezTo>
                <a:cubicBezTo>
                  <a:pt x="100452" y="786540"/>
                  <a:pt x="133909" y="842984"/>
                  <a:pt x="178877" y="842984"/>
                </a:cubicBezTo>
                <a:cubicBezTo>
                  <a:pt x="212693" y="842984"/>
                  <a:pt x="235358" y="820335"/>
                  <a:pt x="235358" y="798045"/>
                </a:cubicBezTo>
                <a:cubicBezTo>
                  <a:pt x="235358" y="741960"/>
                  <a:pt x="167725" y="730816"/>
                  <a:pt x="167725" y="607143"/>
                </a:cubicBezTo>
                <a:cubicBezTo>
                  <a:pt x="167725" y="562203"/>
                  <a:pt x="167725" y="517264"/>
                  <a:pt x="190389" y="461180"/>
                </a:cubicBezTo>
                <a:cubicBezTo>
                  <a:pt x="268814" y="202688"/>
                  <a:pt x="516321" y="79375"/>
                  <a:pt x="752316" y="79375"/>
                </a:cubicBezTo>
                <a:close/>
                <a:moveTo>
                  <a:pt x="753107" y="33787"/>
                </a:moveTo>
                <a:cubicBezTo>
                  <a:pt x="359650" y="33787"/>
                  <a:pt x="33807" y="348298"/>
                  <a:pt x="33807" y="752311"/>
                </a:cubicBezTo>
                <a:cubicBezTo>
                  <a:pt x="33807" y="1145180"/>
                  <a:pt x="359650" y="1459691"/>
                  <a:pt x="753107" y="1459691"/>
                </a:cubicBezTo>
                <a:cubicBezTo>
                  <a:pt x="1146565" y="1459691"/>
                  <a:pt x="1461258" y="1145180"/>
                  <a:pt x="1461258" y="752311"/>
                </a:cubicBezTo>
                <a:cubicBezTo>
                  <a:pt x="1461258" y="359441"/>
                  <a:pt x="1146565" y="33787"/>
                  <a:pt x="753107" y="33787"/>
                </a:cubicBezTo>
                <a:close/>
                <a:moveTo>
                  <a:pt x="753107" y="0"/>
                </a:moveTo>
                <a:cubicBezTo>
                  <a:pt x="1168863" y="0"/>
                  <a:pt x="1495065" y="336796"/>
                  <a:pt x="1495065" y="752311"/>
                </a:cubicBezTo>
                <a:cubicBezTo>
                  <a:pt x="1495065" y="1156682"/>
                  <a:pt x="1168863" y="1493479"/>
                  <a:pt x="753107" y="1493479"/>
                </a:cubicBezTo>
                <a:cubicBezTo>
                  <a:pt x="337352" y="1493479"/>
                  <a:pt x="0" y="1156682"/>
                  <a:pt x="0" y="752311"/>
                </a:cubicBezTo>
                <a:cubicBezTo>
                  <a:pt x="0" y="336796"/>
                  <a:pt x="337352" y="0"/>
                  <a:pt x="753107" y="0"/>
                </a:cubicBez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anchor="ctr">
            <a:noAutofit/>
          </a:bodyPr>
          <a:lstStyle/>
          <a:p>
            <a:pPr defTabSz="445770" fontAlgn="base" hangingPunct="0">
              <a:lnSpc>
                <a:spcPct val="93000"/>
              </a:lnSpc>
              <a:spcBef>
                <a:spcPct val="0"/>
              </a:spcBef>
              <a:spcAft>
                <a:spcPct val="0"/>
              </a:spcAft>
              <a:buClr>
                <a:srgbClr val="000000"/>
              </a:buClr>
              <a:buSzPct val="100000"/>
              <a:buFont typeface="Times New Roman" charset="0"/>
              <a:buNone/>
            </a:pPr>
            <a:endParaRPr lang="en-US" sz="1755">
              <a:solidFill>
                <a:srgbClr val="000000"/>
              </a:solidFill>
              <a:latin typeface="Arial" charset="0"/>
              <a:ea typeface="SimSun"/>
              <a:cs typeface="SimSun"/>
            </a:endParaRPr>
          </a:p>
        </p:txBody>
      </p:sp>
      <p:sp>
        <p:nvSpPr>
          <p:cNvPr id="9" name="Text Placeholder 8"/>
          <p:cNvSpPr>
            <a:spLocks noGrp="1"/>
          </p:cNvSpPr>
          <p:nvPr>
            <p:ph type="body" sz="quarter" idx="14" hasCustomPrompt="1"/>
          </p:nvPr>
        </p:nvSpPr>
        <p:spPr bwMode="gray">
          <a:xfrm>
            <a:off x="482917" y="3429000"/>
            <a:ext cx="5460683" cy="1395412"/>
          </a:xfrm>
        </p:spPr>
        <p:txBody>
          <a:bodyPr/>
          <a:lstStyle>
            <a:lvl1pPr>
              <a:defRPr sz="1755" baseline="0"/>
            </a:lvl1pPr>
          </a:lstStyle>
          <a:p>
            <a:pPr lvl="0"/>
            <a:r>
              <a:rPr lang="en-US" dirty="0"/>
              <a:t>Click to add optional content paragraph. 18pt flexible positioning. Delete if not needed.</a:t>
            </a:r>
          </a:p>
        </p:txBody>
      </p:sp>
      <p:sp>
        <p:nvSpPr>
          <p:cNvPr id="6" name="Title 5"/>
          <p:cNvSpPr>
            <a:spLocks noGrp="1"/>
          </p:cNvSpPr>
          <p:nvPr>
            <p:ph type="title" hasCustomPrompt="1"/>
          </p:nvPr>
        </p:nvSpPr>
        <p:spPr>
          <a:xfrm>
            <a:off x="482917" y="510062"/>
            <a:ext cx="5460683" cy="2476206"/>
          </a:xfrm>
        </p:spPr>
        <p:txBody>
          <a:bodyPr anchor="b"/>
          <a:lstStyle>
            <a:lvl1pPr>
              <a:defRPr baseline="0"/>
            </a:lvl1pPr>
          </a:lstStyle>
          <a:p>
            <a:r>
              <a:rPr lang="en-US" dirty="0"/>
              <a:t>Full page image with headline text — image should have a significant amount of white space for legibility.</a:t>
            </a:r>
          </a:p>
        </p:txBody>
      </p:sp>
      <p:sp>
        <p:nvSpPr>
          <p:cNvPr id="2" name="Slide Number Placeholder 1"/>
          <p:cNvSpPr>
            <a:spLocks noGrp="1"/>
          </p:cNvSpPr>
          <p:nvPr>
            <p:ph type="sldNum" sz="quarter" idx="19"/>
          </p:nvPr>
        </p:nvSpPr>
        <p:spPr/>
        <p:txBody>
          <a:bodyPr/>
          <a:lstStyle/>
          <a:p>
            <a:r>
              <a:rPr lang="en-CA"/>
              <a:t>|  </a:t>
            </a:r>
            <a:fld id="{00E6A5BD-C011-4A45-AA3A-201790FB7F2B}" type="slidenum">
              <a:rPr lang="en-CA" smtClean="0"/>
              <a:pPr/>
              <a:t>‹#›</a:t>
            </a:fld>
            <a:endParaRPr lang="en-CA" dirty="0"/>
          </a:p>
        </p:txBody>
      </p:sp>
    </p:spTree>
    <p:extLst>
      <p:ext uri="{BB962C8B-B14F-4D97-AF65-F5344CB8AC3E}">
        <p14:creationId xmlns:p14="http://schemas.microsoft.com/office/powerpoint/2010/main" val="2768301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18" name="Freeform 17"/>
          <p:cNvSpPr/>
          <p:nvPr userDrawn="1"/>
        </p:nvSpPr>
        <p:spPr>
          <a:xfrm>
            <a:off x="0" y="-4"/>
            <a:ext cx="8909526" cy="6858001"/>
          </a:xfrm>
          <a:custGeom>
            <a:avLst/>
            <a:gdLst>
              <a:gd name="connsiteX0" fmla="*/ 6087966 w 9137975"/>
              <a:gd name="connsiteY0" fmla="*/ 0 h 6858001"/>
              <a:gd name="connsiteX1" fmla="*/ 9137975 w 9137975"/>
              <a:gd name="connsiteY1" fmla="*/ 3429000 h 6858001"/>
              <a:gd name="connsiteX2" fmla="*/ 6087966 w 9137975"/>
              <a:gd name="connsiteY2" fmla="*/ 6858001 h 6858001"/>
              <a:gd name="connsiteX3" fmla="*/ 0 w 9137975"/>
              <a:gd name="connsiteY3" fmla="*/ 6858001 h 6858001"/>
              <a:gd name="connsiteX4" fmla="*/ 0 w 9137975"/>
              <a:gd name="connsiteY4" fmla="*/ 4 h 6858001"/>
              <a:gd name="connsiteX5" fmla="*/ 6087966 w 9137975"/>
              <a:gd name="connsiteY5" fmla="*/ 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7975" h="6858001">
                <a:moveTo>
                  <a:pt x="6087966" y="0"/>
                </a:moveTo>
                <a:lnTo>
                  <a:pt x="9137975" y="3429000"/>
                </a:lnTo>
                <a:lnTo>
                  <a:pt x="6087966" y="6858001"/>
                </a:lnTo>
                <a:lnTo>
                  <a:pt x="0" y="6858001"/>
                </a:lnTo>
                <a:lnTo>
                  <a:pt x="0" y="4"/>
                </a:lnTo>
                <a:lnTo>
                  <a:pt x="6087966" y="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154" tIns="44577" rIns="89154" bIns="44577" numCol="1" spcCol="0" rtlCol="0" fromWordArt="0" anchor="ctr" anchorCtr="0" forceAA="0" compatLnSpc="1">
            <a:prstTxWarp prst="textNoShape">
              <a:avLst/>
            </a:prstTxWarp>
            <a:noAutofit/>
          </a:bodyPr>
          <a:lstStyle/>
          <a:p>
            <a:pPr algn="ctr"/>
            <a:endParaRPr lang="en-US" sz="1755"/>
          </a:p>
        </p:txBody>
      </p:sp>
      <p:sp>
        <p:nvSpPr>
          <p:cNvPr id="2" name="Title 1"/>
          <p:cNvSpPr>
            <a:spLocks noGrp="1"/>
          </p:cNvSpPr>
          <p:nvPr>
            <p:ph type="ctrTitle" hasCustomPrompt="1"/>
          </p:nvPr>
        </p:nvSpPr>
        <p:spPr>
          <a:xfrm>
            <a:off x="481432" y="2514600"/>
            <a:ext cx="6909435" cy="1554480"/>
          </a:xfrm>
        </p:spPr>
        <p:txBody>
          <a:bodyPr anchor="t" anchorCtr="0">
            <a:noAutofit/>
          </a:bodyPr>
          <a:lstStyle>
            <a:lvl1pPr algn="l">
              <a:lnSpc>
                <a:spcPct val="90000"/>
              </a:lnSpc>
              <a:defRPr sz="4680">
                <a:solidFill>
                  <a:schemeClr val="bg1"/>
                </a:solidFill>
              </a:defRPr>
            </a:lvl1pPr>
          </a:lstStyle>
          <a:p>
            <a:r>
              <a:rPr lang="en-US" dirty="0"/>
              <a:t>Title slide 2 layout</a:t>
            </a:r>
            <a:endParaRPr lang="en-CA" dirty="0"/>
          </a:p>
        </p:txBody>
      </p:sp>
      <p:sp>
        <p:nvSpPr>
          <p:cNvPr id="4" name="Date Placeholder 3"/>
          <p:cNvSpPr>
            <a:spLocks noGrp="1"/>
          </p:cNvSpPr>
          <p:nvPr>
            <p:ph type="dt" sz="half" idx="10"/>
          </p:nvPr>
        </p:nvSpPr>
        <p:spPr>
          <a:xfrm>
            <a:off x="481432" y="4572001"/>
            <a:ext cx="6909435" cy="254013"/>
          </a:xfrm>
          <a:prstGeom prst="rect">
            <a:avLst/>
          </a:prstGeom>
        </p:spPr>
        <p:txBody>
          <a:bodyPr lIns="0" tIns="0" rIns="0" bIns="0"/>
          <a:lstStyle>
            <a:lvl1pPr algn="l">
              <a:defRPr sz="1365" b="0">
                <a:solidFill>
                  <a:schemeClr val="bg1"/>
                </a:solidFill>
              </a:defRPr>
            </a:lvl1pPr>
          </a:lstStyle>
          <a:p>
            <a:endParaRPr lang="en-CA" dirty="0"/>
          </a:p>
        </p:txBody>
      </p:sp>
      <p:sp>
        <p:nvSpPr>
          <p:cNvPr id="11" name="TextBox 10"/>
          <p:cNvSpPr txBox="1"/>
          <p:nvPr/>
        </p:nvSpPr>
        <p:spPr>
          <a:xfrm>
            <a:off x="481432" y="5805102"/>
            <a:ext cx="6909435" cy="276999"/>
          </a:xfrm>
          <a:prstGeom prst="rect">
            <a:avLst/>
          </a:prstGeom>
          <a:noFill/>
        </p:spPr>
        <p:txBody>
          <a:bodyPr wrap="square" lIns="0" tIns="0" rIns="0" bIns="0" rtlCol="0" anchor="b">
            <a:spAutoFit/>
          </a:bodyPr>
          <a:lstStyle/>
          <a:p>
            <a:r>
              <a:rPr lang="en-US" sz="878" dirty="0">
                <a:solidFill>
                  <a:schemeClr val="bg1"/>
                </a:solidFill>
                <a:latin typeface="+mn-lt"/>
              </a:rPr>
              <a:t>Placeholder confidentiality disclosure. Edit or delete from layout master if not needed.</a:t>
            </a:r>
          </a:p>
          <a:p>
            <a:r>
              <a:rPr lang="en-US" sz="878" baseline="0" dirty="0">
                <a:solidFill>
                  <a:schemeClr val="bg1"/>
                </a:solidFill>
                <a:latin typeface="+mn-lt"/>
                <a:ea typeface="GE Inspira Sans" charset="0"/>
                <a:cs typeface="GE Inspira Sans" charset="0"/>
              </a:rPr>
              <a:t>Use this second line if additional confidentiality disclosure information is required. </a:t>
            </a:r>
            <a:endParaRPr lang="en-US" sz="1950" dirty="0">
              <a:solidFill>
                <a:schemeClr val="bg1"/>
              </a:solidFill>
              <a:latin typeface="+mn-lt"/>
              <a:ea typeface="GE Inspira Sans" charset="0"/>
              <a:cs typeface="GE Inspira Sans" charset="0"/>
            </a:endParaRPr>
          </a:p>
        </p:txBody>
      </p:sp>
      <p:sp>
        <p:nvSpPr>
          <p:cNvPr id="57" name="Freeform 56"/>
          <p:cNvSpPr>
            <a:spLocks noChangeAspect="1" noChangeArrowheads="1"/>
          </p:cNvSpPr>
          <p:nvPr/>
        </p:nvSpPr>
        <p:spPr bwMode="auto">
          <a:xfrm>
            <a:off x="481432" y="1234440"/>
            <a:ext cx="2400348" cy="594360"/>
          </a:xfrm>
          <a:custGeom>
            <a:avLst/>
            <a:gdLst>
              <a:gd name="connsiteX0" fmla="*/ 617180 w 6186130"/>
              <a:gd name="connsiteY0" fmla="*/ 798513 h 1493479"/>
              <a:gd name="connsiteX1" fmla="*/ 460944 w 6186130"/>
              <a:gd name="connsiteY1" fmla="*/ 1077556 h 1493479"/>
              <a:gd name="connsiteX2" fmla="*/ 404813 w 6186130"/>
              <a:gd name="connsiteY2" fmla="*/ 1021819 h 1493479"/>
              <a:gd name="connsiteX3" fmla="*/ 617180 w 6186130"/>
              <a:gd name="connsiteY3" fmla="*/ 798513 h 1493479"/>
              <a:gd name="connsiteX4" fmla="*/ 5241925 w 6186130"/>
              <a:gd name="connsiteY4" fmla="*/ 675084 h 1493479"/>
              <a:gd name="connsiteX5" fmla="*/ 5141097 w 6186130"/>
              <a:gd name="connsiteY5" fmla="*/ 786660 h 1493479"/>
              <a:gd name="connsiteX6" fmla="*/ 5342753 w 6186130"/>
              <a:gd name="connsiteY6" fmla="*/ 786660 h 1493479"/>
              <a:gd name="connsiteX7" fmla="*/ 5241925 w 6186130"/>
              <a:gd name="connsiteY7" fmla="*/ 675084 h 1493479"/>
              <a:gd name="connsiteX8" fmla="*/ 3530600 w 6186130"/>
              <a:gd name="connsiteY8" fmla="*/ 675084 h 1493479"/>
              <a:gd name="connsiteX9" fmla="*/ 3440896 w 6186130"/>
              <a:gd name="connsiteY9" fmla="*/ 786660 h 1493479"/>
              <a:gd name="connsiteX10" fmla="*/ 3631428 w 6186130"/>
              <a:gd name="connsiteY10" fmla="*/ 786660 h 1493479"/>
              <a:gd name="connsiteX11" fmla="*/ 3530600 w 6186130"/>
              <a:gd name="connsiteY11" fmla="*/ 675084 h 1493479"/>
              <a:gd name="connsiteX12" fmla="*/ 4466008 w 6186130"/>
              <a:gd name="connsiteY12" fmla="*/ 641351 h 1493479"/>
              <a:gd name="connsiteX13" fmla="*/ 4499382 w 6186130"/>
              <a:gd name="connsiteY13" fmla="*/ 641351 h 1493479"/>
              <a:gd name="connsiteX14" fmla="*/ 4510866 w 6186130"/>
              <a:gd name="connsiteY14" fmla="*/ 652473 h 1493479"/>
              <a:gd name="connsiteX15" fmla="*/ 4510866 w 6186130"/>
              <a:gd name="connsiteY15" fmla="*/ 865227 h 1493479"/>
              <a:gd name="connsiteX16" fmla="*/ 4589098 w 6186130"/>
              <a:gd name="connsiteY16" fmla="*/ 954921 h 1493479"/>
              <a:gd name="connsiteX17" fmla="*/ 4678813 w 6186130"/>
              <a:gd name="connsiteY17" fmla="*/ 910074 h 1493479"/>
              <a:gd name="connsiteX18" fmla="*/ 4678813 w 6186130"/>
              <a:gd name="connsiteY18" fmla="*/ 652473 h 1493479"/>
              <a:gd name="connsiteX19" fmla="*/ 4690296 w 6186130"/>
              <a:gd name="connsiteY19" fmla="*/ 641351 h 1493479"/>
              <a:gd name="connsiteX20" fmla="*/ 4723670 w 6186130"/>
              <a:gd name="connsiteY20" fmla="*/ 641351 h 1493479"/>
              <a:gd name="connsiteX21" fmla="*/ 4735154 w 6186130"/>
              <a:gd name="connsiteY21" fmla="*/ 652473 h 1493479"/>
              <a:gd name="connsiteX22" fmla="*/ 4735154 w 6186130"/>
              <a:gd name="connsiteY22" fmla="*/ 977523 h 1493479"/>
              <a:gd name="connsiteX23" fmla="*/ 4723670 w 6186130"/>
              <a:gd name="connsiteY23" fmla="*/ 999767 h 1493479"/>
              <a:gd name="connsiteX24" fmla="*/ 4701421 w 6186130"/>
              <a:gd name="connsiteY24" fmla="*/ 999767 h 1493479"/>
              <a:gd name="connsiteX25" fmla="*/ 4678813 w 6186130"/>
              <a:gd name="connsiteY25" fmla="*/ 977523 h 1493479"/>
              <a:gd name="connsiteX26" fmla="*/ 4678813 w 6186130"/>
              <a:gd name="connsiteY26" fmla="*/ 954921 h 1493479"/>
              <a:gd name="connsiteX27" fmla="*/ 4577973 w 6186130"/>
              <a:gd name="connsiteY27" fmla="*/ 999767 h 1493479"/>
              <a:gd name="connsiteX28" fmla="*/ 4454525 w 6186130"/>
              <a:gd name="connsiteY28" fmla="*/ 865227 h 1493479"/>
              <a:gd name="connsiteX29" fmla="*/ 4454525 w 6186130"/>
              <a:gd name="connsiteY29" fmla="*/ 652473 h 1493479"/>
              <a:gd name="connsiteX30" fmla="*/ 4466008 w 6186130"/>
              <a:gd name="connsiteY30" fmla="*/ 641351 h 1493479"/>
              <a:gd name="connsiteX31" fmla="*/ 5588935 w 6186130"/>
              <a:gd name="connsiteY31" fmla="*/ 630238 h 1493479"/>
              <a:gd name="connsiteX32" fmla="*/ 5700394 w 6186130"/>
              <a:gd name="connsiteY32" fmla="*/ 663962 h 1493479"/>
              <a:gd name="connsiteX33" fmla="*/ 5700394 w 6186130"/>
              <a:gd name="connsiteY33" fmla="*/ 675084 h 1493479"/>
              <a:gd name="connsiteX34" fmla="*/ 5689320 w 6186130"/>
              <a:gd name="connsiteY34" fmla="*/ 697328 h 1493479"/>
              <a:gd name="connsiteX35" fmla="*/ 5666813 w 6186130"/>
              <a:gd name="connsiteY35" fmla="*/ 697328 h 1493479"/>
              <a:gd name="connsiteX36" fmla="*/ 5588935 w 6186130"/>
              <a:gd name="connsiteY36" fmla="*/ 675084 h 1493479"/>
              <a:gd name="connsiteX37" fmla="*/ 5510699 w 6186130"/>
              <a:gd name="connsiteY37" fmla="*/ 731052 h 1493479"/>
              <a:gd name="connsiteX38" fmla="*/ 5588935 w 6186130"/>
              <a:gd name="connsiteY38" fmla="*/ 786660 h 1493479"/>
              <a:gd name="connsiteX39" fmla="*/ 5711469 w 6186130"/>
              <a:gd name="connsiteY39" fmla="*/ 898954 h 1493479"/>
              <a:gd name="connsiteX40" fmla="*/ 5577503 w 6186130"/>
              <a:gd name="connsiteY40" fmla="*/ 999767 h 1493479"/>
              <a:gd name="connsiteX41" fmla="*/ 5454969 w 6186130"/>
              <a:gd name="connsiteY41" fmla="*/ 966043 h 1493479"/>
              <a:gd name="connsiteX42" fmla="*/ 5443538 w 6186130"/>
              <a:gd name="connsiteY42" fmla="*/ 943800 h 1493479"/>
              <a:gd name="connsiteX43" fmla="*/ 5466044 w 6186130"/>
              <a:gd name="connsiteY43" fmla="*/ 921198 h 1493479"/>
              <a:gd name="connsiteX44" fmla="*/ 5477118 w 6186130"/>
              <a:gd name="connsiteY44" fmla="*/ 921198 h 1493479"/>
              <a:gd name="connsiteX45" fmla="*/ 5577503 w 6186130"/>
              <a:gd name="connsiteY45" fmla="*/ 954922 h 1493479"/>
              <a:gd name="connsiteX46" fmla="*/ 5655739 w 6186130"/>
              <a:gd name="connsiteY46" fmla="*/ 898954 h 1493479"/>
              <a:gd name="connsiteX47" fmla="*/ 5566429 w 6186130"/>
              <a:gd name="connsiteY47" fmla="*/ 842987 h 1493479"/>
              <a:gd name="connsiteX48" fmla="*/ 5454969 w 6186130"/>
              <a:gd name="connsiteY48" fmla="*/ 731052 h 1493479"/>
              <a:gd name="connsiteX49" fmla="*/ 5588935 w 6186130"/>
              <a:gd name="connsiteY49" fmla="*/ 630238 h 1493479"/>
              <a:gd name="connsiteX50" fmla="*/ 5241925 w 6186130"/>
              <a:gd name="connsiteY50" fmla="*/ 630238 h 1493479"/>
              <a:gd name="connsiteX51" fmla="*/ 5398729 w 6186130"/>
              <a:gd name="connsiteY51" fmla="*/ 809263 h 1493479"/>
              <a:gd name="connsiteX52" fmla="*/ 5398729 w 6186130"/>
              <a:gd name="connsiteY52" fmla="*/ 820384 h 1493479"/>
              <a:gd name="connsiteX53" fmla="*/ 5387606 w 6186130"/>
              <a:gd name="connsiteY53" fmla="*/ 831506 h 1493479"/>
              <a:gd name="connsiteX54" fmla="*/ 5141097 w 6186130"/>
              <a:gd name="connsiteY54" fmla="*/ 831506 h 1493479"/>
              <a:gd name="connsiteX55" fmla="*/ 5253049 w 6186130"/>
              <a:gd name="connsiteY55" fmla="*/ 954922 h 1493479"/>
              <a:gd name="connsiteX56" fmla="*/ 5342753 w 6186130"/>
              <a:gd name="connsiteY56" fmla="*/ 932678 h 1493479"/>
              <a:gd name="connsiteX57" fmla="*/ 5353877 w 6186130"/>
              <a:gd name="connsiteY57" fmla="*/ 932678 h 1493479"/>
              <a:gd name="connsiteX58" fmla="*/ 5365359 w 6186130"/>
              <a:gd name="connsiteY58" fmla="*/ 943800 h 1493479"/>
              <a:gd name="connsiteX59" fmla="*/ 5365359 w 6186130"/>
              <a:gd name="connsiteY59" fmla="*/ 966043 h 1493479"/>
              <a:gd name="connsiteX60" fmla="*/ 5253049 w 6186130"/>
              <a:gd name="connsiteY60" fmla="*/ 999767 h 1493479"/>
              <a:gd name="connsiteX61" fmla="*/ 5084763 w 6186130"/>
              <a:gd name="connsiteY61" fmla="*/ 820384 h 1493479"/>
              <a:gd name="connsiteX62" fmla="*/ 5241925 w 6186130"/>
              <a:gd name="connsiteY62" fmla="*/ 630238 h 1493479"/>
              <a:gd name="connsiteX63" fmla="*/ 5004797 w 6186130"/>
              <a:gd name="connsiteY63" fmla="*/ 630238 h 1493479"/>
              <a:gd name="connsiteX64" fmla="*/ 5038041 w 6186130"/>
              <a:gd name="connsiteY64" fmla="*/ 630238 h 1493479"/>
              <a:gd name="connsiteX65" fmla="*/ 5049480 w 6186130"/>
              <a:gd name="connsiteY65" fmla="*/ 652482 h 1493479"/>
              <a:gd name="connsiteX66" fmla="*/ 5038041 w 6186130"/>
              <a:gd name="connsiteY66" fmla="*/ 675084 h 1493479"/>
              <a:gd name="connsiteX67" fmla="*/ 5026960 w 6186130"/>
              <a:gd name="connsiteY67" fmla="*/ 686206 h 1493479"/>
              <a:gd name="connsiteX68" fmla="*/ 4993358 w 6186130"/>
              <a:gd name="connsiteY68" fmla="*/ 686206 h 1493479"/>
              <a:gd name="connsiteX69" fmla="*/ 4915429 w 6186130"/>
              <a:gd name="connsiteY69" fmla="*/ 731052 h 1493479"/>
              <a:gd name="connsiteX70" fmla="*/ 4915429 w 6186130"/>
              <a:gd name="connsiteY70" fmla="*/ 977524 h 1493479"/>
              <a:gd name="connsiteX71" fmla="*/ 4892908 w 6186130"/>
              <a:gd name="connsiteY71" fmla="*/ 999767 h 1493479"/>
              <a:gd name="connsiteX72" fmla="*/ 4870745 w 6186130"/>
              <a:gd name="connsiteY72" fmla="*/ 999767 h 1493479"/>
              <a:gd name="connsiteX73" fmla="*/ 4848225 w 6186130"/>
              <a:gd name="connsiteY73" fmla="*/ 977524 h 1493479"/>
              <a:gd name="connsiteX74" fmla="*/ 4848225 w 6186130"/>
              <a:gd name="connsiteY74" fmla="*/ 652482 h 1493479"/>
              <a:gd name="connsiteX75" fmla="*/ 4870745 w 6186130"/>
              <a:gd name="connsiteY75" fmla="*/ 641360 h 1493479"/>
              <a:gd name="connsiteX76" fmla="*/ 4892908 w 6186130"/>
              <a:gd name="connsiteY76" fmla="*/ 641360 h 1493479"/>
              <a:gd name="connsiteX77" fmla="*/ 4903990 w 6186130"/>
              <a:gd name="connsiteY77" fmla="*/ 652482 h 1493479"/>
              <a:gd name="connsiteX78" fmla="*/ 4903990 w 6186130"/>
              <a:gd name="connsiteY78" fmla="*/ 686206 h 1493479"/>
              <a:gd name="connsiteX79" fmla="*/ 5004797 w 6186130"/>
              <a:gd name="connsiteY79" fmla="*/ 630238 h 1493479"/>
              <a:gd name="connsiteX80" fmla="*/ 3946548 w 6186130"/>
              <a:gd name="connsiteY80" fmla="*/ 630238 h 1493479"/>
              <a:gd name="connsiteX81" fmla="*/ 4069991 w 6186130"/>
              <a:gd name="connsiteY81" fmla="*/ 764417 h 1493479"/>
              <a:gd name="connsiteX82" fmla="*/ 4069991 w 6186130"/>
              <a:gd name="connsiteY82" fmla="*/ 977524 h 1493479"/>
              <a:gd name="connsiteX83" fmla="*/ 4058867 w 6186130"/>
              <a:gd name="connsiteY83" fmla="*/ 999767 h 1493479"/>
              <a:gd name="connsiteX84" fmla="*/ 4025135 w 6186130"/>
              <a:gd name="connsiteY84" fmla="*/ 999767 h 1493479"/>
              <a:gd name="connsiteX85" fmla="*/ 4014011 w 6186130"/>
              <a:gd name="connsiteY85" fmla="*/ 977524 h 1493479"/>
              <a:gd name="connsiteX86" fmla="*/ 4014011 w 6186130"/>
              <a:gd name="connsiteY86" fmla="*/ 775539 h 1493479"/>
              <a:gd name="connsiteX87" fmla="*/ 3935424 w 6186130"/>
              <a:gd name="connsiteY87" fmla="*/ 675084 h 1493479"/>
              <a:gd name="connsiteX88" fmla="*/ 3845713 w 6186130"/>
              <a:gd name="connsiteY88" fmla="*/ 731052 h 1493479"/>
              <a:gd name="connsiteX89" fmla="*/ 3845713 w 6186130"/>
              <a:gd name="connsiteY89" fmla="*/ 977524 h 1493479"/>
              <a:gd name="connsiteX90" fmla="*/ 3823105 w 6186130"/>
              <a:gd name="connsiteY90" fmla="*/ 999767 h 1493479"/>
              <a:gd name="connsiteX91" fmla="*/ 3800857 w 6186130"/>
              <a:gd name="connsiteY91" fmla="*/ 999767 h 1493479"/>
              <a:gd name="connsiteX92" fmla="*/ 3778250 w 6186130"/>
              <a:gd name="connsiteY92" fmla="*/ 977524 h 1493479"/>
              <a:gd name="connsiteX93" fmla="*/ 3778250 w 6186130"/>
              <a:gd name="connsiteY93" fmla="*/ 652482 h 1493479"/>
              <a:gd name="connsiteX94" fmla="*/ 3800857 w 6186130"/>
              <a:gd name="connsiteY94" fmla="*/ 641360 h 1493479"/>
              <a:gd name="connsiteX95" fmla="*/ 3823105 w 6186130"/>
              <a:gd name="connsiteY95" fmla="*/ 641360 h 1493479"/>
              <a:gd name="connsiteX96" fmla="*/ 3834588 w 6186130"/>
              <a:gd name="connsiteY96" fmla="*/ 652482 h 1493479"/>
              <a:gd name="connsiteX97" fmla="*/ 3834588 w 6186130"/>
              <a:gd name="connsiteY97" fmla="*/ 675084 h 1493479"/>
              <a:gd name="connsiteX98" fmla="*/ 3946548 w 6186130"/>
              <a:gd name="connsiteY98" fmla="*/ 630238 h 1493479"/>
              <a:gd name="connsiteX99" fmla="*/ 3541724 w 6186130"/>
              <a:gd name="connsiteY99" fmla="*/ 630238 h 1493479"/>
              <a:gd name="connsiteX100" fmla="*/ 3687404 w 6186130"/>
              <a:gd name="connsiteY100" fmla="*/ 809263 h 1493479"/>
              <a:gd name="connsiteX101" fmla="*/ 3687404 w 6186130"/>
              <a:gd name="connsiteY101" fmla="*/ 820384 h 1493479"/>
              <a:gd name="connsiteX102" fmla="*/ 3676281 w 6186130"/>
              <a:gd name="connsiteY102" fmla="*/ 831506 h 1493479"/>
              <a:gd name="connsiteX103" fmla="*/ 3440896 w 6186130"/>
              <a:gd name="connsiteY103" fmla="*/ 831506 h 1493479"/>
              <a:gd name="connsiteX104" fmla="*/ 3552847 w 6186130"/>
              <a:gd name="connsiteY104" fmla="*/ 954922 h 1493479"/>
              <a:gd name="connsiteX105" fmla="*/ 3631428 w 6186130"/>
              <a:gd name="connsiteY105" fmla="*/ 932678 h 1493479"/>
              <a:gd name="connsiteX106" fmla="*/ 3654034 w 6186130"/>
              <a:gd name="connsiteY106" fmla="*/ 932678 h 1493479"/>
              <a:gd name="connsiteX107" fmla="*/ 3665157 w 6186130"/>
              <a:gd name="connsiteY107" fmla="*/ 943800 h 1493479"/>
              <a:gd name="connsiteX108" fmla="*/ 3665157 w 6186130"/>
              <a:gd name="connsiteY108" fmla="*/ 966043 h 1493479"/>
              <a:gd name="connsiteX109" fmla="*/ 3552847 w 6186130"/>
              <a:gd name="connsiteY109" fmla="*/ 999767 h 1493479"/>
              <a:gd name="connsiteX110" fmla="*/ 3373438 w 6186130"/>
              <a:gd name="connsiteY110" fmla="*/ 820384 h 1493479"/>
              <a:gd name="connsiteX111" fmla="*/ 3541724 w 6186130"/>
              <a:gd name="connsiteY111" fmla="*/ 630238 h 1493479"/>
              <a:gd name="connsiteX112" fmla="*/ 5938413 w 6186130"/>
              <a:gd name="connsiteY112" fmla="*/ 550863 h 1493479"/>
              <a:gd name="connsiteX113" fmla="*/ 5960709 w 6186130"/>
              <a:gd name="connsiteY113" fmla="*/ 573421 h 1493479"/>
              <a:gd name="connsiteX114" fmla="*/ 5960709 w 6186130"/>
              <a:gd name="connsiteY114" fmla="*/ 696236 h 1493479"/>
              <a:gd name="connsiteX115" fmla="*/ 5938413 w 6186130"/>
              <a:gd name="connsiteY115" fmla="*/ 729893 h 1493479"/>
              <a:gd name="connsiteX116" fmla="*/ 5905500 w 6186130"/>
              <a:gd name="connsiteY116" fmla="*/ 696236 h 1493479"/>
              <a:gd name="connsiteX117" fmla="*/ 5905500 w 6186130"/>
              <a:gd name="connsiteY117" fmla="*/ 573421 h 1493479"/>
              <a:gd name="connsiteX118" fmla="*/ 5938413 w 6186130"/>
              <a:gd name="connsiteY118" fmla="*/ 550863 h 1493479"/>
              <a:gd name="connsiteX119" fmla="*/ 4216810 w 6186130"/>
              <a:gd name="connsiteY119" fmla="*/ 539751 h 1493479"/>
              <a:gd name="connsiteX120" fmla="*/ 4250375 w 6186130"/>
              <a:gd name="connsiteY120" fmla="*/ 539751 h 1493479"/>
              <a:gd name="connsiteX121" fmla="*/ 4261444 w 6186130"/>
              <a:gd name="connsiteY121" fmla="*/ 550854 h 1493479"/>
              <a:gd name="connsiteX122" fmla="*/ 4261444 w 6186130"/>
              <a:gd name="connsiteY122" fmla="*/ 640391 h 1493479"/>
              <a:gd name="connsiteX123" fmla="*/ 4361780 w 6186130"/>
              <a:gd name="connsiteY123" fmla="*/ 640391 h 1493479"/>
              <a:gd name="connsiteX124" fmla="*/ 4373206 w 6186130"/>
              <a:gd name="connsiteY124" fmla="*/ 651494 h 1493479"/>
              <a:gd name="connsiteX125" fmla="*/ 4373206 w 6186130"/>
              <a:gd name="connsiteY125" fmla="*/ 662954 h 1493479"/>
              <a:gd name="connsiteX126" fmla="*/ 4361780 w 6186130"/>
              <a:gd name="connsiteY126" fmla="*/ 685159 h 1493479"/>
              <a:gd name="connsiteX127" fmla="*/ 4261444 w 6186130"/>
              <a:gd name="connsiteY127" fmla="*/ 685159 h 1493479"/>
              <a:gd name="connsiteX128" fmla="*/ 4261444 w 6186130"/>
              <a:gd name="connsiteY128" fmla="*/ 886439 h 1493479"/>
              <a:gd name="connsiteX129" fmla="*/ 4306077 w 6186130"/>
              <a:gd name="connsiteY129" fmla="*/ 953413 h 1493479"/>
              <a:gd name="connsiteX130" fmla="*/ 4350710 w 6186130"/>
              <a:gd name="connsiteY130" fmla="*/ 942310 h 1493479"/>
              <a:gd name="connsiteX131" fmla="*/ 4361780 w 6186130"/>
              <a:gd name="connsiteY131" fmla="*/ 942310 h 1493479"/>
              <a:gd name="connsiteX132" fmla="*/ 4373206 w 6186130"/>
              <a:gd name="connsiteY132" fmla="*/ 964515 h 1493479"/>
              <a:gd name="connsiteX133" fmla="*/ 4361780 w 6186130"/>
              <a:gd name="connsiteY133" fmla="*/ 987078 h 1493479"/>
              <a:gd name="connsiteX134" fmla="*/ 4295008 w 6186130"/>
              <a:gd name="connsiteY134" fmla="*/ 998181 h 1493479"/>
              <a:gd name="connsiteX135" fmla="*/ 4205741 w 6186130"/>
              <a:gd name="connsiteY135" fmla="*/ 897541 h 1493479"/>
              <a:gd name="connsiteX136" fmla="*/ 4205741 w 6186130"/>
              <a:gd name="connsiteY136" fmla="*/ 685159 h 1493479"/>
              <a:gd name="connsiteX137" fmla="*/ 4150039 w 6186130"/>
              <a:gd name="connsiteY137" fmla="*/ 685159 h 1493479"/>
              <a:gd name="connsiteX138" fmla="*/ 4138613 w 6186130"/>
              <a:gd name="connsiteY138" fmla="*/ 662954 h 1493479"/>
              <a:gd name="connsiteX139" fmla="*/ 4138613 w 6186130"/>
              <a:gd name="connsiteY139" fmla="*/ 651494 h 1493479"/>
              <a:gd name="connsiteX140" fmla="*/ 4150039 w 6186130"/>
              <a:gd name="connsiteY140" fmla="*/ 640391 h 1493479"/>
              <a:gd name="connsiteX141" fmla="*/ 4205741 w 6186130"/>
              <a:gd name="connsiteY141" fmla="*/ 640391 h 1493479"/>
              <a:gd name="connsiteX142" fmla="*/ 4205741 w 6186130"/>
              <a:gd name="connsiteY142" fmla="*/ 550854 h 1493479"/>
              <a:gd name="connsiteX143" fmla="*/ 4216810 w 6186130"/>
              <a:gd name="connsiteY143" fmla="*/ 539751 h 1493479"/>
              <a:gd name="connsiteX144" fmla="*/ 2968624 w 6186130"/>
              <a:gd name="connsiteY144" fmla="*/ 495301 h 1493479"/>
              <a:gd name="connsiteX145" fmla="*/ 3013427 w 6186130"/>
              <a:gd name="connsiteY145" fmla="*/ 495301 h 1493479"/>
              <a:gd name="connsiteX146" fmla="*/ 3024896 w 6186130"/>
              <a:gd name="connsiteY146" fmla="*/ 517562 h 1493479"/>
              <a:gd name="connsiteX147" fmla="*/ 3158946 w 6186130"/>
              <a:gd name="connsiteY147" fmla="*/ 921135 h 1493479"/>
              <a:gd name="connsiteX148" fmla="*/ 3293354 w 6186130"/>
              <a:gd name="connsiteY148" fmla="*/ 517562 h 1493479"/>
              <a:gd name="connsiteX149" fmla="*/ 3315577 w 6186130"/>
              <a:gd name="connsiteY149" fmla="*/ 495301 h 1493479"/>
              <a:gd name="connsiteX150" fmla="*/ 3349268 w 6186130"/>
              <a:gd name="connsiteY150" fmla="*/ 495301 h 1493479"/>
              <a:gd name="connsiteX151" fmla="*/ 3360379 w 6186130"/>
              <a:gd name="connsiteY151" fmla="*/ 506432 h 1493479"/>
              <a:gd name="connsiteX152" fmla="*/ 3360379 w 6186130"/>
              <a:gd name="connsiteY152" fmla="*/ 517562 h 1493479"/>
              <a:gd name="connsiteX153" fmla="*/ 3192279 w 6186130"/>
              <a:gd name="connsiteY153" fmla="*/ 988637 h 1493479"/>
              <a:gd name="connsiteX154" fmla="*/ 3170057 w 6186130"/>
              <a:gd name="connsiteY154" fmla="*/ 999767 h 1493479"/>
              <a:gd name="connsiteX155" fmla="*/ 3147477 w 6186130"/>
              <a:gd name="connsiteY155" fmla="*/ 999767 h 1493479"/>
              <a:gd name="connsiteX156" fmla="*/ 3125254 w 6186130"/>
              <a:gd name="connsiteY156" fmla="*/ 988637 h 1493479"/>
              <a:gd name="connsiteX157" fmla="*/ 2957513 w 6186130"/>
              <a:gd name="connsiteY157" fmla="*/ 517562 h 1493479"/>
              <a:gd name="connsiteX158" fmla="*/ 2957513 w 6186130"/>
              <a:gd name="connsiteY158" fmla="*/ 506432 h 1493479"/>
              <a:gd name="connsiteX159" fmla="*/ 2463765 w 6186130"/>
              <a:gd name="connsiteY159" fmla="*/ 495301 h 1493479"/>
              <a:gd name="connsiteX160" fmla="*/ 2731766 w 6186130"/>
              <a:gd name="connsiteY160" fmla="*/ 495301 h 1493479"/>
              <a:gd name="connsiteX161" fmla="*/ 2742843 w 6186130"/>
              <a:gd name="connsiteY161" fmla="*/ 517562 h 1493479"/>
              <a:gd name="connsiteX162" fmla="*/ 2742843 w 6186130"/>
              <a:gd name="connsiteY162" fmla="*/ 540183 h 1493479"/>
              <a:gd name="connsiteX163" fmla="*/ 2731766 w 6186130"/>
              <a:gd name="connsiteY163" fmla="*/ 551313 h 1493479"/>
              <a:gd name="connsiteX164" fmla="*/ 2508432 w 6186130"/>
              <a:gd name="connsiteY164" fmla="*/ 551313 h 1493479"/>
              <a:gd name="connsiteX165" fmla="*/ 2508432 w 6186130"/>
              <a:gd name="connsiteY165" fmla="*/ 708577 h 1493479"/>
              <a:gd name="connsiteX166" fmla="*/ 2698177 w 6186130"/>
              <a:gd name="connsiteY166" fmla="*/ 708577 h 1493479"/>
              <a:gd name="connsiteX167" fmla="*/ 2720689 w 6186130"/>
              <a:gd name="connsiteY167" fmla="*/ 730838 h 1493479"/>
              <a:gd name="connsiteX168" fmla="*/ 2720689 w 6186130"/>
              <a:gd name="connsiteY168" fmla="*/ 753099 h 1493479"/>
              <a:gd name="connsiteX169" fmla="*/ 2698177 w 6186130"/>
              <a:gd name="connsiteY169" fmla="*/ 764230 h 1493479"/>
              <a:gd name="connsiteX170" fmla="*/ 2508432 w 6186130"/>
              <a:gd name="connsiteY170" fmla="*/ 764230 h 1493479"/>
              <a:gd name="connsiteX171" fmla="*/ 2508432 w 6186130"/>
              <a:gd name="connsiteY171" fmla="*/ 943755 h 1493479"/>
              <a:gd name="connsiteX172" fmla="*/ 2731766 w 6186130"/>
              <a:gd name="connsiteY172" fmla="*/ 943755 h 1493479"/>
              <a:gd name="connsiteX173" fmla="*/ 2742843 w 6186130"/>
              <a:gd name="connsiteY173" fmla="*/ 954886 h 1493479"/>
              <a:gd name="connsiteX174" fmla="*/ 2742843 w 6186130"/>
              <a:gd name="connsiteY174" fmla="*/ 977506 h 1493479"/>
              <a:gd name="connsiteX175" fmla="*/ 2731766 w 6186130"/>
              <a:gd name="connsiteY175" fmla="*/ 999767 h 1493479"/>
              <a:gd name="connsiteX176" fmla="*/ 2463765 w 6186130"/>
              <a:gd name="connsiteY176" fmla="*/ 999767 h 1493479"/>
              <a:gd name="connsiteX177" fmla="*/ 2452688 w 6186130"/>
              <a:gd name="connsiteY177" fmla="*/ 977506 h 1493479"/>
              <a:gd name="connsiteX178" fmla="*/ 2452688 w 6186130"/>
              <a:gd name="connsiteY178" fmla="*/ 517562 h 1493479"/>
              <a:gd name="connsiteX179" fmla="*/ 2463765 w 6186130"/>
              <a:gd name="connsiteY179" fmla="*/ 495301 h 1493479"/>
              <a:gd name="connsiteX180" fmla="*/ 2170090 w 6186130"/>
              <a:gd name="connsiteY180" fmla="*/ 495301 h 1493479"/>
              <a:gd name="connsiteX181" fmla="*/ 2326581 w 6186130"/>
              <a:gd name="connsiteY181" fmla="*/ 551313 h 1493479"/>
              <a:gd name="connsiteX182" fmla="*/ 2326581 w 6186130"/>
              <a:gd name="connsiteY182" fmla="*/ 562444 h 1493479"/>
              <a:gd name="connsiteX183" fmla="*/ 2304379 w 6186130"/>
              <a:gd name="connsiteY183" fmla="*/ 585064 h 1493479"/>
              <a:gd name="connsiteX184" fmla="*/ 2292919 w 6186130"/>
              <a:gd name="connsiteY184" fmla="*/ 585064 h 1493479"/>
              <a:gd name="connsiteX185" fmla="*/ 2158630 w 6186130"/>
              <a:gd name="connsiteY185" fmla="*/ 551313 h 1493479"/>
              <a:gd name="connsiteX186" fmla="*/ 2002139 w 6186130"/>
              <a:gd name="connsiteY186" fmla="*/ 753099 h 1493479"/>
              <a:gd name="connsiteX187" fmla="*/ 2170090 w 6186130"/>
              <a:gd name="connsiteY187" fmla="*/ 954886 h 1493479"/>
              <a:gd name="connsiteX188" fmla="*/ 2281818 w 6186130"/>
              <a:gd name="connsiteY188" fmla="*/ 921135 h 1493479"/>
              <a:gd name="connsiteX189" fmla="*/ 2281818 w 6186130"/>
              <a:gd name="connsiteY189" fmla="*/ 786491 h 1493479"/>
              <a:gd name="connsiteX190" fmla="*/ 2181191 w 6186130"/>
              <a:gd name="connsiteY190" fmla="*/ 786491 h 1493479"/>
              <a:gd name="connsiteX191" fmla="*/ 2170090 w 6186130"/>
              <a:gd name="connsiteY191" fmla="*/ 764230 h 1493479"/>
              <a:gd name="connsiteX192" fmla="*/ 2170090 w 6186130"/>
              <a:gd name="connsiteY192" fmla="*/ 741969 h 1493479"/>
              <a:gd name="connsiteX193" fmla="*/ 2181191 w 6186130"/>
              <a:gd name="connsiteY193" fmla="*/ 730838 h 1493479"/>
              <a:gd name="connsiteX194" fmla="*/ 2337682 w 6186130"/>
              <a:gd name="connsiteY194" fmla="*/ 730838 h 1493479"/>
              <a:gd name="connsiteX195" fmla="*/ 2349142 w 6186130"/>
              <a:gd name="connsiteY195" fmla="*/ 741969 h 1493479"/>
              <a:gd name="connsiteX196" fmla="*/ 2349142 w 6186130"/>
              <a:gd name="connsiteY196" fmla="*/ 943755 h 1493479"/>
              <a:gd name="connsiteX197" fmla="*/ 2337682 w 6186130"/>
              <a:gd name="connsiteY197" fmla="*/ 966016 h 1493479"/>
              <a:gd name="connsiteX198" fmla="*/ 2170090 w 6186130"/>
              <a:gd name="connsiteY198" fmla="*/ 999767 h 1493479"/>
              <a:gd name="connsiteX199" fmla="*/ 1946275 w 6186130"/>
              <a:gd name="connsiteY199" fmla="*/ 753099 h 1493479"/>
              <a:gd name="connsiteX200" fmla="*/ 2170090 w 6186130"/>
              <a:gd name="connsiteY200" fmla="*/ 495301 h 1493479"/>
              <a:gd name="connsiteX201" fmla="*/ 6040758 w 6186130"/>
              <a:gd name="connsiteY201" fmla="*/ 439738 h 1493479"/>
              <a:gd name="connsiteX202" fmla="*/ 6163572 w 6186130"/>
              <a:gd name="connsiteY202" fmla="*/ 439738 h 1493479"/>
              <a:gd name="connsiteX203" fmla="*/ 6186130 w 6186130"/>
              <a:gd name="connsiteY203" fmla="*/ 472651 h 1493479"/>
              <a:gd name="connsiteX204" fmla="*/ 6163572 w 6186130"/>
              <a:gd name="connsiteY204" fmla="*/ 494947 h 1493479"/>
              <a:gd name="connsiteX205" fmla="*/ 6040758 w 6186130"/>
              <a:gd name="connsiteY205" fmla="*/ 494947 h 1493479"/>
              <a:gd name="connsiteX206" fmla="*/ 6007100 w 6186130"/>
              <a:gd name="connsiteY206" fmla="*/ 472651 h 1493479"/>
              <a:gd name="connsiteX207" fmla="*/ 6040758 w 6186130"/>
              <a:gd name="connsiteY207" fmla="*/ 439738 h 1493479"/>
              <a:gd name="connsiteX208" fmla="*/ 5702274 w 6186130"/>
              <a:gd name="connsiteY208" fmla="*/ 439738 h 1493479"/>
              <a:gd name="connsiteX209" fmla="*/ 5825447 w 6186130"/>
              <a:gd name="connsiteY209" fmla="*/ 439738 h 1493479"/>
              <a:gd name="connsiteX210" fmla="*/ 5859105 w 6186130"/>
              <a:gd name="connsiteY210" fmla="*/ 472651 h 1493479"/>
              <a:gd name="connsiteX211" fmla="*/ 5825447 w 6186130"/>
              <a:gd name="connsiteY211" fmla="*/ 494947 h 1493479"/>
              <a:gd name="connsiteX212" fmla="*/ 5702274 w 6186130"/>
              <a:gd name="connsiteY212" fmla="*/ 494947 h 1493479"/>
              <a:gd name="connsiteX213" fmla="*/ 5680075 w 6186130"/>
              <a:gd name="connsiteY213" fmla="*/ 472651 h 1493479"/>
              <a:gd name="connsiteX214" fmla="*/ 5702274 w 6186130"/>
              <a:gd name="connsiteY214" fmla="*/ 439738 h 1493479"/>
              <a:gd name="connsiteX215" fmla="*/ 997548 w 6186130"/>
              <a:gd name="connsiteY215" fmla="*/ 401698 h 1493479"/>
              <a:gd name="connsiteX216" fmla="*/ 1010916 w 6186130"/>
              <a:gd name="connsiteY216" fmla="*/ 405144 h 1493479"/>
              <a:gd name="connsiteX217" fmla="*/ 922338 w 6186130"/>
              <a:gd name="connsiteY217" fmla="*/ 550505 h 1493479"/>
              <a:gd name="connsiteX218" fmla="*/ 997548 w 6186130"/>
              <a:gd name="connsiteY218" fmla="*/ 401698 h 1493479"/>
              <a:gd name="connsiteX219" fmla="*/ 640693 w 6186130"/>
              <a:gd name="connsiteY219" fmla="*/ 394027 h 1493479"/>
              <a:gd name="connsiteX220" fmla="*/ 528638 w 6186130"/>
              <a:gd name="connsiteY220" fmla="*/ 583844 h 1493479"/>
              <a:gd name="connsiteX221" fmla="*/ 640693 w 6186130"/>
              <a:gd name="connsiteY221" fmla="*/ 394027 h 1493479"/>
              <a:gd name="connsiteX222" fmla="*/ 640074 w 6186130"/>
              <a:gd name="connsiteY222" fmla="*/ 349011 h 1493479"/>
              <a:gd name="connsiteX223" fmla="*/ 460200 w 6186130"/>
              <a:gd name="connsiteY223" fmla="*/ 584853 h 1493479"/>
              <a:gd name="connsiteX224" fmla="*/ 415232 w 6186130"/>
              <a:gd name="connsiteY224" fmla="*/ 528768 h 1493479"/>
              <a:gd name="connsiteX225" fmla="*/ 426384 w 6186130"/>
              <a:gd name="connsiteY225" fmla="*/ 461180 h 1493479"/>
              <a:gd name="connsiteX226" fmla="*/ 415232 w 6186130"/>
              <a:gd name="connsiteY226" fmla="*/ 450035 h 1493479"/>
              <a:gd name="connsiteX227" fmla="*/ 358751 w 6186130"/>
              <a:gd name="connsiteY227" fmla="*/ 539913 h 1493479"/>
              <a:gd name="connsiteX228" fmla="*/ 471352 w 6186130"/>
              <a:gd name="connsiteY228" fmla="*/ 652082 h 1493479"/>
              <a:gd name="connsiteX229" fmla="*/ 550137 w 6186130"/>
              <a:gd name="connsiteY229" fmla="*/ 719671 h 1493479"/>
              <a:gd name="connsiteX230" fmla="*/ 640074 w 6186130"/>
              <a:gd name="connsiteY230" fmla="*/ 697021 h 1493479"/>
              <a:gd name="connsiteX231" fmla="*/ 628562 w 6186130"/>
              <a:gd name="connsiteY231" fmla="*/ 730816 h 1493479"/>
              <a:gd name="connsiteX232" fmla="*/ 415232 w 6186130"/>
              <a:gd name="connsiteY232" fmla="*/ 865274 h 1493479"/>
              <a:gd name="connsiteX233" fmla="*/ 336447 w 6186130"/>
              <a:gd name="connsiteY233" fmla="*/ 1022741 h 1493479"/>
              <a:gd name="connsiteX234" fmla="*/ 460200 w 6186130"/>
              <a:gd name="connsiteY234" fmla="*/ 1134910 h 1493479"/>
              <a:gd name="connsiteX235" fmla="*/ 662379 w 6186130"/>
              <a:gd name="connsiteY235" fmla="*/ 955153 h 1493479"/>
              <a:gd name="connsiteX236" fmla="*/ 685043 w 6186130"/>
              <a:gd name="connsiteY236" fmla="*/ 764250 h 1493479"/>
              <a:gd name="connsiteX237" fmla="*/ 876069 w 6186130"/>
              <a:gd name="connsiteY237" fmla="*/ 640937 h 1493479"/>
              <a:gd name="connsiteX238" fmla="*/ 898373 w 6186130"/>
              <a:gd name="connsiteY238" fmla="*/ 674731 h 1493479"/>
              <a:gd name="connsiteX239" fmla="*/ 752316 w 6186130"/>
              <a:gd name="connsiteY239" fmla="*/ 910213 h 1493479"/>
              <a:gd name="connsiteX240" fmla="*/ 966006 w 6186130"/>
              <a:gd name="connsiteY240" fmla="*/ 1134910 h 1493479"/>
              <a:gd name="connsiteX241" fmla="*/ 1168184 w 6186130"/>
              <a:gd name="connsiteY241" fmla="*/ 944008 h 1493479"/>
              <a:gd name="connsiteX242" fmla="*/ 1033279 w 6186130"/>
              <a:gd name="connsiteY242" fmla="*/ 786540 h 1493479"/>
              <a:gd name="connsiteX243" fmla="*/ 898373 w 6186130"/>
              <a:gd name="connsiteY243" fmla="*/ 899068 h 1493479"/>
              <a:gd name="connsiteX244" fmla="*/ 977158 w 6186130"/>
              <a:gd name="connsiteY244" fmla="*/ 988947 h 1493479"/>
              <a:gd name="connsiteX245" fmla="*/ 1010974 w 6186130"/>
              <a:gd name="connsiteY245" fmla="*/ 966298 h 1493479"/>
              <a:gd name="connsiteX246" fmla="*/ 977158 w 6186130"/>
              <a:gd name="connsiteY246" fmla="*/ 887923 h 1493479"/>
              <a:gd name="connsiteX247" fmla="*/ 1022127 w 6186130"/>
              <a:gd name="connsiteY247" fmla="*/ 842984 h 1493479"/>
              <a:gd name="connsiteX248" fmla="*/ 1100911 w 6186130"/>
              <a:gd name="connsiteY248" fmla="*/ 944008 h 1493479"/>
              <a:gd name="connsiteX249" fmla="*/ 977158 w 6186130"/>
              <a:gd name="connsiteY249" fmla="*/ 1078826 h 1493479"/>
              <a:gd name="connsiteX250" fmla="*/ 831100 w 6186130"/>
              <a:gd name="connsiteY250" fmla="*/ 899068 h 1493479"/>
              <a:gd name="connsiteX251" fmla="*/ 966006 w 6186130"/>
              <a:gd name="connsiteY251" fmla="*/ 708526 h 1493479"/>
              <a:gd name="connsiteX252" fmla="*/ 1078247 w 6186130"/>
              <a:gd name="connsiteY252" fmla="*/ 674731 h 1493479"/>
              <a:gd name="connsiteX253" fmla="*/ 1022127 w 6186130"/>
              <a:gd name="connsiteY253" fmla="*/ 640937 h 1493479"/>
              <a:gd name="connsiteX254" fmla="*/ 966006 w 6186130"/>
              <a:gd name="connsiteY254" fmla="*/ 652082 h 1493479"/>
              <a:gd name="connsiteX255" fmla="*/ 932190 w 6186130"/>
              <a:gd name="connsiteY255" fmla="*/ 607143 h 1493479"/>
              <a:gd name="connsiteX256" fmla="*/ 1078247 w 6186130"/>
              <a:gd name="connsiteY256" fmla="*/ 416240 h 1493479"/>
              <a:gd name="connsiteX257" fmla="*/ 999822 w 6186130"/>
              <a:gd name="connsiteY257" fmla="*/ 349011 h 1493479"/>
              <a:gd name="connsiteX258" fmla="*/ 853405 w 6186130"/>
              <a:gd name="connsiteY258" fmla="*/ 551058 h 1493479"/>
              <a:gd name="connsiteX259" fmla="*/ 853405 w 6186130"/>
              <a:gd name="connsiteY259" fmla="*/ 595998 h 1493479"/>
              <a:gd name="connsiteX260" fmla="*/ 696195 w 6186130"/>
              <a:gd name="connsiteY260" fmla="*/ 708526 h 1493479"/>
              <a:gd name="connsiteX261" fmla="*/ 696195 w 6186130"/>
              <a:gd name="connsiteY261" fmla="*/ 640937 h 1493479"/>
              <a:gd name="connsiteX262" fmla="*/ 763468 w 6186130"/>
              <a:gd name="connsiteY262" fmla="*/ 539913 h 1493479"/>
              <a:gd name="connsiteX263" fmla="*/ 730011 w 6186130"/>
              <a:gd name="connsiteY263" fmla="*/ 517264 h 1493479"/>
              <a:gd name="connsiteX264" fmla="*/ 651226 w 6186130"/>
              <a:gd name="connsiteY264" fmla="*/ 618647 h 1493479"/>
              <a:gd name="connsiteX265" fmla="*/ 561289 w 6186130"/>
              <a:gd name="connsiteY265" fmla="*/ 674731 h 1493479"/>
              <a:gd name="connsiteX266" fmla="*/ 527473 w 6186130"/>
              <a:gd name="connsiteY266" fmla="*/ 640937 h 1493479"/>
              <a:gd name="connsiteX267" fmla="*/ 707347 w 6186130"/>
              <a:gd name="connsiteY267" fmla="*/ 405095 h 1493479"/>
              <a:gd name="connsiteX268" fmla="*/ 640074 w 6186130"/>
              <a:gd name="connsiteY268" fmla="*/ 349011 h 1493479"/>
              <a:gd name="connsiteX269" fmla="*/ 5938413 w 6186130"/>
              <a:gd name="connsiteY269" fmla="*/ 214313 h 1493479"/>
              <a:gd name="connsiteX270" fmla="*/ 5960709 w 6186130"/>
              <a:gd name="connsiteY270" fmla="*/ 247612 h 1493479"/>
              <a:gd name="connsiteX271" fmla="*/ 5960709 w 6186130"/>
              <a:gd name="connsiteY271" fmla="*/ 359685 h 1493479"/>
              <a:gd name="connsiteX272" fmla="*/ 5938413 w 6186130"/>
              <a:gd name="connsiteY272" fmla="*/ 393343 h 1493479"/>
              <a:gd name="connsiteX273" fmla="*/ 5905500 w 6186130"/>
              <a:gd name="connsiteY273" fmla="*/ 359685 h 1493479"/>
              <a:gd name="connsiteX274" fmla="*/ 5905500 w 6186130"/>
              <a:gd name="connsiteY274" fmla="*/ 247612 h 1493479"/>
              <a:gd name="connsiteX275" fmla="*/ 5938413 w 6186130"/>
              <a:gd name="connsiteY275" fmla="*/ 214313 h 1493479"/>
              <a:gd name="connsiteX276" fmla="*/ 752316 w 6186130"/>
              <a:gd name="connsiteY276" fmla="*/ 79375 h 1493479"/>
              <a:gd name="connsiteX277" fmla="*/ 966006 w 6186130"/>
              <a:gd name="connsiteY277" fmla="*/ 112810 h 1493479"/>
              <a:gd name="connsiteX278" fmla="*/ 966006 w 6186130"/>
              <a:gd name="connsiteY278" fmla="*/ 124314 h 1493479"/>
              <a:gd name="connsiteX279" fmla="*/ 954854 w 6186130"/>
              <a:gd name="connsiteY279" fmla="*/ 124314 h 1493479"/>
              <a:gd name="connsiteX280" fmla="*/ 797284 w 6186130"/>
              <a:gd name="connsiteY280" fmla="*/ 90520 h 1493479"/>
              <a:gd name="connsiteX281" fmla="*/ 651226 w 6186130"/>
              <a:gd name="connsiteY281" fmla="*/ 180398 h 1493479"/>
              <a:gd name="connsiteX282" fmla="*/ 707347 w 6186130"/>
              <a:gd name="connsiteY282" fmla="*/ 225338 h 1493479"/>
              <a:gd name="connsiteX283" fmla="*/ 887221 w 6186130"/>
              <a:gd name="connsiteY283" fmla="*/ 157749 h 1493479"/>
              <a:gd name="connsiteX284" fmla="*/ 1033279 w 6186130"/>
              <a:gd name="connsiteY284" fmla="*/ 191543 h 1493479"/>
              <a:gd name="connsiteX285" fmla="*/ 1415691 w 6186130"/>
              <a:gd name="connsiteY285" fmla="*/ 753105 h 1493479"/>
              <a:gd name="connsiteX286" fmla="*/ 1381875 w 6186130"/>
              <a:gd name="connsiteY286" fmla="*/ 966298 h 1493479"/>
              <a:gd name="connsiteX287" fmla="*/ 1381875 w 6186130"/>
              <a:gd name="connsiteY287" fmla="*/ 955153 h 1493479"/>
              <a:gd name="connsiteX288" fmla="*/ 1404539 w 6186130"/>
              <a:gd name="connsiteY288" fmla="*/ 798045 h 1493479"/>
              <a:gd name="connsiteX289" fmla="*/ 1314602 w 6186130"/>
              <a:gd name="connsiteY289" fmla="*/ 652082 h 1493479"/>
              <a:gd name="connsiteX290" fmla="*/ 1269633 w 6186130"/>
              <a:gd name="connsiteY290" fmla="*/ 708526 h 1493479"/>
              <a:gd name="connsiteX291" fmla="*/ 1336906 w 6186130"/>
              <a:gd name="connsiteY291" fmla="*/ 887923 h 1493479"/>
              <a:gd name="connsiteX292" fmla="*/ 1314602 w 6186130"/>
              <a:gd name="connsiteY292" fmla="*/ 1033886 h 1493479"/>
              <a:gd name="connsiteX293" fmla="*/ 752316 w 6186130"/>
              <a:gd name="connsiteY293" fmla="*/ 1415691 h 1493479"/>
              <a:gd name="connsiteX294" fmla="*/ 538625 w 6186130"/>
              <a:gd name="connsiteY294" fmla="*/ 1382256 h 1493479"/>
              <a:gd name="connsiteX295" fmla="*/ 538625 w 6186130"/>
              <a:gd name="connsiteY295" fmla="*/ 1370751 h 1493479"/>
              <a:gd name="connsiteX296" fmla="*/ 696195 w 6186130"/>
              <a:gd name="connsiteY296" fmla="*/ 1404546 h 1493479"/>
              <a:gd name="connsiteX297" fmla="*/ 842253 w 6186130"/>
              <a:gd name="connsiteY297" fmla="*/ 1314667 h 1493479"/>
              <a:gd name="connsiteX298" fmla="*/ 797284 w 6186130"/>
              <a:gd name="connsiteY298" fmla="*/ 1269728 h 1493479"/>
              <a:gd name="connsiteX299" fmla="*/ 617410 w 6186130"/>
              <a:gd name="connsiteY299" fmla="*/ 1337317 h 1493479"/>
              <a:gd name="connsiteX300" fmla="*/ 460200 w 6186130"/>
              <a:gd name="connsiteY300" fmla="*/ 1314667 h 1493479"/>
              <a:gd name="connsiteX301" fmla="*/ 77788 w 6186130"/>
              <a:gd name="connsiteY301" fmla="*/ 753105 h 1493479"/>
              <a:gd name="connsiteX302" fmla="*/ 111604 w 6186130"/>
              <a:gd name="connsiteY302" fmla="*/ 539913 h 1493479"/>
              <a:gd name="connsiteX303" fmla="*/ 122756 w 6186130"/>
              <a:gd name="connsiteY303" fmla="*/ 539913 h 1493479"/>
              <a:gd name="connsiteX304" fmla="*/ 100452 w 6186130"/>
              <a:gd name="connsiteY304" fmla="*/ 697021 h 1493479"/>
              <a:gd name="connsiteX305" fmla="*/ 178877 w 6186130"/>
              <a:gd name="connsiteY305" fmla="*/ 842984 h 1493479"/>
              <a:gd name="connsiteX306" fmla="*/ 235358 w 6186130"/>
              <a:gd name="connsiteY306" fmla="*/ 798045 h 1493479"/>
              <a:gd name="connsiteX307" fmla="*/ 167725 w 6186130"/>
              <a:gd name="connsiteY307" fmla="*/ 607143 h 1493479"/>
              <a:gd name="connsiteX308" fmla="*/ 190389 w 6186130"/>
              <a:gd name="connsiteY308" fmla="*/ 461180 h 1493479"/>
              <a:gd name="connsiteX309" fmla="*/ 752316 w 6186130"/>
              <a:gd name="connsiteY309" fmla="*/ 79375 h 1493479"/>
              <a:gd name="connsiteX310" fmla="*/ 753107 w 6186130"/>
              <a:gd name="connsiteY310" fmla="*/ 33787 h 1493479"/>
              <a:gd name="connsiteX311" fmla="*/ 33807 w 6186130"/>
              <a:gd name="connsiteY311" fmla="*/ 752311 h 1493479"/>
              <a:gd name="connsiteX312" fmla="*/ 753107 w 6186130"/>
              <a:gd name="connsiteY312" fmla="*/ 1459691 h 1493479"/>
              <a:gd name="connsiteX313" fmla="*/ 1461258 w 6186130"/>
              <a:gd name="connsiteY313" fmla="*/ 752311 h 1493479"/>
              <a:gd name="connsiteX314" fmla="*/ 753107 w 6186130"/>
              <a:gd name="connsiteY314" fmla="*/ 33787 h 1493479"/>
              <a:gd name="connsiteX315" fmla="*/ 753107 w 6186130"/>
              <a:gd name="connsiteY315" fmla="*/ 0 h 1493479"/>
              <a:gd name="connsiteX316" fmla="*/ 1495065 w 6186130"/>
              <a:gd name="connsiteY316" fmla="*/ 752311 h 1493479"/>
              <a:gd name="connsiteX317" fmla="*/ 753107 w 6186130"/>
              <a:gd name="connsiteY317" fmla="*/ 1493479 h 1493479"/>
              <a:gd name="connsiteX318" fmla="*/ 0 w 6186130"/>
              <a:gd name="connsiteY318" fmla="*/ 752311 h 1493479"/>
              <a:gd name="connsiteX319" fmla="*/ 753107 w 6186130"/>
              <a:gd name="connsiteY319" fmla="*/ 0 h 149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6186130" h="1493479">
                <a:moveTo>
                  <a:pt x="617180" y="798513"/>
                </a:moveTo>
                <a:cubicBezTo>
                  <a:pt x="606097" y="921063"/>
                  <a:pt x="561407" y="1066480"/>
                  <a:pt x="460944" y="1077556"/>
                </a:cubicBezTo>
                <a:cubicBezTo>
                  <a:pt x="427337" y="1077556"/>
                  <a:pt x="404813" y="1055047"/>
                  <a:pt x="404813" y="1021819"/>
                </a:cubicBezTo>
                <a:cubicBezTo>
                  <a:pt x="404813" y="932497"/>
                  <a:pt x="527800" y="843174"/>
                  <a:pt x="617180" y="798513"/>
                </a:cubicBezTo>
                <a:close/>
                <a:moveTo>
                  <a:pt x="5241925" y="675084"/>
                </a:moveTo>
                <a:cubicBezTo>
                  <a:pt x="5174467" y="675084"/>
                  <a:pt x="5141097" y="719930"/>
                  <a:pt x="5141097" y="786660"/>
                </a:cubicBezTo>
                <a:lnTo>
                  <a:pt x="5342753" y="786660"/>
                </a:lnTo>
                <a:cubicBezTo>
                  <a:pt x="5331630" y="731052"/>
                  <a:pt x="5297901" y="675084"/>
                  <a:pt x="5241925" y="675084"/>
                </a:cubicBezTo>
                <a:close/>
                <a:moveTo>
                  <a:pt x="3530600" y="675084"/>
                </a:moveTo>
                <a:cubicBezTo>
                  <a:pt x="3474625" y="675084"/>
                  <a:pt x="3440896" y="719930"/>
                  <a:pt x="3440896" y="786660"/>
                </a:cubicBezTo>
                <a:lnTo>
                  <a:pt x="3631428" y="786660"/>
                </a:lnTo>
                <a:cubicBezTo>
                  <a:pt x="3631428" y="731052"/>
                  <a:pt x="3597699" y="675084"/>
                  <a:pt x="3530600" y="675084"/>
                </a:cubicBezTo>
                <a:close/>
                <a:moveTo>
                  <a:pt x="4466008" y="641351"/>
                </a:moveTo>
                <a:cubicBezTo>
                  <a:pt x="4499382" y="641351"/>
                  <a:pt x="4499382" y="641351"/>
                  <a:pt x="4499382" y="641351"/>
                </a:cubicBezTo>
                <a:cubicBezTo>
                  <a:pt x="4510866" y="641351"/>
                  <a:pt x="4510866" y="641351"/>
                  <a:pt x="4510866" y="652473"/>
                </a:cubicBezTo>
                <a:cubicBezTo>
                  <a:pt x="4510866" y="865227"/>
                  <a:pt x="4510866" y="865227"/>
                  <a:pt x="4510866" y="865227"/>
                </a:cubicBezTo>
                <a:cubicBezTo>
                  <a:pt x="4510866" y="898952"/>
                  <a:pt x="4521991" y="954921"/>
                  <a:pt x="4589098" y="954921"/>
                </a:cubicBezTo>
                <a:cubicBezTo>
                  <a:pt x="4611706" y="954921"/>
                  <a:pt x="4656563" y="943799"/>
                  <a:pt x="4678813" y="910074"/>
                </a:cubicBezTo>
                <a:cubicBezTo>
                  <a:pt x="4678813" y="652473"/>
                  <a:pt x="4678813" y="652473"/>
                  <a:pt x="4678813" y="652473"/>
                </a:cubicBezTo>
                <a:cubicBezTo>
                  <a:pt x="4678813" y="641351"/>
                  <a:pt x="4678813" y="641351"/>
                  <a:pt x="4690296" y="641351"/>
                </a:cubicBezTo>
                <a:cubicBezTo>
                  <a:pt x="4723670" y="641351"/>
                  <a:pt x="4723670" y="641351"/>
                  <a:pt x="4723670" y="641351"/>
                </a:cubicBezTo>
                <a:cubicBezTo>
                  <a:pt x="4735154" y="641351"/>
                  <a:pt x="4735154" y="641351"/>
                  <a:pt x="4735154" y="652473"/>
                </a:cubicBezTo>
                <a:cubicBezTo>
                  <a:pt x="4735154" y="977523"/>
                  <a:pt x="4735154" y="977523"/>
                  <a:pt x="4735154" y="977523"/>
                </a:cubicBezTo>
                <a:cubicBezTo>
                  <a:pt x="4735154" y="988645"/>
                  <a:pt x="4735154" y="999767"/>
                  <a:pt x="4723670" y="999767"/>
                </a:cubicBezTo>
                <a:cubicBezTo>
                  <a:pt x="4701421" y="999767"/>
                  <a:pt x="4701421" y="999767"/>
                  <a:pt x="4701421" y="999767"/>
                </a:cubicBezTo>
                <a:cubicBezTo>
                  <a:pt x="4690296" y="999767"/>
                  <a:pt x="4678813" y="988645"/>
                  <a:pt x="4678813" y="977523"/>
                </a:cubicBezTo>
                <a:cubicBezTo>
                  <a:pt x="4678813" y="954921"/>
                  <a:pt x="4678813" y="954921"/>
                  <a:pt x="4678813" y="954921"/>
                </a:cubicBezTo>
                <a:cubicBezTo>
                  <a:pt x="4667688" y="977523"/>
                  <a:pt x="4633955" y="999767"/>
                  <a:pt x="4577973" y="999767"/>
                </a:cubicBezTo>
                <a:cubicBezTo>
                  <a:pt x="4488258" y="999767"/>
                  <a:pt x="4454525" y="943799"/>
                  <a:pt x="4454525" y="865227"/>
                </a:cubicBezTo>
                <a:cubicBezTo>
                  <a:pt x="4454525" y="652473"/>
                  <a:pt x="4454525" y="652473"/>
                  <a:pt x="4454525" y="652473"/>
                </a:cubicBezTo>
                <a:cubicBezTo>
                  <a:pt x="4454525" y="641351"/>
                  <a:pt x="4454525" y="641351"/>
                  <a:pt x="4466008" y="641351"/>
                </a:cubicBezTo>
                <a:close/>
                <a:moveTo>
                  <a:pt x="5588935" y="630238"/>
                </a:moveTo>
                <a:cubicBezTo>
                  <a:pt x="5633590" y="630238"/>
                  <a:pt x="5666813" y="641360"/>
                  <a:pt x="5700394" y="663962"/>
                </a:cubicBezTo>
                <a:lnTo>
                  <a:pt x="5700394" y="675084"/>
                </a:lnTo>
                <a:cubicBezTo>
                  <a:pt x="5689320" y="697328"/>
                  <a:pt x="5689320" y="697328"/>
                  <a:pt x="5689320" y="697328"/>
                </a:cubicBezTo>
                <a:cubicBezTo>
                  <a:pt x="5678245" y="708808"/>
                  <a:pt x="5678245" y="708808"/>
                  <a:pt x="5666813" y="697328"/>
                </a:cubicBezTo>
                <a:cubicBezTo>
                  <a:pt x="5644664" y="686206"/>
                  <a:pt x="5622158" y="675084"/>
                  <a:pt x="5588935" y="675084"/>
                </a:cubicBezTo>
                <a:cubicBezTo>
                  <a:pt x="5532848" y="675084"/>
                  <a:pt x="5510699" y="697328"/>
                  <a:pt x="5510699" y="731052"/>
                </a:cubicBezTo>
                <a:cubicBezTo>
                  <a:pt x="5510699" y="775539"/>
                  <a:pt x="5544280" y="775539"/>
                  <a:pt x="5588935" y="786660"/>
                </a:cubicBezTo>
                <a:cubicBezTo>
                  <a:pt x="5644664" y="798141"/>
                  <a:pt x="5711469" y="820384"/>
                  <a:pt x="5711469" y="898954"/>
                </a:cubicBezTo>
                <a:cubicBezTo>
                  <a:pt x="5711469" y="966043"/>
                  <a:pt x="5655739" y="999767"/>
                  <a:pt x="5577503" y="999767"/>
                </a:cubicBezTo>
                <a:cubicBezTo>
                  <a:pt x="5521774" y="999767"/>
                  <a:pt x="5477118" y="988646"/>
                  <a:pt x="5454969" y="966043"/>
                </a:cubicBezTo>
                <a:cubicBezTo>
                  <a:pt x="5443538" y="954922"/>
                  <a:pt x="5443538" y="954922"/>
                  <a:pt x="5443538" y="943800"/>
                </a:cubicBezTo>
                <a:cubicBezTo>
                  <a:pt x="5466044" y="921198"/>
                  <a:pt x="5466044" y="921198"/>
                  <a:pt x="5466044" y="921198"/>
                </a:cubicBezTo>
                <a:lnTo>
                  <a:pt x="5477118" y="921198"/>
                </a:lnTo>
                <a:cubicBezTo>
                  <a:pt x="5510699" y="943800"/>
                  <a:pt x="5532848" y="954922"/>
                  <a:pt x="5577503" y="954922"/>
                </a:cubicBezTo>
                <a:cubicBezTo>
                  <a:pt x="5622158" y="954922"/>
                  <a:pt x="5655739" y="932678"/>
                  <a:pt x="5655739" y="898954"/>
                </a:cubicBezTo>
                <a:cubicBezTo>
                  <a:pt x="5655739" y="865230"/>
                  <a:pt x="5611084" y="854108"/>
                  <a:pt x="5566429" y="842987"/>
                </a:cubicBezTo>
                <a:cubicBezTo>
                  <a:pt x="5521774" y="831506"/>
                  <a:pt x="5454969" y="809263"/>
                  <a:pt x="5454969" y="731052"/>
                </a:cubicBezTo>
                <a:cubicBezTo>
                  <a:pt x="5454969" y="675084"/>
                  <a:pt x="5510699" y="630238"/>
                  <a:pt x="5588935" y="630238"/>
                </a:cubicBezTo>
                <a:close/>
                <a:moveTo>
                  <a:pt x="5241925" y="630238"/>
                </a:moveTo>
                <a:cubicBezTo>
                  <a:pt x="5353877" y="630238"/>
                  <a:pt x="5398729" y="731052"/>
                  <a:pt x="5398729" y="809263"/>
                </a:cubicBezTo>
                <a:cubicBezTo>
                  <a:pt x="5398729" y="809263"/>
                  <a:pt x="5398729" y="809263"/>
                  <a:pt x="5398729" y="820384"/>
                </a:cubicBezTo>
                <a:cubicBezTo>
                  <a:pt x="5398729" y="831506"/>
                  <a:pt x="5387606" y="831506"/>
                  <a:pt x="5387606" y="831506"/>
                </a:cubicBezTo>
                <a:cubicBezTo>
                  <a:pt x="5387606" y="831506"/>
                  <a:pt x="5387606" y="831506"/>
                  <a:pt x="5141097" y="831506"/>
                </a:cubicBezTo>
                <a:cubicBezTo>
                  <a:pt x="5141097" y="898954"/>
                  <a:pt x="5174467" y="954922"/>
                  <a:pt x="5253049" y="954922"/>
                </a:cubicBezTo>
                <a:cubicBezTo>
                  <a:pt x="5286778" y="954922"/>
                  <a:pt x="5309024" y="943800"/>
                  <a:pt x="5342753" y="932678"/>
                </a:cubicBezTo>
                <a:cubicBezTo>
                  <a:pt x="5342753" y="921198"/>
                  <a:pt x="5353877" y="921198"/>
                  <a:pt x="5353877" y="932678"/>
                </a:cubicBezTo>
                <a:cubicBezTo>
                  <a:pt x="5353877" y="932678"/>
                  <a:pt x="5353877" y="932678"/>
                  <a:pt x="5365359" y="943800"/>
                </a:cubicBezTo>
                <a:cubicBezTo>
                  <a:pt x="5376482" y="954922"/>
                  <a:pt x="5376482" y="966043"/>
                  <a:pt x="5365359" y="966043"/>
                </a:cubicBezTo>
                <a:cubicBezTo>
                  <a:pt x="5331630" y="988646"/>
                  <a:pt x="5297901" y="999767"/>
                  <a:pt x="5253049" y="999767"/>
                </a:cubicBezTo>
                <a:cubicBezTo>
                  <a:pt x="5129615" y="999767"/>
                  <a:pt x="5084763" y="910076"/>
                  <a:pt x="5084763" y="820384"/>
                </a:cubicBezTo>
                <a:cubicBezTo>
                  <a:pt x="5084763" y="719930"/>
                  <a:pt x="5129615" y="630238"/>
                  <a:pt x="5241925" y="630238"/>
                </a:cubicBezTo>
                <a:close/>
                <a:moveTo>
                  <a:pt x="5004797" y="630238"/>
                </a:moveTo>
                <a:cubicBezTo>
                  <a:pt x="5015878" y="630238"/>
                  <a:pt x="5026960" y="630238"/>
                  <a:pt x="5038041" y="630238"/>
                </a:cubicBezTo>
                <a:cubicBezTo>
                  <a:pt x="5049480" y="630238"/>
                  <a:pt x="5049480" y="641360"/>
                  <a:pt x="5049480" y="652482"/>
                </a:cubicBezTo>
                <a:cubicBezTo>
                  <a:pt x="5038041" y="675084"/>
                  <a:pt x="5038041" y="675084"/>
                  <a:pt x="5038041" y="675084"/>
                </a:cubicBezTo>
                <a:cubicBezTo>
                  <a:pt x="5038041" y="686206"/>
                  <a:pt x="5038041" y="686206"/>
                  <a:pt x="5026960" y="686206"/>
                </a:cubicBezTo>
                <a:cubicBezTo>
                  <a:pt x="5015878" y="686206"/>
                  <a:pt x="5004797" y="686206"/>
                  <a:pt x="4993358" y="686206"/>
                </a:cubicBezTo>
                <a:cubicBezTo>
                  <a:pt x="4971194" y="686206"/>
                  <a:pt x="4937592" y="697328"/>
                  <a:pt x="4915429" y="731052"/>
                </a:cubicBezTo>
                <a:cubicBezTo>
                  <a:pt x="4915429" y="977524"/>
                  <a:pt x="4915429" y="977524"/>
                  <a:pt x="4915429" y="977524"/>
                </a:cubicBezTo>
                <a:cubicBezTo>
                  <a:pt x="4915429" y="988646"/>
                  <a:pt x="4903990" y="999767"/>
                  <a:pt x="4892908" y="999767"/>
                </a:cubicBezTo>
                <a:lnTo>
                  <a:pt x="4870745" y="999767"/>
                </a:lnTo>
                <a:cubicBezTo>
                  <a:pt x="4859306" y="999767"/>
                  <a:pt x="4848225" y="988646"/>
                  <a:pt x="4848225" y="977524"/>
                </a:cubicBezTo>
                <a:cubicBezTo>
                  <a:pt x="4848225" y="652482"/>
                  <a:pt x="4848225" y="652482"/>
                  <a:pt x="4848225" y="652482"/>
                </a:cubicBezTo>
                <a:cubicBezTo>
                  <a:pt x="4848225" y="641360"/>
                  <a:pt x="4859306" y="641360"/>
                  <a:pt x="4870745" y="641360"/>
                </a:cubicBezTo>
                <a:cubicBezTo>
                  <a:pt x="4892908" y="641360"/>
                  <a:pt x="4892908" y="641360"/>
                  <a:pt x="4892908" y="641360"/>
                </a:cubicBezTo>
                <a:cubicBezTo>
                  <a:pt x="4903990" y="641360"/>
                  <a:pt x="4903990" y="641360"/>
                  <a:pt x="4903990" y="652482"/>
                </a:cubicBezTo>
                <a:cubicBezTo>
                  <a:pt x="4903990" y="686206"/>
                  <a:pt x="4903990" y="686206"/>
                  <a:pt x="4903990" y="686206"/>
                </a:cubicBezTo>
                <a:cubicBezTo>
                  <a:pt x="4926511" y="652482"/>
                  <a:pt x="4960113" y="630238"/>
                  <a:pt x="5004797" y="630238"/>
                </a:cubicBezTo>
                <a:close/>
                <a:moveTo>
                  <a:pt x="3946548" y="630238"/>
                </a:moveTo>
                <a:cubicBezTo>
                  <a:pt x="4036259" y="630238"/>
                  <a:pt x="4069991" y="697328"/>
                  <a:pt x="4069991" y="764417"/>
                </a:cubicBezTo>
                <a:cubicBezTo>
                  <a:pt x="4069991" y="977524"/>
                  <a:pt x="4069991" y="977524"/>
                  <a:pt x="4069991" y="977524"/>
                </a:cubicBezTo>
                <a:cubicBezTo>
                  <a:pt x="4069991" y="988646"/>
                  <a:pt x="4069991" y="999767"/>
                  <a:pt x="4058867" y="999767"/>
                </a:cubicBezTo>
                <a:cubicBezTo>
                  <a:pt x="4025135" y="999767"/>
                  <a:pt x="4025135" y="999767"/>
                  <a:pt x="4025135" y="999767"/>
                </a:cubicBezTo>
                <a:cubicBezTo>
                  <a:pt x="4014011" y="999767"/>
                  <a:pt x="4014011" y="988646"/>
                  <a:pt x="4014011" y="977524"/>
                </a:cubicBezTo>
                <a:cubicBezTo>
                  <a:pt x="4014011" y="775539"/>
                  <a:pt x="4014011" y="775539"/>
                  <a:pt x="4014011" y="775539"/>
                </a:cubicBezTo>
                <a:cubicBezTo>
                  <a:pt x="4014011" y="731052"/>
                  <a:pt x="4002528" y="675084"/>
                  <a:pt x="3935424" y="675084"/>
                </a:cubicBezTo>
                <a:cubicBezTo>
                  <a:pt x="3901693" y="675084"/>
                  <a:pt x="3867961" y="686206"/>
                  <a:pt x="3845713" y="731052"/>
                </a:cubicBezTo>
                <a:cubicBezTo>
                  <a:pt x="3845713" y="977524"/>
                  <a:pt x="3845713" y="977524"/>
                  <a:pt x="3845713" y="977524"/>
                </a:cubicBezTo>
                <a:cubicBezTo>
                  <a:pt x="3845713" y="988646"/>
                  <a:pt x="3834588" y="999767"/>
                  <a:pt x="3823105" y="999767"/>
                </a:cubicBezTo>
                <a:lnTo>
                  <a:pt x="3800857" y="999767"/>
                </a:lnTo>
                <a:cubicBezTo>
                  <a:pt x="3789733" y="999767"/>
                  <a:pt x="3778250" y="988646"/>
                  <a:pt x="3778250" y="977524"/>
                </a:cubicBezTo>
                <a:cubicBezTo>
                  <a:pt x="3778250" y="652482"/>
                  <a:pt x="3778250" y="652482"/>
                  <a:pt x="3778250" y="652482"/>
                </a:cubicBezTo>
                <a:cubicBezTo>
                  <a:pt x="3778250" y="641360"/>
                  <a:pt x="3789733" y="641360"/>
                  <a:pt x="3800857" y="641360"/>
                </a:cubicBezTo>
                <a:cubicBezTo>
                  <a:pt x="3823105" y="641360"/>
                  <a:pt x="3823105" y="641360"/>
                  <a:pt x="3823105" y="641360"/>
                </a:cubicBezTo>
                <a:cubicBezTo>
                  <a:pt x="3834588" y="641360"/>
                  <a:pt x="3834588" y="641360"/>
                  <a:pt x="3834588" y="652482"/>
                </a:cubicBezTo>
                <a:cubicBezTo>
                  <a:pt x="3834588" y="675084"/>
                  <a:pt x="3834588" y="675084"/>
                  <a:pt x="3834588" y="675084"/>
                </a:cubicBezTo>
                <a:cubicBezTo>
                  <a:pt x="3856837" y="652482"/>
                  <a:pt x="3890568" y="630238"/>
                  <a:pt x="3946548" y="630238"/>
                </a:cubicBezTo>
                <a:close/>
                <a:moveTo>
                  <a:pt x="3541724" y="630238"/>
                </a:moveTo>
                <a:cubicBezTo>
                  <a:pt x="3654034" y="630238"/>
                  <a:pt x="3687404" y="731052"/>
                  <a:pt x="3687404" y="809263"/>
                </a:cubicBezTo>
                <a:cubicBezTo>
                  <a:pt x="3687404" y="809263"/>
                  <a:pt x="3687404" y="809263"/>
                  <a:pt x="3687404" y="820384"/>
                </a:cubicBezTo>
                <a:cubicBezTo>
                  <a:pt x="3687404" y="831506"/>
                  <a:pt x="3687404" y="831506"/>
                  <a:pt x="3676281" y="831506"/>
                </a:cubicBezTo>
                <a:cubicBezTo>
                  <a:pt x="3676281" y="831506"/>
                  <a:pt x="3676281" y="831506"/>
                  <a:pt x="3440896" y="831506"/>
                </a:cubicBezTo>
                <a:cubicBezTo>
                  <a:pt x="3440896" y="898954"/>
                  <a:pt x="3474625" y="954922"/>
                  <a:pt x="3552847" y="954922"/>
                </a:cubicBezTo>
                <a:cubicBezTo>
                  <a:pt x="3575453" y="954922"/>
                  <a:pt x="3609182" y="943800"/>
                  <a:pt x="3631428" y="932678"/>
                </a:cubicBezTo>
                <a:cubicBezTo>
                  <a:pt x="3642552" y="921198"/>
                  <a:pt x="3642552" y="921198"/>
                  <a:pt x="3654034" y="932678"/>
                </a:cubicBezTo>
                <a:cubicBezTo>
                  <a:pt x="3654034" y="932678"/>
                  <a:pt x="3654034" y="932678"/>
                  <a:pt x="3665157" y="943800"/>
                </a:cubicBezTo>
                <a:cubicBezTo>
                  <a:pt x="3665157" y="954922"/>
                  <a:pt x="3665157" y="966043"/>
                  <a:pt x="3665157" y="966043"/>
                </a:cubicBezTo>
                <a:cubicBezTo>
                  <a:pt x="3631428" y="988646"/>
                  <a:pt x="3586576" y="999767"/>
                  <a:pt x="3552847" y="999767"/>
                </a:cubicBezTo>
                <a:cubicBezTo>
                  <a:pt x="3429772" y="999767"/>
                  <a:pt x="3373438" y="910076"/>
                  <a:pt x="3373438" y="820384"/>
                </a:cubicBezTo>
                <a:cubicBezTo>
                  <a:pt x="3373438" y="719930"/>
                  <a:pt x="3429772" y="630238"/>
                  <a:pt x="3541724" y="630238"/>
                </a:cubicBezTo>
                <a:close/>
                <a:moveTo>
                  <a:pt x="5938413" y="550863"/>
                </a:moveTo>
                <a:cubicBezTo>
                  <a:pt x="5949738" y="550863"/>
                  <a:pt x="5960709" y="561963"/>
                  <a:pt x="5960709" y="573421"/>
                </a:cubicBezTo>
                <a:cubicBezTo>
                  <a:pt x="5960709" y="696236"/>
                  <a:pt x="5960709" y="696236"/>
                  <a:pt x="5960709" y="696236"/>
                </a:cubicBezTo>
                <a:cubicBezTo>
                  <a:pt x="5960709" y="707693"/>
                  <a:pt x="5949738" y="729893"/>
                  <a:pt x="5938413" y="729893"/>
                </a:cubicBezTo>
                <a:cubicBezTo>
                  <a:pt x="5916471" y="729893"/>
                  <a:pt x="5905500" y="707693"/>
                  <a:pt x="5905500" y="696236"/>
                </a:cubicBezTo>
                <a:cubicBezTo>
                  <a:pt x="5905500" y="573421"/>
                  <a:pt x="5905500" y="573421"/>
                  <a:pt x="5905500" y="573421"/>
                </a:cubicBezTo>
                <a:cubicBezTo>
                  <a:pt x="5905500" y="561963"/>
                  <a:pt x="5916471" y="550863"/>
                  <a:pt x="5938413" y="550863"/>
                </a:cubicBezTo>
                <a:close/>
                <a:moveTo>
                  <a:pt x="4216810" y="539751"/>
                </a:moveTo>
                <a:cubicBezTo>
                  <a:pt x="4250375" y="539751"/>
                  <a:pt x="4250375" y="539751"/>
                  <a:pt x="4250375" y="539751"/>
                </a:cubicBezTo>
                <a:cubicBezTo>
                  <a:pt x="4250375" y="539751"/>
                  <a:pt x="4261444" y="539751"/>
                  <a:pt x="4261444" y="550854"/>
                </a:cubicBezTo>
                <a:cubicBezTo>
                  <a:pt x="4261444" y="640391"/>
                  <a:pt x="4261444" y="640391"/>
                  <a:pt x="4261444" y="640391"/>
                </a:cubicBezTo>
                <a:cubicBezTo>
                  <a:pt x="4361780" y="640391"/>
                  <a:pt x="4361780" y="640391"/>
                  <a:pt x="4361780" y="640391"/>
                </a:cubicBezTo>
                <a:cubicBezTo>
                  <a:pt x="4373206" y="640391"/>
                  <a:pt x="4373206" y="640391"/>
                  <a:pt x="4373206" y="651494"/>
                </a:cubicBezTo>
                <a:cubicBezTo>
                  <a:pt x="4373206" y="662954"/>
                  <a:pt x="4373206" y="662954"/>
                  <a:pt x="4373206" y="662954"/>
                </a:cubicBezTo>
                <a:cubicBezTo>
                  <a:pt x="4373206" y="674057"/>
                  <a:pt x="4373206" y="685159"/>
                  <a:pt x="4361780" y="685159"/>
                </a:cubicBezTo>
                <a:cubicBezTo>
                  <a:pt x="4261444" y="685159"/>
                  <a:pt x="4261444" y="685159"/>
                  <a:pt x="4261444" y="685159"/>
                </a:cubicBezTo>
                <a:cubicBezTo>
                  <a:pt x="4261444" y="886439"/>
                  <a:pt x="4261444" y="886439"/>
                  <a:pt x="4261444" y="886439"/>
                </a:cubicBezTo>
                <a:cubicBezTo>
                  <a:pt x="4261444" y="931207"/>
                  <a:pt x="4272513" y="953413"/>
                  <a:pt x="4306077" y="953413"/>
                </a:cubicBezTo>
                <a:cubicBezTo>
                  <a:pt x="4317146" y="953413"/>
                  <a:pt x="4339641" y="953413"/>
                  <a:pt x="4350710" y="942310"/>
                </a:cubicBezTo>
                <a:cubicBezTo>
                  <a:pt x="4361780" y="931207"/>
                  <a:pt x="4361780" y="942310"/>
                  <a:pt x="4361780" y="942310"/>
                </a:cubicBezTo>
                <a:cubicBezTo>
                  <a:pt x="4373206" y="964515"/>
                  <a:pt x="4373206" y="964515"/>
                  <a:pt x="4373206" y="964515"/>
                </a:cubicBezTo>
                <a:cubicBezTo>
                  <a:pt x="4373206" y="975976"/>
                  <a:pt x="4373206" y="975976"/>
                  <a:pt x="4361780" y="987078"/>
                </a:cubicBezTo>
                <a:cubicBezTo>
                  <a:pt x="4350710" y="998181"/>
                  <a:pt x="4328572" y="998181"/>
                  <a:pt x="4295008" y="998181"/>
                </a:cubicBezTo>
                <a:cubicBezTo>
                  <a:pt x="4239306" y="998181"/>
                  <a:pt x="4205741" y="975976"/>
                  <a:pt x="4205741" y="897541"/>
                </a:cubicBezTo>
                <a:cubicBezTo>
                  <a:pt x="4205741" y="685159"/>
                  <a:pt x="4205741" y="685159"/>
                  <a:pt x="4205741" y="685159"/>
                </a:cubicBezTo>
                <a:lnTo>
                  <a:pt x="4150039" y="685159"/>
                </a:lnTo>
                <a:cubicBezTo>
                  <a:pt x="4138613" y="685159"/>
                  <a:pt x="4138613" y="674057"/>
                  <a:pt x="4138613" y="662954"/>
                </a:cubicBezTo>
                <a:cubicBezTo>
                  <a:pt x="4138613" y="651494"/>
                  <a:pt x="4138613" y="651494"/>
                  <a:pt x="4138613" y="651494"/>
                </a:cubicBezTo>
                <a:cubicBezTo>
                  <a:pt x="4138613" y="640391"/>
                  <a:pt x="4138613" y="640391"/>
                  <a:pt x="4150039" y="640391"/>
                </a:cubicBezTo>
                <a:cubicBezTo>
                  <a:pt x="4205741" y="640391"/>
                  <a:pt x="4205741" y="640391"/>
                  <a:pt x="4205741" y="640391"/>
                </a:cubicBezTo>
                <a:cubicBezTo>
                  <a:pt x="4205741" y="550854"/>
                  <a:pt x="4205741" y="550854"/>
                  <a:pt x="4205741" y="550854"/>
                </a:cubicBezTo>
                <a:cubicBezTo>
                  <a:pt x="4205741" y="539751"/>
                  <a:pt x="4205741" y="539751"/>
                  <a:pt x="4216810" y="539751"/>
                </a:cubicBezTo>
                <a:close/>
                <a:moveTo>
                  <a:pt x="2968624" y="495301"/>
                </a:moveTo>
                <a:cubicBezTo>
                  <a:pt x="3013427" y="495301"/>
                  <a:pt x="3013427" y="495301"/>
                  <a:pt x="3013427" y="495301"/>
                </a:cubicBezTo>
                <a:cubicBezTo>
                  <a:pt x="3024896" y="495301"/>
                  <a:pt x="3024896" y="506432"/>
                  <a:pt x="3024896" y="517562"/>
                </a:cubicBezTo>
                <a:cubicBezTo>
                  <a:pt x="3058229" y="674826"/>
                  <a:pt x="3114143" y="809111"/>
                  <a:pt x="3158946" y="921135"/>
                </a:cubicBezTo>
                <a:cubicBezTo>
                  <a:pt x="3214860" y="809111"/>
                  <a:pt x="3259663" y="674826"/>
                  <a:pt x="3293354" y="517562"/>
                </a:cubicBezTo>
                <a:cubicBezTo>
                  <a:pt x="3293354" y="506432"/>
                  <a:pt x="3304465" y="495301"/>
                  <a:pt x="3315577" y="495301"/>
                </a:cubicBezTo>
                <a:cubicBezTo>
                  <a:pt x="3349268" y="495301"/>
                  <a:pt x="3349268" y="495301"/>
                  <a:pt x="3349268" y="495301"/>
                </a:cubicBezTo>
                <a:lnTo>
                  <a:pt x="3360379" y="506432"/>
                </a:lnTo>
                <a:lnTo>
                  <a:pt x="3360379" y="517562"/>
                </a:lnTo>
                <a:cubicBezTo>
                  <a:pt x="3315577" y="697088"/>
                  <a:pt x="3248552" y="853993"/>
                  <a:pt x="3192279" y="988637"/>
                </a:cubicBezTo>
                <a:cubicBezTo>
                  <a:pt x="3192279" y="988637"/>
                  <a:pt x="3181168" y="999767"/>
                  <a:pt x="3170057" y="999767"/>
                </a:cubicBezTo>
                <a:lnTo>
                  <a:pt x="3147477" y="999767"/>
                </a:lnTo>
                <a:cubicBezTo>
                  <a:pt x="3136365" y="999767"/>
                  <a:pt x="3136365" y="988637"/>
                  <a:pt x="3125254" y="988637"/>
                </a:cubicBezTo>
                <a:cubicBezTo>
                  <a:pt x="3069699" y="853993"/>
                  <a:pt x="3002316" y="697088"/>
                  <a:pt x="2957513" y="517562"/>
                </a:cubicBezTo>
                <a:lnTo>
                  <a:pt x="2957513" y="506432"/>
                </a:lnTo>
                <a:close/>
                <a:moveTo>
                  <a:pt x="2463765" y="495301"/>
                </a:moveTo>
                <a:cubicBezTo>
                  <a:pt x="2731766" y="495301"/>
                  <a:pt x="2731766" y="495301"/>
                  <a:pt x="2731766" y="495301"/>
                </a:cubicBezTo>
                <a:cubicBezTo>
                  <a:pt x="2731766" y="495301"/>
                  <a:pt x="2742843" y="506432"/>
                  <a:pt x="2742843" y="517562"/>
                </a:cubicBezTo>
                <a:cubicBezTo>
                  <a:pt x="2742843" y="540183"/>
                  <a:pt x="2742843" y="540183"/>
                  <a:pt x="2742843" y="540183"/>
                </a:cubicBezTo>
                <a:cubicBezTo>
                  <a:pt x="2742843" y="551313"/>
                  <a:pt x="2731766" y="551313"/>
                  <a:pt x="2731766" y="551313"/>
                </a:cubicBezTo>
                <a:cubicBezTo>
                  <a:pt x="2508432" y="551313"/>
                  <a:pt x="2508432" y="551313"/>
                  <a:pt x="2508432" y="551313"/>
                </a:cubicBezTo>
                <a:cubicBezTo>
                  <a:pt x="2508432" y="708577"/>
                  <a:pt x="2508432" y="708577"/>
                  <a:pt x="2508432" y="708577"/>
                </a:cubicBezTo>
                <a:cubicBezTo>
                  <a:pt x="2698177" y="708577"/>
                  <a:pt x="2698177" y="708577"/>
                  <a:pt x="2698177" y="708577"/>
                </a:cubicBezTo>
                <a:cubicBezTo>
                  <a:pt x="2709611" y="708577"/>
                  <a:pt x="2720689" y="719708"/>
                  <a:pt x="2720689" y="730838"/>
                </a:cubicBezTo>
                <a:cubicBezTo>
                  <a:pt x="2720689" y="753099"/>
                  <a:pt x="2720689" y="753099"/>
                  <a:pt x="2720689" y="753099"/>
                </a:cubicBezTo>
                <a:cubicBezTo>
                  <a:pt x="2720689" y="764230"/>
                  <a:pt x="2709611" y="764230"/>
                  <a:pt x="2698177" y="764230"/>
                </a:cubicBezTo>
                <a:cubicBezTo>
                  <a:pt x="2508432" y="764230"/>
                  <a:pt x="2508432" y="764230"/>
                  <a:pt x="2508432" y="764230"/>
                </a:cubicBezTo>
                <a:cubicBezTo>
                  <a:pt x="2508432" y="943755"/>
                  <a:pt x="2508432" y="943755"/>
                  <a:pt x="2508432" y="943755"/>
                </a:cubicBezTo>
                <a:cubicBezTo>
                  <a:pt x="2731766" y="943755"/>
                  <a:pt x="2731766" y="943755"/>
                  <a:pt x="2731766" y="943755"/>
                </a:cubicBezTo>
                <a:cubicBezTo>
                  <a:pt x="2731766" y="943755"/>
                  <a:pt x="2742843" y="943755"/>
                  <a:pt x="2742843" y="954886"/>
                </a:cubicBezTo>
                <a:cubicBezTo>
                  <a:pt x="2742843" y="977506"/>
                  <a:pt x="2742843" y="977506"/>
                  <a:pt x="2742843" y="977506"/>
                </a:cubicBezTo>
                <a:cubicBezTo>
                  <a:pt x="2742843" y="988637"/>
                  <a:pt x="2731766" y="999767"/>
                  <a:pt x="2731766" y="999767"/>
                </a:cubicBezTo>
                <a:lnTo>
                  <a:pt x="2463765" y="999767"/>
                </a:lnTo>
                <a:cubicBezTo>
                  <a:pt x="2452688" y="999767"/>
                  <a:pt x="2452688" y="988637"/>
                  <a:pt x="2452688" y="977506"/>
                </a:cubicBezTo>
                <a:cubicBezTo>
                  <a:pt x="2452688" y="517562"/>
                  <a:pt x="2452688" y="517562"/>
                  <a:pt x="2452688" y="517562"/>
                </a:cubicBezTo>
                <a:cubicBezTo>
                  <a:pt x="2452688" y="506432"/>
                  <a:pt x="2452688" y="495301"/>
                  <a:pt x="2463765" y="495301"/>
                </a:cubicBezTo>
                <a:close/>
                <a:moveTo>
                  <a:pt x="2170090" y="495301"/>
                </a:moveTo>
                <a:cubicBezTo>
                  <a:pt x="2225954" y="495301"/>
                  <a:pt x="2281818" y="506432"/>
                  <a:pt x="2326581" y="551313"/>
                </a:cubicBezTo>
                <a:lnTo>
                  <a:pt x="2326581" y="562444"/>
                </a:lnTo>
                <a:cubicBezTo>
                  <a:pt x="2304379" y="585064"/>
                  <a:pt x="2304379" y="585064"/>
                  <a:pt x="2304379" y="585064"/>
                </a:cubicBezTo>
                <a:cubicBezTo>
                  <a:pt x="2304379" y="596194"/>
                  <a:pt x="2292919" y="596194"/>
                  <a:pt x="2292919" y="585064"/>
                </a:cubicBezTo>
                <a:cubicBezTo>
                  <a:pt x="2259616" y="562444"/>
                  <a:pt x="2214853" y="551313"/>
                  <a:pt x="2158630" y="551313"/>
                </a:cubicBezTo>
                <a:cubicBezTo>
                  <a:pt x="2058003" y="551313"/>
                  <a:pt x="2002139" y="641076"/>
                  <a:pt x="2002139" y="753099"/>
                </a:cubicBezTo>
                <a:cubicBezTo>
                  <a:pt x="2002139" y="865123"/>
                  <a:pt x="2058003" y="954886"/>
                  <a:pt x="2170090" y="954886"/>
                </a:cubicBezTo>
                <a:cubicBezTo>
                  <a:pt x="2203393" y="954886"/>
                  <a:pt x="2259616" y="943755"/>
                  <a:pt x="2281818" y="921135"/>
                </a:cubicBezTo>
                <a:cubicBezTo>
                  <a:pt x="2281818" y="786491"/>
                  <a:pt x="2281818" y="786491"/>
                  <a:pt x="2281818" y="786491"/>
                </a:cubicBezTo>
                <a:cubicBezTo>
                  <a:pt x="2181191" y="786491"/>
                  <a:pt x="2181191" y="786491"/>
                  <a:pt x="2181191" y="786491"/>
                </a:cubicBezTo>
                <a:cubicBezTo>
                  <a:pt x="2170090" y="786491"/>
                  <a:pt x="2170090" y="775361"/>
                  <a:pt x="2170090" y="764230"/>
                </a:cubicBezTo>
                <a:cubicBezTo>
                  <a:pt x="2170090" y="741969"/>
                  <a:pt x="2170090" y="741969"/>
                  <a:pt x="2170090" y="741969"/>
                </a:cubicBezTo>
                <a:cubicBezTo>
                  <a:pt x="2170090" y="730838"/>
                  <a:pt x="2170090" y="730838"/>
                  <a:pt x="2181191" y="730838"/>
                </a:cubicBezTo>
                <a:cubicBezTo>
                  <a:pt x="2337682" y="730838"/>
                  <a:pt x="2337682" y="730838"/>
                  <a:pt x="2337682" y="730838"/>
                </a:cubicBezTo>
                <a:cubicBezTo>
                  <a:pt x="2337682" y="730838"/>
                  <a:pt x="2349142" y="730838"/>
                  <a:pt x="2349142" y="741969"/>
                </a:cubicBezTo>
                <a:cubicBezTo>
                  <a:pt x="2349142" y="943755"/>
                  <a:pt x="2349142" y="943755"/>
                  <a:pt x="2349142" y="943755"/>
                </a:cubicBezTo>
                <a:cubicBezTo>
                  <a:pt x="2349142" y="954886"/>
                  <a:pt x="2337682" y="954886"/>
                  <a:pt x="2337682" y="966016"/>
                </a:cubicBezTo>
                <a:cubicBezTo>
                  <a:pt x="2292919" y="988637"/>
                  <a:pt x="2225954" y="999767"/>
                  <a:pt x="2170090" y="999767"/>
                </a:cubicBezTo>
                <a:cubicBezTo>
                  <a:pt x="2002139" y="999767"/>
                  <a:pt x="1946275" y="876254"/>
                  <a:pt x="1946275" y="753099"/>
                </a:cubicBezTo>
                <a:cubicBezTo>
                  <a:pt x="1946275" y="618815"/>
                  <a:pt x="2002139" y="495301"/>
                  <a:pt x="2170090" y="495301"/>
                </a:cubicBezTo>
                <a:close/>
                <a:moveTo>
                  <a:pt x="6040758" y="439738"/>
                </a:moveTo>
                <a:cubicBezTo>
                  <a:pt x="6163572" y="439738"/>
                  <a:pt x="6163572" y="439738"/>
                  <a:pt x="6163572" y="439738"/>
                </a:cubicBezTo>
                <a:cubicBezTo>
                  <a:pt x="6175030" y="439738"/>
                  <a:pt x="6186130" y="450709"/>
                  <a:pt x="6186130" y="472651"/>
                </a:cubicBezTo>
                <a:cubicBezTo>
                  <a:pt x="6186130" y="483976"/>
                  <a:pt x="6175030" y="494947"/>
                  <a:pt x="6163572" y="494947"/>
                </a:cubicBezTo>
                <a:cubicBezTo>
                  <a:pt x="6040758" y="494947"/>
                  <a:pt x="6040758" y="494947"/>
                  <a:pt x="6040758" y="494947"/>
                </a:cubicBezTo>
                <a:cubicBezTo>
                  <a:pt x="6029300" y="494947"/>
                  <a:pt x="6007100" y="483976"/>
                  <a:pt x="6007100" y="472651"/>
                </a:cubicBezTo>
                <a:cubicBezTo>
                  <a:pt x="6007100" y="450709"/>
                  <a:pt x="6029300" y="439738"/>
                  <a:pt x="6040758" y="439738"/>
                </a:cubicBezTo>
                <a:close/>
                <a:moveTo>
                  <a:pt x="5702274" y="439738"/>
                </a:moveTo>
                <a:cubicBezTo>
                  <a:pt x="5825447" y="439738"/>
                  <a:pt x="5825447" y="439738"/>
                  <a:pt x="5825447" y="439738"/>
                </a:cubicBezTo>
                <a:cubicBezTo>
                  <a:pt x="5847647" y="439738"/>
                  <a:pt x="5859105" y="450709"/>
                  <a:pt x="5859105" y="472651"/>
                </a:cubicBezTo>
                <a:cubicBezTo>
                  <a:pt x="5859105" y="483976"/>
                  <a:pt x="5847647" y="494947"/>
                  <a:pt x="5825447" y="494947"/>
                </a:cubicBezTo>
                <a:cubicBezTo>
                  <a:pt x="5702274" y="494947"/>
                  <a:pt x="5702274" y="494947"/>
                  <a:pt x="5702274" y="494947"/>
                </a:cubicBezTo>
                <a:cubicBezTo>
                  <a:pt x="5691175" y="494947"/>
                  <a:pt x="5680075" y="483976"/>
                  <a:pt x="5680075" y="472651"/>
                </a:cubicBezTo>
                <a:cubicBezTo>
                  <a:pt x="5680075" y="450709"/>
                  <a:pt x="5691175" y="439738"/>
                  <a:pt x="5702274" y="439738"/>
                </a:cubicBezTo>
                <a:close/>
                <a:moveTo>
                  <a:pt x="997548" y="401698"/>
                </a:moveTo>
                <a:cubicBezTo>
                  <a:pt x="1002247" y="401256"/>
                  <a:pt x="1006753" y="402324"/>
                  <a:pt x="1010916" y="405144"/>
                </a:cubicBezTo>
                <a:cubicBezTo>
                  <a:pt x="1044222" y="416243"/>
                  <a:pt x="977611" y="494652"/>
                  <a:pt x="922338" y="550505"/>
                </a:cubicBezTo>
                <a:cubicBezTo>
                  <a:pt x="922338" y="481897"/>
                  <a:pt x="964656" y="404791"/>
                  <a:pt x="997548" y="401698"/>
                </a:cubicBezTo>
                <a:close/>
                <a:moveTo>
                  <a:pt x="640693" y="394027"/>
                </a:moveTo>
                <a:cubicBezTo>
                  <a:pt x="685443" y="416190"/>
                  <a:pt x="595943" y="550242"/>
                  <a:pt x="528638" y="583844"/>
                </a:cubicBezTo>
                <a:cubicBezTo>
                  <a:pt x="528638" y="516639"/>
                  <a:pt x="595943" y="382588"/>
                  <a:pt x="640693" y="394027"/>
                </a:cubicBezTo>
                <a:close/>
                <a:moveTo>
                  <a:pt x="640074" y="349011"/>
                </a:moveTo>
                <a:cubicBezTo>
                  <a:pt x="538625" y="349011"/>
                  <a:pt x="460200" y="483829"/>
                  <a:pt x="460200" y="584853"/>
                </a:cubicBezTo>
                <a:cubicBezTo>
                  <a:pt x="426384" y="584853"/>
                  <a:pt x="415232" y="551058"/>
                  <a:pt x="415232" y="528768"/>
                </a:cubicBezTo>
                <a:cubicBezTo>
                  <a:pt x="415232" y="506119"/>
                  <a:pt x="426384" y="472325"/>
                  <a:pt x="426384" y="461180"/>
                </a:cubicBezTo>
                <a:cubicBezTo>
                  <a:pt x="426384" y="461180"/>
                  <a:pt x="426384" y="450035"/>
                  <a:pt x="415232" y="450035"/>
                </a:cubicBezTo>
                <a:cubicBezTo>
                  <a:pt x="381415" y="450035"/>
                  <a:pt x="358751" y="483829"/>
                  <a:pt x="358751" y="539913"/>
                </a:cubicBezTo>
                <a:cubicBezTo>
                  <a:pt x="358751" y="607143"/>
                  <a:pt x="403720" y="640937"/>
                  <a:pt x="471352" y="652082"/>
                </a:cubicBezTo>
                <a:cubicBezTo>
                  <a:pt x="471352" y="685876"/>
                  <a:pt x="505169" y="719671"/>
                  <a:pt x="550137" y="719671"/>
                </a:cubicBezTo>
                <a:cubicBezTo>
                  <a:pt x="583594" y="719671"/>
                  <a:pt x="617410" y="719671"/>
                  <a:pt x="640074" y="697021"/>
                </a:cubicBezTo>
                <a:cubicBezTo>
                  <a:pt x="628562" y="708526"/>
                  <a:pt x="628562" y="719671"/>
                  <a:pt x="628562" y="730816"/>
                </a:cubicBezTo>
                <a:cubicBezTo>
                  <a:pt x="538625" y="786540"/>
                  <a:pt x="471352" y="820335"/>
                  <a:pt x="415232" y="865274"/>
                </a:cubicBezTo>
                <a:cubicBezTo>
                  <a:pt x="358751" y="910213"/>
                  <a:pt x="336447" y="966298"/>
                  <a:pt x="336447" y="1022741"/>
                </a:cubicBezTo>
                <a:cubicBezTo>
                  <a:pt x="336447" y="1078826"/>
                  <a:pt x="381415" y="1134910"/>
                  <a:pt x="460200" y="1134910"/>
                </a:cubicBezTo>
                <a:cubicBezTo>
                  <a:pt x="550137" y="1134910"/>
                  <a:pt x="628562" y="1056176"/>
                  <a:pt x="662379" y="955153"/>
                </a:cubicBezTo>
                <a:cubicBezTo>
                  <a:pt x="673531" y="910213"/>
                  <a:pt x="685043" y="831480"/>
                  <a:pt x="685043" y="764250"/>
                </a:cubicBezTo>
                <a:cubicBezTo>
                  <a:pt x="786132" y="708526"/>
                  <a:pt x="831100" y="685876"/>
                  <a:pt x="876069" y="640937"/>
                </a:cubicBezTo>
                <a:cubicBezTo>
                  <a:pt x="887221" y="652082"/>
                  <a:pt x="887221" y="663586"/>
                  <a:pt x="898373" y="674731"/>
                </a:cubicBezTo>
                <a:cubicBezTo>
                  <a:pt x="853405" y="697021"/>
                  <a:pt x="752316" y="753105"/>
                  <a:pt x="752316" y="910213"/>
                </a:cubicBezTo>
                <a:cubicBezTo>
                  <a:pt x="752316" y="1022741"/>
                  <a:pt x="819948" y="1134910"/>
                  <a:pt x="966006" y="1134910"/>
                </a:cubicBezTo>
                <a:cubicBezTo>
                  <a:pt x="1089759" y="1134910"/>
                  <a:pt x="1168184" y="1045031"/>
                  <a:pt x="1168184" y="944008"/>
                </a:cubicBezTo>
                <a:cubicBezTo>
                  <a:pt x="1168184" y="865274"/>
                  <a:pt x="1123216" y="786540"/>
                  <a:pt x="1033279" y="786540"/>
                </a:cubicBezTo>
                <a:cubicBezTo>
                  <a:pt x="954854" y="786540"/>
                  <a:pt x="898373" y="831480"/>
                  <a:pt x="898373" y="899068"/>
                </a:cubicBezTo>
                <a:cubicBezTo>
                  <a:pt x="898373" y="944008"/>
                  <a:pt x="932190" y="988947"/>
                  <a:pt x="977158" y="988947"/>
                </a:cubicBezTo>
                <a:cubicBezTo>
                  <a:pt x="988310" y="988947"/>
                  <a:pt x="1010974" y="977802"/>
                  <a:pt x="1010974" y="966298"/>
                </a:cubicBezTo>
                <a:cubicBezTo>
                  <a:pt x="1010974" y="932863"/>
                  <a:pt x="966006" y="932863"/>
                  <a:pt x="977158" y="887923"/>
                </a:cubicBezTo>
                <a:cubicBezTo>
                  <a:pt x="977158" y="865274"/>
                  <a:pt x="999822" y="842984"/>
                  <a:pt x="1022127" y="842984"/>
                </a:cubicBezTo>
                <a:cubicBezTo>
                  <a:pt x="1078247" y="842984"/>
                  <a:pt x="1100911" y="899068"/>
                  <a:pt x="1100911" y="944008"/>
                </a:cubicBezTo>
                <a:cubicBezTo>
                  <a:pt x="1100911" y="1022741"/>
                  <a:pt x="1033279" y="1078826"/>
                  <a:pt x="977158" y="1078826"/>
                </a:cubicBezTo>
                <a:cubicBezTo>
                  <a:pt x="887221" y="1078826"/>
                  <a:pt x="831100" y="988947"/>
                  <a:pt x="831100" y="899068"/>
                </a:cubicBezTo>
                <a:cubicBezTo>
                  <a:pt x="831100" y="764250"/>
                  <a:pt x="921037" y="719671"/>
                  <a:pt x="966006" y="708526"/>
                </a:cubicBezTo>
                <a:cubicBezTo>
                  <a:pt x="966006" y="708526"/>
                  <a:pt x="1078247" y="730816"/>
                  <a:pt x="1078247" y="674731"/>
                </a:cubicBezTo>
                <a:cubicBezTo>
                  <a:pt x="1078247" y="652082"/>
                  <a:pt x="1044791" y="640937"/>
                  <a:pt x="1022127" y="640937"/>
                </a:cubicBezTo>
                <a:cubicBezTo>
                  <a:pt x="988310" y="640937"/>
                  <a:pt x="966006" y="652082"/>
                  <a:pt x="966006" y="652082"/>
                </a:cubicBezTo>
                <a:cubicBezTo>
                  <a:pt x="943342" y="640937"/>
                  <a:pt x="932190" y="629792"/>
                  <a:pt x="932190" y="607143"/>
                </a:cubicBezTo>
                <a:cubicBezTo>
                  <a:pt x="1010974" y="551058"/>
                  <a:pt x="1078247" y="483829"/>
                  <a:pt x="1078247" y="416240"/>
                </a:cubicBezTo>
                <a:cubicBezTo>
                  <a:pt x="1078247" y="371301"/>
                  <a:pt x="1055943" y="349011"/>
                  <a:pt x="999822" y="349011"/>
                </a:cubicBezTo>
                <a:cubicBezTo>
                  <a:pt x="921037" y="349011"/>
                  <a:pt x="853405" y="450035"/>
                  <a:pt x="853405" y="551058"/>
                </a:cubicBezTo>
                <a:cubicBezTo>
                  <a:pt x="853405" y="562203"/>
                  <a:pt x="853405" y="584853"/>
                  <a:pt x="853405" y="595998"/>
                </a:cubicBezTo>
                <a:cubicBezTo>
                  <a:pt x="808436" y="640937"/>
                  <a:pt x="763468" y="663586"/>
                  <a:pt x="696195" y="708526"/>
                </a:cubicBezTo>
                <a:cubicBezTo>
                  <a:pt x="696195" y="697021"/>
                  <a:pt x="696195" y="674731"/>
                  <a:pt x="696195" y="640937"/>
                </a:cubicBezTo>
                <a:cubicBezTo>
                  <a:pt x="730011" y="618647"/>
                  <a:pt x="763468" y="573708"/>
                  <a:pt x="763468" y="539913"/>
                </a:cubicBezTo>
                <a:cubicBezTo>
                  <a:pt x="763468" y="528768"/>
                  <a:pt x="752316" y="517264"/>
                  <a:pt x="730011" y="517264"/>
                </a:cubicBezTo>
                <a:cubicBezTo>
                  <a:pt x="696195" y="517264"/>
                  <a:pt x="662379" y="573708"/>
                  <a:pt x="651226" y="618647"/>
                </a:cubicBezTo>
                <a:cubicBezTo>
                  <a:pt x="628562" y="640937"/>
                  <a:pt x="595106" y="674731"/>
                  <a:pt x="561289" y="674731"/>
                </a:cubicBezTo>
                <a:cubicBezTo>
                  <a:pt x="538625" y="674731"/>
                  <a:pt x="527473" y="652082"/>
                  <a:pt x="527473" y="640937"/>
                </a:cubicBezTo>
                <a:cubicBezTo>
                  <a:pt x="606258" y="618647"/>
                  <a:pt x="707347" y="506119"/>
                  <a:pt x="707347" y="405095"/>
                </a:cubicBezTo>
                <a:cubicBezTo>
                  <a:pt x="707347" y="393950"/>
                  <a:pt x="696195" y="349011"/>
                  <a:pt x="640074" y="349011"/>
                </a:cubicBezTo>
                <a:close/>
                <a:moveTo>
                  <a:pt x="5938413" y="214313"/>
                </a:moveTo>
                <a:cubicBezTo>
                  <a:pt x="5949738" y="214313"/>
                  <a:pt x="5960709" y="225413"/>
                  <a:pt x="5960709" y="247612"/>
                </a:cubicBezTo>
                <a:cubicBezTo>
                  <a:pt x="5960709" y="359685"/>
                  <a:pt x="5960709" y="359685"/>
                  <a:pt x="5960709" y="359685"/>
                </a:cubicBezTo>
                <a:cubicBezTo>
                  <a:pt x="5960709" y="381885"/>
                  <a:pt x="5949738" y="393343"/>
                  <a:pt x="5938413" y="393343"/>
                </a:cubicBezTo>
                <a:cubicBezTo>
                  <a:pt x="5916471" y="393343"/>
                  <a:pt x="5905500" y="381885"/>
                  <a:pt x="5905500" y="359685"/>
                </a:cubicBezTo>
                <a:cubicBezTo>
                  <a:pt x="5905500" y="247612"/>
                  <a:pt x="5905500" y="247612"/>
                  <a:pt x="5905500" y="247612"/>
                </a:cubicBezTo>
                <a:cubicBezTo>
                  <a:pt x="5905500" y="225413"/>
                  <a:pt x="5916471" y="214313"/>
                  <a:pt x="5938413" y="214313"/>
                </a:cubicBezTo>
                <a:close/>
                <a:moveTo>
                  <a:pt x="752316" y="79375"/>
                </a:moveTo>
                <a:cubicBezTo>
                  <a:pt x="864917" y="79375"/>
                  <a:pt x="954854" y="112810"/>
                  <a:pt x="966006" y="112810"/>
                </a:cubicBezTo>
                <a:cubicBezTo>
                  <a:pt x="966006" y="112810"/>
                  <a:pt x="966006" y="112810"/>
                  <a:pt x="966006" y="124314"/>
                </a:cubicBezTo>
                <a:cubicBezTo>
                  <a:pt x="966006" y="124314"/>
                  <a:pt x="966006" y="124314"/>
                  <a:pt x="954854" y="124314"/>
                </a:cubicBezTo>
                <a:cubicBezTo>
                  <a:pt x="954854" y="124314"/>
                  <a:pt x="898373" y="90520"/>
                  <a:pt x="797284" y="90520"/>
                </a:cubicBezTo>
                <a:cubicBezTo>
                  <a:pt x="707347" y="90520"/>
                  <a:pt x="651226" y="135459"/>
                  <a:pt x="651226" y="180398"/>
                </a:cubicBezTo>
                <a:cubicBezTo>
                  <a:pt x="651226" y="202688"/>
                  <a:pt x="673531" y="225338"/>
                  <a:pt x="707347" y="225338"/>
                </a:cubicBezTo>
                <a:cubicBezTo>
                  <a:pt x="763468" y="225338"/>
                  <a:pt x="763468" y="157749"/>
                  <a:pt x="887221" y="157749"/>
                </a:cubicBezTo>
                <a:cubicBezTo>
                  <a:pt x="943342" y="157749"/>
                  <a:pt x="988310" y="169254"/>
                  <a:pt x="1033279" y="191543"/>
                </a:cubicBezTo>
                <a:cubicBezTo>
                  <a:pt x="1303090" y="270277"/>
                  <a:pt x="1415691" y="506119"/>
                  <a:pt x="1415691" y="753105"/>
                </a:cubicBezTo>
                <a:cubicBezTo>
                  <a:pt x="1415691" y="865274"/>
                  <a:pt x="1381875" y="955153"/>
                  <a:pt x="1381875" y="966298"/>
                </a:cubicBezTo>
                <a:lnTo>
                  <a:pt x="1381875" y="955153"/>
                </a:lnTo>
                <a:cubicBezTo>
                  <a:pt x="1381875" y="955153"/>
                  <a:pt x="1404539" y="887923"/>
                  <a:pt x="1404539" y="798045"/>
                </a:cubicBezTo>
                <a:cubicBezTo>
                  <a:pt x="1404539" y="708526"/>
                  <a:pt x="1370723" y="652082"/>
                  <a:pt x="1314602" y="652082"/>
                </a:cubicBezTo>
                <a:cubicBezTo>
                  <a:pt x="1291938" y="652082"/>
                  <a:pt x="1269633" y="674731"/>
                  <a:pt x="1269633" y="708526"/>
                </a:cubicBezTo>
                <a:cubicBezTo>
                  <a:pt x="1269633" y="764250"/>
                  <a:pt x="1336906" y="764250"/>
                  <a:pt x="1336906" y="887923"/>
                </a:cubicBezTo>
                <a:cubicBezTo>
                  <a:pt x="1336906" y="932863"/>
                  <a:pt x="1325754" y="988947"/>
                  <a:pt x="1314602" y="1033886"/>
                </a:cubicBezTo>
                <a:cubicBezTo>
                  <a:pt x="1235817" y="1292377"/>
                  <a:pt x="988310" y="1415691"/>
                  <a:pt x="752316" y="1415691"/>
                </a:cubicBezTo>
                <a:cubicBezTo>
                  <a:pt x="640074" y="1415691"/>
                  <a:pt x="561289" y="1393401"/>
                  <a:pt x="538625" y="1382256"/>
                </a:cubicBezTo>
                <a:lnTo>
                  <a:pt x="538625" y="1370751"/>
                </a:lnTo>
                <a:cubicBezTo>
                  <a:pt x="550137" y="1382256"/>
                  <a:pt x="617410" y="1404546"/>
                  <a:pt x="696195" y="1404546"/>
                </a:cubicBezTo>
                <a:cubicBezTo>
                  <a:pt x="797284" y="1404546"/>
                  <a:pt x="842253" y="1359606"/>
                  <a:pt x="842253" y="1314667"/>
                </a:cubicBezTo>
                <a:cubicBezTo>
                  <a:pt x="842253" y="1292377"/>
                  <a:pt x="819948" y="1269728"/>
                  <a:pt x="797284" y="1269728"/>
                </a:cubicBezTo>
                <a:cubicBezTo>
                  <a:pt x="741163" y="1269728"/>
                  <a:pt x="730011" y="1337317"/>
                  <a:pt x="617410" y="1337317"/>
                </a:cubicBezTo>
                <a:cubicBezTo>
                  <a:pt x="561289" y="1337317"/>
                  <a:pt x="516321" y="1325812"/>
                  <a:pt x="460200" y="1314667"/>
                </a:cubicBezTo>
                <a:cubicBezTo>
                  <a:pt x="201541" y="1235933"/>
                  <a:pt x="77788" y="988947"/>
                  <a:pt x="77788" y="753105"/>
                </a:cubicBezTo>
                <a:cubicBezTo>
                  <a:pt x="77788" y="629792"/>
                  <a:pt x="111604" y="539913"/>
                  <a:pt x="111604" y="539913"/>
                </a:cubicBezTo>
                <a:lnTo>
                  <a:pt x="122756" y="539913"/>
                </a:lnTo>
                <a:cubicBezTo>
                  <a:pt x="122756" y="551058"/>
                  <a:pt x="100452" y="618647"/>
                  <a:pt x="100452" y="697021"/>
                </a:cubicBezTo>
                <a:cubicBezTo>
                  <a:pt x="100452" y="786540"/>
                  <a:pt x="133909" y="842984"/>
                  <a:pt x="178877" y="842984"/>
                </a:cubicBezTo>
                <a:cubicBezTo>
                  <a:pt x="212693" y="842984"/>
                  <a:pt x="235358" y="820335"/>
                  <a:pt x="235358" y="798045"/>
                </a:cubicBezTo>
                <a:cubicBezTo>
                  <a:pt x="235358" y="741960"/>
                  <a:pt x="167725" y="730816"/>
                  <a:pt x="167725" y="607143"/>
                </a:cubicBezTo>
                <a:cubicBezTo>
                  <a:pt x="167725" y="562203"/>
                  <a:pt x="167725" y="517264"/>
                  <a:pt x="190389" y="461180"/>
                </a:cubicBezTo>
                <a:cubicBezTo>
                  <a:pt x="268814" y="202688"/>
                  <a:pt x="516321" y="79375"/>
                  <a:pt x="752316" y="79375"/>
                </a:cubicBezTo>
                <a:close/>
                <a:moveTo>
                  <a:pt x="753107" y="33787"/>
                </a:moveTo>
                <a:cubicBezTo>
                  <a:pt x="359650" y="33787"/>
                  <a:pt x="33807" y="348298"/>
                  <a:pt x="33807" y="752311"/>
                </a:cubicBezTo>
                <a:cubicBezTo>
                  <a:pt x="33807" y="1145180"/>
                  <a:pt x="359650" y="1459691"/>
                  <a:pt x="753107" y="1459691"/>
                </a:cubicBezTo>
                <a:cubicBezTo>
                  <a:pt x="1146565" y="1459691"/>
                  <a:pt x="1461258" y="1145180"/>
                  <a:pt x="1461258" y="752311"/>
                </a:cubicBezTo>
                <a:cubicBezTo>
                  <a:pt x="1461258" y="359441"/>
                  <a:pt x="1146565" y="33787"/>
                  <a:pt x="753107" y="33787"/>
                </a:cubicBezTo>
                <a:close/>
                <a:moveTo>
                  <a:pt x="753107" y="0"/>
                </a:moveTo>
                <a:cubicBezTo>
                  <a:pt x="1168863" y="0"/>
                  <a:pt x="1495065" y="336796"/>
                  <a:pt x="1495065" y="752311"/>
                </a:cubicBezTo>
                <a:cubicBezTo>
                  <a:pt x="1495065" y="1156682"/>
                  <a:pt x="1168863" y="1493479"/>
                  <a:pt x="753107" y="1493479"/>
                </a:cubicBezTo>
                <a:cubicBezTo>
                  <a:pt x="337352" y="1493479"/>
                  <a:pt x="0" y="1156682"/>
                  <a:pt x="0" y="752311"/>
                </a:cubicBezTo>
                <a:cubicBezTo>
                  <a:pt x="0" y="336796"/>
                  <a:pt x="337352" y="0"/>
                  <a:pt x="753107" y="0"/>
                </a:cubicBez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anchor="ctr">
            <a:noAutofit/>
          </a:bodyPr>
          <a:lstStyle/>
          <a:p>
            <a:pPr defTabSz="445770" fontAlgn="base" hangingPunct="0">
              <a:lnSpc>
                <a:spcPct val="93000"/>
              </a:lnSpc>
              <a:spcBef>
                <a:spcPct val="0"/>
              </a:spcBef>
              <a:spcAft>
                <a:spcPct val="0"/>
              </a:spcAft>
              <a:buClr>
                <a:srgbClr val="000000"/>
              </a:buClr>
              <a:buSzPct val="100000"/>
              <a:buFont typeface="Times New Roman" charset="0"/>
              <a:buNone/>
            </a:pPr>
            <a:endParaRPr lang="en-US" sz="1755">
              <a:solidFill>
                <a:srgbClr val="000000"/>
              </a:solidFill>
              <a:latin typeface="Arial" charset="0"/>
              <a:ea typeface="SimSun"/>
              <a:cs typeface="SimSun"/>
            </a:endParaRPr>
          </a:p>
        </p:txBody>
      </p:sp>
      <p:sp>
        <p:nvSpPr>
          <p:cNvPr id="14" name="Picture Placeholder 4"/>
          <p:cNvSpPr>
            <a:spLocks noGrp="1"/>
          </p:cNvSpPr>
          <p:nvPr>
            <p:ph type="pic" sz="quarter" idx="15"/>
          </p:nvPr>
        </p:nvSpPr>
        <p:spPr>
          <a:xfrm>
            <a:off x="5943600" y="3432958"/>
            <a:ext cx="5939685" cy="3429000"/>
          </a:xfrm>
          <a:custGeom>
            <a:avLst/>
            <a:gdLst>
              <a:gd name="connsiteX0" fmla="*/ 0 w 6013450"/>
              <a:gd name="connsiteY0" fmla="*/ 7980362 h 7980362"/>
              <a:gd name="connsiteX1" fmla="*/ 3006725 w 6013450"/>
              <a:gd name="connsiteY1" fmla="*/ 0 h 7980362"/>
              <a:gd name="connsiteX2" fmla="*/ 6013450 w 6013450"/>
              <a:gd name="connsiteY2" fmla="*/ 7980362 h 7980362"/>
              <a:gd name="connsiteX3" fmla="*/ 0 w 6013450"/>
              <a:gd name="connsiteY3" fmla="*/ 7980362 h 7980362"/>
              <a:gd name="connsiteX0" fmla="*/ 0 w 6013450"/>
              <a:gd name="connsiteY0" fmla="*/ 6844289 h 6844289"/>
              <a:gd name="connsiteX1" fmla="*/ 2951307 w 6013450"/>
              <a:gd name="connsiteY1" fmla="*/ 0 h 6844289"/>
              <a:gd name="connsiteX2" fmla="*/ 6013450 w 6013450"/>
              <a:gd name="connsiteY2" fmla="*/ 6844289 h 6844289"/>
              <a:gd name="connsiteX3" fmla="*/ 0 w 6013450"/>
              <a:gd name="connsiteY3" fmla="*/ 6844289 h 6844289"/>
              <a:gd name="connsiteX0" fmla="*/ 0 w 6013450"/>
              <a:gd name="connsiteY0" fmla="*/ 6816580 h 6816580"/>
              <a:gd name="connsiteX1" fmla="*/ 3034434 w 6013450"/>
              <a:gd name="connsiteY1" fmla="*/ 0 h 6816580"/>
              <a:gd name="connsiteX2" fmla="*/ 6013450 w 6013450"/>
              <a:gd name="connsiteY2" fmla="*/ 6816580 h 6816580"/>
              <a:gd name="connsiteX3" fmla="*/ 0 w 6013450"/>
              <a:gd name="connsiteY3" fmla="*/ 6816580 h 6816580"/>
              <a:gd name="connsiteX0" fmla="*/ 0 w 9837305"/>
              <a:gd name="connsiteY0" fmla="*/ 6844289 h 6844289"/>
              <a:gd name="connsiteX1" fmla="*/ 6858289 w 9837305"/>
              <a:gd name="connsiteY1" fmla="*/ 0 h 6844289"/>
              <a:gd name="connsiteX2" fmla="*/ 9837305 w 9837305"/>
              <a:gd name="connsiteY2" fmla="*/ 6816580 h 6844289"/>
              <a:gd name="connsiteX3" fmla="*/ 0 w 9837305"/>
              <a:gd name="connsiteY3" fmla="*/ 6844289 h 6844289"/>
              <a:gd name="connsiteX0" fmla="*/ 0 w 13771996"/>
              <a:gd name="connsiteY0" fmla="*/ 6844289 h 6844289"/>
              <a:gd name="connsiteX1" fmla="*/ 6858289 w 13771996"/>
              <a:gd name="connsiteY1" fmla="*/ 0 h 6844289"/>
              <a:gd name="connsiteX2" fmla="*/ 13771996 w 13771996"/>
              <a:gd name="connsiteY2" fmla="*/ 6788871 h 6844289"/>
              <a:gd name="connsiteX3" fmla="*/ 0 w 13771996"/>
              <a:gd name="connsiteY3" fmla="*/ 6844289 h 6844289"/>
              <a:gd name="connsiteX0" fmla="*/ 0 w 13671635"/>
              <a:gd name="connsiteY0" fmla="*/ 6844289 h 6844289"/>
              <a:gd name="connsiteX1" fmla="*/ 6858289 w 13671635"/>
              <a:gd name="connsiteY1" fmla="*/ 0 h 6844289"/>
              <a:gd name="connsiteX2" fmla="*/ 13671635 w 13671635"/>
              <a:gd name="connsiteY2" fmla="*/ 6800023 h 6844289"/>
              <a:gd name="connsiteX3" fmla="*/ 0 w 13671635"/>
              <a:gd name="connsiteY3" fmla="*/ 6844289 h 6844289"/>
              <a:gd name="connsiteX0" fmla="*/ 0 w 13671635"/>
              <a:gd name="connsiteY0" fmla="*/ 6844289 h 6844289"/>
              <a:gd name="connsiteX1" fmla="*/ 6858289 w 13671635"/>
              <a:gd name="connsiteY1" fmla="*/ 0 h 6844289"/>
              <a:gd name="connsiteX2" fmla="*/ 13671635 w 13671635"/>
              <a:gd name="connsiteY2" fmla="*/ 6829945 h 6844289"/>
              <a:gd name="connsiteX3" fmla="*/ 0 w 13671635"/>
              <a:gd name="connsiteY3" fmla="*/ 6844289 h 6844289"/>
              <a:gd name="connsiteX0" fmla="*/ 0 w 13656693"/>
              <a:gd name="connsiteY0" fmla="*/ 6844289 h 6844289"/>
              <a:gd name="connsiteX1" fmla="*/ 6858289 w 13656693"/>
              <a:gd name="connsiteY1" fmla="*/ 0 h 6844289"/>
              <a:gd name="connsiteX2" fmla="*/ 13656693 w 13656693"/>
              <a:gd name="connsiteY2" fmla="*/ 6837426 h 6844289"/>
              <a:gd name="connsiteX3" fmla="*/ 0 w 13656693"/>
              <a:gd name="connsiteY3" fmla="*/ 6844289 h 6844289"/>
              <a:gd name="connsiteX0" fmla="*/ 0 w 13689244"/>
              <a:gd name="connsiteY0" fmla="*/ 6844289 h 6845574"/>
              <a:gd name="connsiteX1" fmla="*/ 6858289 w 13689244"/>
              <a:gd name="connsiteY1" fmla="*/ 0 h 6845574"/>
              <a:gd name="connsiteX2" fmla="*/ 13689244 w 13689244"/>
              <a:gd name="connsiteY2" fmla="*/ 6845574 h 6845574"/>
              <a:gd name="connsiteX3" fmla="*/ 0 w 13689244"/>
              <a:gd name="connsiteY3" fmla="*/ 6844289 h 6845574"/>
              <a:gd name="connsiteX0" fmla="*/ 0 w 13656693"/>
              <a:gd name="connsiteY0" fmla="*/ 6844289 h 6844289"/>
              <a:gd name="connsiteX1" fmla="*/ 6858289 w 13656693"/>
              <a:gd name="connsiteY1" fmla="*/ 0 h 6844289"/>
              <a:gd name="connsiteX2" fmla="*/ 13656693 w 13656693"/>
              <a:gd name="connsiteY2" fmla="*/ 6837426 h 6844289"/>
              <a:gd name="connsiteX3" fmla="*/ 0 w 13656693"/>
              <a:gd name="connsiteY3" fmla="*/ 6844289 h 6844289"/>
              <a:gd name="connsiteX0" fmla="*/ 0 w 13656693"/>
              <a:gd name="connsiteY0" fmla="*/ 6836388 h 6836388"/>
              <a:gd name="connsiteX1" fmla="*/ 6842524 w 13656693"/>
              <a:gd name="connsiteY1" fmla="*/ 0 h 6836388"/>
              <a:gd name="connsiteX2" fmla="*/ 13656693 w 13656693"/>
              <a:gd name="connsiteY2" fmla="*/ 6829525 h 6836388"/>
              <a:gd name="connsiteX3" fmla="*/ 0 w 13656693"/>
              <a:gd name="connsiteY3" fmla="*/ 6836388 h 6836388"/>
              <a:gd name="connsiteX0" fmla="*/ 0 w 13656693"/>
              <a:gd name="connsiteY0" fmla="*/ 6836388 h 6836388"/>
              <a:gd name="connsiteX1" fmla="*/ 6838583 w 13656693"/>
              <a:gd name="connsiteY1" fmla="*/ 0 h 6836388"/>
              <a:gd name="connsiteX2" fmla="*/ 13656693 w 13656693"/>
              <a:gd name="connsiteY2" fmla="*/ 6829525 h 6836388"/>
              <a:gd name="connsiteX3" fmla="*/ 0 w 13656693"/>
              <a:gd name="connsiteY3" fmla="*/ 6836388 h 6836388"/>
            </a:gdLst>
            <a:ahLst/>
            <a:cxnLst>
              <a:cxn ang="0">
                <a:pos x="connsiteX0" y="connsiteY0"/>
              </a:cxn>
              <a:cxn ang="0">
                <a:pos x="connsiteX1" y="connsiteY1"/>
              </a:cxn>
              <a:cxn ang="0">
                <a:pos x="connsiteX2" y="connsiteY2"/>
              </a:cxn>
              <a:cxn ang="0">
                <a:pos x="connsiteX3" y="connsiteY3"/>
              </a:cxn>
            </a:cxnLst>
            <a:rect l="l" t="t" r="r" b="b"/>
            <a:pathLst>
              <a:path w="13656693" h="6836388">
                <a:moveTo>
                  <a:pt x="0" y="6836388"/>
                </a:moveTo>
                <a:lnTo>
                  <a:pt x="6838583" y="0"/>
                </a:lnTo>
                <a:lnTo>
                  <a:pt x="13656693" y="6829525"/>
                </a:lnTo>
                <a:lnTo>
                  <a:pt x="0" y="6836388"/>
                </a:lnTo>
                <a:close/>
              </a:path>
            </a:pathLst>
          </a:custGeom>
          <a:solidFill>
            <a:schemeClr val="bg2"/>
          </a:solidFill>
        </p:spPr>
        <p:txBody>
          <a:bodyPr wrap="square" anchor="ctr"/>
          <a:lstStyle>
            <a:lvl1pPr algn="ctr">
              <a:defRPr sz="1170"/>
            </a:lvl1pPr>
          </a:lstStyle>
          <a:p>
            <a:r>
              <a:rPr lang="en-US"/>
              <a:t>Drag picture to placeholder or click icon to add</a:t>
            </a:r>
            <a:endParaRPr lang="en-US" dirty="0"/>
          </a:p>
        </p:txBody>
      </p:sp>
      <p:sp>
        <p:nvSpPr>
          <p:cNvPr id="15" name="Triangle 14"/>
          <p:cNvSpPr/>
          <p:nvPr userDrawn="1"/>
        </p:nvSpPr>
        <p:spPr>
          <a:xfrm rot="16200000">
            <a:off x="6971322" y="1942118"/>
            <a:ext cx="6858001" cy="29737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154" tIns="44577" rIns="89154" bIns="44577" numCol="1" spcCol="0" rtlCol="0" fromWordArt="0" anchor="ctr" anchorCtr="0" forceAA="0" compatLnSpc="1">
            <a:prstTxWarp prst="textNoShape">
              <a:avLst/>
            </a:prstTxWarp>
            <a:noAutofit/>
          </a:bodyPr>
          <a:lstStyle/>
          <a:p>
            <a:pPr algn="ctr"/>
            <a:endParaRPr lang="en-US" sz="1755"/>
          </a:p>
        </p:txBody>
      </p:sp>
      <p:sp>
        <p:nvSpPr>
          <p:cNvPr id="16" name="Picture Placeholder 3"/>
          <p:cNvSpPr>
            <a:spLocks noGrp="1"/>
          </p:cNvSpPr>
          <p:nvPr>
            <p:ph type="pic" sz="quarter" idx="14"/>
          </p:nvPr>
        </p:nvSpPr>
        <p:spPr>
          <a:xfrm>
            <a:off x="5943600" y="0"/>
            <a:ext cx="5943601" cy="3429372"/>
          </a:xfrm>
          <a:custGeom>
            <a:avLst/>
            <a:gdLst>
              <a:gd name="connsiteX0" fmla="*/ 0 w 11554153"/>
              <a:gd name="connsiteY0" fmla="*/ 0 h 5777821"/>
              <a:gd name="connsiteX1" fmla="*/ 11554153 w 11554153"/>
              <a:gd name="connsiteY1" fmla="*/ 1489 h 5777821"/>
              <a:gd name="connsiteX2" fmla="*/ 5776332 w 11554153"/>
              <a:gd name="connsiteY2" fmla="*/ 5777821 h 5777821"/>
            </a:gdLst>
            <a:ahLst/>
            <a:cxnLst>
              <a:cxn ang="0">
                <a:pos x="connsiteX0" y="connsiteY0"/>
              </a:cxn>
              <a:cxn ang="0">
                <a:pos x="connsiteX1" y="connsiteY1"/>
              </a:cxn>
              <a:cxn ang="0">
                <a:pos x="connsiteX2" y="connsiteY2"/>
              </a:cxn>
            </a:cxnLst>
            <a:rect l="l" t="t" r="r" b="b"/>
            <a:pathLst>
              <a:path w="11554153" h="5777821">
                <a:moveTo>
                  <a:pt x="0" y="0"/>
                </a:moveTo>
                <a:lnTo>
                  <a:pt x="11554153" y="1489"/>
                </a:lnTo>
                <a:lnTo>
                  <a:pt x="5776332" y="5777821"/>
                </a:lnTo>
                <a:close/>
              </a:path>
            </a:pathLst>
          </a:custGeom>
          <a:solidFill>
            <a:schemeClr val="bg2"/>
          </a:solidFill>
          <a:effectLst/>
        </p:spPr>
        <p:txBody>
          <a:bodyPr wrap="square" anchor="ctr">
            <a:noAutofit/>
          </a:bodyPr>
          <a:lstStyle>
            <a:lvl1pPr marL="0" indent="0" algn="ctr">
              <a:buNone/>
              <a:defRPr sz="1170">
                <a:ln>
                  <a:noFill/>
                </a:ln>
                <a:solidFill>
                  <a:schemeClr val="bg1">
                    <a:lumMod val="85000"/>
                  </a:schemeClr>
                </a:solidFill>
                <a:latin typeface="+mn-lt"/>
                <a:ea typeface="Lato Light" charset="0"/>
                <a:cs typeface="Lato Light" charset="0"/>
              </a:defRPr>
            </a:lvl1pPr>
          </a:lstStyle>
          <a:p>
            <a:r>
              <a:rPr lang="en-US"/>
              <a:t>Drag picture to placeholder or click icon to add</a:t>
            </a:r>
            <a:endParaRPr lang="en-US" dirty="0"/>
          </a:p>
        </p:txBody>
      </p:sp>
    </p:spTree>
    <p:extLst>
      <p:ext uri="{BB962C8B-B14F-4D97-AF65-F5344CB8AC3E}">
        <p14:creationId xmlns:p14="http://schemas.microsoft.com/office/powerpoint/2010/main" val="37034078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Full Page Image with Floating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CDD6694-952E-4FA8-A8F1-EAF3E0CE9A7E}"/>
              </a:ext>
            </a:extLst>
          </p:cNvPr>
          <p:cNvSpPr/>
          <p:nvPr userDrawn="1"/>
        </p:nvSpPr>
        <p:spPr>
          <a:xfrm>
            <a:off x="0" y="2824"/>
            <a:ext cx="11887200" cy="6858000"/>
          </a:xfrm>
          <a:prstGeom prst="rect">
            <a:avLst/>
          </a:prstGeom>
          <a:solidFill>
            <a:schemeClr val="bg1">
              <a:alpha val="5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4"/>
          <p:cNvSpPr/>
          <p:nvPr userDrawn="1"/>
        </p:nvSpPr>
        <p:spPr>
          <a:xfrm>
            <a:off x="0" y="6096000"/>
            <a:ext cx="11887200" cy="762000"/>
          </a:xfrm>
          <a:custGeom>
            <a:avLst/>
            <a:gdLst>
              <a:gd name="connsiteX0" fmla="*/ 0 w 12192000"/>
              <a:gd name="connsiteY0" fmla="*/ 0 h 965200"/>
              <a:gd name="connsiteX1" fmla="*/ 12192000 w 12192000"/>
              <a:gd name="connsiteY1" fmla="*/ 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13700 w 12192000"/>
              <a:gd name="connsiteY1" fmla="*/ 96520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89900 w 12192000"/>
              <a:gd name="connsiteY1" fmla="*/ 53340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89900 w 12192000"/>
              <a:gd name="connsiteY1" fmla="*/ 533400 h 965200"/>
              <a:gd name="connsiteX2" fmla="*/ 9753600 w 12192000"/>
              <a:gd name="connsiteY2" fmla="*/ 736600 h 965200"/>
              <a:gd name="connsiteX3" fmla="*/ 12192000 w 12192000"/>
              <a:gd name="connsiteY3" fmla="*/ 965200 h 965200"/>
              <a:gd name="connsiteX4" fmla="*/ 0 w 12192000"/>
              <a:gd name="connsiteY4" fmla="*/ 965200 h 965200"/>
              <a:gd name="connsiteX5" fmla="*/ 0 w 12192000"/>
              <a:gd name="connsiteY5" fmla="*/ 0 h 965200"/>
              <a:gd name="connsiteX0" fmla="*/ 0 w 12192000"/>
              <a:gd name="connsiteY0" fmla="*/ 0 h 990600"/>
              <a:gd name="connsiteX1" fmla="*/ 8064500 w 12192000"/>
              <a:gd name="connsiteY1" fmla="*/ 990600 h 990600"/>
              <a:gd name="connsiteX2" fmla="*/ 9753600 w 12192000"/>
              <a:gd name="connsiteY2" fmla="*/ 736600 h 990600"/>
              <a:gd name="connsiteX3" fmla="*/ 12192000 w 12192000"/>
              <a:gd name="connsiteY3" fmla="*/ 965200 h 990600"/>
              <a:gd name="connsiteX4" fmla="*/ 0 w 12192000"/>
              <a:gd name="connsiteY4" fmla="*/ 965200 h 990600"/>
              <a:gd name="connsiteX5" fmla="*/ 0 w 12192000"/>
              <a:gd name="connsiteY5" fmla="*/ 0 h 990600"/>
              <a:gd name="connsiteX0" fmla="*/ 0 w 12192000"/>
              <a:gd name="connsiteY0" fmla="*/ 0 h 990600"/>
              <a:gd name="connsiteX1" fmla="*/ 8064500 w 12192000"/>
              <a:gd name="connsiteY1" fmla="*/ 990600 h 990600"/>
              <a:gd name="connsiteX2" fmla="*/ 12192000 w 12192000"/>
              <a:gd name="connsiteY2" fmla="*/ 203200 h 990600"/>
              <a:gd name="connsiteX3" fmla="*/ 12192000 w 12192000"/>
              <a:gd name="connsiteY3" fmla="*/ 965200 h 990600"/>
              <a:gd name="connsiteX4" fmla="*/ 0 w 12192000"/>
              <a:gd name="connsiteY4" fmla="*/ 965200 h 990600"/>
              <a:gd name="connsiteX5" fmla="*/ 0 w 12192000"/>
              <a:gd name="connsiteY5" fmla="*/ 0 h 990600"/>
              <a:gd name="connsiteX0" fmla="*/ 0 w 12192000"/>
              <a:gd name="connsiteY0" fmla="*/ 0 h 965200"/>
              <a:gd name="connsiteX1" fmla="*/ 8052777 w 12192000"/>
              <a:gd name="connsiteY1" fmla="*/ 961292 h 965200"/>
              <a:gd name="connsiteX2" fmla="*/ 12192000 w 12192000"/>
              <a:gd name="connsiteY2" fmla="*/ 203200 h 965200"/>
              <a:gd name="connsiteX3" fmla="*/ 12192000 w 12192000"/>
              <a:gd name="connsiteY3" fmla="*/ 965200 h 965200"/>
              <a:gd name="connsiteX4" fmla="*/ 0 w 12192000"/>
              <a:gd name="connsiteY4" fmla="*/ 965200 h 965200"/>
              <a:gd name="connsiteX5" fmla="*/ 0 w 12192000"/>
              <a:gd name="connsiteY5" fmla="*/ 0 h 965200"/>
              <a:gd name="connsiteX0" fmla="*/ 0 w 12192000"/>
              <a:gd name="connsiteY0" fmla="*/ 28294 h 762000"/>
              <a:gd name="connsiteX1" fmla="*/ 8052777 w 12192000"/>
              <a:gd name="connsiteY1" fmla="*/ 758092 h 762000"/>
              <a:gd name="connsiteX2" fmla="*/ 12192000 w 12192000"/>
              <a:gd name="connsiteY2" fmla="*/ 0 h 762000"/>
              <a:gd name="connsiteX3" fmla="*/ 12192000 w 12192000"/>
              <a:gd name="connsiteY3" fmla="*/ 762000 h 762000"/>
              <a:gd name="connsiteX4" fmla="*/ 0 w 12192000"/>
              <a:gd name="connsiteY4" fmla="*/ 762000 h 762000"/>
              <a:gd name="connsiteX5" fmla="*/ 0 w 12192000"/>
              <a:gd name="connsiteY5" fmla="*/ 28294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62000">
                <a:moveTo>
                  <a:pt x="0" y="28294"/>
                </a:moveTo>
                <a:lnTo>
                  <a:pt x="8052777" y="758092"/>
                </a:lnTo>
                <a:lnTo>
                  <a:pt x="12192000" y="0"/>
                </a:lnTo>
                <a:lnTo>
                  <a:pt x="12192000" y="762000"/>
                </a:lnTo>
                <a:lnTo>
                  <a:pt x="0" y="762000"/>
                </a:lnTo>
                <a:lnTo>
                  <a:pt x="0" y="2829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2" name="Freeform 11"/>
          <p:cNvSpPr>
            <a:spLocks noChangeAspect="1" noChangeArrowheads="1"/>
          </p:cNvSpPr>
          <p:nvPr userDrawn="1"/>
        </p:nvSpPr>
        <p:spPr bwMode="auto">
          <a:xfrm>
            <a:off x="482918" y="6363882"/>
            <a:ext cx="1292495" cy="320040"/>
          </a:xfrm>
          <a:custGeom>
            <a:avLst/>
            <a:gdLst>
              <a:gd name="connsiteX0" fmla="*/ 617180 w 6186130"/>
              <a:gd name="connsiteY0" fmla="*/ 798513 h 1493479"/>
              <a:gd name="connsiteX1" fmla="*/ 460944 w 6186130"/>
              <a:gd name="connsiteY1" fmla="*/ 1077556 h 1493479"/>
              <a:gd name="connsiteX2" fmla="*/ 404813 w 6186130"/>
              <a:gd name="connsiteY2" fmla="*/ 1021819 h 1493479"/>
              <a:gd name="connsiteX3" fmla="*/ 617180 w 6186130"/>
              <a:gd name="connsiteY3" fmla="*/ 798513 h 1493479"/>
              <a:gd name="connsiteX4" fmla="*/ 5241925 w 6186130"/>
              <a:gd name="connsiteY4" fmla="*/ 675084 h 1493479"/>
              <a:gd name="connsiteX5" fmla="*/ 5141097 w 6186130"/>
              <a:gd name="connsiteY5" fmla="*/ 786660 h 1493479"/>
              <a:gd name="connsiteX6" fmla="*/ 5342753 w 6186130"/>
              <a:gd name="connsiteY6" fmla="*/ 786660 h 1493479"/>
              <a:gd name="connsiteX7" fmla="*/ 5241925 w 6186130"/>
              <a:gd name="connsiteY7" fmla="*/ 675084 h 1493479"/>
              <a:gd name="connsiteX8" fmla="*/ 3530600 w 6186130"/>
              <a:gd name="connsiteY8" fmla="*/ 675084 h 1493479"/>
              <a:gd name="connsiteX9" fmla="*/ 3440896 w 6186130"/>
              <a:gd name="connsiteY9" fmla="*/ 786660 h 1493479"/>
              <a:gd name="connsiteX10" fmla="*/ 3631428 w 6186130"/>
              <a:gd name="connsiteY10" fmla="*/ 786660 h 1493479"/>
              <a:gd name="connsiteX11" fmla="*/ 3530600 w 6186130"/>
              <a:gd name="connsiteY11" fmla="*/ 675084 h 1493479"/>
              <a:gd name="connsiteX12" fmla="*/ 4466008 w 6186130"/>
              <a:gd name="connsiteY12" fmla="*/ 641351 h 1493479"/>
              <a:gd name="connsiteX13" fmla="*/ 4499382 w 6186130"/>
              <a:gd name="connsiteY13" fmla="*/ 641351 h 1493479"/>
              <a:gd name="connsiteX14" fmla="*/ 4510866 w 6186130"/>
              <a:gd name="connsiteY14" fmla="*/ 652473 h 1493479"/>
              <a:gd name="connsiteX15" fmla="*/ 4510866 w 6186130"/>
              <a:gd name="connsiteY15" fmla="*/ 865227 h 1493479"/>
              <a:gd name="connsiteX16" fmla="*/ 4589098 w 6186130"/>
              <a:gd name="connsiteY16" fmla="*/ 954921 h 1493479"/>
              <a:gd name="connsiteX17" fmla="*/ 4678813 w 6186130"/>
              <a:gd name="connsiteY17" fmla="*/ 910074 h 1493479"/>
              <a:gd name="connsiteX18" fmla="*/ 4678813 w 6186130"/>
              <a:gd name="connsiteY18" fmla="*/ 652473 h 1493479"/>
              <a:gd name="connsiteX19" fmla="*/ 4690296 w 6186130"/>
              <a:gd name="connsiteY19" fmla="*/ 641351 h 1493479"/>
              <a:gd name="connsiteX20" fmla="*/ 4723670 w 6186130"/>
              <a:gd name="connsiteY20" fmla="*/ 641351 h 1493479"/>
              <a:gd name="connsiteX21" fmla="*/ 4735154 w 6186130"/>
              <a:gd name="connsiteY21" fmla="*/ 652473 h 1493479"/>
              <a:gd name="connsiteX22" fmla="*/ 4735154 w 6186130"/>
              <a:gd name="connsiteY22" fmla="*/ 977523 h 1493479"/>
              <a:gd name="connsiteX23" fmla="*/ 4723670 w 6186130"/>
              <a:gd name="connsiteY23" fmla="*/ 999767 h 1493479"/>
              <a:gd name="connsiteX24" fmla="*/ 4701421 w 6186130"/>
              <a:gd name="connsiteY24" fmla="*/ 999767 h 1493479"/>
              <a:gd name="connsiteX25" fmla="*/ 4678813 w 6186130"/>
              <a:gd name="connsiteY25" fmla="*/ 977523 h 1493479"/>
              <a:gd name="connsiteX26" fmla="*/ 4678813 w 6186130"/>
              <a:gd name="connsiteY26" fmla="*/ 954921 h 1493479"/>
              <a:gd name="connsiteX27" fmla="*/ 4577973 w 6186130"/>
              <a:gd name="connsiteY27" fmla="*/ 999767 h 1493479"/>
              <a:gd name="connsiteX28" fmla="*/ 4454525 w 6186130"/>
              <a:gd name="connsiteY28" fmla="*/ 865227 h 1493479"/>
              <a:gd name="connsiteX29" fmla="*/ 4454525 w 6186130"/>
              <a:gd name="connsiteY29" fmla="*/ 652473 h 1493479"/>
              <a:gd name="connsiteX30" fmla="*/ 4466008 w 6186130"/>
              <a:gd name="connsiteY30" fmla="*/ 641351 h 1493479"/>
              <a:gd name="connsiteX31" fmla="*/ 5588935 w 6186130"/>
              <a:gd name="connsiteY31" fmla="*/ 630238 h 1493479"/>
              <a:gd name="connsiteX32" fmla="*/ 5700394 w 6186130"/>
              <a:gd name="connsiteY32" fmla="*/ 663962 h 1493479"/>
              <a:gd name="connsiteX33" fmla="*/ 5700394 w 6186130"/>
              <a:gd name="connsiteY33" fmla="*/ 675084 h 1493479"/>
              <a:gd name="connsiteX34" fmla="*/ 5689320 w 6186130"/>
              <a:gd name="connsiteY34" fmla="*/ 697328 h 1493479"/>
              <a:gd name="connsiteX35" fmla="*/ 5666813 w 6186130"/>
              <a:gd name="connsiteY35" fmla="*/ 697328 h 1493479"/>
              <a:gd name="connsiteX36" fmla="*/ 5588935 w 6186130"/>
              <a:gd name="connsiteY36" fmla="*/ 675084 h 1493479"/>
              <a:gd name="connsiteX37" fmla="*/ 5510699 w 6186130"/>
              <a:gd name="connsiteY37" fmla="*/ 731052 h 1493479"/>
              <a:gd name="connsiteX38" fmla="*/ 5588935 w 6186130"/>
              <a:gd name="connsiteY38" fmla="*/ 786660 h 1493479"/>
              <a:gd name="connsiteX39" fmla="*/ 5711469 w 6186130"/>
              <a:gd name="connsiteY39" fmla="*/ 898954 h 1493479"/>
              <a:gd name="connsiteX40" fmla="*/ 5577503 w 6186130"/>
              <a:gd name="connsiteY40" fmla="*/ 999767 h 1493479"/>
              <a:gd name="connsiteX41" fmla="*/ 5454969 w 6186130"/>
              <a:gd name="connsiteY41" fmla="*/ 966043 h 1493479"/>
              <a:gd name="connsiteX42" fmla="*/ 5443538 w 6186130"/>
              <a:gd name="connsiteY42" fmla="*/ 943800 h 1493479"/>
              <a:gd name="connsiteX43" fmla="*/ 5466044 w 6186130"/>
              <a:gd name="connsiteY43" fmla="*/ 921198 h 1493479"/>
              <a:gd name="connsiteX44" fmla="*/ 5477118 w 6186130"/>
              <a:gd name="connsiteY44" fmla="*/ 921198 h 1493479"/>
              <a:gd name="connsiteX45" fmla="*/ 5577503 w 6186130"/>
              <a:gd name="connsiteY45" fmla="*/ 954922 h 1493479"/>
              <a:gd name="connsiteX46" fmla="*/ 5655739 w 6186130"/>
              <a:gd name="connsiteY46" fmla="*/ 898954 h 1493479"/>
              <a:gd name="connsiteX47" fmla="*/ 5566429 w 6186130"/>
              <a:gd name="connsiteY47" fmla="*/ 842987 h 1493479"/>
              <a:gd name="connsiteX48" fmla="*/ 5454969 w 6186130"/>
              <a:gd name="connsiteY48" fmla="*/ 731052 h 1493479"/>
              <a:gd name="connsiteX49" fmla="*/ 5588935 w 6186130"/>
              <a:gd name="connsiteY49" fmla="*/ 630238 h 1493479"/>
              <a:gd name="connsiteX50" fmla="*/ 5241925 w 6186130"/>
              <a:gd name="connsiteY50" fmla="*/ 630238 h 1493479"/>
              <a:gd name="connsiteX51" fmla="*/ 5398729 w 6186130"/>
              <a:gd name="connsiteY51" fmla="*/ 809263 h 1493479"/>
              <a:gd name="connsiteX52" fmla="*/ 5398729 w 6186130"/>
              <a:gd name="connsiteY52" fmla="*/ 820384 h 1493479"/>
              <a:gd name="connsiteX53" fmla="*/ 5387606 w 6186130"/>
              <a:gd name="connsiteY53" fmla="*/ 831506 h 1493479"/>
              <a:gd name="connsiteX54" fmla="*/ 5141097 w 6186130"/>
              <a:gd name="connsiteY54" fmla="*/ 831506 h 1493479"/>
              <a:gd name="connsiteX55" fmla="*/ 5253049 w 6186130"/>
              <a:gd name="connsiteY55" fmla="*/ 954922 h 1493479"/>
              <a:gd name="connsiteX56" fmla="*/ 5342753 w 6186130"/>
              <a:gd name="connsiteY56" fmla="*/ 932678 h 1493479"/>
              <a:gd name="connsiteX57" fmla="*/ 5353877 w 6186130"/>
              <a:gd name="connsiteY57" fmla="*/ 932678 h 1493479"/>
              <a:gd name="connsiteX58" fmla="*/ 5365359 w 6186130"/>
              <a:gd name="connsiteY58" fmla="*/ 943800 h 1493479"/>
              <a:gd name="connsiteX59" fmla="*/ 5365359 w 6186130"/>
              <a:gd name="connsiteY59" fmla="*/ 966043 h 1493479"/>
              <a:gd name="connsiteX60" fmla="*/ 5253049 w 6186130"/>
              <a:gd name="connsiteY60" fmla="*/ 999767 h 1493479"/>
              <a:gd name="connsiteX61" fmla="*/ 5084763 w 6186130"/>
              <a:gd name="connsiteY61" fmla="*/ 820384 h 1493479"/>
              <a:gd name="connsiteX62" fmla="*/ 5241925 w 6186130"/>
              <a:gd name="connsiteY62" fmla="*/ 630238 h 1493479"/>
              <a:gd name="connsiteX63" fmla="*/ 5004797 w 6186130"/>
              <a:gd name="connsiteY63" fmla="*/ 630238 h 1493479"/>
              <a:gd name="connsiteX64" fmla="*/ 5038041 w 6186130"/>
              <a:gd name="connsiteY64" fmla="*/ 630238 h 1493479"/>
              <a:gd name="connsiteX65" fmla="*/ 5049480 w 6186130"/>
              <a:gd name="connsiteY65" fmla="*/ 652482 h 1493479"/>
              <a:gd name="connsiteX66" fmla="*/ 5038041 w 6186130"/>
              <a:gd name="connsiteY66" fmla="*/ 675084 h 1493479"/>
              <a:gd name="connsiteX67" fmla="*/ 5026960 w 6186130"/>
              <a:gd name="connsiteY67" fmla="*/ 686206 h 1493479"/>
              <a:gd name="connsiteX68" fmla="*/ 4993358 w 6186130"/>
              <a:gd name="connsiteY68" fmla="*/ 686206 h 1493479"/>
              <a:gd name="connsiteX69" fmla="*/ 4915429 w 6186130"/>
              <a:gd name="connsiteY69" fmla="*/ 731052 h 1493479"/>
              <a:gd name="connsiteX70" fmla="*/ 4915429 w 6186130"/>
              <a:gd name="connsiteY70" fmla="*/ 977524 h 1493479"/>
              <a:gd name="connsiteX71" fmla="*/ 4892908 w 6186130"/>
              <a:gd name="connsiteY71" fmla="*/ 999767 h 1493479"/>
              <a:gd name="connsiteX72" fmla="*/ 4870745 w 6186130"/>
              <a:gd name="connsiteY72" fmla="*/ 999767 h 1493479"/>
              <a:gd name="connsiteX73" fmla="*/ 4848225 w 6186130"/>
              <a:gd name="connsiteY73" fmla="*/ 977524 h 1493479"/>
              <a:gd name="connsiteX74" fmla="*/ 4848225 w 6186130"/>
              <a:gd name="connsiteY74" fmla="*/ 652482 h 1493479"/>
              <a:gd name="connsiteX75" fmla="*/ 4870745 w 6186130"/>
              <a:gd name="connsiteY75" fmla="*/ 641360 h 1493479"/>
              <a:gd name="connsiteX76" fmla="*/ 4892908 w 6186130"/>
              <a:gd name="connsiteY76" fmla="*/ 641360 h 1493479"/>
              <a:gd name="connsiteX77" fmla="*/ 4903990 w 6186130"/>
              <a:gd name="connsiteY77" fmla="*/ 652482 h 1493479"/>
              <a:gd name="connsiteX78" fmla="*/ 4903990 w 6186130"/>
              <a:gd name="connsiteY78" fmla="*/ 686206 h 1493479"/>
              <a:gd name="connsiteX79" fmla="*/ 5004797 w 6186130"/>
              <a:gd name="connsiteY79" fmla="*/ 630238 h 1493479"/>
              <a:gd name="connsiteX80" fmla="*/ 3946548 w 6186130"/>
              <a:gd name="connsiteY80" fmla="*/ 630238 h 1493479"/>
              <a:gd name="connsiteX81" fmla="*/ 4069991 w 6186130"/>
              <a:gd name="connsiteY81" fmla="*/ 764417 h 1493479"/>
              <a:gd name="connsiteX82" fmla="*/ 4069991 w 6186130"/>
              <a:gd name="connsiteY82" fmla="*/ 977524 h 1493479"/>
              <a:gd name="connsiteX83" fmla="*/ 4058867 w 6186130"/>
              <a:gd name="connsiteY83" fmla="*/ 999767 h 1493479"/>
              <a:gd name="connsiteX84" fmla="*/ 4025135 w 6186130"/>
              <a:gd name="connsiteY84" fmla="*/ 999767 h 1493479"/>
              <a:gd name="connsiteX85" fmla="*/ 4014011 w 6186130"/>
              <a:gd name="connsiteY85" fmla="*/ 977524 h 1493479"/>
              <a:gd name="connsiteX86" fmla="*/ 4014011 w 6186130"/>
              <a:gd name="connsiteY86" fmla="*/ 775539 h 1493479"/>
              <a:gd name="connsiteX87" fmla="*/ 3935424 w 6186130"/>
              <a:gd name="connsiteY87" fmla="*/ 675084 h 1493479"/>
              <a:gd name="connsiteX88" fmla="*/ 3845713 w 6186130"/>
              <a:gd name="connsiteY88" fmla="*/ 731052 h 1493479"/>
              <a:gd name="connsiteX89" fmla="*/ 3845713 w 6186130"/>
              <a:gd name="connsiteY89" fmla="*/ 977524 h 1493479"/>
              <a:gd name="connsiteX90" fmla="*/ 3823105 w 6186130"/>
              <a:gd name="connsiteY90" fmla="*/ 999767 h 1493479"/>
              <a:gd name="connsiteX91" fmla="*/ 3800857 w 6186130"/>
              <a:gd name="connsiteY91" fmla="*/ 999767 h 1493479"/>
              <a:gd name="connsiteX92" fmla="*/ 3778250 w 6186130"/>
              <a:gd name="connsiteY92" fmla="*/ 977524 h 1493479"/>
              <a:gd name="connsiteX93" fmla="*/ 3778250 w 6186130"/>
              <a:gd name="connsiteY93" fmla="*/ 652482 h 1493479"/>
              <a:gd name="connsiteX94" fmla="*/ 3800857 w 6186130"/>
              <a:gd name="connsiteY94" fmla="*/ 641360 h 1493479"/>
              <a:gd name="connsiteX95" fmla="*/ 3823105 w 6186130"/>
              <a:gd name="connsiteY95" fmla="*/ 641360 h 1493479"/>
              <a:gd name="connsiteX96" fmla="*/ 3834588 w 6186130"/>
              <a:gd name="connsiteY96" fmla="*/ 652482 h 1493479"/>
              <a:gd name="connsiteX97" fmla="*/ 3834588 w 6186130"/>
              <a:gd name="connsiteY97" fmla="*/ 675084 h 1493479"/>
              <a:gd name="connsiteX98" fmla="*/ 3946548 w 6186130"/>
              <a:gd name="connsiteY98" fmla="*/ 630238 h 1493479"/>
              <a:gd name="connsiteX99" fmla="*/ 3541724 w 6186130"/>
              <a:gd name="connsiteY99" fmla="*/ 630238 h 1493479"/>
              <a:gd name="connsiteX100" fmla="*/ 3687404 w 6186130"/>
              <a:gd name="connsiteY100" fmla="*/ 809263 h 1493479"/>
              <a:gd name="connsiteX101" fmla="*/ 3687404 w 6186130"/>
              <a:gd name="connsiteY101" fmla="*/ 820384 h 1493479"/>
              <a:gd name="connsiteX102" fmla="*/ 3676281 w 6186130"/>
              <a:gd name="connsiteY102" fmla="*/ 831506 h 1493479"/>
              <a:gd name="connsiteX103" fmla="*/ 3440896 w 6186130"/>
              <a:gd name="connsiteY103" fmla="*/ 831506 h 1493479"/>
              <a:gd name="connsiteX104" fmla="*/ 3552847 w 6186130"/>
              <a:gd name="connsiteY104" fmla="*/ 954922 h 1493479"/>
              <a:gd name="connsiteX105" fmla="*/ 3631428 w 6186130"/>
              <a:gd name="connsiteY105" fmla="*/ 932678 h 1493479"/>
              <a:gd name="connsiteX106" fmla="*/ 3654034 w 6186130"/>
              <a:gd name="connsiteY106" fmla="*/ 932678 h 1493479"/>
              <a:gd name="connsiteX107" fmla="*/ 3665157 w 6186130"/>
              <a:gd name="connsiteY107" fmla="*/ 943800 h 1493479"/>
              <a:gd name="connsiteX108" fmla="*/ 3665157 w 6186130"/>
              <a:gd name="connsiteY108" fmla="*/ 966043 h 1493479"/>
              <a:gd name="connsiteX109" fmla="*/ 3552847 w 6186130"/>
              <a:gd name="connsiteY109" fmla="*/ 999767 h 1493479"/>
              <a:gd name="connsiteX110" fmla="*/ 3373438 w 6186130"/>
              <a:gd name="connsiteY110" fmla="*/ 820384 h 1493479"/>
              <a:gd name="connsiteX111" fmla="*/ 3541724 w 6186130"/>
              <a:gd name="connsiteY111" fmla="*/ 630238 h 1493479"/>
              <a:gd name="connsiteX112" fmla="*/ 5938413 w 6186130"/>
              <a:gd name="connsiteY112" fmla="*/ 550863 h 1493479"/>
              <a:gd name="connsiteX113" fmla="*/ 5960709 w 6186130"/>
              <a:gd name="connsiteY113" fmla="*/ 573421 h 1493479"/>
              <a:gd name="connsiteX114" fmla="*/ 5960709 w 6186130"/>
              <a:gd name="connsiteY114" fmla="*/ 696236 h 1493479"/>
              <a:gd name="connsiteX115" fmla="*/ 5938413 w 6186130"/>
              <a:gd name="connsiteY115" fmla="*/ 729893 h 1493479"/>
              <a:gd name="connsiteX116" fmla="*/ 5905500 w 6186130"/>
              <a:gd name="connsiteY116" fmla="*/ 696236 h 1493479"/>
              <a:gd name="connsiteX117" fmla="*/ 5905500 w 6186130"/>
              <a:gd name="connsiteY117" fmla="*/ 573421 h 1493479"/>
              <a:gd name="connsiteX118" fmla="*/ 5938413 w 6186130"/>
              <a:gd name="connsiteY118" fmla="*/ 550863 h 1493479"/>
              <a:gd name="connsiteX119" fmla="*/ 4216810 w 6186130"/>
              <a:gd name="connsiteY119" fmla="*/ 539751 h 1493479"/>
              <a:gd name="connsiteX120" fmla="*/ 4250375 w 6186130"/>
              <a:gd name="connsiteY120" fmla="*/ 539751 h 1493479"/>
              <a:gd name="connsiteX121" fmla="*/ 4261444 w 6186130"/>
              <a:gd name="connsiteY121" fmla="*/ 550854 h 1493479"/>
              <a:gd name="connsiteX122" fmla="*/ 4261444 w 6186130"/>
              <a:gd name="connsiteY122" fmla="*/ 640391 h 1493479"/>
              <a:gd name="connsiteX123" fmla="*/ 4361780 w 6186130"/>
              <a:gd name="connsiteY123" fmla="*/ 640391 h 1493479"/>
              <a:gd name="connsiteX124" fmla="*/ 4373206 w 6186130"/>
              <a:gd name="connsiteY124" fmla="*/ 651494 h 1493479"/>
              <a:gd name="connsiteX125" fmla="*/ 4373206 w 6186130"/>
              <a:gd name="connsiteY125" fmla="*/ 662954 h 1493479"/>
              <a:gd name="connsiteX126" fmla="*/ 4361780 w 6186130"/>
              <a:gd name="connsiteY126" fmla="*/ 685159 h 1493479"/>
              <a:gd name="connsiteX127" fmla="*/ 4261444 w 6186130"/>
              <a:gd name="connsiteY127" fmla="*/ 685159 h 1493479"/>
              <a:gd name="connsiteX128" fmla="*/ 4261444 w 6186130"/>
              <a:gd name="connsiteY128" fmla="*/ 886439 h 1493479"/>
              <a:gd name="connsiteX129" fmla="*/ 4306077 w 6186130"/>
              <a:gd name="connsiteY129" fmla="*/ 953413 h 1493479"/>
              <a:gd name="connsiteX130" fmla="*/ 4350710 w 6186130"/>
              <a:gd name="connsiteY130" fmla="*/ 942310 h 1493479"/>
              <a:gd name="connsiteX131" fmla="*/ 4361780 w 6186130"/>
              <a:gd name="connsiteY131" fmla="*/ 942310 h 1493479"/>
              <a:gd name="connsiteX132" fmla="*/ 4373206 w 6186130"/>
              <a:gd name="connsiteY132" fmla="*/ 964515 h 1493479"/>
              <a:gd name="connsiteX133" fmla="*/ 4361780 w 6186130"/>
              <a:gd name="connsiteY133" fmla="*/ 987078 h 1493479"/>
              <a:gd name="connsiteX134" fmla="*/ 4295008 w 6186130"/>
              <a:gd name="connsiteY134" fmla="*/ 998181 h 1493479"/>
              <a:gd name="connsiteX135" fmla="*/ 4205741 w 6186130"/>
              <a:gd name="connsiteY135" fmla="*/ 897541 h 1493479"/>
              <a:gd name="connsiteX136" fmla="*/ 4205741 w 6186130"/>
              <a:gd name="connsiteY136" fmla="*/ 685159 h 1493479"/>
              <a:gd name="connsiteX137" fmla="*/ 4150039 w 6186130"/>
              <a:gd name="connsiteY137" fmla="*/ 685159 h 1493479"/>
              <a:gd name="connsiteX138" fmla="*/ 4138613 w 6186130"/>
              <a:gd name="connsiteY138" fmla="*/ 662954 h 1493479"/>
              <a:gd name="connsiteX139" fmla="*/ 4138613 w 6186130"/>
              <a:gd name="connsiteY139" fmla="*/ 651494 h 1493479"/>
              <a:gd name="connsiteX140" fmla="*/ 4150039 w 6186130"/>
              <a:gd name="connsiteY140" fmla="*/ 640391 h 1493479"/>
              <a:gd name="connsiteX141" fmla="*/ 4205741 w 6186130"/>
              <a:gd name="connsiteY141" fmla="*/ 640391 h 1493479"/>
              <a:gd name="connsiteX142" fmla="*/ 4205741 w 6186130"/>
              <a:gd name="connsiteY142" fmla="*/ 550854 h 1493479"/>
              <a:gd name="connsiteX143" fmla="*/ 4216810 w 6186130"/>
              <a:gd name="connsiteY143" fmla="*/ 539751 h 1493479"/>
              <a:gd name="connsiteX144" fmla="*/ 2968624 w 6186130"/>
              <a:gd name="connsiteY144" fmla="*/ 495301 h 1493479"/>
              <a:gd name="connsiteX145" fmla="*/ 3013427 w 6186130"/>
              <a:gd name="connsiteY145" fmla="*/ 495301 h 1493479"/>
              <a:gd name="connsiteX146" fmla="*/ 3024896 w 6186130"/>
              <a:gd name="connsiteY146" fmla="*/ 517562 h 1493479"/>
              <a:gd name="connsiteX147" fmla="*/ 3158946 w 6186130"/>
              <a:gd name="connsiteY147" fmla="*/ 921135 h 1493479"/>
              <a:gd name="connsiteX148" fmla="*/ 3293354 w 6186130"/>
              <a:gd name="connsiteY148" fmla="*/ 517562 h 1493479"/>
              <a:gd name="connsiteX149" fmla="*/ 3315577 w 6186130"/>
              <a:gd name="connsiteY149" fmla="*/ 495301 h 1493479"/>
              <a:gd name="connsiteX150" fmla="*/ 3349268 w 6186130"/>
              <a:gd name="connsiteY150" fmla="*/ 495301 h 1493479"/>
              <a:gd name="connsiteX151" fmla="*/ 3360379 w 6186130"/>
              <a:gd name="connsiteY151" fmla="*/ 506432 h 1493479"/>
              <a:gd name="connsiteX152" fmla="*/ 3360379 w 6186130"/>
              <a:gd name="connsiteY152" fmla="*/ 517562 h 1493479"/>
              <a:gd name="connsiteX153" fmla="*/ 3192279 w 6186130"/>
              <a:gd name="connsiteY153" fmla="*/ 988637 h 1493479"/>
              <a:gd name="connsiteX154" fmla="*/ 3170057 w 6186130"/>
              <a:gd name="connsiteY154" fmla="*/ 999767 h 1493479"/>
              <a:gd name="connsiteX155" fmla="*/ 3147477 w 6186130"/>
              <a:gd name="connsiteY155" fmla="*/ 999767 h 1493479"/>
              <a:gd name="connsiteX156" fmla="*/ 3125254 w 6186130"/>
              <a:gd name="connsiteY156" fmla="*/ 988637 h 1493479"/>
              <a:gd name="connsiteX157" fmla="*/ 2957513 w 6186130"/>
              <a:gd name="connsiteY157" fmla="*/ 517562 h 1493479"/>
              <a:gd name="connsiteX158" fmla="*/ 2957513 w 6186130"/>
              <a:gd name="connsiteY158" fmla="*/ 506432 h 1493479"/>
              <a:gd name="connsiteX159" fmla="*/ 2463765 w 6186130"/>
              <a:gd name="connsiteY159" fmla="*/ 495301 h 1493479"/>
              <a:gd name="connsiteX160" fmla="*/ 2731766 w 6186130"/>
              <a:gd name="connsiteY160" fmla="*/ 495301 h 1493479"/>
              <a:gd name="connsiteX161" fmla="*/ 2742843 w 6186130"/>
              <a:gd name="connsiteY161" fmla="*/ 517562 h 1493479"/>
              <a:gd name="connsiteX162" fmla="*/ 2742843 w 6186130"/>
              <a:gd name="connsiteY162" fmla="*/ 540183 h 1493479"/>
              <a:gd name="connsiteX163" fmla="*/ 2731766 w 6186130"/>
              <a:gd name="connsiteY163" fmla="*/ 551313 h 1493479"/>
              <a:gd name="connsiteX164" fmla="*/ 2508432 w 6186130"/>
              <a:gd name="connsiteY164" fmla="*/ 551313 h 1493479"/>
              <a:gd name="connsiteX165" fmla="*/ 2508432 w 6186130"/>
              <a:gd name="connsiteY165" fmla="*/ 708577 h 1493479"/>
              <a:gd name="connsiteX166" fmla="*/ 2698177 w 6186130"/>
              <a:gd name="connsiteY166" fmla="*/ 708577 h 1493479"/>
              <a:gd name="connsiteX167" fmla="*/ 2720689 w 6186130"/>
              <a:gd name="connsiteY167" fmla="*/ 730838 h 1493479"/>
              <a:gd name="connsiteX168" fmla="*/ 2720689 w 6186130"/>
              <a:gd name="connsiteY168" fmla="*/ 753099 h 1493479"/>
              <a:gd name="connsiteX169" fmla="*/ 2698177 w 6186130"/>
              <a:gd name="connsiteY169" fmla="*/ 764230 h 1493479"/>
              <a:gd name="connsiteX170" fmla="*/ 2508432 w 6186130"/>
              <a:gd name="connsiteY170" fmla="*/ 764230 h 1493479"/>
              <a:gd name="connsiteX171" fmla="*/ 2508432 w 6186130"/>
              <a:gd name="connsiteY171" fmla="*/ 943755 h 1493479"/>
              <a:gd name="connsiteX172" fmla="*/ 2731766 w 6186130"/>
              <a:gd name="connsiteY172" fmla="*/ 943755 h 1493479"/>
              <a:gd name="connsiteX173" fmla="*/ 2742843 w 6186130"/>
              <a:gd name="connsiteY173" fmla="*/ 954886 h 1493479"/>
              <a:gd name="connsiteX174" fmla="*/ 2742843 w 6186130"/>
              <a:gd name="connsiteY174" fmla="*/ 977506 h 1493479"/>
              <a:gd name="connsiteX175" fmla="*/ 2731766 w 6186130"/>
              <a:gd name="connsiteY175" fmla="*/ 999767 h 1493479"/>
              <a:gd name="connsiteX176" fmla="*/ 2463765 w 6186130"/>
              <a:gd name="connsiteY176" fmla="*/ 999767 h 1493479"/>
              <a:gd name="connsiteX177" fmla="*/ 2452688 w 6186130"/>
              <a:gd name="connsiteY177" fmla="*/ 977506 h 1493479"/>
              <a:gd name="connsiteX178" fmla="*/ 2452688 w 6186130"/>
              <a:gd name="connsiteY178" fmla="*/ 517562 h 1493479"/>
              <a:gd name="connsiteX179" fmla="*/ 2463765 w 6186130"/>
              <a:gd name="connsiteY179" fmla="*/ 495301 h 1493479"/>
              <a:gd name="connsiteX180" fmla="*/ 2170090 w 6186130"/>
              <a:gd name="connsiteY180" fmla="*/ 495301 h 1493479"/>
              <a:gd name="connsiteX181" fmla="*/ 2326581 w 6186130"/>
              <a:gd name="connsiteY181" fmla="*/ 551313 h 1493479"/>
              <a:gd name="connsiteX182" fmla="*/ 2326581 w 6186130"/>
              <a:gd name="connsiteY182" fmla="*/ 562444 h 1493479"/>
              <a:gd name="connsiteX183" fmla="*/ 2304379 w 6186130"/>
              <a:gd name="connsiteY183" fmla="*/ 585064 h 1493479"/>
              <a:gd name="connsiteX184" fmla="*/ 2292919 w 6186130"/>
              <a:gd name="connsiteY184" fmla="*/ 585064 h 1493479"/>
              <a:gd name="connsiteX185" fmla="*/ 2158630 w 6186130"/>
              <a:gd name="connsiteY185" fmla="*/ 551313 h 1493479"/>
              <a:gd name="connsiteX186" fmla="*/ 2002139 w 6186130"/>
              <a:gd name="connsiteY186" fmla="*/ 753099 h 1493479"/>
              <a:gd name="connsiteX187" fmla="*/ 2170090 w 6186130"/>
              <a:gd name="connsiteY187" fmla="*/ 954886 h 1493479"/>
              <a:gd name="connsiteX188" fmla="*/ 2281818 w 6186130"/>
              <a:gd name="connsiteY188" fmla="*/ 921135 h 1493479"/>
              <a:gd name="connsiteX189" fmla="*/ 2281818 w 6186130"/>
              <a:gd name="connsiteY189" fmla="*/ 786491 h 1493479"/>
              <a:gd name="connsiteX190" fmla="*/ 2181191 w 6186130"/>
              <a:gd name="connsiteY190" fmla="*/ 786491 h 1493479"/>
              <a:gd name="connsiteX191" fmla="*/ 2170090 w 6186130"/>
              <a:gd name="connsiteY191" fmla="*/ 764230 h 1493479"/>
              <a:gd name="connsiteX192" fmla="*/ 2170090 w 6186130"/>
              <a:gd name="connsiteY192" fmla="*/ 741969 h 1493479"/>
              <a:gd name="connsiteX193" fmla="*/ 2181191 w 6186130"/>
              <a:gd name="connsiteY193" fmla="*/ 730838 h 1493479"/>
              <a:gd name="connsiteX194" fmla="*/ 2337682 w 6186130"/>
              <a:gd name="connsiteY194" fmla="*/ 730838 h 1493479"/>
              <a:gd name="connsiteX195" fmla="*/ 2349142 w 6186130"/>
              <a:gd name="connsiteY195" fmla="*/ 741969 h 1493479"/>
              <a:gd name="connsiteX196" fmla="*/ 2349142 w 6186130"/>
              <a:gd name="connsiteY196" fmla="*/ 943755 h 1493479"/>
              <a:gd name="connsiteX197" fmla="*/ 2337682 w 6186130"/>
              <a:gd name="connsiteY197" fmla="*/ 966016 h 1493479"/>
              <a:gd name="connsiteX198" fmla="*/ 2170090 w 6186130"/>
              <a:gd name="connsiteY198" fmla="*/ 999767 h 1493479"/>
              <a:gd name="connsiteX199" fmla="*/ 1946275 w 6186130"/>
              <a:gd name="connsiteY199" fmla="*/ 753099 h 1493479"/>
              <a:gd name="connsiteX200" fmla="*/ 2170090 w 6186130"/>
              <a:gd name="connsiteY200" fmla="*/ 495301 h 1493479"/>
              <a:gd name="connsiteX201" fmla="*/ 6040758 w 6186130"/>
              <a:gd name="connsiteY201" fmla="*/ 439738 h 1493479"/>
              <a:gd name="connsiteX202" fmla="*/ 6163572 w 6186130"/>
              <a:gd name="connsiteY202" fmla="*/ 439738 h 1493479"/>
              <a:gd name="connsiteX203" fmla="*/ 6186130 w 6186130"/>
              <a:gd name="connsiteY203" fmla="*/ 472651 h 1493479"/>
              <a:gd name="connsiteX204" fmla="*/ 6163572 w 6186130"/>
              <a:gd name="connsiteY204" fmla="*/ 494947 h 1493479"/>
              <a:gd name="connsiteX205" fmla="*/ 6040758 w 6186130"/>
              <a:gd name="connsiteY205" fmla="*/ 494947 h 1493479"/>
              <a:gd name="connsiteX206" fmla="*/ 6007100 w 6186130"/>
              <a:gd name="connsiteY206" fmla="*/ 472651 h 1493479"/>
              <a:gd name="connsiteX207" fmla="*/ 6040758 w 6186130"/>
              <a:gd name="connsiteY207" fmla="*/ 439738 h 1493479"/>
              <a:gd name="connsiteX208" fmla="*/ 5702274 w 6186130"/>
              <a:gd name="connsiteY208" fmla="*/ 439738 h 1493479"/>
              <a:gd name="connsiteX209" fmla="*/ 5825447 w 6186130"/>
              <a:gd name="connsiteY209" fmla="*/ 439738 h 1493479"/>
              <a:gd name="connsiteX210" fmla="*/ 5859105 w 6186130"/>
              <a:gd name="connsiteY210" fmla="*/ 472651 h 1493479"/>
              <a:gd name="connsiteX211" fmla="*/ 5825447 w 6186130"/>
              <a:gd name="connsiteY211" fmla="*/ 494947 h 1493479"/>
              <a:gd name="connsiteX212" fmla="*/ 5702274 w 6186130"/>
              <a:gd name="connsiteY212" fmla="*/ 494947 h 1493479"/>
              <a:gd name="connsiteX213" fmla="*/ 5680075 w 6186130"/>
              <a:gd name="connsiteY213" fmla="*/ 472651 h 1493479"/>
              <a:gd name="connsiteX214" fmla="*/ 5702274 w 6186130"/>
              <a:gd name="connsiteY214" fmla="*/ 439738 h 1493479"/>
              <a:gd name="connsiteX215" fmla="*/ 997548 w 6186130"/>
              <a:gd name="connsiteY215" fmla="*/ 401698 h 1493479"/>
              <a:gd name="connsiteX216" fmla="*/ 1010916 w 6186130"/>
              <a:gd name="connsiteY216" fmla="*/ 405144 h 1493479"/>
              <a:gd name="connsiteX217" fmla="*/ 922338 w 6186130"/>
              <a:gd name="connsiteY217" fmla="*/ 550505 h 1493479"/>
              <a:gd name="connsiteX218" fmla="*/ 997548 w 6186130"/>
              <a:gd name="connsiteY218" fmla="*/ 401698 h 1493479"/>
              <a:gd name="connsiteX219" fmla="*/ 640693 w 6186130"/>
              <a:gd name="connsiteY219" fmla="*/ 394027 h 1493479"/>
              <a:gd name="connsiteX220" fmla="*/ 528638 w 6186130"/>
              <a:gd name="connsiteY220" fmla="*/ 583844 h 1493479"/>
              <a:gd name="connsiteX221" fmla="*/ 640693 w 6186130"/>
              <a:gd name="connsiteY221" fmla="*/ 394027 h 1493479"/>
              <a:gd name="connsiteX222" fmla="*/ 640074 w 6186130"/>
              <a:gd name="connsiteY222" fmla="*/ 349011 h 1493479"/>
              <a:gd name="connsiteX223" fmla="*/ 460200 w 6186130"/>
              <a:gd name="connsiteY223" fmla="*/ 584853 h 1493479"/>
              <a:gd name="connsiteX224" fmla="*/ 415232 w 6186130"/>
              <a:gd name="connsiteY224" fmla="*/ 528768 h 1493479"/>
              <a:gd name="connsiteX225" fmla="*/ 426384 w 6186130"/>
              <a:gd name="connsiteY225" fmla="*/ 461180 h 1493479"/>
              <a:gd name="connsiteX226" fmla="*/ 415232 w 6186130"/>
              <a:gd name="connsiteY226" fmla="*/ 450035 h 1493479"/>
              <a:gd name="connsiteX227" fmla="*/ 358751 w 6186130"/>
              <a:gd name="connsiteY227" fmla="*/ 539913 h 1493479"/>
              <a:gd name="connsiteX228" fmla="*/ 471352 w 6186130"/>
              <a:gd name="connsiteY228" fmla="*/ 652082 h 1493479"/>
              <a:gd name="connsiteX229" fmla="*/ 550137 w 6186130"/>
              <a:gd name="connsiteY229" fmla="*/ 719671 h 1493479"/>
              <a:gd name="connsiteX230" fmla="*/ 640074 w 6186130"/>
              <a:gd name="connsiteY230" fmla="*/ 697021 h 1493479"/>
              <a:gd name="connsiteX231" fmla="*/ 628562 w 6186130"/>
              <a:gd name="connsiteY231" fmla="*/ 730816 h 1493479"/>
              <a:gd name="connsiteX232" fmla="*/ 415232 w 6186130"/>
              <a:gd name="connsiteY232" fmla="*/ 865274 h 1493479"/>
              <a:gd name="connsiteX233" fmla="*/ 336447 w 6186130"/>
              <a:gd name="connsiteY233" fmla="*/ 1022741 h 1493479"/>
              <a:gd name="connsiteX234" fmla="*/ 460200 w 6186130"/>
              <a:gd name="connsiteY234" fmla="*/ 1134910 h 1493479"/>
              <a:gd name="connsiteX235" fmla="*/ 662379 w 6186130"/>
              <a:gd name="connsiteY235" fmla="*/ 955153 h 1493479"/>
              <a:gd name="connsiteX236" fmla="*/ 685043 w 6186130"/>
              <a:gd name="connsiteY236" fmla="*/ 764250 h 1493479"/>
              <a:gd name="connsiteX237" fmla="*/ 876069 w 6186130"/>
              <a:gd name="connsiteY237" fmla="*/ 640937 h 1493479"/>
              <a:gd name="connsiteX238" fmla="*/ 898373 w 6186130"/>
              <a:gd name="connsiteY238" fmla="*/ 674731 h 1493479"/>
              <a:gd name="connsiteX239" fmla="*/ 752316 w 6186130"/>
              <a:gd name="connsiteY239" fmla="*/ 910213 h 1493479"/>
              <a:gd name="connsiteX240" fmla="*/ 966006 w 6186130"/>
              <a:gd name="connsiteY240" fmla="*/ 1134910 h 1493479"/>
              <a:gd name="connsiteX241" fmla="*/ 1168184 w 6186130"/>
              <a:gd name="connsiteY241" fmla="*/ 944008 h 1493479"/>
              <a:gd name="connsiteX242" fmla="*/ 1033279 w 6186130"/>
              <a:gd name="connsiteY242" fmla="*/ 786540 h 1493479"/>
              <a:gd name="connsiteX243" fmla="*/ 898373 w 6186130"/>
              <a:gd name="connsiteY243" fmla="*/ 899068 h 1493479"/>
              <a:gd name="connsiteX244" fmla="*/ 977158 w 6186130"/>
              <a:gd name="connsiteY244" fmla="*/ 988947 h 1493479"/>
              <a:gd name="connsiteX245" fmla="*/ 1010974 w 6186130"/>
              <a:gd name="connsiteY245" fmla="*/ 966298 h 1493479"/>
              <a:gd name="connsiteX246" fmla="*/ 977158 w 6186130"/>
              <a:gd name="connsiteY246" fmla="*/ 887923 h 1493479"/>
              <a:gd name="connsiteX247" fmla="*/ 1022127 w 6186130"/>
              <a:gd name="connsiteY247" fmla="*/ 842984 h 1493479"/>
              <a:gd name="connsiteX248" fmla="*/ 1100911 w 6186130"/>
              <a:gd name="connsiteY248" fmla="*/ 944008 h 1493479"/>
              <a:gd name="connsiteX249" fmla="*/ 977158 w 6186130"/>
              <a:gd name="connsiteY249" fmla="*/ 1078826 h 1493479"/>
              <a:gd name="connsiteX250" fmla="*/ 831100 w 6186130"/>
              <a:gd name="connsiteY250" fmla="*/ 899068 h 1493479"/>
              <a:gd name="connsiteX251" fmla="*/ 966006 w 6186130"/>
              <a:gd name="connsiteY251" fmla="*/ 708526 h 1493479"/>
              <a:gd name="connsiteX252" fmla="*/ 1078247 w 6186130"/>
              <a:gd name="connsiteY252" fmla="*/ 674731 h 1493479"/>
              <a:gd name="connsiteX253" fmla="*/ 1022127 w 6186130"/>
              <a:gd name="connsiteY253" fmla="*/ 640937 h 1493479"/>
              <a:gd name="connsiteX254" fmla="*/ 966006 w 6186130"/>
              <a:gd name="connsiteY254" fmla="*/ 652082 h 1493479"/>
              <a:gd name="connsiteX255" fmla="*/ 932190 w 6186130"/>
              <a:gd name="connsiteY255" fmla="*/ 607143 h 1493479"/>
              <a:gd name="connsiteX256" fmla="*/ 1078247 w 6186130"/>
              <a:gd name="connsiteY256" fmla="*/ 416240 h 1493479"/>
              <a:gd name="connsiteX257" fmla="*/ 999822 w 6186130"/>
              <a:gd name="connsiteY257" fmla="*/ 349011 h 1493479"/>
              <a:gd name="connsiteX258" fmla="*/ 853405 w 6186130"/>
              <a:gd name="connsiteY258" fmla="*/ 551058 h 1493479"/>
              <a:gd name="connsiteX259" fmla="*/ 853405 w 6186130"/>
              <a:gd name="connsiteY259" fmla="*/ 595998 h 1493479"/>
              <a:gd name="connsiteX260" fmla="*/ 696195 w 6186130"/>
              <a:gd name="connsiteY260" fmla="*/ 708526 h 1493479"/>
              <a:gd name="connsiteX261" fmla="*/ 696195 w 6186130"/>
              <a:gd name="connsiteY261" fmla="*/ 640937 h 1493479"/>
              <a:gd name="connsiteX262" fmla="*/ 763468 w 6186130"/>
              <a:gd name="connsiteY262" fmla="*/ 539913 h 1493479"/>
              <a:gd name="connsiteX263" fmla="*/ 730011 w 6186130"/>
              <a:gd name="connsiteY263" fmla="*/ 517264 h 1493479"/>
              <a:gd name="connsiteX264" fmla="*/ 651226 w 6186130"/>
              <a:gd name="connsiteY264" fmla="*/ 618647 h 1493479"/>
              <a:gd name="connsiteX265" fmla="*/ 561289 w 6186130"/>
              <a:gd name="connsiteY265" fmla="*/ 674731 h 1493479"/>
              <a:gd name="connsiteX266" fmla="*/ 527473 w 6186130"/>
              <a:gd name="connsiteY266" fmla="*/ 640937 h 1493479"/>
              <a:gd name="connsiteX267" fmla="*/ 707347 w 6186130"/>
              <a:gd name="connsiteY267" fmla="*/ 405095 h 1493479"/>
              <a:gd name="connsiteX268" fmla="*/ 640074 w 6186130"/>
              <a:gd name="connsiteY268" fmla="*/ 349011 h 1493479"/>
              <a:gd name="connsiteX269" fmla="*/ 5938413 w 6186130"/>
              <a:gd name="connsiteY269" fmla="*/ 214313 h 1493479"/>
              <a:gd name="connsiteX270" fmla="*/ 5960709 w 6186130"/>
              <a:gd name="connsiteY270" fmla="*/ 247612 h 1493479"/>
              <a:gd name="connsiteX271" fmla="*/ 5960709 w 6186130"/>
              <a:gd name="connsiteY271" fmla="*/ 359685 h 1493479"/>
              <a:gd name="connsiteX272" fmla="*/ 5938413 w 6186130"/>
              <a:gd name="connsiteY272" fmla="*/ 393343 h 1493479"/>
              <a:gd name="connsiteX273" fmla="*/ 5905500 w 6186130"/>
              <a:gd name="connsiteY273" fmla="*/ 359685 h 1493479"/>
              <a:gd name="connsiteX274" fmla="*/ 5905500 w 6186130"/>
              <a:gd name="connsiteY274" fmla="*/ 247612 h 1493479"/>
              <a:gd name="connsiteX275" fmla="*/ 5938413 w 6186130"/>
              <a:gd name="connsiteY275" fmla="*/ 214313 h 1493479"/>
              <a:gd name="connsiteX276" fmla="*/ 752316 w 6186130"/>
              <a:gd name="connsiteY276" fmla="*/ 79375 h 1493479"/>
              <a:gd name="connsiteX277" fmla="*/ 966006 w 6186130"/>
              <a:gd name="connsiteY277" fmla="*/ 112810 h 1493479"/>
              <a:gd name="connsiteX278" fmla="*/ 966006 w 6186130"/>
              <a:gd name="connsiteY278" fmla="*/ 124314 h 1493479"/>
              <a:gd name="connsiteX279" fmla="*/ 954854 w 6186130"/>
              <a:gd name="connsiteY279" fmla="*/ 124314 h 1493479"/>
              <a:gd name="connsiteX280" fmla="*/ 797284 w 6186130"/>
              <a:gd name="connsiteY280" fmla="*/ 90520 h 1493479"/>
              <a:gd name="connsiteX281" fmla="*/ 651226 w 6186130"/>
              <a:gd name="connsiteY281" fmla="*/ 180398 h 1493479"/>
              <a:gd name="connsiteX282" fmla="*/ 707347 w 6186130"/>
              <a:gd name="connsiteY282" fmla="*/ 225338 h 1493479"/>
              <a:gd name="connsiteX283" fmla="*/ 887221 w 6186130"/>
              <a:gd name="connsiteY283" fmla="*/ 157749 h 1493479"/>
              <a:gd name="connsiteX284" fmla="*/ 1033279 w 6186130"/>
              <a:gd name="connsiteY284" fmla="*/ 191543 h 1493479"/>
              <a:gd name="connsiteX285" fmla="*/ 1415691 w 6186130"/>
              <a:gd name="connsiteY285" fmla="*/ 753105 h 1493479"/>
              <a:gd name="connsiteX286" fmla="*/ 1381875 w 6186130"/>
              <a:gd name="connsiteY286" fmla="*/ 966298 h 1493479"/>
              <a:gd name="connsiteX287" fmla="*/ 1381875 w 6186130"/>
              <a:gd name="connsiteY287" fmla="*/ 955153 h 1493479"/>
              <a:gd name="connsiteX288" fmla="*/ 1404539 w 6186130"/>
              <a:gd name="connsiteY288" fmla="*/ 798045 h 1493479"/>
              <a:gd name="connsiteX289" fmla="*/ 1314602 w 6186130"/>
              <a:gd name="connsiteY289" fmla="*/ 652082 h 1493479"/>
              <a:gd name="connsiteX290" fmla="*/ 1269633 w 6186130"/>
              <a:gd name="connsiteY290" fmla="*/ 708526 h 1493479"/>
              <a:gd name="connsiteX291" fmla="*/ 1336906 w 6186130"/>
              <a:gd name="connsiteY291" fmla="*/ 887923 h 1493479"/>
              <a:gd name="connsiteX292" fmla="*/ 1314602 w 6186130"/>
              <a:gd name="connsiteY292" fmla="*/ 1033886 h 1493479"/>
              <a:gd name="connsiteX293" fmla="*/ 752316 w 6186130"/>
              <a:gd name="connsiteY293" fmla="*/ 1415691 h 1493479"/>
              <a:gd name="connsiteX294" fmla="*/ 538625 w 6186130"/>
              <a:gd name="connsiteY294" fmla="*/ 1382256 h 1493479"/>
              <a:gd name="connsiteX295" fmla="*/ 538625 w 6186130"/>
              <a:gd name="connsiteY295" fmla="*/ 1370751 h 1493479"/>
              <a:gd name="connsiteX296" fmla="*/ 696195 w 6186130"/>
              <a:gd name="connsiteY296" fmla="*/ 1404546 h 1493479"/>
              <a:gd name="connsiteX297" fmla="*/ 842253 w 6186130"/>
              <a:gd name="connsiteY297" fmla="*/ 1314667 h 1493479"/>
              <a:gd name="connsiteX298" fmla="*/ 797284 w 6186130"/>
              <a:gd name="connsiteY298" fmla="*/ 1269728 h 1493479"/>
              <a:gd name="connsiteX299" fmla="*/ 617410 w 6186130"/>
              <a:gd name="connsiteY299" fmla="*/ 1337317 h 1493479"/>
              <a:gd name="connsiteX300" fmla="*/ 460200 w 6186130"/>
              <a:gd name="connsiteY300" fmla="*/ 1314667 h 1493479"/>
              <a:gd name="connsiteX301" fmla="*/ 77788 w 6186130"/>
              <a:gd name="connsiteY301" fmla="*/ 753105 h 1493479"/>
              <a:gd name="connsiteX302" fmla="*/ 111604 w 6186130"/>
              <a:gd name="connsiteY302" fmla="*/ 539913 h 1493479"/>
              <a:gd name="connsiteX303" fmla="*/ 122756 w 6186130"/>
              <a:gd name="connsiteY303" fmla="*/ 539913 h 1493479"/>
              <a:gd name="connsiteX304" fmla="*/ 100452 w 6186130"/>
              <a:gd name="connsiteY304" fmla="*/ 697021 h 1493479"/>
              <a:gd name="connsiteX305" fmla="*/ 178877 w 6186130"/>
              <a:gd name="connsiteY305" fmla="*/ 842984 h 1493479"/>
              <a:gd name="connsiteX306" fmla="*/ 235358 w 6186130"/>
              <a:gd name="connsiteY306" fmla="*/ 798045 h 1493479"/>
              <a:gd name="connsiteX307" fmla="*/ 167725 w 6186130"/>
              <a:gd name="connsiteY307" fmla="*/ 607143 h 1493479"/>
              <a:gd name="connsiteX308" fmla="*/ 190389 w 6186130"/>
              <a:gd name="connsiteY308" fmla="*/ 461180 h 1493479"/>
              <a:gd name="connsiteX309" fmla="*/ 752316 w 6186130"/>
              <a:gd name="connsiteY309" fmla="*/ 79375 h 1493479"/>
              <a:gd name="connsiteX310" fmla="*/ 753107 w 6186130"/>
              <a:gd name="connsiteY310" fmla="*/ 33787 h 1493479"/>
              <a:gd name="connsiteX311" fmla="*/ 33807 w 6186130"/>
              <a:gd name="connsiteY311" fmla="*/ 752311 h 1493479"/>
              <a:gd name="connsiteX312" fmla="*/ 753107 w 6186130"/>
              <a:gd name="connsiteY312" fmla="*/ 1459691 h 1493479"/>
              <a:gd name="connsiteX313" fmla="*/ 1461258 w 6186130"/>
              <a:gd name="connsiteY313" fmla="*/ 752311 h 1493479"/>
              <a:gd name="connsiteX314" fmla="*/ 753107 w 6186130"/>
              <a:gd name="connsiteY314" fmla="*/ 33787 h 1493479"/>
              <a:gd name="connsiteX315" fmla="*/ 753107 w 6186130"/>
              <a:gd name="connsiteY315" fmla="*/ 0 h 1493479"/>
              <a:gd name="connsiteX316" fmla="*/ 1495065 w 6186130"/>
              <a:gd name="connsiteY316" fmla="*/ 752311 h 1493479"/>
              <a:gd name="connsiteX317" fmla="*/ 753107 w 6186130"/>
              <a:gd name="connsiteY317" fmla="*/ 1493479 h 1493479"/>
              <a:gd name="connsiteX318" fmla="*/ 0 w 6186130"/>
              <a:gd name="connsiteY318" fmla="*/ 752311 h 1493479"/>
              <a:gd name="connsiteX319" fmla="*/ 753107 w 6186130"/>
              <a:gd name="connsiteY319" fmla="*/ 0 h 149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6186130" h="1493479">
                <a:moveTo>
                  <a:pt x="617180" y="798513"/>
                </a:moveTo>
                <a:cubicBezTo>
                  <a:pt x="606097" y="921063"/>
                  <a:pt x="561407" y="1066480"/>
                  <a:pt x="460944" y="1077556"/>
                </a:cubicBezTo>
                <a:cubicBezTo>
                  <a:pt x="427337" y="1077556"/>
                  <a:pt x="404813" y="1055047"/>
                  <a:pt x="404813" y="1021819"/>
                </a:cubicBezTo>
                <a:cubicBezTo>
                  <a:pt x="404813" y="932497"/>
                  <a:pt x="527800" y="843174"/>
                  <a:pt x="617180" y="798513"/>
                </a:cubicBezTo>
                <a:close/>
                <a:moveTo>
                  <a:pt x="5241925" y="675084"/>
                </a:moveTo>
                <a:cubicBezTo>
                  <a:pt x="5174467" y="675084"/>
                  <a:pt x="5141097" y="719930"/>
                  <a:pt x="5141097" y="786660"/>
                </a:cubicBezTo>
                <a:lnTo>
                  <a:pt x="5342753" y="786660"/>
                </a:lnTo>
                <a:cubicBezTo>
                  <a:pt x="5331630" y="731052"/>
                  <a:pt x="5297901" y="675084"/>
                  <a:pt x="5241925" y="675084"/>
                </a:cubicBezTo>
                <a:close/>
                <a:moveTo>
                  <a:pt x="3530600" y="675084"/>
                </a:moveTo>
                <a:cubicBezTo>
                  <a:pt x="3474625" y="675084"/>
                  <a:pt x="3440896" y="719930"/>
                  <a:pt x="3440896" y="786660"/>
                </a:cubicBezTo>
                <a:lnTo>
                  <a:pt x="3631428" y="786660"/>
                </a:lnTo>
                <a:cubicBezTo>
                  <a:pt x="3631428" y="731052"/>
                  <a:pt x="3597699" y="675084"/>
                  <a:pt x="3530600" y="675084"/>
                </a:cubicBezTo>
                <a:close/>
                <a:moveTo>
                  <a:pt x="4466008" y="641351"/>
                </a:moveTo>
                <a:cubicBezTo>
                  <a:pt x="4499382" y="641351"/>
                  <a:pt x="4499382" y="641351"/>
                  <a:pt x="4499382" y="641351"/>
                </a:cubicBezTo>
                <a:cubicBezTo>
                  <a:pt x="4510866" y="641351"/>
                  <a:pt x="4510866" y="641351"/>
                  <a:pt x="4510866" y="652473"/>
                </a:cubicBezTo>
                <a:cubicBezTo>
                  <a:pt x="4510866" y="865227"/>
                  <a:pt x="4510866" y="865227"/>
                  <a:pt x="4510866" y="865227"/>
                </a:cubicBezTo>
                <a:cubicBezTo>
                  <a:pt x="4510866" y="898952"/>
                  <a:pt x="4521991" y="954921"/>
                  <a:pt x="4589098" y="954921"/>
                </a:cubicBezTo>
                <a:cubicBezTo>
                  <a:pt x="4611706" y="954921"/>
                  <a:pt x="4656563" y="943799"/>
                  <a:pt x="4678813" y="910074"/>
                </a:cubicBezTo>
                <a:cubicBezTo>
                  <a:pt x="4678813" y="652473"/>
                  <a:pt x="4678813" y="652473"/>
                  <a:pt x="4678813" y="652473"/>
                </a:cubicBezTo>
                <a:cubicBezTo>
                  <a:pt x="4678813" y="641351"/>
                  <a:pt x="4678813" y="641351"/>
                  <a:pt x="4690296" y="641351"/>
                </a:cubicBezTo>
                <a:cubicBezTo>
                  <a:pt x="4723670" y="641351"/>
                  <a:pt x="4723670" y="641351"/>
                  <a:pt x="4723670" y="641351"/>
                </a:cubicBezTo>
                <a:cubicBezTo>
                  <a:pt x="4735154" y="641351"/>
                  <a:pt x="4735154" y="641351"/>
                  <a:pt x="4735154" y="652473"/>
                </a:cubicBezTo>
                <a:cubicBezTo>
                  <a:pt x="4735154" y="977523"/>
                  <a:pt x="4735154" y="977523"/>
                  <a:pt x="4735154" y="977523"/>
                </a:cubicBezTo>
                <a:cubicBezTo>
                  <a:pt x="4735154" y="988645"/>
                  <a:pt x="4735154" y="999767"/>
                  <a:pt x="4723670" y="999767"/>
                </a:cubicBezTo>
                <a:cubicBezTo>
                  <a:pt x="4701421" y="999767"/>
                  <a:pt x="4701421" y="999767"/>
                  <a:pt x="4701421" y="999767"/>
                </a:cubicBezTo>
                <a:cubicBezTo>
                  <a:pt x="4690296" y="999767"/>
                  <a:pt x="4678813" y="988645"/>
                  <a:pt x="4678813" y="977523"/>
                </a:cubicBezTo>
                <a:cubicBezTo>
                  <a:pt x="4678813" y="954921"/>
                  <a:pt x="4678813" y="954921"/>
                  <a:pt x="4678813" y="954921"/>
                </a:cubicBezTo>
                <a:cubicBezTo>
                  <a:pt x="4667688" y="977523"/>
                  <a:pt x="4633955" y="999767"/>
                  <a:pt x="4577973" y="999767"/>
                </a:cubicBezTo>
                <a:cubicBezTo>
                  <a:pt x="4488258" y="999767"/>
                  <a:pt x="4454525" y="943799"/>
                  <a:pt x="4454525" y="865227"/>
                </a:cubicBezTo>
                <a:cubicBezTo>
                  <a:pt x="4454525" y="652473"/>
                  <a:pt x="4454525" y="652473"/>
                  <a:pt x="4454525" y="652473"/>
                </a:cubicBezTo>
                <a:cubicBezTo>
                  <a:pt x="4454525" y="641351"/>
                  <a:pt x="4454525" y="641351"/>
                  <a:pt x="4466008" y="641351"/>
                </a:cubicBezTo>
                <a:close/>
                <a:moveTo>
                  <a:pt x="5588935" y="630238"/>
                </a:moveTo>
                <a:cubicBezTo>
                  <a:pt x="5633590" y="630238"/>
                  <a:pt x="5666813" y="641360"/>
                  <a:pt x="5700394" y="663962"/>
                </a:cubicBezTo>
                <a:lnTo>
                  <a:pt x="5700394" y="675084"/>
                </a:lnTo>
                <a:cubicBezTo>
                  <a:pt x="5689320" y="697328"/>
                  <a:pt x="5689320" y="697328"/>
                  <a:pt x="5689320" y="697328"/>
                </a:cubicBezTo>
                <a:cubicBezTo>
                  <a:pt x="5678245" y="708808"/>
                  <a:pt x="5678245" y="708808"/>
                  <a:pt x="5666813" y="697328"/>
                </a:cubicBezTo>
                <a:cubicBezTo>
                  <a:pt x="5644664" y="686206"/>
                  <a:pt x="5622158" y="675084"/>
                  <a:pt x="5588935" y="675084"/>
                </a:cubicBezTo>
                <a:cubicBezTo>
                  <a:pt x="5532848" y="675084"/>
                  <a:pt x="5510699" y="697328"/>
                  <a:pt x="5510699" y="731052"/>
                </a:cubicBezTo>
                <a:cubicBezTo>
                  <a:pt x="5510699" y="775539"/>
                  <a:pt x="5544280" y="775539"/>
                  <a:pt x="5588935" y="786660"/>
                </a:cubicBezTo>
                <a:cubicBezTo>
                  <a:pt x="5644664" y="798141"/>
                  <a:pt x="5711469" y="820384"/>
                  <a:pt x="5711469" y="898954"/>
                </a:cubicBezTo>
                <a:cubicBezTo>
                  <a:pt x="5711469" y="966043"/>
                  <a:pt x="5655739" y="999767"/>
                  <a:pt x="5577503" y="999767"/>
                </a:cubicBezTo>
                <a:cubicBezTo>
                  <a:pt x="5521774" y="999767"/>
                  <a:pt x="5477118" y="988646"/>
                  <a:pt x="5454969" y="966043"/>
                </a:cubicBezTo>
                <a:cubicBezTo>
                  <a:pt x="5443538" y="954922"/>
                  <a:pt x="5443538" y="954922"/>
                  <a:pt x="5443538" y="943800"/>
                </a:cubicBezTo>
                <a:cubicBezTo>
                  <a:pt x="5466044" y="921198"/>
                  <a:pt x="5466044" y="921198"/>
                  <a:pt x="5466044" y="921198"/>
                </a:cubicBezTo>
                <a:lnTo>
                  <a:pt x="5477118" y="921198"/>
                </a:lnTo>
                <a:cubicBezTo>
                  <a:pt x="5510699" y="943800"/>
                  <a:pt x="5532848" y="954922"/>
                  <a:pt x="5577503" y="954922"/>
                </a:cubicBezTo>
                <a:cubicBezTo>
                  <a:pt x="5622158" y="954922"/>
                  <a:pt x="5655739" y="932678"/>
                  <a:pt x="5655739" y="898954"/>
                </a:cubicBezTo>
                <a:cubicBezTo>
                  <a:pt x="5655739" y="865230"/>
                  <a:pt x="5611084" y="854108"/>
                  <a:pt x="5566429" y="842987"/>
                </a:cubicBezTo>
                <a:cubicBezTo>
                  <a:pt x="5521774" y="831506"/>
                  <a:pt x="5454969" y="809263"/>
                  <a:pt x="5454969" y="731052"/>
                </a:cubicBezTo>
                <a:cubicBezTo>
                  <a:pt x="5454969" y="675084"/>
                  <a:pt x="5510699" y="630238"/>
                  <a:pt x="5588935" y="630238"/>
                </a:cubicBezTo>
                <a:close/>
                <a:moveTo>
                  <a:pt x="5241925" y="630238"/>
                </a:moveTo>
                <a:cubicBezTo>
                  <a:pt x="5353877" y="630238"/>
                  <a:pt x="5398729" y="731052"/>
                  <a:pt x="5398729" y="809263"/>
                </a:cubicBezTo>
                <a:cubicBezTo>
                  <a:pt x="5398729" y="809263"/>
                  <a:pt x="5398729" y="809263"/>
                  <a:pt x="5398729" y="820384"/>
                </a:cubicBezTo>
                <a:cubicBezTo>
                  <a:pt x="5398729" y="831506"/>
                  <a:pt x="5387606" y="831506"/>
                  <a:pt x="5387606" y="831506"/>
                </a:cubicBezTo>
                <a:cubicBezTo>
                  <a:pt x="5387606" y="831506"/>
                  <a:pt x="5387606" y="831506"/>
                  <a:pt x="5141097" y="831506"/>
                </a:cubicBezTo>
                <a:cubicBezTo>
                  <a:pt x="5141097" y="898954"/>
                  <a:pt x="5174467" y="954922"/>
                  <a:pt x="5253049" y="954922"/>
                </a:cubicBezTo>
                <a:cubicBezTo>
                  <a:pt x="5286778" y="954922"/>
                  <a:pt x="5309024" y="943800"/>
                  <a:pt x="5342753" y="932678"/>
                </a:cubicBezTo>
                <a:cubicBezTo>
                  <a:pt x="5342753" y="921198"/>
                  <a:pt x="5353877" y="921198"/>
                  <a:pt x="5353877" y="932678"/>
                </a:cubicBezTo>
                <a:cubicBezTo>
                  <a:pt x="5353877" y="932678"/>
                  <a:pt x="5353877" y="932678"/>
                  <a:pt x="5365359" y="943800"/>
                </a:cubicBezTo>
                <a:cubicBezTo>
                  <a:pt x="5376482" y="954922"/>
                  <a:pt x="5376482" y="966043"/>
                  <a:pt x="5365359" y="966043"/>
                </a:cubicBezTo>
                <a:cubicBezTo>
                  <a:pt x="5331630" y="988646"/>
                  <a:pt x="5297901" y="999767"/>
                  <a:pt x="5253049" y="999767"/>
                </a:cubicBezTo>
                <a:cubicBezTo>
                  <a:pt x="5129615" y="999767"/>
                  <a:pt x="5084763" y="910076"/>
                  <a:pt x="5084763" y="820384"/>
                </a:cubicBezTo>
                <a:cubicBezTo>
                  <a:pt x="5084763" y="719930"/>
                  <a:pt x="5129615" y="630238"/>
                  <a:pt x="5241925" y="630238"/>
                </a:cubicBezTo>
                <a:close/>
                <a:moveTo>
                  <a:pt x="5004797" y="630238"/>
                </a:moveTo>
                <a:cubicBezTo>
                  <a:pt x="5015878" y="630238"/>
                  <a:pt x="5026960" y="630238"/>
                  <a:pt x="5038041" y="630238"/>
                </a:cubicBezTo>
                <a:cubicBezTo>
                  <a:pt x="5049480" y="630238"/>
                  <a:pt x="5049480" y="641360"/>
                  <a:pt x="5049480" y="652482"/>
                </a:cubicBezTo>
                <a:cubicBezTo>
                  <a:pt x="5038041" y="675084"/>
                  <a:pt x="5038041" y="675084"/>
                  <a:pt x="5038041" y="675084"/>
                </a:cubicBezTo>
                <a:cubicBezTo>
                  <a:pt x="5038041" y="686206"/>
                  <a:pt x="5038041" y="686206"/>
                  <a:pt x="5026960" y="686206"/>
                </a:cubicBezTo>
                <a:cubicBezTo>
                  <a:pt x="5015878" y="686206"/>
                  <a:pt x="5004797" y="686206"/>
                  <a:pt x="4993358" y="686206"/>
                </a:cubicBezTo>
                <a:cubicBezTo>
                  <a:pt x="4971194" y="686206"/>
                  <a:pt x="4937592" y="697328"/>
                  <a:pt x="4915429" y="731052"/>
                </a:cubicBezTo>
                <a:cubicBezTo>
                  <a:pt x="4915429" y="977524"/>
                  <a:pt x="4915429" y="977524"/>
                  <a:pt x="4915429" y="977524"/>
                </a:cubicBezTo>
                <a:cubicBezTo>
                  <a:pt x="4915429" y="988646"/>
                  <a:pt x="4903990" y="999767"/>
                  <a:pt x="4892908" y="999767"/>
                </a:cubicBezTo>
                <a:lnTo>
                  <a:pt x="4870745" y="999767"/>
                </a:lnTo>
                <a:cubicBezTo>
                  <a:pt x="4859306" y="999767"/>
                  <a:pt x="4848225" y="988646"/>
                  <a:pt x="4848225" y="977524"/>
                </a:cubicBezTo>
                <a:cubicBezTo>
                  <a:pt x="4848225" y="652482"/>
                  <a:pt x="4848225" y="652482"/>
                  <a:pt x="4848225" y="652482"/>
                </a:cubicBezTo>
                <a:cubicBezTo>
                  <a:pt x="4848225" y="641360"/>
                  <a:pt x="4859306" y="641360"/>
                  <a:pt x="4870745" y="641360"/>
                </a:cubicBezTo>
                <a:cubicBezTo>
                  <a:pt x="4892908" y="641360"/>
                  <a:pt x="4892908" y="641360"/>
                  <a:pt x="4892908" y="641360"/>
                </a:cubicBezTo>
                <a:cubicBezTo>
                  <a:pt x="4903990" y="641360"/>
                  <a:pt x="4903990" y="641360"/>
                  <a:pt x="4903990" y="652482"/>
                </a:cubicBezTo>
                <a:cubicBezTo>
                  <a:pt x="4903990" y="686206"/>
                  <a:pt x="4903990" y="686206"/>
                  <a:pt x="4903990" y="686206"/>
                </a:cubicBezTo>
                <a:cubicBezTo>
                  <a:pt x="4926511" y="652482"/>
                  <a:pt x="4960113" y="630238"/>
                  <a:pt x="5004797" y="630238"/>
                </a:cubicBezTo>
                <a:close/>
                <a:moveTo>
                  <a:pt x="3946548" y="630238"/>
                </a:moveTo>
                <a:cubicBezTo>
                  <a:pt x="4036259" y="630238"/>
                  <a:pt x="4069991" y="697328"/>
                  <a:pt x="4069991" y="764417"/>
                </a:cubicBezTo>
                <a:cubicBezTo>
                  <a:pt x="4069991" y="977524"/>
                  <a:pt x="4069991" y="977524"/>
                  <a:pt x="4069991" y="977524"/>
                </a:cubicBezTo>
                <a:cubicBezTo>
                  <a:pt x="4069991" y="988646"/>
                  <a:pt x="4069991" y="999767"/>
                  <a:pt x="4058867" y="999767"/>
                </a:cubicBezTo>
                <a:cubicBezTo>
                  <a:pt x="4025135" y="999767"/>
                  <a:pt x="4025135" y="999767"/>
                  <a:pt x="4025135" y="999767"/>
                </a:cubicBezTo>
                <a:cubicBezTo>
                  <a:pt x="4014011" y="999767"/>
                  <a:pt x="4014011" y="988646"/>
                  <a:pt x="4014011" y="977524"/>
                </a:cubicBezTo>
                <a:cubicBezTo>
                  <a:pt x="4014011" y="775539"/>
                  <a:pt x="4014011" y="775539"/>
                  <a:pt x="4014011" y="775539"/>
                </a:cubicBezTo>
                <a:cubicBezTo>
                  <a:pt x="4014011" y="731052"/>
                  <a:pt x="4002528" y="675084"/>
                  <a:pt x="3935424" y="675084"/>
                </a:cubicBezTo>
                <a:cubicBezTo>
                  <a:pt x="3901693" y="675084"/>
                  <a:pt x="3867961" y="686206"/>
                  <a:pt x="3845713" y="731052"/>
                </a:cubicBezTo>
                <a:cubicBezTo>
                  <a:pt x="3845713" y="977524"/>
                  <a:pt x="3845713" y="977524"/>
                  <a:pt x="3845713" y="977524"/>
                </a:cubicBezTo>
                <a:cubicBezTo>
                  <a:pt x="3845713" y="988646"/>
                  <a:pt x="3834588" y="999767"/>
                  <a:pt x="3823105" y="999767"/>
                </a:cubicBezTo>
                <a:lnTo>
                  <a:pt x="3800857" y="999767"/>
                </a:lnTo>
                <a:cubicBezTo>
                  <a:pt x="3789733" y="999767"/>
                  <a:pt x="3778250" y="988646"/>
                  <a:pt x="3778250" y="977524"/>
                </a:cubicBezTo>
                <a:cubicBezTo>
                  <a:pt x="3778250" y="652482"/>
                  <a:pt x="3778250" y="652482"/>
                  <a:pt x="3778250" y="652482"/>
                </a:cubicBezTo>
                <a:cubicBezTo>
                  <a:pt x="3778250" y="641360"/>
                  <a:pt x="3789733" y="641360"/>
                  <a:pt x="3800857" y="641360"/>
                </a:cubicBezTo>
                <a:cubicBezTo>
                  <a:pt x="3823105" y="641360"/>
                  <a:pt x="3823105" y="641360"/>
                  <a:pt x="3823105" y="641360"/>
                </a:cubicBezTo>
                <a:cubicBezTo>
                  <a:pt x="3834588" y="641360"/>
                  <a:pt x="3834588" y="641360"/>
                  <a:pt x="3834588" y="652482"/>
                </a:cubicBezTo>
                <a:cubicBezTo>
                  <a:pt x="3834588" y="675084"/>
                  <a:pt x="3834588" y="675084"/>
                  <a:pt x="3834588" y="675084"/>
                </a:cubicBezTo>
                <a:cubicBezTo>
                  <a:pt x="3856837" y="652482"/>
                  <a:pt x="3890568" y="630238"/>
                  <a:pt x="3946548" y="630238"/>
                </a:cubicBezTo>
                <a:close/>
                <a:moveTo>
                  <a:pt x="3541724" y="630238"/>
                </a:moveTo>
                <a:cubicBezTo>
                  <a:pt x="3654034" y="630238"/>
                  <a:pt x="3687404" y="731052"/>
                  <a:pt x="3687404" y="809263"/>
                </a:cubicBezTo>
                <a:cubicBezTo>
                  <a:pt x="3687404" y="809263"/>
                  <a:pt x="3687404" y="809263"/>
                  <a:pt x="3687404" y="820384"/>
                </a:cubicBezTo>
                <a:cubicBezTo>
                  <a:pt x="3687404" y="831506"/>
                  <a:pt x="3687404" y="831506"/>
                  <a:pt x="3676281" y="831506"/>
                </a:cubicBezTo>
                <a:cubicBezTo>
                  <a:pt x="3676281" y="831506"/>
                  <a:pt x="3676281" y="831506"/>
                  <a:pt x="3440896" y="831506"/>
                </a:cubicBezTo>
                <a:cubicBezTo>
                  <a:pt x="3440896" y="898954"/>
                  <a:pt x="3474625" y="954922"/>
                  <a:pt x="3552847" y="954922"/>
                </a:cubicBezTo>
                <a:cubicBezTo>
                  <a:pt x="3575453" y="954922"/>
                  <a:pt x="3609182" y="943800"/>
                  <a:pt x="3631428" y="932678"/>
                </a:cubicBezTo>
                <a:cubicBezTo>
                  <a:pt x="3642552" y="921198"/>
                  <a:pt x="3642552" y="921198"/>
                  <a:pt x="3654034" y="932678"/>
                </a:cubicBezTo>
                <a:cubicBezTo>
                  <a:pt x="3654034" y="932678"/>
                  <a:pt x="3654034" y="932678"/>
                  <a:pt x="3665157" y="943800"/>
                </a:cubicBezTo>
                <a:cubicBezTo>
                  <a:pt x="3665157" y="954922"/>
                  <a:pt x="3665157" y="966043"/>
                  <a:pt x="3665157" y="966043"/>
                </a:cubicBezTo>
                <a:cubicBezTo>
                  <a:pt x="3631428" y="988646"/>
                  <a:pt x="3586576" y="999767"/>
                  <a:pt x="3552847" y="999767"/>
                </a:cubicBezTo>
                <a:cubicBezTo>
                  <a:pt x="3429772" y="999767"/>
                  <a:pt x="3373438" y="910076"/>
                  <a:pt x="3373438" y="820384"/>
                </a:cubicBezTo>
                <a:cubicBezTo>
                  <a:pt x="3373438" y="719930"/>
                  <a:pt x="3429772" y="630238"/>
                  <a:pt x="3541724" y="630238"/>
                </a:cubicBezTo>
                <a:close/>
                <a:moveTo>
                  <a:pt x="5938413" y="550863"/>
                </a:moveTo>
                <a:cubicBezTo>
                  <a:pt x="5949738" y="550863"/>
                  <a:pt x="5960709" y="561963"/>
                  <a:pt x="5960709" y="573421"/>
                </a:cubicBezTo>
                <a:cubicBezTo>
                  <a:pt x="5960709" y="696236"/>
                  <a:pt x="5960709" y="696236"/>
                  <a:pt x="5960709" y="696236"/>
                </a:cubicBezTo>
                <a:cubicBezTo>
                  <a:pt x="5960709" y="707693"/>
                  <a:pt x="5949738" y="729893"/>
                  <a:pt x="5938413" y="729893"/>
                </a:cubicBezTo>
                <a:cubicBezTo>
                  <a:pt x="5916471" y="729893"/>
                  <a:pt x="5905500" y="707693"/>
                  <a:pt x="5905500" y="696236"/>
                </a:cubicBezTo>
                <a:cubicBezTo>
                  <a:pt x="5905500" y="573421"/>
                  <a:pt x="5905500" y="573421"/>
                  <a:pt x="5905500" y="573421"/>
                </a:cubicBezTo>
                <a:cubicBezTo>
                  <a:pt x="5905500" y="561963"/>
                  <a:pt x="5916471" y="550863"/>
                  <a:pt x="5938413" y="550863"/>
                </a:cubicBezTo>
                <a:close/>
                <a:moveTo>
                  <a:pt x="4216810" y="539751"/>
                </a:moveTo>
                <a:cubicBezTo>
                  <a:pt x="4250375" y="539751"/>
                  <a:pt x="4250375" y="539751"/>
                  <a:pt x="4250375" y="539751"/>
                </a:cubicBezTo>
                <a:cubicBezTo>
                  <a:pt x="4250375" y="539751"/>
                  <a:pt x="4261444" y="539751"/>
                  <a:pt x="4261444" y="550854"/>
                </a:cubicBezTo>
                <a:cubicBezTo>
                  <a:pt x="4261444" y="640391"/>
                  <a:pt x="4261444" y="640391"/>
                  <a:pt x="4261444" y="640391"/>
                </a:cubicBezTo>
                <a:cubicBezTo>
                  <a:pt x="4361780" y="640391"/>
                  <a:pt x="4361780" y="640391"/>
                  <a:pt x="4361780" y="640391"/>
                </a:cubicBezTo>
                <a:cubicBezTo>
                  <a:pt x="4373206" y="640391"/>
                  <a:pt x="4373206" y="640391"/>
                  <a:pt x="4373206" y="651494"/>
                </a:cubicBezTo>
                <a:cubicBezTo>
                  <a:pt x="4373206" y="662954"/>
                  <a:pt x="4373206" y="662954"/>
                  <a:pt x="4373206" y="662954"/>
                </a:cubicBezTo>
                <a:cubicBezTo>
                  <a:pt x="4373206" y="674057"/>
                  <a:pt x="4373206" y="685159"/>
                  <a:pt x="4361780" y="685159"/>
                </a:cubicBezTo>
                <a:cubicBezTo>
                  <a:pt x="4261444" y="685159"/>
                  <a:pt x="4261444" y="685159"/>
                  <a:pt x="4261444" y="685159"/>
                </a:cubicBezTo>
                <a:cubicBezTo>
                  <a:pt x="4261444" y="886439"/>
                  <a:pt x="4261444" y="886439"/>
                  <a:pt x="4261444" y="886439"/>
                </a:cubicBezTo>
                <a:cubicBezTo>
                  <a:pt x="4261444" y="931207"/>
                  <a:pt x="4272513" y="953413"/>
                  <a:pt x="4306077" y="953413"/>
                </a:cubicBezTo>
                <a:cubicBezTo>
                  <a:pt x="4317146" y="953413"/>
                  <a:pt x="4339641" y="953413"/>
                  <a:pt x="4350710" y="942310"/>
                </a:cubicBezTo>
                <a:cubicBezTo>
                  <a:pt x="4361780" y="931207"/>
                  <a:pt x="4361780" y="942310"/>
                  <a:pt x="4361780" y="942310"/>
                </a:cubicBezTo>
                <a:cubicBezTo>
                  <a:pt x="4373206" y="964515"/>
                  <a:pt x="4373206" y="964515"/>
                  <a:pt x="4373206" y="964515"/>
                </a:cubicBezTo>
                <a:cubicBezTo>
                  <a:pt x="4373206" y="975976"/>
                  <a:pt x="4373206" y="975976"/>
                  <a:pt x="4361780" y="987078"/>
                </a:cubicBezTo>
                <a:cubicBezTo>
                  <a:pt x="4350710" y="998181"/>
                  <a:pt x="4328572" y="998181"/>
                  <a:pt x="4295008" y="998181"/>
                </a:cubicBezTo>
                <a:cubicBezTo>
                  <a:pt x="4239306" y="998181"/>
                  <a:pt x="4205741" y="975976"/>
                  <a:pt x="4205741" y="897541"/>
                </a:cubicBezTo>
                <a:cubicBezTo>
                  <a:pt x="4205741" y="685159"/>
                  <a:pt x="4205741" y="685159"/>
                  <a:pt x="4205741" y="685159"/>
                </a:cubicBezTo>
                <a:lnTo>
                  <a:pt x="4150039" y="685159"/>
                </a:lnTo>
                <a:cubicBezTo>
                  <a:pt x="4138613" y="685159"/>
                  <a:pt x="4138613" y="674057"/>
                  <a:pt x="4138613" y="662954"/>
                </a:cubicBezTo>
                <a:cubicBezTo>
                  <a:pt x="4138613" y="651494"/>
                  <a:pt x="4138613" y="651494"/>
                  <a:pt x="4138613" y="651494"/>
                </a:cubicBezTo>
                <a:cubicBezTo>
                  <a:pt x="4138613" y="640391"/>
                  <a:pt x="4138613" y="640391"/>
                  <a:pt x="4150039" y="640391"/>
                </a:cubicBezTo>
                <a:cubicBezTo>
                  <a:pt x="4205741" y="640391"/>
                  <a:pt x="4205741" y="640391"/>
                  <a:pt x="4205741" y="640391"/>
                </a:cubicBezTo>
                <a:cubicBezTo>
                  <a:pt x="4205741" y="550854"/>
                  <a:pt x="4205741" y="550854"/>
                  <a:pt x="4205741" y="550854"/>
                </a:cubicBezTo>
                <a:cubicBezTo>
                  <a:pt x="4205741" y="539751"/>
                  <a:pt x="4205741" y="539751"/>
                  <a:pt x="4216810" y="539751"/>
                </a:cubicBezTo>
                <a:close/>
                <a:moveTo>
                  <a:pt x="2968624" y="495301"/>
                </a:moveTo>
                <a:cubicBezTo>
                  <a:pt x="3013427" y="495301"/>
                  <a:pt x="3013427" y="495301"/>
                  <a:pt x="3013427" y="495301"/>
                </a:cubicBezTo>
                <a:cubicBezTo>
                  <a:pt x="3024896" y="495301"/>
                  <a:pt x="3024896" y="506432"/>
                  <a:pt x="3024896" y="517562"/>
                </a:cubicBezTo>
                <a:cubicBezTo>
                  <a:pt x="3058229" y="674826"/>
                  <a:pt x="3114143" y="809111"/>
                  <a:pt x="3158946" y="921135"/>
                </a:cubicBezTo>
                <a:cubicBezTo>
                  <a:pt x="3214860" y="809111"/>
                  <a:pt x="3259663" y="674826"/>
                  <a:pt x="3293354" y="517562"/>
                </a:cubicBezTo>
                <a:cubicBezTo>
                  <a:pt x="3293354" y="506432"/>
                  <a:pt x="3304465" y="495301"/>
                  <a:pt x="3315577" y="495301"/>
                </a:cubicBezTo>
                <a:cubicBezTo>
                  <a:pt x="3349268" y="495301"/>
                  <a:pt x="3349268" y="495301"/>
                  <a:pt x="3349268" y="495301"/>
                </a:cubicBezTo>
                <a:lnTo>
                  <a:pt x="3360379" y="506432"/>
                </a:lnTo>
                <a:lnTo>
                  <a:pt x="3360379" y="517562"/>
                </a:lnTo>
                <a:cubicBezTo>
                  <a:pt x="3315577" y="697088"/>
                  <a:pt x="3248552" y="853993"/>
                  <a:pt x="3192279" y="988637"/>
                </a:cubicBezTo>
                <a:cubicBezTo>
                  <a:pt x="3192279" y="988637"/>
                  <a:pt x="3181168" y="999767"/>
                  <a:pt x="3170057" y="999767"/>
                </a:cubicBezTo>
                <a:lnTo>
                  <a:pt x="3147477" y="999767"/>
                </a:lnTo>
                <a:cubicBezTo>
                  <a:pt x="3136365" y="999767"/>
                  <a:pt x="3136365" y="988637"/>
                  <a:pt x="3125254" y="988637"/>
                </a:cubicBezTo>
                <a:cubicBezTo>
                  <a:pt x="3069699" y="853993"/>
                  <a:pt x="3002316" y="697088"/>
                  <a:pt x="2957513" y="517562"/>
                </a:cubicBezTo>
                <a:lnTo>
                  <a:pt x="2957513" y="506432"/>
                </a:lnTo>
                <a:close/>
                <a:moveTo>
                  <a:pt x="2463765" y="495301"/>
                </a:moveTo>
                <a:cubicBezTo>
                  <a:pt x="2731766" y="495301"/>
                  <a:pt x="2731766" y="495301"/>
                  <a:pt x="2731766" y="495301"/>
                </a:cubicBezTo>
                <a:cubicBezTo>
                  <a:pt x="2731766" y="495301"/>
                  <a:pt x="2742843" y="506432"/>
                  <a:pt x="2742843" y="517562"/>
                </a:cubicBezTo>
                <a:cubicBezTo>
                  <a:pt x="2742843" y="540183"/>
                  <a:pt x="2742843" y="540183"/>
                  <a:pt x="2742843" y="540183"/>
                </a:cubicBezTo>
                <a:cubicBezTo>
                  <a:pt x="2742843" y="551313"/>
                  <a:pt x="2731766" y="551313"/>
                  <a:pt x="2731766" y="551313"/>
                </a:cubicBezTo>
                <a:cubicBezTo>
                  <a:pt x="2508432" y="551313"/>
                  <a:pt x="2508432" y="551313"/>
                  <a:pt x="2508432" y="551313"/>
                </a:cubicBezTo>
                <a:cubicBezTo>
                  <a:pt x="2508432" y="708577"/>
                  <a:pt x="2508432" y="708577"/>
                  <a:pt x="2508432" y="708577"/>
                </a:cubicBezTo>
                <a:cubicBezTo>
                  <a:pt x="2698177" y="708577"/>
                  <a:pt x="2698177" y="708577"/>
                  <a:pt x="2698177" y="708577"/>
                </a:cubicBezTo>
                <a:cubicBezTo>
                  <a:pt x="2709611" y="708577"/>
                  <a:pt x="2720689" y="719708"/>
                  <a:pt x="2720689" y="730838"/>
                </a:cubicBezTo>
                <a:cubicBezTo>
                  <a:pt x="2720689" y="753099"/>
                  <a:pt x="2720689" y="753099"/>
                  <a:pt x="2720689" y="753099"/>
                </a:cubicBezTo>
                <a:cubicBezTo>
                  <a:pt x="2720689" y="764230"/>
                  <a:pt x="2709611" y="764230"/>
                  <a:pt x="2698177" y="764230"/>
                </a:cubicBezTo>
                <a:cubicBezTo>
                  <a:pt x="2508432" y="764230"/>
                  <a:pt x="2508432" y="764230"/>
                  <a:pt x="2508432" y="764230"/>
                </a:cubicBezTo>
                <a:cubicBezTo>
                  <a:pt x="2508432" y="943755"/>
                  <a:pt x="2508432" y="943755"/>
                  <a:pt x="2508432" y="943755"/>
                </a:cubicBezTo>
                <a:cubicBezTo>
                  <a:pt x="2731766" y="943755"/>
                  <a:pt x="2731766" y="943755"/>
                  <a:pt x="2731766" y="943755"/>
                </a:cubicBezTo>
                <a:cubicBezTo>
                  <a:pt x="2731766" y="943755"/>
                  <a:pt x="2742843" y="943755"/>
                  <a:pt x="2742843" y="954886"/>
                </a:cubicBezTo>
                <a:cubicBezTo>
                  <a:pt x="2742843" y="977506"/>
                  <a:pt x="2742843" y="977506"/>
                  <a:pt x="2742843" y="977506"/>
                </a:cubicBezTo>
                <a:cubicBezTo>
                  <a:pt x="2742843" y="988637"/>
                  <a:pt x="2731766" y="999767"/>
                  <a:pt x="2731766" y="999767"/>
                </a:cubicBezTo>
                <a:lnTo>
                  <a:pt x="2463765" y="999767"/>
                </a:lnTo>
                <a:cubicBezTo>
                  <a:pt x="2452688" y="999767"/>
                  <a:pt x="2452688" y="988637"/>
                  <a:pt x="2452688" y="977506"/>
                </a:cubicBezTo>
                <a:cubicBezTo>
                  <a:pt x="2452688" y="517562"/>
                  <a:pt x="2452688" y="517562"/>
                  <a:pt x="2452688" y="517562"/>
                </a:cubicBezTo>
                <a:cubicBezTo>
                  <a:pt x="2452688" y="506432"/>
                  <a:pt x="2452688" y="495301"/>
                  <a:pt x="2463765" y="495301"/>
                </a:cubicBezTo>
                <a:close/>
                <a:moveTo>
                  <a:pt x="2170090" y="495301"/>
                </a:moveTo>
                <a:cubicBezTo>
                  <a:pt x="2225954" y="495301"/>
                  <a:pt x="2281818" y="506432"/>
                  <a:pt x="2326581" y="551313"/>
                </a:cubicBezTo>
                <a:lnTo>
                  <a:pt x="2326581" y="562444"/>
                </a:lnTo>
                <a:cubicBezTo>
                  <a:pt x="2304379" y="585064"/>
                  <a:pt x="2304379" y="585064"/>
                  <a:pt x="2304379" y="585064"/>
                </a:cubicBezTo>
                <a:cubicBezTo>
                  <a:pt x="2304379" y="596194"/>
                  <a:pt x="2292919" y="596194"/>
                  <a:pt x="2292919" y="585064"/>
                </a:cubicBezTo>
                <a:cubicBezTo>
                  <a:pt x="2259616" y="562444"/>
                  <a:pt x="2214853" y="551313"/>
                  <a:pt x="2158630" y="551313"/>
                </a:cubicBezTo>
                <a:cubicBezTo>
                  <a:pt x="2058003" y="551313"/>
                  <a:pt x="2002139" y="641076"/>
                  <a:pt x="2002139" y="753099"/>
                </a:cubicBezTo>
                <a:cubicBezTo>
                  <a:pt x="2002139" y="865123"/>
                  <a:pt x="2058003" y="954886"/>
                  <a:pt x="2170090" y="954886"/>
                </a:cubicBezTo>
                <a:cubicBezTo>
                  <a:pt x="2203393" y="954886"/>
                  <a:pt x="2259616" y="943755"/>
                  <a:pt x="2281818" y="921135"/>
                </a:cubicBezTo>
                <a:cubicBezTo>
                  <a:pt x="2281818" y="786491"/>
                  <a:pt x="2281818" y="786491"/>
                  <a:pt x="2281818" y="786491"/>
                </a:cubicBezTo>
                <a:cubicBezTo>
                  <a:pt x="2181191" y="786491"/>
                  <a:pt x="2181191" y="786491"/>
                  <a:pt x="2181191" y="786491"/>
                </a:cubicBezTo>
                <a:cubicBezTo>
                  <a:pt x="2170090" y="786491"/>
                  <a:pt x="2170090" y="775361"/>
                  <a:pt x="2170090" y="764230"/>
                </a:cubicBezTo>
                <a:cubicBezTo>
                  <a:pt x="2170090" y="741969"/>
                  <a:pt x="2170090" y="741969"/>
                  <a:pt x="2170090" y="741969"/>
                </a:cubicBezTo>
                <a:cubicBezTo>
                  <a:pt x="2170090" y="730838"/>
                  <a:pt x="2170090" y="730838"/>
                  <a:pt x="2181191" y="730838"/>
                </a:cubicBezTo>
                <a:cubicBezTo>
                  <a:pt x="2337682" y="730838"/>
                  <a:pt x="2337682" y="730838"/>
                  <a:pt x="2337682" y="730838"/>
                </a:cubicBezTo>
                <a:cubicBezTo>
                  <a:pt x="2337682" y="730838"/>
                  <a:pt x="2349142" y="730838"/>
                  <a:pt x="2349142" y="741969"/>
                </a:cubicBezTo>
                <a:cubicBezTo>
                  <a:pt x="2349142" y="943755"/>
                  <a:pt x="2349142" y="943755"/>
                  <a:pt x="2349142" y="943755"/>
                </a:cubicBezTo>
                <a:cubicBezTo>
                  <a:pt x="2349142" y="954886"/>
                  <a:pt x="2337682" y="954886"/>
                  <a:pt x="2337682" y="966016"/>
                </a:cubicBezTo>
                <a:cubicBezTo>
                  <a:pt x="2292919" y="988637"/>
                  <a:pt x="2225954" y="999767"/>
                  <a:pt x="2170090" y="999767"/>
                </a:cubicBezTo>
                <a:cubicBezTo>
                  <a:pt x="2002139" y="999767"/>
                  <a:pt x="1946275" y="876254"/>
                  <a:pt x="1946275" y="753099"/>
                </a:cubicBezTo>
                <a:cubicBezTo>
                  <a:pt x="1946275" y="618815"/>
                  <a:pt x="2002139" y="495301"/>
                  <a:pt x="2170090" y="495301"/>
                </a:cubicBezTo>
                <a:close/>
                <a:moveTo>
                  <a:pt x="6040758" y="439738"/>
                </a:moveTo>
                <a:cubicBezTo>
                  <a:pt x="6163572" y="439738"/>
                  <a:pt x="6163572" y="439738"/>
                  <a:pt x="6163572" y="439738"/>
                </a:cubicBezTo>
                <a:cubicBezTo>
                  <a:pt x="6175030" y="439738"/>
                  <a:pt x="6186130" y="450709"/>
                  <a:pt x="6186130" y="472651"/>
                </a:cubicBezTo>
                <a:cubicBezTo>
                  <a:pt x="6186130" y="483976"/>
                  <a:pt x="6175030" y="494947"/>
                  <a:pt x="6163572" y="494947"/>
                </a:cubicBezTo>
                <a:cubicBezTo>
                  <a:pt x="6040758" y="494947"/>
                  <a:pt x="6040758" y="494947"/>
                  <a:pt x="6040758" y="494947"/>
                </a:cubicBezTo>
                <a:cubicBezTo>
                  <a:pt x="6029300" y="494947"/>
                  <a:pt x="6007100" y="483976"/>
                  <a:pt x="6007100" y="472651"/>
                </a:cubicBezTo>
                <a:cubicBezTo>
                  <a:pt x="6007100" y="450709"/>
                  <a:pt x="6029300" y="439738"/>
                  <a:pt x="6040758" y="439738"/>
                </a:cubicBezTo>
                <a:close/>
                <a:moveTo>
                  <a:pt x="5702274" y="439738"/>
                </a:moveTo>
                <a:cubicBezTo>
                  <a:pt x="5825447" y="439738"/>
                  <a:pt x="5825447" y="439738"/>
                  <a:pt x="5825447" y="439738"/>
                </a:cubicBezTo>
                <a:cubicBezTo>
                  <a:pt x="5847647" y="439738"/>
                  <a:pt x="5859105" y="450709"/>
                  <a:pt x="5859105" y="472651"/>
                </a:cubicBezTo>
                <a:cubicBezTo>
                  <a:pt x="5859105" y="483976"/>
                  <a:pt x="5847647" y="494947"/>
                  <a:pt x="5825447" y="494947"/>
                </a:cubicBezTo>
                <a:cubicBezTo>
                  <a:pt x="5702274" y="494947"/>
                  <a:pt x="5702274" y="494947"/>
                  <a:pt x="5702274" y="494947"/>
                </a:cubicBezTo>
                <a:cubicBezTo>
                  <a:pt x="5691175" y="494947"/>
                  <a:pt x="5680075" y="483976"/>
                  <a:pt x="5680075" y="472651"/>
                </a:cubicBezTo>
                <a:cubicBezTo>
                  <a:pt x="5680075" y="450709"/>
                  <a:pt x="5691175" y="439738"/>
                  <a:pt x="5702274" y="439738"/>
                </a:cubicBezTo>
                <a:close/>
                <a:moveTo>
                  <a:pt x="997548" y="401698"/>
                </a:moveTo>
                <a:cubicBezTo>
                  <a:pt x="1002247" y="401256"/>
                  <a:pt x="1006753" y="402324"/>
                  <a:pt x="1010916" y="405144"/>
                </a:cubicBezTo>
                <a:cubicBezTo>
                  <a:pt x="1044222" y="416243"/>
                  <a:pt x="977611" y="494652"/>
                  <a:pt x="922338" y="550505"/>
                </a:cubicBezTo>
                <a:cubicBezTo>
                  <a:pt x="922338" y="481897"/>
                  <a:pt x="964656" y="404791"/>
                  <a:pt x="997548" y="401698"/>
                </a:cubicBezTo>
                <a:close/>
                <a:moveTo>
                  <a:pt x="640693" y="394027"/>
                </a:moveTo>
                <a:cubicBezTo>
                  <a:pt x="685443" y="416190"/>
                  <a:pt x="595943" y="550242"/>
                  <a:pt x="528638" y="583844"/>
                </a:cubicBezTo>
                <a:cubicBezTo>
                  <a:pt x="528638" y="516639"/>
                  <a:pt x="595943" y="382588"/>
                  <a:pt x="640693" y="394027"/>
                </a:cubicBezTo>
                <a:close/>
                <a:moveTo>
                  <a:pt x="640074" y="349011"/>
                </a:moveTo>
                <a:cubicBezTo>
                  <a:pt x="538625" y="349011"/>
                  <a:pt x="460200" y="483829"/>
                  <a:pt x="460200" y="584853"/>
                </a:cubicBezTo>
                <a:cubicBezTo>
                  <a:pt x="426384" y="584853"/>
                  <a:pt x="415232" y="551058"/>
                  <a:pt x="415232" y="528768"/>
                </a:cubicBezTo>
                <a:cubicBezTo>
                  <a:pt x="415232" y="506119"/>
                  <a:pt x="426384" y="472325"/>
                  <a:pt x="426384" y="461180"/>
                </a:cubicBezTo>
                <a:cubicBezTo>
                  <a:pt x="426384" y="461180"/>
                  <a:pt x="426384" y="450035"/>
                  <a:pt x="415232" y="450035"/>
                </a:cubicBezTo>
                <a:cubicBezTo>
                  <a:pt x="381415" y="450035"/>
                  <a:pt x="358751" y="483829"/>
                  <a:pt x="358751" y="539913"/>
                </a:cubicBezTo>
                <a:cubicBezTo>
                  <a:pt x="358751" y="607143"/>
                  <a:pt x="403720" y="640937"/>
                  <a:pt x="471352" y="652082"/>
                </a:cubicBezTo>
                <a:cubicBezTo>
                  <a:pt x="471352" y="685876"/>
                  <a:pt x="505169" y="719671"/>
                  <a:pt x="550137" y="719671"/>
                </a:cubicBezTo>
                <a:cubicBezTo>
                  <a:pt x="583594" y="719671"/>
                  <a:pt x="617410" y="719671"/>
                  <a:pt x="640074" y="697021"/>
                </a:cubicBezTo>
                <a:cubicBezTo>
                  <a:pt x="628562" y="708526"/>
                  <a:pt x="628562" y="719671"/>
                  <a:pt x="628562" y="730816"/>
                </a:cubicBezTo>
                <a:cubicBezTo>
                  <a:pt x="538625" y="786540"/>
                  <a:pt x="471352" y="820335"/>
                  <a:pt x="415232" y="865274"/>
                </a:cubicBezTo>
                <a:cubicBezTo>
                  <a:pt x="358751" y="910213"/>
                  <a:pt x="336447" y="966298"/>
                  <a:pt x="336447" y="1022741"/>
                </a:cubicBezTo>
                <a:cubicBezTo>
                  <a:pt x="336447" y="1078826"/>
                  <a:pt x="381415" y="1134910"/>
                  <a:pt x="460200" y="1134910"/>
                </a:cubicBezTo>
                <a:cubicBezTo>
                  <a:pt x="550137" y="1134910"/>
                  <a:pt x="628562" y="1056176"/>
                  <a:pt x="662379" y="955153"/>
                </a:cubicBezTo>
                <a:cubicBezTo>
                  <a:pt x="673531" y="910213"/>
                  <a:pt x="685043" y="831480"/>
                  <a:pt x="685043" y="764250"/>
                </a:cubicBezTo>
                <a:cubicBezTo>
                  <a:pt x="786132" y="708526"/>
                  <a:pt x="831100" y="685876"/>
                  <a:pt x="876069" y="640937"/>
                </a:cubicBezTo>
                <a:cubicBezTo>
                  <a:pt x="887221" y="652082"/>
                  <a:pt x="887221" y="663586"/>
                  <a:pt x="898373" y="674731"/>
                </a:cubicBezTo>
                <a:cubicBezTo>
                  <a:pt x="853405" y="697021"/>
                  <a:pt x="752316" y="753105"/>
                  <a:pt x="752316" y="910213"/>
                </a:cubicBezTo>
                <a:cubicBezTo>
                  <a:pt x="752316" y="1022741"/>
                  <a:pt x="819948" y="1134910"/>
                  <a:pt x="966006" y="1134910"/>
                </a:cubicBezTo>
                <a:cubicBezTo>
                  <a:pt x="1089759" y="1134910"/>
                  <a:pt x="1168184" y="1045031"/>
                  <a:pt x="1168184" y="944008"/>
                </a:cubicBezTo>
                <a:cubicBezTo>
                  <a:pt x="1168184" y="865274"/>
                  <a:pt x="1123216" y="786540"/>
                  <a:pt x="1033279" y="786540"/>
                </a:cubicBezTo>
                <a:cubicBezTo>
                  <a:pt x="954854" y="786540"/>
                  <a:pt x="898373" y="831480"/>
                  <a:pt x="898373" y="899068"/>
                </a:cubicBezTo>
                <a:cubicBezTo>
                  <a:pt x="898373" y="944008"/>
                  <a:pt x="932190" y="988947"/>
                  <a:pt x="977158" y="988947"/>
                </a:cubicBezTo>
                <a:cubicBezTo>
                  <a:pt x="988310" y="988947"/>
                  <a:pt x="1010974" y="977802"/>
                  <a:pt x="1010974" y="966298"/>
                </a:cubicBezTo>
                <a:cubicBezTo>
                  <a:pt x="1010974" y="932863"/>
                  <a:pt x="966006" y="932863"/>
                  <a:pt x="977158" y="887923"/>
                </a:cubicBezTo>
                <a:cubicBezTo>
                  <a:pt x="977158" y="865274"/>
                  <a:pt x="999822" y="842984"/>
                  <a:pt x="1022127" y="842984"/>
                </a:cubicBezTo>
                <a:cubicBezTo>
                  <a:pt x="1078247" y="842984"/>
                  <a:pt x="1100911" y="899068"/>
                  <a:pt x="1100911" y="944008"/>
                </a:cubicBezTo>
                <a:cubicBezTo>
                  <a:pt x="1100911" y="1022741"/>
                  <a:pt x="1033279" y="1078826"/>
                  <a:pt x="977158" y="1078826"/>
                </a:cubicBezTo>
                <a:cubicBezTo>
                  <a:pt x="887221" y="1078826"/>
                  <a:pt x="831100" y="988947"/>
                  <a:pt x="831100" y="899068"/>
                </a:cubicBezTo>
                <a:cubicBezTo>
                  <a:pt x="831100" y="764250"/>
                  <a:pt x="921037" y="719671"/>
                  <a:pt x="966006" y="708526"/>
                </a:cubicBezTo>
                <a:cubicBezTo>
                  <a:pt x="966006" y="708526"/>
                  <a:pt x="1078247" y="730816"/>
                  <a:pt x="1078247" y="674731"/>
                </a:cubicBezTo>
                <a:cubicBezTo>
                  <a:pt x="1078247" y="652082"/>
                  <a:pt x="1044791" y="640937"/>
                  <a:pt x="1022127" y="640937"/>
                </a:cubicBezTo>
                <a:cubicBezTo>
                  <a:pt x="988310" y="640937"/>
                  <a:pt x="966006" y="652082"/>
                  <a:pt x="966006" y="652082"/>
                </a:cubicBezTo>
                <a:cubicBezTo>
                  <a:pt x="943342" y="640937"/>
                  <a:pt x="932190" y="629792"/>
                  <a:pt x="932190" y="607143"/>
                </a:cubicBezTo>
                <a:cubicBezTo>
                  <a:pt x="1010974" y="551058"/>
                  <a:pt x="1078247" y="483829"/>
                  <a:pt x="1078247" y="416240"/>
                </a:cubicBezTo>
                <a:cubicBezTo>
                  <a:pt x="1078247" y="371301"/>
                  <a:pt x="1055943" y="349011"/>
                  <a:pt x="999822" y="349011"/>
                </a:cubicBezTo>
                <a:cubicBezTo>
                  <a:pt x="921037" y="349011"/>
                  <a:pt x="853405" y="450035"/>
                  <a:pt x="853405" y="551058"/>
                </a:cubicBezTo>
                <a:cubicBezTo>
                  <a:pt x="853405" y="562203"/>
                  <a:pt x="853405" y="584853"/>
                  <a:pt x="853405" y="595998"/>
                </a:cubicBezTo>
                <a:cubicBezTo>
                  <a:pt x="808436" y="640937"/>
                  <a:pt x="763468" y="663586"/>
                  <a:pt x="696195" y="708526"/>
                </a:cubicBezTo>
                <a:cubicBezTo>
                  <a:pt x="696195" y="697021"/>
                  <a:pt x="696195" y="674731"/>
                  <a:pt x="696195" y="640937"/>
                </a:cubicBezTo>
                <a:cubicBezTo>
                  <a:pt x="730011" y="618647"/>
                  <a:pt x="763468" y="573708"/>
                  <a:pt x="763468" y="539913"/>
                </a:cubicBezTo>
                <a:cubicBezTo>
                  <a:pt x="763468" y="528768"/>
                  <a:pt x="752316" y="517264"/>
                  <a:pt x="730011" y="517264"/>
                </a:cubicBezTo>
                <a:cubicBezTo>
                  <a:pt x="696195" y="517264"/>
                  <a:pt x="662379" y="573708"/>
                  <a:pt x="651226" y="618647"/>
                </a:cubicBezTo>
                <a:cubicBezTo>
                  <a:pt x="628562" y="640937"/>
                  <a:pt x="595106" y="674731"/>
                  <a:pt x="561289" y="674731"/>
                </a:cubicBezTo>
                <a:cubicBezTo>
                  <a:pt x="538625" y="674731"/>
                  <a:pt x="527473" y="652082"/>
                  <a:pt x="527473" y="640937"/>
                </a:cubicBezTo>
                <a:cubicBezTo>
                  <a:pt x="606258" y="618647"/>
                  <a:pt x="707347" y="506119"/>
                  <a:pt x="707347" y="405095"/>
                </a:cubicBezTo>
                <a:cubicBezTo>
                  <a:pt x="707347" y="393950"/>
                  <a:pt x="696195" y="349011"/>
                  <a:pt x="640074" y="349011"/>
                </a:cubicBezTo>
                <a:close/>
                <a:moveTo>
                  <a:pt x="5938413" y="214313"/>
                </a:moveTo>
                <a:cubicBezTo>
                  <a:pt x="5949738" y="214313"/>
                  <a:pt x="5960709" y="225413"/>
                  <a:pt x="5960709" y="247612"/>
                </a:cubicBezTo>
                <a:cubicBezTo>
                  <a:pt x="5960709" y="359685"/>
                  <a:pt x="5960709" y="359685"/>
                  <a:pt x="5960709" y="359685"/>
                </a:cubicBezTo>
                <a:cubicBezTo>
                  <a:pt x="5960709" y="381885"/>
                  <a:pt x="5949738" y="393343"/>
                  <a:pt x="5938413" y="393343"/>
                </a:cubicBezTo>
                <a:cubicBezTo>
                  <a:pt x="5916471" y="393343"/>
                  <a:pt x="5905500" y="381885"/>
                  <a:pt x="5905500" y="359685"/>
                </a:cubicBezTo>
                <a:cubicBezTo>
                  <a:pt x="5905500" y="247612"/>
                  <a:pt x="5905500" y="247612"/>
                  <a:pt x="5905500" y="247612"/>
                </a:cubicBezTo>
                <a:cubicBezTo>
                  <a:pt x="5905500" y="225413"/>
                  <a:pt x="5916471" y="214313"/>
                  <a:pt x="5938413" y="214313"/>
                </a:cubicBezTo>
                <a:close/>
                <a:moveTo>
                  <a:pt x="752316" y="79375"/>
                </a:moveTo>
                <a:cubicBezTo>
                  <a:pt x="864917" y="79375"/>
                  <a:pt x="954854" y="112810"/>
                  <a:pt x="966006" y="112810"/>
                </a:cubicBezTo>
                <a:cubicBezTo>
                  <a:pt x="966006" y="112810"/>
                  <a:pt x="966006" y="112810"/>
                  <a:pt x="966006" y="124314"/>
                </a:cubicBezTo>
                <a:cubicBezTo>
                  <a:pt x="966006" y="124314"/>
                  <a:pt x="966006" y="124314"/>
                  <a:pt x="954854" y="124314"/>
                </a:cubicBezTo>
                <a:cubicBezTo>
                  <a:pt x="954854" y="124314"/>
                  <a:pt x="898373" y="90520"/>
                  <a:pt x="797284" y="90520"/>
                </a:cubicBezTo>
                <a:cubicBezTo>
                  <a:pt x="707347" y="90520"/>
                  <a:pt x="651226" y="135459"/>
                  <a:pt x="651226" y="180398"/>
                </a:cubicBezTo>
                <a:cubicBezTo>
                  <a:pt x="651226" y="202688"/>
                  <a:pt x="673531" y="225338"/>
                  <a:pt x="707347" y="225338"/>
                </a:cubicBezTo>
                <a:cubicBezTo>
                  <a:pt x="763468" y="225338"/>
                  <a:pt x="763468" y="157749"/>
                  <a:pt x="887221" y="157749"/>
                </a:cubicBezTo>
                <a:cubicBezTo>
                  <a:pt x="943342" y="157749"/>
                  <a:pt x="988310" y="169254"/>
                  <a:pt x="1033279" y="191543"/>
                </a:cubicBezTo>
                <a:cubicBezTo>
                  <a:pt x="1303090" y="270277"/>
                  <a:pt x="1415691" y="506119"/>
                  <a:pt x="1415691" y="753105"/>
                </a:cubicBezTo>
                <a:cubicBezTo>
                  <a:pt x="1415691" y="865274"/>
                  <a:pt x="1381875" y="955153"/>
                  <a:pt x="1381875" y="966298"/>
                </a:cubicBezTo>
                <a:lnTo>
                  <a:pt x="1381875" y="955153"/>
                </a:lnTo>
                <a:cubicBezTo>
                  <a:pt x="1381875" y="955153"/>
                  <a:pt x="1404539" y="887923"/>
                  <a:pt x="1404539" y="798045"/>
                </a:cubicBezTo>
                <a:cubicBezTo>
                  <a:pt x="1404539" y="708526"/>
                  <a:pt x="1370723" y="652082"/>
                  <a:pt x="1314602" y="652082"/>
                </a:cubicBezTo>
                <a:cubicBezTo>
                  <a:pt x="1291938" y="652082"/>
                  <a:pt x="1269633" y="674731"/>
                  <a:pt x="1269633" y="708526"/>
                </a:cubicBezTo>
                <a:cubicBezTo>
                  <a:pt x="1269633" y="764250"/>
                  <a:pt x="1336906" y="764250"/>
                  <a:pt x="1336906" y="887923"/>
                </a:cubicBezTo>
                <a:cubicBezTo>
                  <a:pt x="1336906" y="932863"/>
                  <a:pt x="1325754" y="988947"/>
                  <a:pt x="1314602" y="1033886"/>
                </a:cubicBezTo>
                <a:cubicBezTo>
                  <a:pt x="1235817" y="1292377"/>
                  <a:pt x="988310" y="1415691"/>
                  <a:pt x="752316" y="1415691"/>
                </a:cubicBezTo>
                <a:cubicBezTo>
                  <a:pt x="640074" y="1415691"/>
                  <a:pt x="561289" y="1393401"/>
                  <a:pt x="538625" y="1382256"/>
                </a:cubicBezTo>
                <a:lnTo>
                  <a:pt x="538625" y="1370751"/>
                </a:lnTo>
                <a:cubicBezTo>
                  <a:pt x="550137" y="1382256"/>
                  <a:pt x="617410" y="1404546"/>
                  <a:pt x="696195" y="1404546"/>
                </a:cubicBezTo>
                <a:cubicBezTo>
                  <a:pt x="797284" y="1404546"/>
                  <a:pt x="842253" y="1359606"/>
                  <a:pt x="842253" y="1314667"/>
                </a:cubicBezTo>
                <a:cubicBezTo>
                  <a:pt x="842253" y="1292377"/>
                  <a:pt x="819948" y="1269728"/>
                  <a:pt x="797284" y="1269728"/>
                </a:cubicBezTo>
                <a:cubicBezTo>
                  <a:pt x="741163" y="1269728"/>
                  <a:pt x="730011" y="1337317"/>
                  <a:pt x="617410" y="1337317"/>
                </a:cubicBezTo>
                <a:cubicBezTo>
                  <a:pt x="561289" y="1337317"/>
                  <a:pt x="516321" y="1325812"/>
                  <a:pt x="460200" y="1314667"/>
                </a:cubicBezTo>
                <a:cubicBezTo>
                  <a:pt x="201541" y="1235933"/>
                  <a:pt x="77788" y="988947"/>
                  <a:pt x="77788" y="753105"/>
                </a:cubicBezTo>
                <a:cubicBezTo>
                  <a:pt x="77788" y="629792"/>
                  <a:pt x="111604" y="539913"/>
                  <a:pt x="111604" y="539913"/>
                </a:cubicBezTo>
                <a:lnTo>
                  <a:pt x="122756" y="539913"/>
                </a:lnTo>
                <a:cubicBezTo>
                  <a:pt x="122756" y="551058"/>
                  <a:pt x="100452" y="618647"/>
                  <a:pt x="100452" y="697021"/>
                </a:cubicBezTo>
                <a:cubicBezTo>
                  <a:pt x="100452" y="786540"/>
                  <a:pt x="133909" y="842984"/>
                  <a:pt x="178877" y="842984"/>
                </a:cubicBezTo>
                <a:cubicBezTo>
                  <a:pt x="212693" y="842984"/>
                  <a:pt x="235358" y="820335"/>
                  <a:pt x="235358" y="798045"/>
                </a:cubicBezTo>
                <a:cubicBezTo>
                  <a:pt x="235358" y="741960"/>
                  <a:pt x="167725" y="730816"/>
                  <a:pt x="167725" y="607143"/>
                </a:cubicBezTo>
                <a:cubicBezTo>
                  <a:pt x="167725" y="562203"/>
                  <a:pt x="167725" y="517264"/>
                  <a:pt x="190389" y="461180"/>
                </a:cubicBezTo>
                <a:cubicBezTo>
                  <a:pt x="268814" y="202688"/>
                  <a:pt x="516321" y="79375"/>
                  <a:pt x="752316" y="79375"/>
                </a:cubicBezTo>
                <a:close/>
                <a:moveTo>
                  <a:pt x="753107" y="33787"/>
                </a:moveTo>
                <a:cubicBezTo>
                  <a:pt x="359650" y="33787"/>
                  <a:pt x="33807" y="348298"/>
                  <a:pt x="33807" y="752311"/>
                </a:cubicBezTo>
                <a:cubicBezTo>
                  <a:pt x="33807" y="1145180"/>
                  <a:pt x="359650" y="1459691"/>
                  <a:pt x="753107" y="1459691"/>
                </a:cubicBezTo>
                <a:cubicBezTo>
                  <a:pt x="1146565" y="1459691"/>
                  <a:pt x="1461258" y="1145180"/>
                  <a:pt x="1461258" y="752311"/>
                </a:cubicBezTo>
                <a:cubicBezTo>
                  <a:pt x="1461258" y="359441"/>
                  <a:pt x="1146565" y="33787"/>
                  <a:pt x="753107" y="33787"/>
                </a:cubicBezTo>
                <a:close/>
                <a:moveTo>
                  <a:pt x="753107" y="0"/>
                </a:moveTo>
                <a:cubicBezTo>
                  <a:pt x="1168863" y="0"/>
                  <a:pt x="1495065" y="336796"/>
                  <a:pt x="1495065" y="752311"/>
                </a:cubicBezTo>
                <a:cubicBezTo>
                  <a:pt x="1495065" y="1156682"/>
                  <a:pt x="1168863" y="1493479"/>
                  <a:pt x="753107" y="1493479"/>
                </a:cubicBezTo>
                <a:cubicBezTo>
                  <a:pt x="337352" y="1493479"/>
                  <a:pt x="0" y="1156682"/>
                  <a:pt x="0" y="752311"/>
                </a:cubicBezTo>
                <a:cubicBezTo>
                  <a:pt x="0" y="336796"/>
                  <a:pt x="337352" y="0"/>
                  <a:pt x="753107" y="0"/>
                </a:cubicBez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anchor="ctr">
            <a:noAutofit/>
          </a:bodyPr>
          <a:lstStyle/>
          <a:p>
            <a:pPr defTabSz="445770" fontAlgn="base" hangingPunct="0">
              <a:lnSpc>
                <a:spcPct val="93000"/>
              </a:lnSpc>
              <a:spcBef>
                <a:spcPct val="0"/>
              </a:spcBef>
              <a:spcAft>
                <a:spcPct val="0"/>
              </a:spcAft>
              <a:buClr>
                <a:srgbClr val="000000"/>
              </a:buClr>
              <a:buSzPct val="100000"/>
              <a:buFont typeface="Times New Roman" charset="0"/>
              <a:buNone/>
            </a:pPr>
            <a:endParaRPr lang="en-US" sz="1755">
              <a:solidFill>
                <a:srgbClr val="000000"/>
              </a:solidFill>
              <a:latin typeface="Arial" charset="0"/>
              <a:ea typeface="SimSun"/>
              <a:cs typeface="SimSun"/>
            </a:endParaRPr>
          </a:p>
        </p:txBody>
      </p:sp>
      <p:sp>
        <p:nvSpPr>
          <p:cNvPr id="9" name="Text Placeholder 8"/>
          <p:cNvSpPr>
            <a:spLocks noGrp="1"/>
          </p:cNvSpPr>
          <p:nvPr>
            <p:ph type="body" sz="quarter" idx="14" hasCustomPrompt="1"/>
          </p:nvPr>
        </p:nvSpPr>
        <p:spPr bwMode="gray">
          <a:xfrm>
            <a:off x="482917" y="3429000"/>
            <a:ext cx="5460683" cy="1395412"/>
          </a:xfrm>
        </p:spPr>
        <p:txBody>
          <a:bodyPr/>
          <a:lstStyle>
            <a:lvl1pPr>
              <a:defRPr sz="1755" baseline="0"/>
            </a:lvl1pPr>
          </a:lstStyle>
          <a:p>
            <a:pPr lvl="0"/>
            <a:r>
              <a:rPr lang="en-US" dirty="0"/>
              <a:t>Click to add optional content paragraph. 18pt flexible positioning. Delete if not needed.</a:t>
            </a:r>
          </a:p>
        </p:txBody>
      </p:sp>
      <p:sp>
        <p:nvSpPr>
          <p:cNvPr id="6" name="Title 5"/>
          <p:cNvSpPr>
            <a:spLocks noGrp="1"/>
          </p:cNvSpPr>
          <p:nvPr>
            <p:ph type="title" hasCustomPrompt="1"/>
          </p:nvPr>
        </p:nvSpPr>
        <p:spPr>
          <a:xfrm>
            <a:off x="482917" y="510062"/>
            <a:ext cx="5460683" cy="2476206"/>
          </a:xfrm>
        </p:spPr>
        <p:txBody>
          <a:bodyPr anchor="b"/>
          <a:lstStyle>
            <a:lvl1pPr>
              <a:defRPr baseline="0"/>
            </a:lvl1pPr>
          </a:lstStyle>
          <a:p>
            <a:r>
              <a:rPr lang="en-US" dirty="0"/>
              <a:t>Full page image with headline text — image should have a significant amount of white space for legibility.</a:t>
            </a:r>
          </a:p>
        </p:txBody>
      </p:sp>
      <p:sp>
        <p:nvSpPr>
          <p:cNvPr id="2" name="Slide Number Placeholder 1"/>
          <p:cNvSpPr>
            <a:spLocks noGrp="1"/>
          </p:cNvSpPr>
          <p:nvPr>
            <p:ph type="sldNum" sz="quarter" idx="19"/>
          </p:nvPr>
        </p:nvSpPr>
        <p:spPr/>
        <p:txBody>
          <a:bodyPr/>
          <a:lstStyle/>
          <a:p>
            <a:r>
              <a:rPr lang="en-CA"/>
              <a:t>|  </a:t>
            </a:r>
            <a:fld id="{00E6A5BD-C011-4A45-AA3A-201790FB7F2B}" type="slidenum">
              <a:rPr lang="en-CA" smtClean="0"/>
              <a:pPr/>
              <a:t>‹#›</a:t>
            </a:fld>
            <a:endParaRPr lang="en-CA" dirty="0"/>
          </a:p>
        </p:txBody>
      </p:sp>
    </p:spTree>
    <p:extLst>
      <p:ext uri="{BB962C8B-B14F-4D97-AF65-F5344CB8AC3E}">
        <p14:creationId xmlns:p14="http://schemas.microsoft.com/office/powerpoint/2010/main" val="323456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Full Page Image with Floating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CDD6694-952E-4FA8-A8F1-EAF3E0CE9A7E}"/>
              </a:ext>
            </a:extLst>
          </p:cNvPr>
          <p:cNvSpPr/>
          <p:nvPr userDrawn="1"/>
        </p:nvSpPr>
        <p:spPr>
          <a:xfrm>
            <a:off x="0" y="2824"/>
            <a:ext cx="11887200" cy="6858000"/>
          </a:xfrm>
          <a:prstGeom prst="rect">
            <a:avLst/>
          </a:prstGeom>
          <a:solidFill>
            <a:schemeClr val="bg1">
              <a:alpha val="7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4"/>
          <p:cNvSpPr/>
          <p:nvPr userDrawn="1"/>
        </p:nvSpPr>
        <p:spPr>
          <a:xfrm>
            <a:off x="0" y="6096000"/>
            <a:ext cx="11887200" cy="762000"/>
          </a:xfrm>
          <a:custGeom>
            <a:avLst/>
            <a:gdLst>
              <a:gd name="connsiteX0" fmla="*/ 0 w 12192000"/>
              <a:gd name="connsiteY0" fmla="*/ 0 h 965200"/>
              <a:gd name="connsiteX1" fmla="*/ 12192000 w 12192000"/>
              <a:gd name="connsiteY1" fmla="*/ 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13700 w 12192000"/>
              <a:gd name="connsiteY1" fmla="*/ 96520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89900 w 12192000"/>
              <a:gd name="connsiteY1" fmla="*/ 53340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89900 w 12192000"/>
              <a:gd name="connsiteY1" fmla="*/ 533400 h 965200"/>
              <a:gd name="connsiteX2" fmla="*/ 9753600 w 12192000"/>
              <a:gd name="connsiteY2" fmla="*/ 736600 h 965200"/>
              <a:gd name="connsiteX3" fmla="*/ 12192000 w 12192000"/>
              <a:gd name="connsiteY3" fmla="*/ 965200 h 965200"/>
              <a:gd name="connsiteX4" fmla="*/ 0 w 12192000"/>
              <a:gd name="connsiteY4" fmla="*/ 965200 h 965200"/>
              <a:gd name="connsiteX5" fmla="*/ 0 w 12192000"/>
              <a:gd name="connsiteY5" fmla="*/ 0 h 965200"/>
              <a:gd name="connsiteX0" fmla="*/ 0 w 12192000"/>
              <a:gd name="connsiteY0" fmla="*/ 0 h 990600"/>
              <a:gd name="connsiteX1" fmla="*/ 8064500 w 12192000"/>
              <a:gd name="connsiteY1" fmla="*/ 990600 h 990600"/>
              <a:gd name="connsiteX2" fmla="*/ 9753600 w 12192000"/>
              <a:gd name="connsiteY2" fmla="*/ 736600 h 990600"/>
              <a:gd name="connsiteX3" fmla="*/ 12192000 w 12192000"/>
              <a:gd name="connsiteY3" fmla="*/ 965200 h 990600"/>
              <a:gd name="connsiteX4" fmla="*/ 0 w 12192000"/>
              <a:gd name="connsiteY4" fmla="*/ 965200 h 990600"/>
              <a:gd name="connsiteX5" fmla="*/ 0 w 12192000"/>
              <a:gd name="connsiteY5" fmla="*/ 0 h 990600"/>
              <a:gd name="connsiteX0" fmla="*/ 0 w 12192000"/>
              <a:gd name="connsiteY0" fmla="*/ 0 h 990600"/>
              <a:gd name="connsiteX1" fmla="*/ 8064500 w 12192000"/>
              <a:gd name="connsiteY1" fmla="*/ 990600 h 990600"/>
              <a:gd name="connsiteX2" fmla="*/ 12192000 w 12192000"/>
              <a:gd name="connsiteY2" fmla="*/ 203200 h 990600"/>
              <a:gd name="connsiteX3" fmla="*/ 12192000 w 12192000"/>
              <a:gd name="connsiteY3" fmla="*/ 965200 h 990600"/>
              <a:gd name="connsiteX4" fmla="*/ 0 w 12192000"/>
              <a:gd name="connsiteY4" fmla="*/ 965200 h 990600"/>
              <a:gd name="connsiteX5" fmla="*/ 0 w 12192000"/>
              <a:gd name="connsiteY5" fmla="*/ 0 h 990600"/>
              <a:gd name="connsiteX0" fmla="*/ 0 w 12192000"/>
              <a:gd name="connsiteY0" fmla="*/ 0 h 965200"/>
              <a:gd name="connsiteX1" fmla="*/ 8052777 w 12192000"/>
              <a:gd name="connsiteY1" fmla="*/ 961292 h 965200"/>
              <a:gd name="connsiteX2" fmla="*/ 12192000 w 12192000"/>
              <a:gd name="connsiteY2" fmla="*/ 203200 h 965200"/>
              <a:gd name="connsiteX3" fmla="*/ 12192000 w 12192000"/>
              <a:gd name="connsiteY3" fmla="*/ 965200 h 965200"/>
              <a:gd name="connsiteX4" fmla="*/ 0 w 12192000"/>
              <a:gd name="connsiteY4" fmla="*/ 965200 h 965200"/>
              <a:gd name="connsiteX5" fmla="*/ 0 w 12192000"/>
              <a:gd name="connsiteY5" fmla="*/ 0 h 965200"/>
              <a:gd name="connsiteX0" fmla="*/ 0 w 12192000"/>
              <a:gd name="connsiteY0" fmla="*/ 28294 h 762000"/>
              <a:gd name="connsiteX1" fmla="*/ 8052777 w 12192000"/>
              <a:gd name="connsiteY1" fmla="*/ 758092 h 762000"/>
              <a:gd name="connsiteX2" fmla="*/ 12192000 w 12192000"/>
              <a:gd name="connsiteY2" fmla="*/ 0 h 762000"/>
              <a:gd name="connsiteX3" fmla="*/ 12192000 w 12192000"/>
              <a:gd name="connsiteY3" fmla="*/ 762000 h 762000"/>
              <a:gd name="connsiteX4" fmla="*/ 0 w 12192000"/>
              <a:gd name="connsiteY4" fmla="*/ 762000 h 762000"/>
              <a:gd name="connsiteX5" fmla="*/ 0 w 12192000"/>
              <a:gd name="connsiteY5" fmla="*/ 28294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62000">
                <a:moveTo>
                  <a:pt x="0" y="28294"/>
                </a:moveTo>
                <a:lnTo>
                  <a:pt x="8052777" y="758092"/>
                </a:lnTo>
                <a:lnTo>
                  <a:pt x="12192000" y="0"/>
                </a:lnTo>
                <a:lnTo>
                  <a:pt x="12192000" y="762000"/>
                </a:lnTo>
                <a:lnTo>
                  <a:pt x="0" y="762000"/>
                </a:lnTo>
                <a:lnTo>
                  <a:pt x="0" y="2829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2" name="Freeform 11"/>
          <p:cNvSpPr>
            <a:spLocks noChangeAspect="1" noChangeArrowheads="1"/>
          </p:cNvSpPr>
          <p:nvPr userDrawn="1"/>
        </p:nvSpPr>
        <p:spPr bwMode="auto">
          <a:xfrm>
            <a:off x="482918" y="6363882"/>
            <a:ext cx="1292495" cy="320040"/>
          </a:xfrm>
          <a:custGeom>
            <a:avLst/>
            <a:gdLst>
              <a:gd name="connsiteX0" fmla="*/ 617180 w 6186130"/>
              <a:gd name="connsiteY0" fmla="*/ 798513 h 1493479"/>
              <a:gd name="connsiteX1" fmla="*/ 460944 w 6186130"/>
              <a:gd name="connsiteY1" fmla="*/ 1077556 h 1493479"/>
              <a:gd name="connsiteX2" fmla="*/ 404813 w 6186130"/>
              <a:gd name="connsiteY2" fmla="*/ 1021819 h 1493479"/>
              <a:gd name="connsiteX3" fmla="*/ 617180 w 6186130"/>
              <a:gd name="connsiteY3" fmla="*/ 798513 h 1493479"/>
              <a:gd name="connsiteX4" fmla="*/ 5241925 w 6186130"/>
              <a:gd name="connsiteY4" fmla="*/ 675084 h 1493479"/>
              <a:gd name="connsiteX5" fmla="*/ 5141097 w 6186130"/>
              <a:gd name="connsiteY5" fmla="*/ 786660 h 1493479"/>
              <a:gd name="connsiteX6" fmla="*/ 5342753 w 6186130"/>
              <a:gd name="connsiteY6" fmla="*/ 786660 h 1493479"/>
              <a:gd name="connsiteX7" fmla="*/ 5241925 w 6186130"/>
              <a:gd name="connsiteY7" fmla="*/ 675084 h 1493479"/>
              <a:gd name="connsiteX8" fmla="*/ 3530600 w 6186130"/>
              <a:gd name="connsiteY8" fmla="*/ 675084 h 1493479"/>
              <a:gd name="connsiteX9" fmla="*/ 3440896 w 6186130"/>
              <a:gd name="connsiteY9" fmla="*/ 786660 h 1493479"/>
              <a:gd name="connsiteX10" fmla="*/ 3631428 w 6186130"/>
              <a:gd name="connsiteY10" fmla="*/ 786660 h 1493479"/>
              <a:gd name="connsiteX11" fmla="*/ 3530600 w 6186130"/>
              <a:gd name="connsiteY11" fmla="*/ 675084 h 1493479"/>
              <a:gd name="connsiteX12" fmla="*/ 4466008 w 6186130"/>
              <a:gd name="connsiteY12" fmla="*/ 641351 h 1493479"/>
              <a:gd name="connsiteX13" fmla="*/ 4499382 w 6186130"/>
              <a:gd name="connsiteY13" fmla="*/ 641351 h 1493479"/>
              <a:gd name="connsiteX14" fmla="*/ 4510866 w 6186130"/>
              <a:gd name="connsiteY14" fmla="*/ 652473 h 1493479"/>
              <a:gd name="connsiteX15" fmla="*/ 4510866 w 6186130"/>
              <a:gd name="connsiteY15" fmla="*/ 865227 h 1493479"/>
              <a:gd name="connsiteX16" fmla="*/ 4589098 w 6186130"/>
              <a:gd name="connsiteY16" fmla="*/ 954921 h 1493479"/>
              <a:gd name="connsiteX17" fmla="*/ 4678813 w 6186130"/>
              <a:gd name="connsiteY17" fmla="*/ 910074 h 1493479"/>
              <a:gd name="connsiteX18" fmla="*/ 4678813 w 6186130"/>
              <a:gd name="connsiteY18" fmla="*/ 652473 h 1493479"/>
              <a:gd name="connsiteX19" fmla="*/ 4690296 w 6186130"/>
              <a:gd name="connsiteY19" fmla="*/ 641351 h 1493479"/>
              <a:gd name="connsiteX20" fmla="*/ 4723670 w 6186130"/>
              <a:gd name="connsiteY20" fmla="*/ 641351 h 1493479"/>
              <a:gd name="connsiteX21" fmla="*/ 4735154 w 6186130"/>
              <a:gd name="connsiteY21" fmla="*/ 652473 h 1493479"/>
              <a:gd name="connsiteX22" fmla="*/ 4735154 w 6186130"/>
              <a:gd name="connsiteY22" fmla="*/ 977523 h 1493479"/>
              <a:gd name="connsiteX23" fmla="*/ 4723670 w 6186130"/>
              <a:gd name="connsiteY23" fmla="*/ 999767 h 1493479"/>
              <a:gd name="connsiteX24" fmla="*/ 4701421 w 6186130"/>
              <a:gd name="connsiteY24" fmla="*/ 999767 h 1493479"/>
              <a:gd name="connsiteX25" fmla="*/ 4678813 w 6186130"/>
              <a:gd name="connsiteY25" fmla="*/ 977523 h 1493479"/>
              <a:gd name="connsiteX26" fmla="*/ 4678813 w 6186130"/>
              <a:gd name="connsiteY26" fmla="*/ 954921 h 1493479"/>
              <a:gd name="connsiteX27" fmla="*/ 4577973 w 6186130"/>
              <a:gd name="connsiteY27" fmla="*/ 999767 h 1493479"/>
              <a:gd name="connsiteX28" fmla="*/ 4454525 w 6186130"/>
              <a:gd name="connsiteY28" fmla="*/ 865227 h 1493479"/>
              <a:gd name="connsiteX29" fmla="*/ 4454525 w 6186130"/>
              <a:gd name="connsiteY29" fmla="*/ 652473 h 1493479"/>
              <a:gd name="connsiteX30" fmla="*/ 4466008 w 6186130"/>
              <a:gd name="connsiteY30" fmla="*/ 641351 h 1493479"/>
              <a:gd name="connsiteX31" fmla="*/ 5588935 w 6186130"/>
              <a:gd name="connsiteY31" fmla="*/ 630238 h 1493479"/>
              <a:gd name="connsiteX32" fmla="*/ 5700394 w 6186130"/>
              <a:gd name="connsiteY32" fmla="*/ 663962 h 1493479"/>
              <a:gd name="connsiteX33" fmla="*/ 5700394 w 6186130"/>
              <a:gd name="connsiteY33" fmla="*/ 675084 h 1493479"/>
              <a:gd name="connsiteX34" fmla="*/ 5689320 w 6186130"/>
              <a:gd name="connsiteY34" fmla="*/ 697328 h 1493479"/>
              <a:gd name="connsiteX35" fmla="*/ 5666813 w 6186130"/>
              <a:gd name="connsiteY35" fmla="*/ 697328 h 1493479"/>
              <a:gd name="connsiteX36" fmla="*/ 5588935 w 6186130"/>
              <a:gd name="connsiteY36" fmla="*/ 675084 h 1493479"/>
              <a:gd name="connsiteX37" fmla="*/ 5510699 w 6186130"/>
              <a:gd name="connsiteY37" fmla="*/ 731052 h 1493479"/>
              <a:gd name="connsiteX38" fmla="*/ 5588935 w 6186130"/>
              <a:gd name="connsiteY38" fmla="*/ 786660 h 1493479"/>
              <a:gd name="connsiteX39" fmla="*/ 5711469 w 6186130"/>
              <a:gd name="connsiteY39" fmla="*/ 898954 h 1493479"/>
              <a:gd name="connsiteX40" fmla="*/ 5577503 w 6186130"/>
              <a:gd name="connsiteY40" fmla="*/ 999767 h 1493479"/>
              <a:gd name="connsiteX41" fmla="*/ 5454969 w 6186130"/>
              <a:gd name="connsiteY41" fmla="*/ 966043 h 1493479"/>
              <a:gd name="connsiteX42" fmla="*/ 5443538 w 6186130"/>
              <a:gd name="connsiteY42" fmla="*/ 943800 h 1493479"/>
              <a:gd name="connsiteX43" fmla="*/ 5466044 w 6186130"/>
              <a:gd name="connsiteY43" fmla="*/ 921198 h 1493479"/>
              <a:gd name="connsiteX44" fmla="*/ 5477118 w 6186130"/>
              <a:gd name="connsiteY44" fmla="*/ 921198 h 1493479"/>
              <a:gd name="connsiteX45" fmla="*/ 5577503 w 6186130"/>
              <a:gd name="connsiteY45" fmla="*/ 954922 h 1493479"/>
              <a:gd name="connsiteX46" fmla="*/ 5655739 w 6186130"/>
              <a:gd name="connsiteY46" fmla="*/ 898954 h 1493479"/>
              <a:gd name="connsiteX47" fmla="*/ 5566429 w 6186130"/>
              <a:gd name="connsiteY47" fmla="*/ 842987 h 1493479"/>
              <a:gd name="connsiteX48" fmla="*/ 5454969 w 6186130"/>
              <a:gd name="connsiteY48" fmla="*/ 731052 h 1493479"/>
              <a:gd name="connsiteX49" fmla="*/ 5588935 w 6186130"/>
              <a:gd name="connsiteY49" fmla="*/ 630238 h 1493479"/>
              <a:gd name="connsiteX50" fmla="*/ 5241925 w 6186130"/>
              <a:gd name="connsiteY50" fmla="*/ 630238 h 1493479"/>
              <a:gd name="connsiteX51" fmla="*/ 5398729 w 6186130"/>
              <a:gd name="connsiteY51" fmla="*/ 809263 h 1493479"/>
              <a:gd name="connsiteX52" fmla="*/ 5398729 w 6186130"/>
              <a:gd name="connsiteY52" fmla="*/ 820384 h 1493479"/>
              <a:gd name="connsiteX53" fmla="*/ 5387606 w 6186130"/>
              <a:gd name="connsiteY53" fmla="*/ 831506 h 1493479"/>
              <a:gd name="connsiteX54" fmla="*/ 5141097 w 6186130"/>
              <a:gd name="connsiteY54" fmla="*/ 831506 h 1493479"/>
              <a:gd name="connsiteX55" fmla="*/ 5253049 w 6186130"/>
              <a:gd name="connsiteY55" fmla="*/ 954922 h 1493479"/>
              <a:gd name="connsiteX56" fmla="*/ 5342753 w 6186130"/>
              <a:gd name="connsiteY56" fmla="*/ 932678 h 1493479"/>
              <a:gd name="connsiteX57" fmla="*/ 5353877 w 6186130"/>
              <a:gd name="connsiteY57" fmla="*/ 932678 h 1493479"/>
              <a:gd name="connsiteX58" fmla="*/ 5365359 w 6186130"/>
              <a:gd name="connsiteY58" fmla="*/ 943800 h 1493479"/>
              <a:gd name="connsiteX59" fmla="*/ 5365359 w 6186130"/>
              <a:gd name="connsiteY59" fmla="*/ 966043 h 1493479"/>
              <a:gd name="connsiteX60" fmla="*/ 5253049 w 6186130"/>
              <a:gd name="connsiteY60" fmla="*/ 999767 h 1493479"/>
              <a:gd name="connsiteX61" fmla="*/ 5084763 w 6186130"/>
              <a:gd name="connsiteY61" fmla="*/ 820384 h 1493479"/>
              <a:gd name="connsiteX62" fmla="*/ 5241925 w 6186130"/>
              <a:gd name="connsiteY62" fmla="*/ 630238 h 1493479"/>
              <a:gd name="connsiteX63" fmla="*/ 5004797 w 6186130"/>
              <a:gd name="connsiteY63" fmla="*/ 630238 h 1493479"/>
              <a:gd name="connsiteX64" fmla="*/ 5038041 w 6186130"/>
              <a:gd name="connsiteY64" fmla="*/ 630238 h 1493479"/>
              <a:gd name="connsiteX65" fmla="*/ 5049480 w 6186130"/>
              <a:gd name="connsiteY65" fmla="*/ 652482 h 1493479"/>
              <a:gd name="connsiteX66" fmla="*/ 5038041 w 6186130"/>
              <a:gd name="connsiteY66" fmla="*/ 675084 h 1493479"/>
              <a:gd name="connsiteX67" fmla="*/ 5026960 w 6186130"/>
              <a:gd name="connsiteY67" fmla="*/ 686206 h 1493479"/>
              <a:gd name="connsiteX68" fmla="*/ 4993358 w 6186130"/>
              <a:gd name="connsiteY68" fmla="*/ 686206 h 1493479"/>
              <a:gd name="connsiteX69" fmla="*/ 4915429 w 6186130"/>
              <a:gd name="connsiteY69" fmla="*/ 731052 h 1493479"/>
              <a:gd name="connsiteX70" fmla="*/ 4915429 w 6186130"/>
              <a:gd name="connsiteY70" fmla="*/ 977524 h 1493479"/>
              <a:gd name="connsiteX71" fmla="*/ 4892908 w 6186130"/>
              <a:gd name="connsiteY71" fmla="*/ 999767 h 1493479"/>
              <a:gd name="connsiteX72" fmla="*/ 4870745 w 6186130"/>
              <a:gd name="connsiteY72" fmla="*/ 999767 h 1493479"/>
              <a:gd name="connsiteX73" fmla="*/ 4848225 w 6186130"/>
              <a:gd name="connsiteY73" fmla="*/ 977524 h 1493479"/>
              <a:gd name="connsiteX74" fmla="*/ 4848225 w 6186130"/>
              <a:gd name="connsiteY74" fmla="*/ 652482 h 1493479"/>
              <a:gd name="connsiteX75" fmla="*/ 4870745 w 6186130"/>
              <a:gd name="connsiteY75" fmla="*/ 641360 h 1493479"/>
              <a:gd name="connsiteX76" fmla="*/ 4892908 w 6186130"/>
              <a:gd name="connsiteY76" fmla="*/ 641360 h 1493479"/>
              <a:gd name="connsiteX77" fmla="*/ 4903990 w 6186130"/>
              <a:gd name="connsiteY77" fmla="*/ 652482 h 1493479"/>
              <a:gd name="connsiteX78" fmla="*/ 4903990 w 6186130"/>
              <a:gd name="connsiteY78" fmla="*/ 686206 h 1493479"/>
              <a:gd name="connsiteX79" fmla="*/ 5004797 w 6186130"/>
              <a:gd name="connsiteY79" fmla="*/ 630238 h 1493479"/>
              <a:gd name="connsiteX80" fmla="*/ 3946548 w 6186130"/>
              <a:gd name="connsiteY80" fmla="*/ 630238 h 1493479"/>
              <a:gd name="connsiteX81" fmla="*/ 4069991 w 6186130"/>
              <a:gd name="connsiteY81" fmla="*/ 764417 h 1493479"/>
              <a:gd name="connsiteX82" fmla="*/ 4069991 w 6186130"/>
              <a:gd name="connsiteY82" fmla="*/ 977524 h 1493479"/>
              <a:gd name="connsiteX83" fmla="*/ 4058867 w 6186130"/>
              <a:gd name="connsiteY83" fmla="*/ 999767 h 1493479"/>
              <a:gd name="connsiteX84" fmla="*/ 4025135 w 6186130"/>
              <a:gd name="connsiteY84" fmla="*/ 999767 h 1493479"/>
              <a:gd name="connsiteX85" fmla="*/ 4014011 w 6186130"/>
              <a:gd name="connsiteY85" fmla="*/ 977524 h 1493479"/>
              <a:gd name="connsiteX86" fmla="*/ 4014011 w 6186130"/>
              <a:gd name="connsiteY86" fmla="*/ 775539 h 1493479"/>
              <a:gd name="connsiteX87" fmla="*/ 3935424 w 6186130"/>
              <a:gd name="connsiteY87" fmla="*/ 675084 h 1493479"/>
              <a:gd name="connsiteX88" fmla="*/ 3845713 w 6186130"/>
              <a:gd name="connsiteY88" fmla="*/ 731052 h 1493479"/>
              <a:gd name="connsiteX89" fmla="*/ 3845713 w 6186130"/>
              <a:gd name="connsiteY89" fmla="*/ 977524 h 1493479"/>
              <a:gd name="connsiteX90" fmla="*/ 3823105 w 6186130"/>
              <a:gd name="connsiteY90" fmla="*/ 999767 h 1493479"/>
              <a:gd name="connsiteX91" fmla="*/ 3800857 w 6186130"/>
              <a:gd name="connsiteY91" fmla="*/ 999767 h 1493479"/>
              <a:gd name="connsiteX92" fmla="*/ 3778250 w 6186130"/>
              <a:gd name="connsiteY92" fmla="*/ 977524 h 1493479"/>
              <a:gd name="connsiteX93" fmla="*/ 3778250 w 6186130"/>
              <a:gd name="connsiteY93" fmla="*/ 652482 h 1493479"/>
              <a:gd name="connsiteX94" fmla="*/ 3800857 w 6186130"/>
              <a:gd name="connsiteY94" fmla="*/ 641360 h 1493479"/>
              <a:gd name="connsiteX95" fmla="*/ 3823105 w 6186130"/>
              <a:gd name="connsiteY95" fmla="*/ 641360 h 1493479"/>
              <a:gd name="connsiteX96" fmla="*/ 3834588 w 6186130"/>
              <a:gd name="connsiteY96" fmla="*/ 652482 h 1493479"/>
              <a:gd name="connsiteX97" fmla="*/ 3834588 w 6186130"/>
              <a:gd name="connsiteY97" fmla="*/ 675084 h 1493479"/>
              <a:gd name="connsiteX98" fmla="*/ 3946548 w 6186130"/>
              <a:gd name="connsiteY98" fmla="*/ 630238 h 1493479"/>
              <a:gd name="connsiteX99" fmla="*/ 3541724 w 6186130"/>
              <a:gd name="connsiteY99" fmla="*/ 630238 h 1493479"/>
              <a:gd name="connsiteX100" fmla="*/ 3687404 w 6186130"/>
              <a:gd name="connsiteY100" fmla="*/ 809263 h 1493479"/>
              <a:gd name="connsiteX101" fmla="*/ 3687404 w 6186130"/>
              <a:gd name="connsiteY101" fmla="*/ 820384 h 1493479"/>
              <a:gd name="connsiteX102" fmla="*/ 3676281 w 6186130"/>
              <a:gd name="connsiteY102" fmla="*/ 831506 h 1493479"/>
              <a:gd name="connsiteX103" fmla="*/ 3440896 w 6186130"/>
              <a:gd name="connsiteY103" fmla="*/ 831506 h 1493479"/>
              <a:gd name="connsiteX104" fmla="*/ 3552847 w 6186130"/>
              <a:gd name="connsiteY104" fmla="*/ 954922 h 1493479"/>
              <a:gd name="connsiteX105" fmla="*/ 3631428 w 6186130"/>
              <a:gd name="connsiteY105" fmla="*/ 932678 h 1493479"/>
              <a:gd name="connsiteX106" fmla="*/ 3654034 w 6186130"/>
              <a:gd name="connsiteY106" fmla="*/ 932678 h 1493479"/>
              <a:gd name="connsiteX107" fmla="*/ 3665157 w 6186130"/>
              <a:gd name="connsiteY107" fmla="*/ 943800 h 1493479"/>
              <a:gd name="connsiteX108" fmla="*/ 3665157 w 6186130"/>
              <a:gd name="connsiteY108" fmla="*/ 966043 h 1493479"/>
              <a:gd name="connsiteX109" fmla="*/ 3552847 w 6186130"/>
              <a:gd name="connsiteY109" fmla="*/ 999767 h 1493479"/>
              <a:gd name="connsiteX110" fmla="*/ 3373438 w 6186130"/>
              <a:gd name="connsiteY110" fmla="*/ 820384 h 1493479"/>
              <a:gd name="connsiteX111" fmla="*/ 3541724 w 6186130"/>
              <a:gd name="connsiteY111" fmla="*/ 630238 h 1493479"/>
              <a:gd name="connsiteX112" fmla="*/ 5938413 w 6186130"/>
              <a:gd name="connsiteY112" fmla="*/ 550863 h 1493479"/>
              <a:gd name="connsiteX113" fmla="*/ 5960709 w 6186130"/>
              <a:gd name="connsiteY113" fmla="*/ 573421 h 1493479"/>
              <a:gd name="connsiteX114" fmla="*/ 5960709 w 6186130"/>
              <a:gd name="connsiteY114" fmla="*/ 696236 h 1493479"/>
              <a:gd name="connsiteX115" fmla="*/ 5938413 w 6186130"/>
              <a:gd name="connsiteY115" fmla="*/ 729893 h 1493479"/>
              <a:gd name="connsiteX116" fmla="*/ 5905500 w 6186130"/>
              <a:gd name="connsiteY116" fmla="*/ 696236 h 1493479"/>
              <a:gd name="connsiteX117" fmla="*/ 5905500 w 6186130"/>
              <a:gd name="connsiteY117" fmla="*/ 573421 h 1493479"/>
              <a:gd name="connsiteX118" fmla="*/ 5938413 w 6186130"/>
              <a:gd name="connsiteY118" fmla="*/ 550863 h 1493479"/>
              <a:gd name="connsiteX119" fmla="*/ 4216810 w 6186130"/>
              <a:gd name="connsiteY119" fmla="*/ 539751 h 1493479"/>
              <a:gd name="connsiteX120" fmla="*/ 4250375 w 6186130"/>
              <a:gd name="connsiteY120" fmla="*/ 539751 h 1493479"/>
              <a:gd name="connsiteX121" fmla="*/ 4261444 w 6186130"/>
              <a:gd name="connsiteY121" fmla="*/ 550854 h 1493479"/>
              <a:gd name="connsiteX122" fmla="*/ 4261444 w 6186130"/>
              <a:gd name="connsiteY122" fmla="*/ 640391 h 1493479"/>
              <a:gd name="connsiteX123" fmla="*/ 4361780 w 6186130"/>
              <a:gd name="connsiteY123" fmla="*/ 640391 h 1493479"/>
              <a:gd name="connsiteX124" fmla="*/ 4373206 w 6186130"/>
              <a:gd name="connsiteY124" fmla="*/ 651494 h 1493479"/>
              <a:gd name="connsiteX125" fmla="*/ 4373206 w 6186130"/>
              <a:gd name="connsiteY125" fmla="*/ 662954 h 1493479"/>
              <a:gd name="connsiteX126" fmla="*/ 4361780 w 6186130"/>
              <a:gd name="connsiteY126" fmla="*/ 685159 h 1493479"/>
              <a:gd name="connsiteX127" fmla="*/ 4261444 w 6186130"/>
              <a:gd name="connsiteY127" fmla="*/ 685159 h 1493479"/>
              <a:gd name="connsiteX128" fmla="*/ 4261444 w 6186130"/>
              <a:gd name="connsiteY128" fmla="*/ 886439 h 1493479"/>
              <a:gd name="connsiteX129" fmla="*/ 4306077 w 6186130"/>
              <a:gd name="connsiteY129" fmla="*/ 953413 h 1493479"/>
              <a:gd name="connsiteX130" fmla="*/ 4350710 w 6186130"/>
              <a:gd name="connsiteY130" fmla="*/ 942310 h 1493479"/>
              <a:gd name="connsiteX131" fmla="*/ 4361780 w 6186130"/>
              <a:gd name="connsiteY131" fmla="*/ 942310 h 1493479"/>
              <a:gd name="connsiteX132" fmla="*/ 4373206 w 6186130"/>
              <a:gd name="connsiteY132" fmla="*/ 964515 h 1493479"/>
              <a:gd name="connsiteX133" fmla="*/ 4361780 w 6186130"/>
              <a:gd name="connsiteY133" fmla="*/ 987078 h 1493479"/>
              <a:gd name="connsiteX134" fmla="*/ 4295008 w 6186130"/>
              <a:gd name="connsiteY134" fmla="*/ 998181 h 1493479"/>
              <a:gd name="connsiteX135" fmla="*/ 4205741 w 6186130"/>
              <a:gd name="connsiteY135" fmla="*/ 897541 h 1493479"/>
              <a:gd name="connsiteX136" fmla="*/ 4205741 w 6186130"/>
              <a:gd name="connsiteY136" fmla="*/ 685159 h 1493479"/>
              <a:gd name="connsiteX137" fmla="*/ 4150039 w 6186130"/>
              <a:gd name="connsiteY137" fmla="*/ 685159 h 1493479"/>
              <a:gd name="connsiteX138" fmla="*/ 4138613 w 6186130"/>
              <a:gd name="connsiteY138" fmla="*/ 662954 h 1493479"/>
              <a:gd name="connsiteX139" fmla="*/ 4138613 w 6186130"/>
              <a:gd name="connsiteY139" fmla="*/ 651494 h 1493479"/>
              <a:gd name="connsiteX140" fmla="*/ 4150039 w 6186130"/>
              <a:gd name="connsiteY140" fmla="*/ 640391 h 1493479"/>
              <a:gd name="connsiteX141" fmla="*/ 4205741 w 6186130"/>
              <a:gd name="connsiteY141" fmla="*/ 640391 h 1493479"/>
              <a:gd name="connsiteX142" fmla="*/ 4205741 w 6186130"/>
              <a:gd name="connsiteY142" fmla="*/ 550854 h 1493479"/>
              <a:gd name="connsiteX143" fmla="*/ 4216810 w 6186130"/>
              <a:gd name="connsiteY143" fmla="*/ 539751 h 1493479"/>
              <a:gd name="connsiteX144" fmla="*/ 2968624 w 6186130"/>
              <a:gd name="connsiteY144" fmla="*/ 495301 h 1493479"/>
              <a:gd name="connsiteX145" fmla="*/ 3013427 w 6186130"/>
              <a:gd name="connsiteY145" fmla="*/ 495301 h 1493479"/>
              <a:gd name="connsiteX146" fmla="*/ 3024896 w 6186130"/>
              <a:gd name="connsiteY146" fmla="*/ 517562 h 1493479"/>
              <a:gd name="connsiteX147" fmla="*/ 3158946 w 6186130"/>
              <a:gd name="connsiteY147" fmla="*/ 921135 h 1493479"/>
              <a:gd name="connsiteX148" fmla="*/ 3293354 w 6186130"/>
              <a:gd name="connsiteY148" fmla="*/ 517562 h 1493479"/>
              <a:gd name="connsiteX149" fmla="*/ 3315577 w 6186130"/>
              <a:gd name="connsiteY149" fmla="*/ 495301 h 1493479"/>
              <a:gd name="connsiteX150" fmla="*/ 3349268 w 6186130"/>
              <a:gd name="connsiteY150" fmla="*/ 495301 h 1493479"/>
              <a:gd name="connsiteX151" fmla="*/ 3360379 w 6186130"/>
              <a:gd name="connsiteY151" fmla="*/ 506432 h 1493479"/>
              <a:gd name="connsiteX152" fmla="*/ 3360379 w 6186130"/>
              <a:gd name="connsiteY152" fmla="*/ 517562 h 1493479"/>
              <a:gd name="connsiteX153" fmla="*/ 3192279 w 6186130"/>
              <a:gd name="connsiteY153" fmla="*/ 988637 h 1493479"/>
              <a:gd name="connsiteX154" fmla="*/ 3170057 w 6186130"/>
              <a:gd name="connsiteY154" fmla="*/ 999767 h 1493479"/>
              <a:gd name="connsiteX155" fmla="*/ 3147477 w 6186130"/>
              <a:gd name="connsiteY155" fmla="*/ 999767 h 1493479"/>
              <a:gd name="connsiteX156" fmla="*/ 3125254 w 6186130"/>
              <a:gd name="connsiteY156" fmla="*/ 988637 h 1493479"/>
              <a:gd name="connsiteX157" fmla="*/ 2957513 w 6186130"/>
              <a:gd name="connsiteY157" fmla="*/ 517562 h 1493479"/>
              <a:gd name="connsiteX158" fmla="*/ 2957513 w 6186130"/>
              <a:gd name="connsiteY158" fmla="*/ 506432 h 1493479"/>
              <a:gd name="connsiteX159" fmla="*/ 2463765 w 6186130"/>
              <a:gd name="connsiteY159" fmla="*/ 495301 h 1493479"/>
              <a:gd name="connsiteX160" fmla="*/ 2731766 w 6186130"/>
              <a:gd name="connsiteY160" fmla="*/ 495301 h 1493479"/>
              <a:gd name="connsiteX161" fmla="*/ 2742843 w 6186130"/>
              <a:gd name="connsiteY161" fmla="*/ 517562 h 1493479"/>
              <a:gd name="connsiteX162" fmla="*/ 2742843 w 6186130"/>
              <a:gd name="connsiteY162" fmla="*/ 540183 h 1493479"/>
              <a:gd name="connsiteX163" fmla="*/ 2731766 w 6186130"/>
              <a:gd name="connsiteY163" fmla="*/ 551313 h 1493479"/>
              <a:gd name="connsiteX164" fmla="*/ 2508432 w 6186130"/>
              <a:gd name="connsiteY164" fmla="*/ 551313 h 1493479"/>
              <a:gd name="connsiteX165" fmla="*/ 2508432 w 6186130"/>
              <a:gd name="connsiteY165" fmla="*/ 708577 h 1493479"/>
              <a:gd name="connsiteX166" fmla="*/ 2698177 w 6186130"/>
              <a:gd name="connsiteY166" fmla="*/ 708577 h 1493479"/>
              <a:gd name="connsiteX167" fmla="*/ 2720689 w 6186130"/>
              <a:gd name="connsiteY167" fmla="*/ 730838 h 1493479"/>
              <a:gd name="connsiteX168" fmla="*/ 2720689 w 6186130"/>
              <a:gd name="connsiteY168" fmla="*/ 753099 h 1493479"/>
              <a:gd name="connsiteX169" fmla="*/ 2698177 w 6186130"/>
              <a:gd name="connsiteY169" fmla="*/ 764230 h 1493479"/>
              <a:gd name="connsiteX170" fmla="*/ 2508432 w 6186130"/>
              <a:gd name="connsiteY170" fmla="*/ 764230 h 1493479"/>
              <a:gd name="connsiteX171" fmla="*/ 2508432 w 6186130"/>
              <a:gd name="connsiteY171" fmla="*/ 943755 h 1493479"/>
              <a:gd name="connsiteX172" fmla="*/ 2731766 w 6186130"/>
              <a:gd name="connsiteY172" fmla="*/ 943755 h 1493479"/>
              <a:gd name="connsiteX173" fmla="*/ 2742843 w 6186130"/>
              <a:gd name="connsiteY173" fmla="*/ 954886 h 1493479"/>
              <a:gd name="connsiteX174" fmla="*/ 2742843 w 6186130"/>
              <a:gd name="connsiteY174" fmla="*/ 977506 h 1493479"/>
              <a:gd name="connsiteX175" fmla="*/ 2731766 w 6186130"/>
              <a:gd name="connsiteY175" fmla="*/ 999767 h 1493479"/>
              <a:gd name="connsiteX176" fmla="*/ 2463765 w 6186130"/>
              <a:gd name="connsiteY176" fmla="*/ 999767 h 1493479"/>
              <a:gd name="connsiteX177" fmla="*/ 2452688 w 6186130"/>
              <a:gd name="connsiteY177" fmla="*/ 977506 h 1493479"/>
              <a:gd name="connsiteX178" fmla="*/ 2452688 w 6186130"/>
              <a:gd name="connsiteY178" fmla="*/ 517562 h 1493479"/>
              <a:gd name="connsiteX179" fmla="*/ 2463765 w 6186130"/>
              <a:gd name="connsiteY179" fmla="*/ 495301 h 1493479"/>
              <a:gd name="connsiteX180" fmla="*/ 2170090 w 6186130"/>
              <a:gd name="connsiteY180" fmla="*/ 495301 h 1493479"/>
              <a:gd name="connsiteX181" fmla="*/ 2326581 w 6186130"/>
              <a:gd name="connsiteY181" fmla="*/ 551313 h 1493479"/>
              <a:gd name="connsiteX182" fmla="*/ 2326581 w 6186130"/>
              <a:gd name="connsiteY182" fmla="*/ 562444 h 1493479"/>
              <a:gd name="connsiteX183" fmla="*/ 2304379 w 6186130"/>
              <a:gd name="connsiteY183" fmla="*/ 585064 h 1493479"/>
              <a:gd name="connsiteX184" fmla="*/ 2292919 w 6186130"/>
              <a:gd name="connsiteY184" fmla="*/ 585064 h 1493479"/>
              <a:gd name="connsiteX185" fmla="*/ 2158630 w 6186130"/>
              <a:gd name="connsiteY185" fmla="*/ 551313 h 1493479"/>
              <a:gd name="connsiteX186" fmla="*/ 2002139 w 6186130"/>
              <a:gd name="connsiteY186" fmla="*/ 753099 h 1493479"/>
              <a:gd name="connsiteX187" fmla="*/ 2170090 w 6186130"/>
              <a:gd name="connsiteY187" fmla="*/ 954886 h 1493479"/>
              <a:gd name="connsiteX188" fmla="*/ 2281818 w 6186130"/>
              <a:gd name="connsiteY188" fmla="*/ 921135 h 1493479"/>
              <a:gd name="connsiteX189" fmla="*/ 2281818 w 6186130"/>
              <a:gd name="connsiteY189" fmla="*/ 786491 h 1493479"/>
              <a:gd name="connsiteX190" fmla="*/ 2181191 w 6186130"/>
              <a:gd name="connsiteY190" fmla="*/ 786491 h 1493479"/>
              <a:gd name="connsiteX191" fmla="*/ 2170090 w 6186130"/>
              <a:gd name="connsiteY191" fmla="*/ 764230 h 1493479"/>
              <a:gd name="connsiteX192" fmla="*/ 2170090 w 6186130"/>
              <a:gd name="connsiteY192" fmla="*/ 741969 h 1493479"/>
              <a:gd name="connsiteX193" fmla="*/ 2181191 w 6186130"/>
              <a:gd name="connsiteY193" fmla="*/ 730838 h 1493479"/>
              <a:gd name="connsiteX194" fmla="*/ 2337682 w 6186130"/>
              <a:gd name="connsiteY194" fmla="*/ 730838 h 1493479"/>
              <a:gd name="connsiteX195" fmla="*/ 2349142 w 6186130"/>
              <a:gd name="connsiteY195" fmla="*/ 741969 h 1493479"/>
              <a:gd name="connsiteX196" fmla="*/ 2349142 w 6186130"/>
              <a:gd name="connsiteY196" fmla="*/ 943755 h 1493479"/>
              <a:gd name="connsiteX197" fmla="*/ 2337682 w 6186130"/>
              <a:gd name="connsiteY197" fmla="*/ 966016 h 1493479"/>
              <a:gd name="connsiteX198" fmla="*/ 2170090 w 6186130"/>
              <a:gd name="connsiteY198" fmla="*/ 999767 h 1493479"/>
              <a:gd name="connsiteX199" fmla="*/ 1946275 w 6186130"/>
              <a:gd name="connsiteY199" fmla="*/ 753099 h 1493479"/>
              <a:gd name="connsiteX200" fmla="*/ 2170090 w 6186130"/>
              <a:gd name="connsiteY200" fmla="*/ 495301 h 1493479"/>
              <a:gd name="connsiteX201" fmla="*/ 6040758 w 6186130"/>
              <a:gd name="connsiteY201" fmla="*/ 439738 h 1493479"/>
              <a:gd name="connsiteX202" fmla="*/ 6163572 w 6186130"/>
              <a:gd name="connsiteY202" fmla="*/ 439738 h 1493479"/>
              <a:gd name="connsiteX203" fmla="*/ 6186130 w 6186130"/>
              <a:gd name="connsiteY203" fmla="*/ 472651 h 1493479"/>
              <a:gd name="connsiteX204" fmla="*/ 6163572 w 6186130"/>
              <a:gd name="connsiteY204" fmla="*/ 494947 h 1493479"/>
              <a:gd name="connsiteX205" fmla="*/ 6040758 w 6186130"/>
              <a:gd name="connsiteY205" fmla="*/ 494947 h 1493479"/>
              <a:gd name="connsiteX206" fmla="*/ 6007100 w 6186130"/>
              <a:gd name="connsiteY206" fmla="*/ 472651 h 1493479"/>
              <a:gd name="connsiteX207" fmla="*/ 6040758 w 6186130"/>
              <a:gd name="connsiteY207" fmla="*/ 439738 h 1493479"/>
              <a:gd name="connsiteX208" fmla="*/ 5702274 w 6186130"/>
              <a:gd name="connsiteY208" fmla="*/ 439738 h 1493479"/>
              <a:gd name="connsiteX209" fmla="*/ 5825447 w 6186130"/>
              <a:gd name="connsiteY209" fmla="*/ 439738 h 1493479"/>
              <a:gd name="connsiteX210" fmla="*/ 5859105 w 6186130"/>
              <a:gd name="connsiteY210" fmla="*/ 472651 h 1493479"/>
              <a:gd name="connsiteX211" fmla="*/ 5825447 w 6186130"/>
              <a:gd name="connsiteY211" fmla="*/ 494947 h 1493479"/>
              <a:gd name="connsiteX212" fmla="*/ 5702274 w 6186130"/>
              <a:gd name="connsiteY212" fmla="*/ 494947 h 1493479"/>
              <a:gd name="connsiteX213" fmla="*/ 5680075 w 6186130"/>
              <a:gd name="connsiteY213" fmla="*/ 472651 h 1493479"/>
              <a:gd name="connsiteX214" fmla="*/ 5702274 w 6186130"/>
              <a:gd name="connsiteY214" fmla="*/ 439738 h 1493479"/>
              <a:gd name="connsiteX215" fmla="*/ 997548 w 6186130"/>
              <a:gd name="connsiteY215" fmla="*/ 401698 h 1493479"/>
              <a:gd name="connsiteX216" fmla="*/ 1010916 w 6186130"/>
              <a:gd name="connsiteY216" fmla="*/ 405144 h 1493479"/>
              <a:gd name="connsiteX217" fmla="*/ 922338 w 6186130"/>
              <a:gd name="connsiteY217" fmla="*/ 550505 h 1493479"/>
              <a:gd name="connsiteX218" fmla="*/ 997548 w 6186130"/>
              <a:gd name="connsiteY218" fmla="*/ 401698 h 1493479"/>
              <a:gd name="connsiteX219" fmla="*/ 640693 w 6186130"/>
              <a:gd name="connsiteY219" fmla="*/ 394027 h 1493479"/>
              <a:gd name="connsiteX220" fmla="*/ 528638 w 6186130"/>
              <a:gd name="connsiteY220" fmla="*/ 583844 h 1493479"/>
              <a:gd name="connsiteX221" fmla="*/ 640693 w 6186130"/>
              <a:gd name="connsiteY221" fmla="*/ 394027 h 1493479"/>
              <a:gd name="connsiteX222" fmla="*/ 640074 w 6186130"/>
              <a:gd name="connsiteY222" fmla="*/ 349011 h 1493479"/>
              <a:gd name="connsiteX223" fmla="*/ 460200 w 6186130"/>
              <a:gd name="connsiteY223" fmla="*/ 584853 h 1493479"/>
              <a:gd name="connsiteX224" fmla="*/ 415232 w 6186130"/>
              <a:gd name="connsiteY224" fmla="*/ 528768 h 1493479"/>
              <a:gd name="connsiteX225" fmla="*/ 426384 w 6186130"/>
              <a:gd name="connsiteY225" fmla="*/ 461180 h 1493479"/>
              <a:gd name="connsiteX226" fmla="*/ 415232 w 6186130"/>
              <a:gd name="connsiteY226" fmla="*/ 450035 h 1493479"/>
              <a:gd name="connsiteX227" fmla="*/ 358751 w 6186130"/>
              <a:gd name="connsiteY227" fmla="*/ 539913 h 1493479"/>
              <a:gd name="connsiteX228" fmla="*/ 471352 w 6186130"/>
              <a:gd name="connsiteY228" fmla="*/ 652082 h 1493479"/>
              <a:gd name="connsiteX229" fmla="*/ 550137 w 6186130"/>
              <a:gd name="connsiteY229" fmla="*/ 719671 h 1493479"/>
              <a:gd name="connsiteX230" fmla="*/ 640074 w 6186130"/>
              <a:gd name="connsiteY230" fmla="*/ 697021 h 1493479"/>
              <a:gd name="connsiteX231" fmla="*/ 628562 w 6186130"/>
              <a:gd name="connsiteY231" fmla="*/ 730816 h 1493479"/>
              <a:gd name="connsiteX232" fmla="*/ 415232 w 6186130"/>
              <a:gd name="connsiteY232" fmla="*/ 865274 h 1493479"/>
              <a:gd name="connsiteX233" fmla="*/ 336447 w 6186130"/>
              <a:gd name="connsiteY233" fmla="*/ 1022741 h 1493479"/>
              <a:gd name="connsiteX234" fmla="*/ 460200 w 6186130"/>
              <a:gd name="connsiteY234" fmla="*/ 1134910 h 1493479"/>
              <a:gd name="connsiteX235" fmla="*/ 662379 w 6186130"/>
              <a:gd name="connsiteY235" fmla="*/ 955153 h 1493479"/>
              <a:gd name="connsiteX236" fmla="*/ 685043 w 6186130"/>
              <a:gd name="connsiteY236" fmla="*/ 764250 h 1493479"/>
              <a:gd name="connsiteX237" fmla="*/ 876069 w 6186130"/>
              <a:gd name="connsiteY237" fmla="*/ 640937 h 1493479"/>
              <a:gd name="connsiteX238" fmla="*/ 898373 w 6186130"/>
              <a:gd name="connsiteY238" fmla="*/ 674731 h 1493479"/>
              <a:gd name="connsiteX239" fmla="*/ 752316 w 6186130"/>
              <a:gd name="connsiteY239" fmla="*/ 910213 h 1493479"/>
              <a:gd name="connsiteX240" fmla="*/ 966006 w 6186130"/>
              <a:gd name="connsiteY240" fmla="*/ 1134910 h 1493479"/>
              <a:gd name="connsiteX241" fmla="*/ 1168184 w 6186130"/>
              <a:gd name="connsiteY241" fmla="*/ 944008 h 1493479"/>
              <a:gd name="connsiteX242" fmla="*/ 1033279 w 6186130"/>
              <a:gd name="connsiteY242" fmla="*/ 786540 h 1493479"/>
              <a:gd name="connsiteX243" fmla="*/ 898373 w 6186130"/>
              <a:gd name="connsiteY243" fmla="*/ 899068 h 1493479"/>
              <a:gd name="connsiteX244" fmla="*/ 977158 w 6186130"/>
              <a:gd name="connsiteY244" fmla="*/ 988947 h 1493479"/>
              <a:gd name="connsiteX245" fmla="*/ 1010974 w 6186130"/>
              <a:gd name="connsiteY245" fmla="*/ 966298 h 1493479"/>
              <a:gd name="connsiteX246" fmla="*/ 977158 w 6186130"/>
              <a:gd name="connsiteY246" fmla="*/ 887923 h 1493479"/>
              <a:gd name="connsiteX247" fmla="*/ 1022127 w 6186130"/>
              <a:gd name="connsiteY247" fmla="*/ 842984 h 1493479"/>
              <a:gd name="connsiteX248" fmla="*/ 1100911 w 6186130"/>
              <a:gd name="connsiteY248" fmla="*/ 944008 h 1493479"/>
              <a:gd name="connsiteX249" fmla="*/ 977158 w 6186130"/>
              <a:gd name="connsiteY249" fmla="*/ 1078826 h 1493479"/>
              <a:gd name="connsiteX250" fmla="*/ 831100 w 6186130"/>
              <a:gd name="connsiteY250" fmla="*/ 899068 h 1493479"/>
              <a:gd name="connsiteX251" fmla="*/ 966006 w 6186130"/>
              <a:gd name="connsiteY251" fmla="*/ 708526 h 1493479"/>
              <a:gd name="connsiteX252" fmla="*/ 1078247 w 6186130"/>
              <a:gd name="connsiteY252" fmla="*/ 674731 h 1493479"/>
              <a:gd name="connsiteX253" fmla="*/ 1022127 w 6186130"/>
              <a:gd name="connsiteY253" fmla="*/ 640937 h 1493479"/>
              <a:gd name="connsiteX254" fmla="*/ 966006 w 6186130"/>
              <a:gd name="connsiteY254" fmla="*/ 652082 h 1493479"/>
              <a:gd name="connsiteX255" fmla="*/ 932190 w 6186130"/>
              <a:gd name="connsiteY255" fmla="*/ 607143 h 1493479"/>
              <a:gd name="connsiteX256" fmla="*/ 1078247 w 6186130"/>
              <a:gd name="connsiteY256" fmla="*/ 416240 h 1493479"/>
              <a:gd name="connsiteX257" fmla="*/ 999822 w 6186130"/>
              <a:gd name="connsiteY257" fmla="*/ 349011 h 1493479"/>
              <a:gd name="connsiteX258" fmla="*/ 853405 w 6186130"/>
              <a:gd name="connsiteY258" fmla="*/ 551058 h 1493479"/>
              <a:gd name="connsiteX259" fmla="*/ 853405 w 6186130"/>
              <a:gd name="connsiteY259" fmla="*/ 595998 h 1493479"/>
              <a:gd name="connsiteX260" fmla="*/ 696195 w 6186130"/>
              <a:gd name="connsiteY260" fmla="*/ 708526 h 1493479"/>
              <a:gd name="connsiteX261" fmla="*/ 696195 w 6186130"/>
              <a:gd name="connsiteY261" fmla="*/ 640937 h 1493479"/>
              <a:gd name="connsiteX262" fmla="*/ 763468 w 6186130"/>
              <a:gd name="connsiteY262" fmla="*/ 539913 h 1493479"/>
              <a:gd name="connsiteX263" fmla="*/ 730011 w 6186130"/>
              <a:gd name="connsiteY263" fmla="*/ 517264 h 1493479"/>
              <a:gd name="connsiteX264" fmla="*/ 651226 w 6186130"/>
              <a:gd name="connsiteY264" fmla="*/ 618647 h 1493479"/>
              <a:gd name="connsiteX265" fmla="*/ 561289 w 6186130"/>
              <a:gd name="connsiteY265" fmla="*/ 674731 h 1493479"/>
              <a:gd name="connsiteX266" fmla="*/ 527473 w 6186130"/>
              <a:gd name="connsiteY266" fmla="*/ 640937 h 1493479"/>
              <a:gd name="connsiteX267" fmla="*/ 707347 w 6186130"/>
              <a:gd name="connsiteY267" fmla="*/ 405095 h 1493479"/>
              <a:gd name="connsiteX268" fmla="*/ 640074 w 6186130"/>
              <a:gd name="connsiteY268" fmla="*/ 349011 h 1493479"/>
              <a:gd name="connsiteX269" fmla="*/ 5938413 w 6186130"/>
              <a:gd name="connsiteY269" fmla="*/ 214313 h 1493479"/>
              <a:gd name="connsiteX270" fmla="*/ 5960709 w 6186130"/>
              <a:gd name="connsiteY270" fmla="*/ 247612 h 1493479"/>
              <a:gd name="connsiteX271" fmla="*/ 5960709 w 6186130"/>
              <a:gd name="connsiteY271" fmla="*/ 359685 h 1493479"/>
              <a:gd name="connsiteX272" fmla="*/ 5938413 w 6186130"/>
              <a:gd name="connsiteY272" fmla="*/ 393343 h 1493479"/>
              <a:gd name="connsiteX273" fmla="*/ 5905500 w 6186130"/>
              <a:gd name="connsiteY273" fmla="*/ 359685 h 1493479"/>
              <a:gd name="connsiteX274" fmla="*/ 5905500 w 6186130"/>
              <a:gd name="connsiteY274" fmla="*/ 247612 h 1493479"/>
              <a:gd name="connsiteX275" fmla="*/ 5938413 w 6186130"/>
              <a:gd name="connsiteY275" fmla="*/ 214313 h 1493479"/>
              <a:gd name="connsiteX276" fmla="*/ 752316 w 6186130"/>
              <a:gd name="connsiteY276" fmla="*/ 79375 h 1493479"/>
              <a:gd name="connsiteX277" fmla="*/ 966006 w 6186130"/>
              <a:gd name="connsiteY277" fmla="*/ 112810 h 1493479"/>
              <a:gd name="connsiteX278" fmla="*/ 966006 w 6186130"/>
              <a:gd name="connsiteY278" fmla="*/ 124314 h 1493479"/>
              <a:gd name="connsiteX279" fmla="*/ 954854 w 6186130"/>
              <a:gd name="connsiteY279" fmla="*/ 124314 h 1493479"/>
              <a:gd name="connsiteX280" fmla="*/ 797284 w 6186130"/>
              <a:gd name="connsiteY280" fmla="*/ 90520 h 1493479"/>
              <a:gd name="connsiteX281" fmla="*/ 651226 w 6186130"/>
              <a:gd name="connsiteY281" fmla="*/ 180398 h 1493479"/>
              <a:gd name="connsiteX282" fmla="*/ 707347 w 6186130"/>
              <a:gd name="connsiteY282" fmla="*/ 225338 h 1493479"/>
              <a:gd name="connsiteX283" fmla="*/ 887221 w 6186130"/>
              <a:gd name="connsiteY283" fmla="*/ 157749 h 1493479"/>
              <a:gd name="connsiteX284" fmla="*/ 1033279 w 6186130"/>
              <a:gd name="connsiteY284" fmla="*/ 191543 h 1493479"/>
              <a:gd name="connsiteX285" fmla="*/ 1415691 w 6186130"/>
              <a:gd name="connsiteY285" fmla="*/ 753105 h 1493479"/>
              <a:gd name="connsiteX286" fmla="*/ 1381875 w 6186130"/>
              <a:gd name="connsiteY286" fmla="*/ 966298 h 1493479"/>
              <a:gd name="connsiteX287" fmla="*/ 1381875 w 6186130"/>
              <a:gd name="connsiteY287" fmla="*/ 955153 h 1493479"/>
              <a:gd name="connsiteX288" fmla="*/ 1404539 w 6186130"/>
              <a:gd name="connsiteY288" fmla="*/ 798045 h 1493479"/>
              <a:gd name="connsiteX289" fmla="*/ 1314602 w 6186130"/>
              <a:gd name="connsiteY289" fmla="*/ 652082 h 1493479"/>
              <a:gd name="connsiteX290" fmla="*/ 1269633 w 6186130"/>
              <a:gd name="connsiteY290" fmla="*/ 708526 h 1493479"/>
              <a:gd name="connsiteX291" fmla="*/ 1336906 w 6186130"/>
              <a:gd name="connsiteY291" fmla="*/ 887923 h 1493479"/>
              <a:gd name="connsiteX292" fmla="*/ 1314602 w 6186130"/>
              <a:gd name="connsiteY292" fmla="*/ 1033886 h 1493479"/>
              <a:gd name="connsiteX293" fmla="*/ 752316 w 6186130"/>
              <a:gd name="connsiteY293" fmla="*/ 1415691 h 1493479"/>
              <a:gd name="connsiteX294" fmla="*/ 538625 w 6186130"/>
              <a:gd name="connsiteY294" fmla="*/ 1382256 h 1493479"/>
              <a:gd name="connsiteX295" fmla="*/ 538625 w 6186130"/>
              <a:gd name="connsiteY295" fmla="*/ 1370751 h 1493479"/>
              <a:gd name="connsiteX296" fmla="*/ 696195 w 6186130"/>
              <a:gd name="connsiteY296" fmla="*/ 1404546 h 1493479"/>
              <a:gd name="connsiteX297" fmla="*/ 842253 w 6186130"/>
              <a:gd name="connsiteY297" fmla="*/ 1314667 h 1493479"/>
              <a:gd name="connsiteX298" fmla="*/ 797284 w 6186130"/>
              <a:gd name="connsiteY298" fmla="*/ 1269728 h 1493479"/>
              <a:gd name="connsiteX299" fmla="*/ 617410 w 6186130"/>
              <a:gd name="connsiteY299" fmla="*/ 1337317 h 1493479"/>
              <a:gd name="connsiteX300" fmla="*/ 460200 w 6186130"/>
              <a:gd name="connsiteY300" fmla="*/ 1314667 h 1493479"/>
              <a:gd name="connsiteX301" fmla="*/ 77788 w 6186130"/>
              <a:gd name="connsiteY301" fmla="*/ 753105 h 1493479"/>
              <a:gd name="connsiteX302" fmla="*/ 111604 w 6186130"/>
              <a:gd name="connsiteY302" fmla="*/ 539913 h 1493479"/>
              <a:gd name="connsiteX303" fmla="*/ 122756 w 6186130"/>
              <a:gd name="connsiteY303" fmla="*/ 539913 h 1493479"/>
              <a:gd name="connsiteX304" fmla="*/ 100452 w 6186130"/>
              <a:gd name="connsiteY304" fmla="*/ 697021 h 1493479"/>
              <a:gd name="connsiteX305" fmla="*/ 178877 w 6186130"/>
              <a:gd name="connsiteY305" fmla="*/ 842984 h 1493479"/>
              <a:gd name="connsiteX306" fmla="*/ 235358 w 6186130"/>
              <a:gd name="connsiteY306" fmla="*/ 798045 h 1493479"/>
              <a:gd name="connsiteX307" fmla="*/ 167725 w 6186130"/>
              <a:gd name="connsiteY307" fmla="*/ 607143 h 1493479"/>
              <a:gd name="connsiteX308" fmla="*/ 190389 w 6186130"/>
              <a:gd name="connsiteY308" fmla="*/ 461180 h 1493479"/>
              <a:gd name="connsiteX309" fmla="*/ 752316 w 6186130"/>
              <a:gd name="connsiteY309" fmla="*/ 79375 h 1493479"/>
              <a:gd name="connsiteX310" fmla="*/ 753107 w 6186130"/>
              <a:gd name="connsiteY310" fmla="*/ 33787 h 1493479"/>
              <a:gd name="connsiteX311" fmla="*/ 33807 w 6186130"/>
              <a:gd name="connsiteY311" fmla="*/ 752311 h 1493479"/>
              <a:gd name="connsiteX312" fmla="*/ 753107 w 6186130"/>
              <a:gd name="connsiteY312" fmla="*/ 1459691 h 1493479"/>
              <a:gd name="connsiteX313" fmla="*/ 1461258 w 6186130"/>
              <a:gd name="connsiteY313" fmla="*/ 752311 h 1493479"/>
              <a:gd name="connsiteX314" fmla="*/ 753107 w 6186130"/>
              <a:gd name="connsiteY314" fmla="*/ 33787 h 1493479"/>
              <a:gd name="connsiteX315" fmla="*/ 753107 w 6186130"/>
              <a:gd name="connsiteY315" fmla="*/ 0 h 1493479"/>
              <a:gd name="connsiteX316" fmla="*/ 1495065 w 6186130"/>
              <a:gd name="connsiteY316" fmla="*/ 752311 h 1493479"/>
              <a:gd name="connsiteX317" fmla="*/ 753107 w 6186130"/>
              <a:gd name="connsiteY317" fmla="*/ 1493479 h 1493479"/>
              <a:gd name="connsiteX318" fmla="*/ 0 w 6186130"/>
              <a:gd name="connsiteY318" fmla="*/ 752311 h 1493479"/>
              <a:gd name="connsiteX319" fmla="*/ 753107 w 6186130"/>
              <a:gd name="connsiteY319" fmla="*/ 0 h 149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6186130" h="1493479">
                <a:moveTo>
                  <a:pt x="617180" y="798513"/>
                </a:moveTo>
                <a:cubicBezTo>
                  <a:pt x="606097" y="921063"/>
                  <a:pt x="561407" y="1066480"/>
                  <a:pt x="460944" y="1077556"/>
                </a:cubicBezTo>
                <a:cubicBezTo>
                  <a:pt x="427337" y="1077556"/>
                  <a:pt x="404813" y="1055047"/>
                  <a:pt x="404813" y="1021819"/>
                </a:cubicBezTo>
                <a:cubicBezTo>
                  <a:pt x="404813" y="932497"/>
                  <a:pt x="527800" y="843174"/>
                  <a:pt x="617180" y="798513"/>
                </a:cubicBezTo>
                <a:close/>
                <a:moveTo>
                  <a:pt x="5241925" y="675084"/>
                </a:moveTo>
                <a:cubicBezTo>
                  <a:pt x="5174467" y="675084"/>
                  <a:pt x="5141097" y="719930"/>
                  <a:pt x="5141097" y="786660"/>
                </a:cubicBezTo>
                <a:lnTo>
                  <a:pt x="5342753" y="786660"/>
                </a:lnTo>
                <a:cubicBezTo>
                  <a:pt x="5331630" y="731052"/>
                  <a:pt x="5297901" y="675084"/>
                  <a:pt x="5241925" y="675084"/>
                </a:cubicBezTo>
                <a:close/>
                <a:moveTo>
                  <a:pt x="3530600" y="675084"/>
                </a:moveTo>
                <a:cubicBezTo>
                  <a:pt x="3474625" y="675084"/>
                  <a:pt x="3440896" y="719930"/>
                  <a:pt x="3440896" y="786660"/>
                </a:cubicBezTo>
                <a:lnTo>
                  <a:pt x="3631428" y="786660"/>
                </a:lnTo>
                <a:cubicBezTo>
                  <a:pt x="3631428" y="731052"/>
                  <a:pt x="3597699" y="675084"/>
                  <a:pt x="3530600" y="675084"/>
                </a:cubicBezTo>
                <a:close/>
                <a:moveTo>
                  <a:pt x="4466008" y="641351"/>
                </a:moveTo>
                <a:cubicBezTo>
                  <a:pt x="4499382" y="641351"/>
                  <a:pt x="4499382" y="641351"/>
                  <a:pt x="4499382" y="641351"/>
                </a:cubicBezTo>
                <a:cubicBezTo>
                  <a:pt x="4510866" y="641351"/>
                  <a:pt x="4510866" y="641351"/>
                  <a:pt x="4510866" y="652473"/>
                </a:cubicBezTo>
                <a:cubicBezTo>
                  <a:pt x="4510866" y="865227"/>
                  <a:pt x="4510866" y="865227"/>
                  <a:pt x="4510866" y="865227"/>
                </a:cubicBezTo>
                <a:cubicBezTo>
                  <a:pt x="4510866" y="898952"/>
                  <a:pt x="4521991" y="954921"/>
                  <a:pt x="4589098" y="954921"/>
                </a:cubicBezTo>
                <a:cubicBezTo>
                  <a:pt x="4611706" y="954921"/>
                  <a:pt x="4656563" y="943799"/>
                  <a:pt x="4678813" y="910074"/>
                </a:cubicBezTo>
                <a:cubicBezTo>
                  <a:pt x="4678813" y="652473"/>
                  <a:pt x="4678813" y="652473"/>
                  <a:pt x="4678813" y="652473"/>
                </a:cubicBezTo>
                <a:cubicBezTo>
                  <a:pt x="4678813" y="641351"/>
                  <a:pt x="4678813" y="641351"/>
                  <a:pt x="4690296" y="641351"/>
                </a:cubicBezTo>
                <a:cubicBezTo>
                  <a:pt x="4723670" y="641351"/>
                  <a:pt x="4723670" y="641351"/>
                  <a:pt x="4723670" y="641351"/>
                </a:cubicBezTo>
                <a:cubicBezTo>
                  <a:pt x="4735154" y="641351"/>
                  <a:pt x="4735154" y="641351"/>
                  <a:pt x="4735154" y="652473"/>
                </a:cubicBezTo>
                <a:cubicBezTo>
                  <a:pt x="4735154" y="977523"/>
                  <a:pt x="4735154" y="977523"/>
                  <a:pt x="4735154" y="977523"/>
                </a:cubicBezTo>
                <a:cubicBezTo>
                  <a:pt x="4735154" y="988645"/>
                  <a:pt x="4735154" y="999767"/>
                  <a:pt x="4723670" y="999767"/>
                </a:cubicBezTo>
                <a:cubicBezTo>
                  <a:pt x="4701421" y="999767"/>
                  <a:pt x="4701421" y="999767"/>
                  <a:pt x="4701421" y="999767"/>
                </a:cubicBezTo>
                <a:cubicBezTo>
                  <a:pt x="4690296" y="999767"/>
                  <a:pt x="4678813" y="988645"/>
                  <a:pt x="4678813" y="977523"/>
                </a:cubicBezTo>
                <a:cubicBezTo>
                  <a:pt x="4678813" y="954921"/>
                  <a:pt x="4678813" y="954921"/>
                  <a:pt x="4678813" y="954921"/>
                </a:cubicBezTo>
                <a:cubicBezTo>
                  <a:pt x="4667688" y="977523"/>
                  <a:pt x="4633955" y="999767"/>
                  <a:pt x="4577973" y="999767"/>
                </a:cubicBezTo>
                <a:cubicBezTo>
                  <a:pt x="4488258" y="999767"/>
                  <a:pt x="4454525" y="943799"/>
                  <a:pt x="4454525" y="865227"/>
                </a:cubicBezTo>
                <a:cubicBezTo>
                  <a:pt x="4454525" y="652473"/>
                  <a:pt x="4454525" y="652473"/>
                  <a:pt x="4454525" y="652473"/>
                </a:cubicBezTo>
                <a:cubicBezTo>
                  <a:pt x="4454525" y="641351"/>
                  <a:pt x="4454525" y="641351"/>
                  <a:pt x="4466008" y="641351"/>
                </a:cubicBezTo>
                <a:close/>
                <a:moveTo>
                  <a:pt x="5588935" y="630238"/>
                </a:moveTo>
                <a:cubicBezTo>
                  <a:pt x="5633590" y="630238"/>
                  <a:pt x="5666813" y="641360"/>
                  <a:pt x="5700394" y="663962"/>
                </a:cubicBezTo>
                <a:lnTo>
                  <a:pt x="5700394" y="675084"/>
                </a:lnTo>
                <a:cubicBezTo>
                  <a:pt x="5689320" y="697328"/>
                  <a:pt x="5689320" y="697328"/>
                  <a:pt x="5689320" y="697328"/>
                </a:cubicBezTo>
                <a:cubicBezTo>
                  <a:pt x="5678245" y="708808"/>
                  <a:pt x="5678245" y="708808"/>
                  <a:pt x="5666813" y="697328"/>
                </a:cubicBezTo>
                <a:cubicBezTo>
                  <a:pt x="5644664" y="686206"/>
                  <a:pt x="5622158" y="675084"/>
                  <a:pt x="5588935" y="675084"/>
                </a:cubicBezTo>
                <a:cubicBezTo>
                  <a:pt x="5532848" y="675084"/>
                  <a:pt x="5510699" y="697328"/>
                  <a:pt x="5510699" y="731052"/>
                </a:cubicBezTo>
                <a:cubicBezTo>
                  <a:pt x="5510699" y="775539"/>
                  <a:pt x="5544280" y="775539"/>
                  <a:pt x="5588935" y="786660"/>
                </a:cubicBezTo>
                <a:cubicBezTo>
                  <a:pt x="5644664" y="798141"/>
                  <a:pt x="5711469" y="820384"/>
                  <a:pt x="5711469" y="898954"/>
                </a:cubicBezTo>
                <a:cubicBezTo>
                  <a:pt x="5711469" y="966043"/>
                  <a:pt x="5655739" y="999767"/>
                  <a:pt x="5577503" y="999767"/>
                </a:cubicBezTo>
                <a:cubicBezTo>
                  <a:pt x="5521774" y="999767"/>
                  <a:pt x="5477118" y="988646"/>
                  <a:pt x="5454969" y="966043"/>
                </a:cubicBezTo>
                <a:cubicBezTo>
                  <a:pt x="5443538" y="954922"/>
                  <a:pt x="5443538" y="954922"/>
                  <a:pt x="5443538" y="943800"/>
                </a:cubicBezTo>
                <a:cubicBezTo>
                  <a:pt x="5466044" y="921198"/>
                  <a:pt x="5466044" y="921198"/>
                  <a:pt x="5466044" y="921198"/>
                </a:cubicBezTo>
                <a:lnTo>
                  <a:pt x="5477118" y="921198"/>
                </a:lnTo>
                <a:cubicBezTo>
                  <a:pt x="5510699" y="943800"/>
                  <a:pt x="5532848" y="954922"/>
                  <a:pt x="5577503" y="954922"/>
                </a:cubicBezTo>
                <a:cubicBezTo>
                  <a:pt x="5622158" y="954922"/>
                  <a:pt x="5655739" y="932678"/>
                  <a:pt x="5655739" y="898954"/>
                </a:cubicBezTo>
                <a:cubicBezTo>
                  <a:pt x="5655739" y="865230"/>
                  <a:pt x="5611084" y="854108"/>
                  <a:pt x="5566429" y="842987"/>
                </a:cubicBezTo>
                <a:cubicBezTo>
                  <a:pt x="5521774" y="831506"/>
                  <a:pt x="5454969" y="809263"/>
                  <a:pt x="5454969" y="731052"/>
                </a:cubicBezTo>
                <a:cubicBezTo>
                  <a:pt x="5454969" y="675084"/>
                  <a:pt x="5510699" y="630238"/>
                  <a:pt x="5588935" y="630238"/>
                </a:cubicBezTo>
                <a:close/>
                <a:moveTo>
                  <a:pt x="5241925" y="630238"/>
                </a:moveTo>
                <a:cubicBezTo>
                  <a:pt x="5353877" y="630238"/>
                  <a:pt x="5398729" y="731052"/>
                  <a:pt x="5398729" y="809263"/>
                </a:cubicBezTo>
                <a:cubicBezTo>
                  <a:pt x="5398729" y="809263"/>
                  <a:pt x="5398729" y="809263"/>
                  <a:pt x="5398729" y="820384"/>
                </a:cubicBezTo>
                <a:cubicBezTo>
                  <a:pt x="5398729" y="831506"/>
                  <a:pt x="5387606" y="831506"/>
                  <a:pt x="5387606" y="831506"/>
                </a:cubicBezTo>
                <a:cubicBezTo>
                  <a:pt x="5387606" y="831506"/>
                  <a:pt x="5387606" y="831506"/>
                  <a:pt x="5141097" y="831506"/>
                </a:cubicBezTo>
                <a:cubicBezTo>
                  <a:pt x="5141097" y="898954"/>
                  <a:pt x="5174467" y="954922"/>
                  <a:pt x="5253049" y="954922"/>
                </a:cubicBezTo>
                <a:cubicBezTo>
                  <a:pt x="5286778" y="954922"/>
                  <a:pt x="5309024" y="943800"/>
                  <a:pt x="5342753" y="932678"/>
                </a:cubicBezTo>
                <a:cubicBezTo>
                  <a:pt x="5342753" y="921198"/>
                  <a:pt x="5353877" y="921198"/>
                  <a:pt x="5353877" y="932678"/>
                </a:cubicBezTo>
                <a:cubicBezTo>
                  <a:pt x="5353877" y="932678"/>
                  <a:pt x="5353877" y="932678"/>
                  <a:pt x="5365359" y="943800"/>
                </a:cubicBezTo>
                <a:cubicBezTo>
                  <a:pt x="5376482" y="954922"/>
                  <a:pt x="5376482" y="966043"/>
                  <a:pt x="5365359" y="966043"/>
                </a:cubicBezTo>
                <a:cubicBezTo>
                  <a:pt x="5331630" y="988646"/>
                  <a:pt x="5297901" y="999767"/>
                  <a:pt x="5253049" y="999767"/>
                </a:cubicBezTo>
                <a:cubicBezTo>
                  <a:pt x="5129615" y="999767"/>
                  <a:pt x="5084763" y="910076"/>
                  <a:pt x="5084763" y="820384"/>
                </a:cubicBezTo>
                <a:cubicBezTo>
                  <a:pt x="5084763" y="719930"/>
                  <a:pt x="5129615" y="630238"/>
                  <a:pt x="5241925" y="630238"/>
                </a:cubicBezTo>
                <a:close/>
                <a:moveTo>
                  <a:pt x="5004797" y="630238"/>
                </a:moveTo>
                <a:cubicBezTo>
                  <a:pt x="5015878" y="630238"/>
                  <a:pt x="5026960" y="630238"/>
                  <a:pt x="5038041" y="630238"/>
                </a:cubicBezTo>
                <a:cubicBezTo>
                  <a:pt x="5049480" y="630238"/>
                  <a:pt x="5049480" y="641360"/>
                  <a:pt x="5049480" y="652482"/>
                </a:cubicBezTo>
                <a:cubicBezTo>
                  <a:pt x="5038041" y="675084"/>
                  <a:pt x="5038041" y="675084"/>
                  <a:pt x="5038041" y="675084"/>
                </a:cubicBezTo>
                <a:cubicBezTo>
                  <a:pt x="5038041" y="686206"/>
                  <a:pt x="5038041" y="686206"/>
                  <a:pt x="5026960" y="686206"/>
                </a:cubicBezTo>
                <a:cubicBezTo>
                  <a:pt x="5015878" y="686206"/>
                  <a:pt x="5004797" y="686206"/>
                  <a:pt x="4993358" y="686206"/>
                </a:cubicBezTo>
                <a:cubicBezTo>
                  <a:pt x="4971194" y="686206"/>
                  <a:pt x="4937592" y="697328"/>
                  <a:pt x="4915429" y="731052"/>
                </a:cubicBezTo>
                <a:cubicBezTo>
                  <a:pt x="4915429" y="977524"/>
                  <a:pt x="4915429" y="977524"/>
                  <a:pt x="4915429" y="977524"/>
                </a:cubicBezTo>
                <a:cubicBezTo>
                  <a:pt x="4915429" y="988646"/>
                  <a:pt x="4903990" y="999767"/>
                  <a:pt x="4892908" y="999767"/>
                </a:cubicBezTo>
                <a:lnTo>
                  <a:pt x="4870745" y="999767"/>
                </a:lnTo>
                <a:cubicBezTo>
                  <a:pt x="4859306" y="999767"/>
                  <a:pt x="4848225" y="988646"/>
                  <a:pt x="4848225" y="977524"/>
                </a:cubicBezTo>
                <a:cubicBezTo>
                  <a:pt x="4848225" y="652482"/>
                  <a:pt x="4848225" y="652482"/>
                  <a:pt x="4848225" y="652482"/>
                </a:cubicBezTo>
                <a:cubicBezTo>
                  <a:pt x="4848225" y="641360"/>
                  <a:pt x="4859306" y="641360"/>
                  <a:pt x="4870745" y="641360"/>
                </a:cubicBezTo>
                <a:cubicBezTo>
                  <a:pt x="4892908" y="641360"/>
                  <a:pt x="4892908" y="641360"/>
                  <a:pt x="4892908" y="641360"/>
                </a:cubicBezTo>
                <a:cubicBezTo>
                  <a:pt x="4903990" y="641360"/>
                  <a:pt x="4903990" y="641360"/>
                  <a:pt x="4903990" y="652482"/>
                </a:cubicBezTo>
                <a:cubicBezTo>
                  <a:pt x="4903990" y="686206"/>
                  <a:pt x="4903990" y="686206"/>
                  <a:pt x="4903990" y="686206"/>
                </a:cubicBezTo>
                <a:cubicBezTo>
                  <a:pt x="4926511" y="652482"/>
                  <a:pt x="4960113" y="630238"/>
                  <a:pt x="5004797" y="630238"/>
                </a:cubicBezTo>
                <a:close/>
                <a:moveTo>
                  <a:pt x="3946548" y="630238"/>
                </a:moveTo>
                <a:cubicBezTo>
                  <a:pt x="4036259" y="630238"/>
                  <a:pt x="4069991" y="697328"/>
                  <a:pt x="4069991" y="764417"/>
                </a:cubicBezTo>
                <a:cubicBezTo>
                  <a:pt x="4069991" y="977524"/>
                  <a:pt x="4069991" y="977524"/>
                  <a:pt x="4069991" y="977524"/>
                </a:cubicBezTo>
                <a:cubicBezTo>
                  <a:pt x="4069991" y="988646"/>
                  <a:pt x="4069991" y="999767"/>
                  <a:pt x="4058867" y="999767"/>
                </a:cubicBezTo>
                <a:cubicBezTo>
                  <a:pt x="4025135" y="999767"/>
                  <a:pt x="4025135" y="999767"/>
                  <a:pt x="4025135" y="999767"/>
                </a:cubicBezTo>
                <a:cubicBezTo>
                  <a:pt x="4014011" y="999767"/>
                  <a:pt x="4014011" y="988646"/>
                  <a:pt x="4014011" y="977524"/>
                </a:cubicBezTo>
                <a:cubicBezTo>
                  <a:pt x="4014011" y="775539"/>
                  <a:pt x="4014011" y="775539"/>
                  <a:pt x="4014011" y="775539"/>
                </a:cubicBezTo>
                <a:cubicBezTo>
                  <a:pt x="4014011" y="731052"/>
                  <a:pt x="4002528" y="675084"/>
                  <a:pt x="3935424" y="675084"/>
                </a:cubicBezTo>
                <a:cubicBezTo>
                  <a:pt x="3901693" y="675084"/>
                  <a:pt x="3867961" y="686206"/>
                  <a:pt x="3845713" y="731052"/>
                </a:cubicBezTo>
                <a:cubicBezTo>
                  <a:pt x="3845713" y="977524"/>
                  <a:pt x="3845713" y="977524"/>
                  <a:pt x="3845713" y="977524"/>
                </a:cubicBezTo>
                <a:cubicBezTo>
                  <a:pt x="3845713" y="988646"/>
                  <a:pt x="3834588" y="999767"/>
                  <a:pt x="3823105" y="999767"/>
                </a:cubicBezTo>
                <a:lnTo>
                  <a:pt x="3800857" y="999767"/>
                </a:lnTo>
                <a:cubicBezTo>
                  <a:pt x="3789733" y="999767"/>
                  <a:pt x="3778250" y="988646"/>
                  <a:pt x="3778250" y="977524"/>
                </a:cubicBezTo>
                <a:cubicBezTo>
                  <a:pt x="3778250" y="652482"/>
                  <a:pt x="3778250" y="652482"/>
                  <a:pt x="3778250" y="652482"/>
                </a:cubicBezTo>
                <a:cubicBezTo>
                  <a:pt x="3778250" y="641360"/>
                  <a:pt x="3789733" y="641360"/>
                  <a:pt x="3800857" y="641360"/>
                </a:cubicBezTo>
                <a:cubicBezTo>
                  <a:pt x="3823105" y="641360"/>
                  <a:pt x="3823105" y="641360"/>
                  <a:pt x="3823105" y="641360"/>
                </a:cubicBezTo>
                <a:cubicBezTo>
                  <a:pt x="3834588" y="641360"/>
                  <a:pt x="3834588" y="641360"/>
                  <a:pt x="3834588" y="652482"/>
                </a:cubicBezTo>
                <a:cubicBezTo>
                  <a:pt x="3834588" y="675084"/>
                  <a:pt x="3834588" y="675084"/>
                  <a:pt x="3834588" y="675084"/>
                </a:cubicBezTo>
                <a:cubicBezTo>
                  <a:pt x="3856837" y="652482"/>
                  <a:pt x="3890568" y="630238"/>
                  <a:pt x="3946548" y="630238"/>
                </a:cubicBezTo>
                <a:close/>
                <a:moveTo>
                  <a:pt x="3541724" y="630238"/>
                </a:moveTo>
                <a:cubicBezTo>
                  <a:pt x="3654034" y="630238"/>
                  <a:pt x="3687404" y="731052"/>
                  <a:pt x="3687404" y="809263"/>
                </a:cubicBezTo>
                <a:cubicBezTo>
                  <a:pt x="3687404" y="809263"/>
                  <a:pt x="3687404" y="809263"/>
                  <a:pt x="3687404" y="820384"/>
                </a:cubicBezTo>
                <a:cubicBezTo>
                  <a:pt x="3687404" y="831506"/>
                  <a:pt x="3687404" y="831506"/>
                  <a:pt x="3676281" y="831506"/>
                </a:cubicBezTo>
                <a:cubicBezTo>
                  <a:pt x="3676281" y="831506"/>
                  <a:pt x="3676281" y="831506"/>
                  <a:pt x="3440896" y="831506"/>
                </a:cubicBezTo>
                <a:cubicBezTo>
                  <a:pt x="3440896" y="898954"/>
                  <a:pt x="3474625" y="954922"/>
                  <a:pt x="3552847" y="954922"/>
                </a:cubicBezTo>
                <a:cubicBezTo>
                  <a:pt x="3575453" y="954922"/>
                  <a:pt x="3609182" y="943800"/>
                  <a:pt x="3631428" y="932678"/>
                </a:cubicBezTo>
                <a:cubicBezTo>
                  <a:pt x="3642552" y="921198"/>
                  <a:pt x="3642552" y="921198"/>
                  <a:pt x="3654034" y="932678"/>
                </a:cubicBezTo>
                <a:cubicBezTo>
                  <a:pt x="3654034" y="932678"/>
                  <a:pt x="3654034" y="932678"/>
                  <a:pt x="3665157" y="943800"/>
                </a:cubicBezTo>
                <a:cubicBezTo>
                  <a:pt x="3665157" y="954922"/>
                  <a:pt x="3665157" y="966043"/>
                  <a:pt x="3665157" y="966043"/>
                </a:cubicBezTo>
                <a:cubicBezTo>
                  <a:pt x="3631428" y="988646"/>
                  <a:pt x="3586576" y="999767"/>
                  <a:pt x="3552847" y="999767"/>
                </a:cubicBezTo>
                <a:cubicBezTo>
                  <a:pt x="3429772" y="999767"/>
                  <a:pt x="3373438" y="910076"/>
                  <a:pt x="3373438" y="820384"/>
                </a:cubicBezTo>
                <a:cubicBezTo>
                  <a:pt x="3373438" y="719930"/>
                  <a:pt x="3429772" y="630238"/>
                  <a:pt x="3541724" y="630238"/>
                </a:cubicBezTo>
                <a:close/>
                <a:moveTo>
                  <a:pt x="5938413" y="550863"/>
                </a:moveTo>
                <a:cubicBezTo>
                  <a:pt x="5949738" y="550863"/>
                  <a:pt x="5960709" y="561963"/>
                  <a:pt x="5960709" y="573421"/>
                </a:cubicBezTo>
                <a:cubicBezTo>
                  <a:pt x="5960709" y="696236"/>
                  <a:pt x="5960709" y="696236"/>
                  <a:pt x="5960709" y="696236"/>
                </a:cubicBezTo>
                <a:cubicBezTo>
                  <a:pt x="5960709" y="707693"/>
                  <a:pt x="5949738" y="729893"/>
                  <a:pt x="5938413" y="729893"/>
                </a:cubicBezTo>
                <a:cubicBezTo>
                  <a:pt x="5916471" y="729893"/>
                  <a:pt x="5905500" y="707693"/>
                  <a:pt x="5905500" y="696236"/>
                </a:cubicBezTo>
                <a:cubicBezTo>
                  <a:pt x="5905500" y="573421"/>
                  <a:pt x="5905500" y="573421"/>
                  <a:pt x="5905500" y="573421"/>
                </a:cubicBezTo>
                <a:cubicBezTo>
                  <a:pt x="5905500" y="561963"/>
                  <a:pt x="5916471" y="550863"/>
                  <a:pt x="5938413" y="550863"/>
                </a:cubicBezTo>
                <a:close/>
                <a:moveTo>
                  <a:pt x="4216810" y="539751"/>
                </a:moveTo>
                <a:cubicBezTo>
                  <a:pt x="4250375" y="539751"/>
                  <a:pt x="4250375" y="539751"/>
                  <a:pt x="4250375" y="539751"/>
                </a:cubicBezTo>
                <a:cubicBezTo>
                  <a:pt x="4250375" y="539751"/>
                  <a:pt x="4261444" y="539751"/>
                  <a:pt x="4261444" y="550854"/>
                </a:cubicBezTo>
                <a:cubicBezTo>
                  <a:pt x="4261444" y="640391"/>
                  <a:pt x="4261444" y="640391"/>
                  <a:pt x="4261444" y="640391"/>
                </a:cubicBezTo>
                <a:cubicBezTo>
                  <a:pt x="4361780" y="640391"/>
                  <a:pt x="4361780" y="640391"/>
                  <a:pt x="4361780" y="640391"/>
                </a:cubicBezTo>
                <a:cubicBezTo>
                  <a:pt x="4373206" y="640391"/>
                  <a:pt x="4373206" y="640391"/>
                  <a:pt x="4373206" y="651494"/>
                </a:cubicBezTo>
                <a:cubicBezTo>
                  <a:pt x="4373206" y="662954"/>
                  <a:pt x="4373206" y="662954"/>
                  <a:pt x="4373206" y="662954"/>
                </a:cubicBezTo>
                <a:cubicBezTo>
                  <a:pt x="4373206" y="674057"/>
                  <a:pt x="4373206" y="685159"/>
                  <a:pt x="4361780" y="685159"/>
                </a:cubicBezTo>
                <a:cubicBezTo>
                  <a:pt x="4261444" y="685159"/>
                  <a:pt x="4261444" y="685159"/>
                  <a:pt x="4261444" y="685159"/>
                </a:cubicBezTo>
                <a:cubicBezTo>
                  <a:pt x="4261444" y="886439"/>
                  <a:pt x="4261444" y="886439"/>
                  <a:pt x="4261444" y="886439"/>
                </a:cubicBezTo>
                <a:cubicBezTo>
                  <a:pt x="4261444" y="931207"/>
                  <a:pt x="4272513" y="953413"/>
                  <a:pt x="4306077" y="953413"/>
                </a:cubicBezTo>
                <a:cubicBezTo>
                  <a:pt x="4317146" y="953413"/>
                  <a:pt x="4339641" y="953413"/>
                  <a:pt x="4350710" y="942310"/>
                </a:cubicBezTo>
                <a:cubicBezTo>
                  <a:pt x="4361780" y="931207"/>
                  <a:pt x="4361780" y="942310"/>
                  <a:pt x="4361780" y="942310"/>
                </a:cubicBezTo>
                <a:cubicBezTo>
                  <a:pt x="4373206" y="964515"/>
                  <a:pt x="4373206" y="964515"/>
                  <a:pt x="4373206" y="964515"/>
                </a:cubicBezTo>
                <a:cubicBezTo>
                  <a:pt x="4373206" y="975976"/>
                  <a:pt x="4373206" y="975976"/>
                  <a:pt x="4361780" y="987078"/>
                </a:cubicBezTo>
                <a:cubicBezTo>
                  <a:pt x="4350710" y="998181"/>
                  <a:pt x="4328572" y="998181"/>
                  <a:pt x="4295008" y="998181"/>
                </a:cubicBezTo>
                <a:cubicBezTo>
                  <a:pt x="4239306" y="998181"/>
                  <a:pt x="4205741" y="975976"/>
                  <a:pt x="4205741" y="897541"/>
                </a:cubicBezTo>
                <a:cubicBezTo>
                  <a:pt x="4205741" y="685159"/>
                  <a:pt x="4205741" y="685159"/>
                  <a:pt x="4205741" y="685159"/>
                </a:cubicBezTo>
                <a:lnTo>
                  <a:pt x="4150039" y="685159"/>
                </a:lnTo>
                <a:cubicBezTo>
                  <a:pt x="4138613" y="685159"/>
                  <a:pt x="4138613" y="674057"/>
                  <a:pt x="4138613" y="662954"/>
                </a:cubicBezTo>
                <a:cubicBezTo>
                  <a:pt x="4138613" y="651494"/>
                  <a:pt x="4138613" y="651494"/>
                  <a:pt x="4138613" y="651494"/>
                </a:cubicBezTo>
                <a:cubicBezTo>
                  <a:pt x="4138613" y="640391"/>
                  <a:pt x="4138613" y="640391"/>
                  <a:pt x="4150039" y="640391"/>
                </a:cubicBezTo>
                <a:cubicBezTo>
                  <a:pt x="4205741" y="640391"/>
                  <a:pt x="4205741" y="640391"/>
                  <a:pt x="4205741" y="640391"/>
                </a:cubicBezTo>
                <a:cubicBezTo>
                  <a:pt x="4205741" y="550854"/>
                  <a:pt x="4205741" y="550854"/>
                  <a:pt x="4205741" y="550854"/>
                </a:cubicBezTo>
                <a:cubicBezTo>
                  <a:pt x="4205741" y="539751"/>
                  <a:pt x="4205741" y="539751"/>
                  <a:pt x="4216810" y="539751"/>
                </a:cubicBezTo>
                <a:close/>
                <a:moveTo>
                  <a:pt x="2968624" y="495301"/>
                </a:moveTo>
                <a:cubicBezTo>
                  <a:pt x="3013427" y="495301"/>
                  <a:pt x="3013427" y="495301"/>
                  <a:pt x="3013427" y="495301"/>
                </a:cubicBezTo>
                <a:cubicBezTo>
                  <a:pt x="3024896" y="495301"/>
                  <a:pt x="3024896" y="506432"/>
                  <a:pt x="3024896" y="517562"/>
                </a:cubicBezTo>
                <a:cubicBezTo>
                  <a:pt x="3058229" y="674826"/>
                  <a:pt x="3114143" y="809111"/>
                  <a:pt x="3158946" y="921135"/>
                </a:cubicBezTo>
                <a:cubicBezTo>
                  <a:pt x="3214860" y="809111"/>
                  <a:pt x="3259663" y="674826"/>
                  <a:pt x="3293354" y="517562"/>
                </a:cubicBezTo>
                <a:cubicBezTo>
                  <a:pt x="3293354" y="506432"/>
                  <a:pt x="3304465" y="495301"/>
                  <a:pt x="3315577" y="495301"/>
                </a:cubicBezTo>
                <a:cubicBezTo>
                  <a:pt x="3349268" y="495301"/>
                  <a:pt x="3349268" y="495301"/>
                  <a:pt x="3349268" y="495301"/>
                </a:cubicBezTo>
                <a:lnTo>
                  <a:pt x="3360379" y="506432"/>
                </a:lnTo>
                <a:lnTo>
                  <a:pt x="3360379" y="517562"/>
                </a:lnTo>
                <a:cubicBezTo>
                  <a:pt x="3315577" y="697088"/>
                  <a:pt x="3248552" y="853993"/>
                  <a:pt x="3192279" y="988637"/>
                </a:cubicBezTo>
                <a:cubicBezTo>
                  <a:pt x="3192279" y="988637"/>
                  <a:pt x="3181168" y="999767"/>
                  <a:pt x="3170057" y="999767"/>
                </a:cubicBezTo>
                <a:lnTo>
                  <a:pt x="3147477" y="999767"/>
                </a:lnTo>
                <a:cubicBezTo>
                  <a:pt x="3136365" y="999767"/>
                  <a:pt x="3136365" y="988637"/>
                  <a:pt x="3125254" y="988637"/>
                </a:cubicBezTo>
                <a:cubicBezTo>
                  <a:pt x="3069699" y="853993"/>
                  <a:pt x="3002316" y="697088"/>
                  <a:pt x="2957513" y="517562"/>
                </a:cubicBezTo>
                <a:lnTo>
                  <a:pt x="2957513" y="506432"/>
                </a:lnTo>
                <a:close/>
                <a:moveTo>
                  <a:pt x="2463765" y="495301"/>
                </a:moveTo>
                <a:cubicBezTo>
                  <a:pt x="2731766" y="495301"/>
                  <a:pt x="2731766" y="495301"/>
                  <a:pt x="2731766" y="495301"/>
                </a:cubicBezTo>
                <a:cubicBezTo>
                  <a:pt x="2731766" y="495301"/>
                  <a:pt x="2742843" y="506432"/>
                  <a:pt x="2742843" y="517562"/>
                </a:cubicBezTo>
                <a:cubicBezTo>
                  <a:pt x="2742843" y="540183"/>
                  <a:pt x="2742843" y="540183"/>
                  <a:pt x="2742843" y="540183"/>
                </a:cubicBezTo>
                <a:cubicBezTo>
                  <a:pt x="2742843" y="551313"/>
                  <a:pt x="2731766" y="551313"/>
                  <a:pt x="2731766" y="551313"/>
                </a:cubicBezTo>
                <a:cubicBezTo>
                  <a:pt x="2508432" y="551313"/>
                  <a:pt x="2508432" y="551313"/>
                  <a:pt x="2508432" y="551313"/>
                </a:cubicBezTo>
                <a:cubicBezTo>
                  <a:pt x="2508432" y="708577"/>
                  <a:pt x="2508432" y="708577"/>
                  <a:pt x="2508432" y="708577"/>
                </a:cubicBezTo>
                <a:cubicBezTo>
                  <a:pt x="2698177" y="708577"/>
                  <a:pt x="2698177" y="708577"/>
                  <a:pt x="2698177" y="708577"/>
                </a:cubicBezTo>
                <a:cubicBezTo>
                  <a:pt x="2709611" y="708577"/>
                  <a:pt x="2720689" y="719708"/>
                  <a:pt x="2720689" y="730838"/>
                </a:cubicBezTo>
                <a:cubicBezTo>
                  <a:pt x="2720689" y="753099"/>
                  <a:pt x="2720689" y="753099"/>
                  <a:pt x="2720689" y="753099"/>
                </a:cubicBezTo>
                <a:cubicBezTo>
                  <a:pt x="2720689" y="764230"/>
                  <a:pt x="2709611" y="764230"/>
                  <a:pt x="2698177" y="764230"/>
                </a:cubicBezTo>
                <a:cubicBezTo>
                  <a:pt x="2508432" y="764230"/>
                  <a:pt x="2508432" y="764230"/>
                  <a:pt x="2508432" y="764230"/>
                </a:cubicBezTo>
                <a:cubicBezTo>
                  <a:pt x="2508432" y="943755"/>
                  <a:pt x="2508432" y="943755"/>
                  <a:pt x="2508432" y="943755"/>
                </a:cubicBezTo>
                <a:cubicBezTo>
                  <a:pt x="2731766" y="943755"/>
                  <a:pt x="2731766" y="943755"/>
                  <a:pt x="2731766" y="943755"/>
                </a:cubicBezTo>
                <a:cubicBezTo>
                  <a:pt x="2731766" y="943755"/>
                  <a:pt x="2742843" y="943755"/>
                  <a:pt x="2742843" y="954886"/>
                </a:cubicBezTo>
                <a:cubicBezTo>
                  <a:pt x="2742843" y="977506"/>
                  <a:pt x="2742843" y="977506"/>
                  <a:pt x="2742843" y="977506"/>
                </a:cubicBezTo>
                <a:cubicBezTo>
                  <a:pt x="2742843" y="988637"/>
                  <a:pt x="2731766" y="999767"/>
                  <a:pt x="2731766" y="999767"/>
                </a:cubicBezTo>
                <a:lnTo>
                  <a:pt x="2463765" y="999767"/>
                </a:lnTo>
                <a:cubicBezTo>
                  <a:pt x="2452688" y="999767"/>
                  <a:pt x="2452688" y="988637"/>
                  <a:pt x="2452688" y="977506"/>
                </a:cubicBezTo>
                <a:cubicBezTo>
                  <a:pt x="2452688" y="517562"/>
                  <a:pt x="2452688" y="517562"/>
                  <a:pt x="2452688" y="517562"/>
                </a:cubicBezTo>
                <a:cubicBezTo>
                  <a:pt x="2452688" y="506432"/>
                  <a:pt x="2452688" y="495301"/>
                  <a:pt x="2463765" y="495301"/>
                </a:cubicBezTo>
                <a:close/>
                <a:moveTo>
                  <a:pt x="2170090" y="495301"/>
                </a:moveTo>
                <a:cubicBezTo>
                  <a:pt x="2225954" y="495301"/>
                  <a:pt x="2281818" y="506432"/>
                  <a:pt x="2326581" y="551313"/>
                </a:cubicBezTo>
                <a:lnTo>
                  <a:pt x="2326581" y="562444"/>
                </a:lnTo>
                <a:cubicBezTo>
                  <a:pt x="2304379" y="585064"/>
                  <a:pt x="2304379" y="585064"/>
                  <a:pt x="2304379" y="585064"/>
                </a:cubicBezTo>
                <a:cubicBezTo>
                  <a:pt x="2304379" y="596194"/>
                  <a:pt x="2292919" y="596194"/>
                  <a:pt x="2292919" y="585064"/>
                </a:cubicBezTo>
                <a:cubicBezTo>
                  <a:pt x="2259616" y="562444"/>
                  <a:pt x="2214853" y="551313"/>
                  <a:pt x="2158630" y="551313"/>
                </a:cubicBezTo>
                <a:cubicBezTo>
                  <a:pt x="2058003" y="551313"/>
                  <a:pt x="2002139" y="641076"/>
                  <a:pt x="2002139" y="753099"/>
                </a:cubicBezTo>
                <a:cubicBezTo>
                  <a:pt x="2002139" y="865123"/>
                  <a:pt x="2058003" y="954886"/>
                  <a:pt x="2170090" y="954886"/>
                </a:cubicBezTo>
                <a:cubicBezTo>
                  <a:pt x="2203393" y="954886"/>
                  <a:pt x="2259616" y="943755"/>
                  <a:pt x="2281818" y="921135"/>
                </a:cubicBezTo>
                <a:cubicBezTo>
                  <a:pt x="2281818" y="786491"/>
                  <a:pt x="2281818" y="786491"/>
                  <a:pt x="2281818" y="786491"/>
                </a:cubicBezTo>
                <a:cubicBezTo>
                  <a:pt x="2181191" y="786491"/>
                  <a:pt x="2181191" y="786491"/>
                  <a:pt x="2181191" y="786491"/>
                </a:cubicBezTo>
                <a:cubicBezTo>
                  <a:pt x="2170090" y="786491"/>
                  <a:pt x="2170090" y="775361"/>
                  <a:pt x="2170090" y="764230"/>
                </a:cubicBezTo>
                <a:cubicBezTo>
                  <a:pt x="2170090" y="741969"/>
                  <a:pt x="2170090" y="741969"/>
                  <a:pt x="2170090" y="741969"/>
                </a:cubicBezTo>
                <a:cubicBezTo>
                  <a:pt x="2170090" y="730838"/>
                  <a:pt x="2170090" y="730838"/>
                  <a:pt x="2181191" y="730838"/>
                </a:cubicBezTo>
                <a:cubicBezTo>
                  <a:pt x="2337682" y="730838"/>
                  <a:pt x="2337682" y="730838"/>
                  <a:pt x="2337682" y="730838"/>
                </a:cubicBezTo>
                <a:cubicBezTo>
                  <a:pt x="2337682" y="730838"/>
                  <a:pt x="2349142" y="730838"/>
                  <a:pt x="2349142" y="741969"/>
                </a:cubicBezTo>
                <a:cubicBezTo>
                  <a:pt x="2349142" y="943755"/>
                  <a:pt x="2349142" y="943755"/>
                  <a:pt x="2349142" y="943755"/>
                </a:cubicBezTo>
                <a:cubicBezTo>
                  <a:pt x="2349142" y="954886"/>
                  <a:pt x="2337682" y="954886"/>
                  <a:pt x="2337682" y="966016"/>
                </a:cubicBezTo>
                <a:cubicBezTo>
                  <a:pt x="2292919" y="988637"/>
                  <a:pt x="2225954" y="999767"/>
                  <a:pt x="2170090" y="999767"/>
                </a:cubicBezTo>
                <a:cubicBezTo>
                  <a:pt x="2002139" y="999767"/>
                  <a:pt x="1946275" y="876254"/>
                  <a:pt x="1946275" y="753099"/>
                </a:cubicBezTo>
                <a:cubicBezTo>
                  <a:pt x="1946275" y="618815"/>
                  <a:pt x="2002139" y="495301"/>
                  <a:pt x="2170090" y="495301"/>
                </a:cubicBezTo>
                <a:close/>
                <a:moveTo>
                  <a:pt x="6040758" y="439738"/>
                </a:moveTo>
                <a:cubicBezTo>
                  <a:pt x="6163572" y="439738"/>
                  <a:pt x="6163572" y="439738"/>
                  <a:pt x="6163572" y="439738"/>
                </a:cubicBezTo>
                <a:cubicBezTo>
                  <a:pt x="6175030" y="439738"/>
                  <a:pt x="6186130" y="450709"/>
                  <a:pt x="6186130" y="472651"/>
                </a:cubicBezTo>
                <a:cubicBezTo>
                  <a:pt x="6186130" y="483976"/>
                  <a:pt x="6175030" y="494947"/>
                  <a:pt x="6163572" y="494947"/>
                </a:cubicBezTo>
                <a:cubicBezTo>
                  <a:pt x="6040758" y="494947"/>
                  <a:pt x="6040758" y="494947"/>
                  <a:pt x="6040758" y="494947"/>
                </a:cubicBezTo>
                <a:cubicBezTo>
                  <a:pt x="6029300" y="494947"/>
                  <a:pt x="6007100" y="483976"/>
                  <a:pt x="6007100" y="472651"/>
                </a:cubicBezTo>
                <a:cubicBezTo>
                  <a:pt x="6007100" y="450709"/>
                  <a:pt x="6029300" y="439738"/>
                  <a:pt x="6040758" y="439738"/>
                </a:cubicBezTo>
                <a:close/>
                <a:moveTo>
                  <a:pt x="5702274" y="439738"/>
                </a:moveTo>
                <a:cubicBezTo>
                  <a:pt x="5825447" y="439738"/>
                  <a:pt x="5825447" y="439738"/>
                  <a:pt x="5825447" y="439738"/>
                </a:cubicBezTo>
                <a:cubicBezTo>
                  <a:pt x="5847647" y="439738"/>
                  <a:pt x="5859105" y="450709"/>
                  <a:pt x="5859105" y="472651"/>
                </a:cubicBezTo>
                <a:cubicBezTo>
                  <a:pt x="5859105" y="483976"/>
                  <a:pt x="5847647" y="494947"/>
                  <a:pt x="5825447" y="494947"/>
                </a:cubicBezTo>
                <a:cubicBezTo>
                  <a:pt x="5702274" y="494947"/>
                  <a:pt x="5702274" y="494947"/>
                  <a:pt x="5702274" y="494947"/>
                </a:cubicBezTo>
                <a:cubicBezTo>
                  <a:pt x="5691175" y="494947"/>
                  <a:pt x="5680075" y="483976"/>
                  <a:pt x="5680075" y="472651"/>
                </a:cubicBezTo>
                <a:cubicBezTo>
                  <a:pt x="5680075" y="450709"/>
                  <a:pt x="5691175" y="439738"/>
                  <a:pt x="5702274" y="439738"/>
                </a:cubicBezTo>
                <a:close/>
                <a:moveTo>
                  <a:pt x="997548" y="401698"/>
                </a:moveTo>
                <a:cubicBezTo>
                  <a:pt x="1002247" y="401256"/>
                  <a:pt x="1006753" y="402324"/>
                  <a:pt x="1010916" y="405144"/>
                </a:cubicBezTo>
                <a:cubicBezTo>
                  <a:pt x="1044222" y="416243"/>
                  <a:pt x="977611" y="494652"/>
                  <a:pt x="922338" y="550505"/>
                </a:cubicBezTo>
                <a:cubicBezTo>
                  <a:pt x="922338" y="481897"/>
                  <a:pt x="964656" y="404791"/>
                  <a:pt x="997548" y="401698"/>
                </a:cubicBezTo>
                <a:close/>
                <a:moveTo>
                  <a:pt x="640693" y="394027"/>
                </a:moveTo>
                <a:cubicBezTo>
                  <a:pt x="685443" y="416190"/>
                  <a:pt x="595943" y="550242"/>
                  <a:pt x="528638" y="583844"/>
                </a:cubicBezTo>
                <a:cubicBezTo>
                  <a:pt x="528638" y="516639"/>
                  <a:pt x="595943" y="382588"/>
                  <a:pt x="640693" y="394027"/>
                </a:cubicBezTo>
                <a:close/>
                <a:moveTo>
                  <a:pt x="640074" y="349011"/>
                </a:moveTo>
                <a:cubicBezTo>
                  <a:pt x="538625" y="349011"/>
                  <a:pt x="460200" y="483829"/>
                  <a:pt x="460200" y="584853"/>
                </a:cubicBezTo>
                <a:cubicBezTo>
                  <a:pt x="426384" y="584853"/>
                  <a:pt x="415232" y="551058"/>
                  <a:pt x="415232" y="528768"/>
                </a:cubicBezTo>
                <a:cubicBezTo>
                  <a:pt x="415232" y="506119"/>
                  <a:pt x="426384" y="472325"/>
                  <a:pt x="426384" y="461180"/>
                </a:cubicBezTo>
                <a:cubicBezTo>
                  <a:pt x="426384" y="461180"/>
                  <a:pt x="426384" y="450035"/>
                  <a:pt x="415232" y="450035"/>
                </a:cubicBezTo>
                <a:cubicBezTo>
                  <a:pt x="381415" y="450035"/>
                  <a:pt x="358751" y="483829"/>
                  <a:pt x="358751" y="539913"/>
                </a:cubicBezTo>
                <a:cubicBezTo>
                  <a:pt x="358751" y="607143"/>
                  <a:pt x="403720" y="640937"/>
                  <a:pt x="471352" y="652082"/>
                </a:cubicBezTo>
                <a:cubicBezTo>
                  <a:pt x="471352" y="685876"/>
                  <a:pt x="505169" y="719671"/>
                  <a:pt x="550137" y="719671"/>
                </a:cubicBezTo>
                <a:cubicBezTo>
                  <a:pt x="583594" y="719671"/>
                  <a:pt x="617410" y="719671"/>
                  <a:pt x="640074" y="697021"/>
                </a:cubicBezTo>
                <a:cubicBezTo>
                  <a:pt x="628562" y="708526"/>
                  <a:pt x="628562" y="719671"/>
                  <a:pt x="628562" y="730816"/>
                </a:cubicBezTo>
                <a:cubicBezTo>
                  <a:pt x="538625" y="786540"/>
                  <a:pt x="471352" y="820335"/>
                  <a:pt x="415232" y="865274"/>
                </a:cubicBezTo>
                <a:cubicBezTo>
                  <a:pt x="358751" y="910213"/>
                  <a:pt x="336447" y="966298"/>
                  <a:pt x="336447" y="1022741"/>
                </a:cubicBezTo>
                <a:cubicBezTo>
                  <a:pt x="336447" y="1078826"/>
                  <a:pt x="381415" y="1134910"/>
                  <a:pt x="460200" y="1134910"/>
                </a:cubicBezTo>
                <a:cubicBezTo>
                  <a:pt x="550137" y="1134910"/>
                  <a:pt x="628562" y="1056176"/>
                  <a:pt x="662379" y="955153"/>
                </a:cubicBezTo>
                <a:cubicBezTo>
                  <a:pt x="673531" y="910213"/>
                  <a:pt x="685043" y="831480"/>
                  <a:pt x="685043" y="764250"/>
                </a:cubicBezTo>
                <a:cubicBezTo>
                  <a:pt x="786132" y="708526"/>
                  <a:pt x="831100" y="685876"/>
                  <a:pt x="876069" y="640937"/>
                </a:cubicBezTo>
                <a:cubicBezTo>
                  <a:pt x="887221" y="652082"/>
                  <a:pt x="887221" y="663586"/>
                  <a:pt x="898373" y="674731"/>
                </a:cubicBezTo>
                <a:cubicBezTo>
                  <a:pt x="853405" y="697021"/>
                  <a:pt x="752316" y="753105"/>
                  <a:pt x="752316" y="910213"/>
                </a:cubicBezTo>
                <a:cubicBezTo>
                  <a:pt x="752316" y="1022741"/>
                  <a:pt x="819948" y="1134910"/>
                  <a:pt x="966006" y="1134910"/>
                </a:cubicBezTo>
                <a:cubicBezTo>
                  <a:pt x="1089759" y="1134910"/>
                  <a:pt x="1168184" y="1045031"/>
                  <a:pt x="1168184" y="944008"/>
                </a:cubicBezTo>
                <a:cubicBezTo>
                  <a:pt x="1168184" y="865274"/>
                  <a:pt x="1123216" y="786540"/>
                  <a:pt x="1033279" y="786540"/>
                </a:cubicBezTo>
                <a:cubicBezTo>
                  <a:pt x="954854" y="786540"/>
                  <a:pt x="898373" y="831480"/>
                  <a:pt x="898373" y="899068"/>
                </a:cubicBezTo>
                <a:cubicBezTo>
                  <a:pt x="898373" y="944008"/>
                  <a:pt x="932190" y="988947"/>
                  <a:pt x="977158" y="988947"/>
                </a:cubicBezTo>
                <a:cubicBezTo>
                  <a:pt x="988310" y="988947"/>
                  <a:pt x="1010974" y="977802"/>
                  <a:pt x="1010974" y="966298"/>
                </a:cubicBezTo>
                <a:cubicBezTo>
                  <a:pt x="1010974" y="932863"/>
                  <a:pt x="966006" y="932863"/>
                  <a:pt x="977158" y="887923"/>
                </a:cubicBezTo>
                <a:cubicBezTo>
                  <a:pt x="977158" y="865274"/>
                  <a:pt x="999822" y="842984"/>
                  <a:pt x="1022127" y="842984"/>
                </a:cubicBezTo>
                <a:cubicBezTo>
                  <a:pt x="1078247" y="842984"/>
                  <a:pt x="1100911" y="899068"/>
                  <a:pt x="1100911" y="944008"/>
                </a:cubicBezTo>
                <a:cubicBezTo>
                  <a:pt x="1100911" y="1022741"/>
                  <a:pt x="1033279" y="1078826"/>
                  <a:pt x="977158" y="1078826"/>
                </a:cubicBezTo>
                <a:cubicBezTo>
                  <a:pt x="887221" y="1078826"/>
                  <a:pt x="831100" y="988947"/>
                  <a:pt x="831100" y="899068"/>
                </a:cubicBezTo>
                <a:cubicBezTo>
                  <a:pt x="831100" y="764250"/>
                  <a:pt x="921037" y="719671"/>
                  <a:pt x="966006" y="708526"/>
                </a:cubicBezTo>
                <a:cubicBezTo>
                  <a:pt x="966006" y="708526"/>
                  <a:pt x="1078247" y="730816"/>
                  <a:pt x="1078247" y="674731"/>
                </a:cubicBezTo>
                <a:cubicBezTo>
                  <a:pt x="1078247" y="652082"/>
                  <a:pt x="1044791" y="640937"/>
                  <a:pt x="1022127" y="640937"/>
                </a:cubicBezTo>
                <a:cubicBezTo>
                  <a:pt x="988310" y="640937"/>
                  <a:pt x="966006" y="652082"/>
                  <a:pt x="966006" y="652082"/>
                </a:cubicBezTo>
                <a:cubicBezTo>
                  <a:pt x="943342" y="640937"/>
                  <a:pt x="932190" y="629792"/>
                  <a:pt x="932190" y="607143"/>
                </a:cubicBezTo>
                <a:cubicBezTo>
                  <a:pt x="1010974" y="551058"/>
                  <a:pt x="1078247" y="483829"/>
                  <a:pt x="1078247" y="416240"/>
                </a:cubicBezTo>
                <a:cubicBezTo>
                  <a:pt x="1078247" y="371301"/>
                  <a:pt x="1055943" y="349011"/>
                  <a:pt x="999822" y="349011"/>
                </a:cubicBezTo>
                <a:cubicBezTo>
                  <a:pt x="921037" y="349011"/>
                  <a:pt x="853405" y="450035"/>
                  <a:pt x="853405" y="551058"/>
                </a:cubicBezTo>
                <a:cubicBezTo>
                  <a:pt x="853405" y="562203"/>
                  <a:pt x="853405" y="584853"/>
                  <a:pt x="853405" y="595998"/>
                </a:cubicBezTo>
                <a:cubicBezTo>
                  <a:pt x="808436" y="640937"/>
                  <a:pt x="763468" y="663586"/>
                  <a:pt x="696195" y="708526"/>
                </a:cubicBezTo>
                <a:cubicBezTo>
                  <a:pt x="696195" y="697021"/>
                  <a:pt x="696195" y="674731"/>
                  <a:pt x="696195" y="640937"/>
                </a:cubicBezTo>
                <a:cubicBezTo>
                  <a:pt x="730011" y="618647"/>
                  <a:pt x="763468" y="573708"/>
                  <a:pt x="763468" y="539913"/>
                </a:cubicBezTo>
                <a:cubicBezTo>
                  <a:pt x="763468" y="528768"/>
                  <a:pt x="752316" y="517264"/>
                  <a:pt x="730011" y="517264"/>
                </a:cubicBezTo>
                <a:cubicBezTo>
                  <a:pt x="696195" y="517264"/>
                  <a:pt x="662379" y="573708"/>
                  <a:pt x="651226" y="618647"/>
                </a:cubicBezTo>
                <a:cubicBezTo>
                  <a:pt x="628562" y="640937"/>
                  <a:pt x="595106" y="674731"/>
                  <a:pt x="561289" y="674731"/>
                </a:cubicBezTo>
                <a:cubicBezTo>
                  <a:pt x="538625" y="674731"/>
                  <a:pt x="527473" y="652082"/>
                  <a:pt x="527473" y="640937"/>
                </a:cubicBezTo>
                <a:cubicBezTo>
                  <a:pt x="606258" y="618647"/>
                  <a:pt x="707347" y="506119"/>
                  <a:pt x="707347" y="405095"/>
                </a:cubicBezTo>
                <a:cubicBezTo>
                  <a:pt x="707347" y="393950"/>
                  <a:pt x="696195" y="349011"/>
                  <a:pt x="640074" y="349011"/>
                </a:cubicBezTo>
                <a:close/>
                <a:moveTo>
                  <a:pt x="5938413" y="214313"/>
                </a:moveTo>
                <a:cubicBezTo>
                  <a:pt x="5949738" y="214313"/>
                  <a:pt x="5960709" y="225413"/>
                  <a:pt x="5960709" y="247612"/>
                </a:cubicBezTo>
                <a:cubicBezTo>
                  <a:pt x="5960709" y="359685"/>
                  <a:pt x="5960709" y="359685"/>
                  <a:pt x="5960709" y="359685"/>
                </a:cubicBezTo>
                <a:cubicBezTo>
                  <a:pt x="5960709" y="381885"/>
                  <a:pt x="5949738" y="393343"/>
                  <a:pt x="5938413" y="393343"/>
                </a:cubicBezTo>
                <a:cubicBezTo>
                  <a:pt x="5916471" y="393343"/>
                  <a:pt x="5905500" y="381885"/>
                  <a:pt x="5905500" y="359685"/>
                </a:cubicBezTo>
                <a:cubicBezTo>
                  <a:pt x="5905500" y="247612"/>
                  <a:pt x="5905500" y="247612"/>
                  <a:pt x="5905500" y="247612"/>
                </a:cubicBezTo>
                <a:cubicBezTo>
                  <a:pt x="5905500" y="225413"/>
                  <a:pt x="5916471" y="214313"/>
                  <a:pt x="5938413" y="214313"/>
                </a:cubicBezTo>
                <a:close/>
                <a:moveTo>
                  <a:pt x="752316" y="79375"/>
                </a:moveTo>
                <a:cubicBezTo>
                  <a:pt x="864917" y="79375"/>
                  <a:pt x="954854" y="112810"/>
                  <a:pt x="966006" y="112810"/>
                </a:cubicBezTo>
                <a:cubicBezTo>
                  <a:pt x="966006" y="112810"/>
                  <a:pt x="966006" y="112810"/>
                  <a:pt x="966006" y="124314"/>
                </a:cubicBezTo>
                <a:cubicBezTo>
                  <a:pt x="966006" y="124314"/>
                  <a:pt x="966006" y="124314"/>
                  <a:pt x="954854" y="124314"/>
                </a:cubicBezTo>
                <a:cubicBezTo>
                  <a:pt x="954854" y="124314"/>
                  <a:pt x="898373" y="90520"/>
                  <a:pt x="797284" y="90520"/>
                </a:cubicBezTo>
                <a:cubicBezTo>
                  <a:pt x="707347" y="90520"/>
                  <a:pt x="651226" y="135459"/>
                  <a:pt x="651226" y="180398"/>
                </a:cubicBezTo>
                <a:cubicBezTo>
                  <a:pt x="651226" y="202688"/>
                  <a:pt x="673531" y="225338"/>
                  <a:pt x="707347" y="225338"/>
                </a:cubicBezTo>
                <a:cubicBezTo>
                  <a:pt x="763468" y="225338"/>
                  <a:pt x="763468" y="157749"/>
                  <a:pt x="887221" y="157749"/>
                </a:cubicBezTo>
                <a:cubicBezTo>
                  <a:pt x="943342" y="157749"/>
                  <a:pt x="988310" y="169254"/>
                  <a:pt x="1033279" y="191543"/>
                </a:cubicBezTo>
                <a:cubicBezTo>
                  <a:pt x="1303090" y="270277"/>
                  <a:pt x="1415691" y="506119"/>
                  <a:pt x="1415691" y="753105"/>
                </a:cubicBezTo>
                <a:cubicBezTo>
                  <a:pt x="1415691" y="865274"/>
                  <a:pt x="1381875" y="955153"/>
                  <a:pt x="1381875" y="966298"/>
                </a:cubicBezTo>
                <a:lnTo>
                  <a:pt x="1381875" y="955153"/>
                </a:lnTo>
                <a:cubicBezTo>
                  <a:pt x="1381875" y="955153"/>
                  <a:pt x="1404539" y="887923"/>
                  <a:pt x="1404539" y="798045"/>
                </a:cubicBezTo>
                <a:cubicBezTo>
                  <a:pt x="1404539" y="708526"/>
                  <a:pt x="1370723" y="652082"/>
                  <a:pt x="1314602" y="652082"/>
                </a:cubicBezTo>
                <a:cubicBezTo>
                  <a:pt x="1291938" y="652082"/>
                  <a:pt x="1269633" y="674731"/>
                  <a:pt x="1269633" y="708526"/>
                </a:cubicBezTo>
                <a:cubicBezTo>
                  <a:pt x="1269633" y="764250"/>
                  <a:pt x="1336906" y="764250"/>
                  <a:pt x="1336906" y="887923"/>
                </a:cubicBezTo>
                <a:cubicBezTo>
                  <a:pt x="1336906" y="932863"/>
                  <a:pt x="1325754" y="988947"/>
                  <a:pt x="1314602" y="1033886"/>
                </a:cubicBezTo>
                <a:cubicBezTo>
                  <a:pt x="1235817" y="1292377"/>
                  <a:pt x="988310" y="1415691"/>
                  <a:pt x="752316" y="1415691"/>
                </a:cubicBezTo>
                <a:cubicBezTo>
                  <a:pt x="640074" y="1415691"/>
                  <a:pt x="561289" y="1393401"/>
                  <a:pt x="538625" y="1382256"/>
                </a:cubicBezTo>
                <a:lnTo>
                  <a:pt x="538625" y="1370751"/>
                </a:lnTo>
                <a:cubicBezTo>
                  <a:pt x="550137" y="1382256"/>
                  <a:pt x="617410" y="1404546"/>
                  <a:pt x="696195" y="1404546"/>
                </a:cubicBezTo>
                <a:cubicBezTo>
                  <a:pt x="797284" y="1404546"/>
                  <a:pt x="842253" y="1359606"/>
                  <a:pt x="842253" y="1314667"/>
                </a:cubicBezTo>
                <a:cubicBezTo>
                  <a:pt x="842253" y="1292377"/>
                  <a:pt x="819948" y="1269728"/>
                  <a:pt x="797284" y="1269728"/>
                </a:cubicBezTo>
                <a:cubicBezTo>
                  <a:pt x="741163" y="1269728"/>
                  <a:pt x="730011" y="1337317"/>
                  <a:pt x="617410" y="1337317"/>
                </a:cubicBezTo>
                <a:cubicBezTo>
                  <a:pt x="561289" y="1337317"/>
                  <a:pt x="516321" y="1325812"/>
                  <a:pt x="460200" y="1314667"/>
                </a:cubicBezTo>
                <a:cubicBezTo>
                  <a:pt x="201541" y="1235933"/>
                  <a:pt x="77788" y="988947"/>
                  <a:pt x="77788" y="753105"/>
                </a:cubicBezTo>
                <a:cubicBezTo>
                  <a:pt x="77788" y="629792"/>
                  <a:pt x="111604" y="539913"/>
                  <a:pt x="111604" y="539913"/>
                </a:cubicBezTo>
                <a:lnTo>
                  <a:pt x="122756" y="539913"/>
                </a:lnTo>
                <a:cubicBezTo>
                  <a:pt x="122756" y="551058"/>
                  <a:pt x="100452" y="618647"/>
                  <a:pt x="100452" y="697021"/>
                </a:cubicBezTo>
                <a:cubicBezTo>
                  <a:pt x="100452" y="786540"/>
                  <a:pt x="133909" y="842984"/>
                  <a:pt x="178877" y="842984"/>
                </a:cubicBezTo>
                <a:cubicBezTo>
                  <a:pt x="212693" y="842984"/>
                  <a:pt x="235358" y="820335"/>
                  <a:pt x="235358" y="798045"/>
                </a:cubicBezTo>
                <a:cubicBezTo>
                  <a:pt x="235358" y="741960"/>
                  <a:pt x="167725" y="730816"/>
                  <a:pt x="167725" y="607143"/>
                </a:cubicBezTo>
                <a:cubicBezTo>
                  <a:pt x="167725" y="562203"/>
                  <a:pt x="167725" y="517264"/>
                  <a:pt x="190389" y="461180"/>
                </a:cubicBezTo>
                <a:cubicBezTo>
                  <a:pt x="268814" y="202688"/>
                  <a:pt x="516321" y="79375"/>
                  <a:pt x="752316" y="79375"/>
                </a:cubicBezTo>
                <a:close/>
                <a:moveTo>
                  <a:pt x="753107" y="33787"/>
                </a:moveTo>
                <a:cubicBezTo>
                  <a:pt x="359650" y="33787"/>
                  <a:pt x="33807" y="348298"/>
                  <a:pt x="33807" y="752311"/>
                </a:cubicBezTo>
                <a:cubicBezTo>
                  <a:pt x="33807" y="1145180"/>
                  <a:pt x="359650" y="1459691"/>
                  <a:pt x="753107" y="1459691"/>
                </a:cubicBezTo>
                <a:cubicBezTo>
                  <a:pt x="1146565" y="1459691"/>
                  <a:pt x="1461258" y="1145180"/>
                  <a:pt x="1461258" y="752311"/>
                </a:cubicBezTo>
                <a:cubicBezTo>
                  <a:pt x="1461258" y="359441"/>
                  <a:pt x="1146565" y="33787"/>
                  <a:pt x="753107" y="33787"/>
                </a:cubicBezTo>
                <a:close/>
                <a:moveTo>
                  <a:pt x="753107" y="0"/>
                </a:moveTo>
                <a:cubicBezTo>
                  <a:pt x="1168863" y="0"/>
                  <a:pt x="1495065" y="336796"/>
                  <a:pt x="1495065" y="752311"/>
                </a:cubicBezTo>
                <a:cubicBezTo>
                  <a:pt x="1495065" y="1156682"/>
                  <a:pt x="1168863" y="1493479"/>
                  <a:pt x="753107" y="1493479"/>
                </a:cubicBezTo>
                <a:cubicBezTo>
                  <a:pt x="337352" y="1493479"/>
                  <a:pt x="0" y="1156682"/>
                  <a:pt x="0" y="752311"/>
                </a:cubicBezTo>
                <a:cubicBezTo>
                  <a:pt x="0" y="336796"/>
                  <a:pt x="337352" y="0"/>
                  <a:pt x="753107" y="0"/>
                </a:cubicBez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anchor="ctr">
            <a:noAutofit/>
          </a:bodyPr>
          <a:lstStyle/>
          <a:p>
            <a:pPr defTabSz="445770" fontAlgn="base" hangingPunct="0">
              <a:lnSpc>
                <a:spcPct val="93000"/>
              </a:lnSpc>
              <a:spcBef>
                <a:spcPct val="0"/>
              </a:spcBef>
              <a:spcAft>
                <a:spcPct val="0"/>
              </a:spcAft>
              <a:buClr>
                <a:srgbClr val="000000"/>
              </a:buClr>
              <a:buSzPct val="100000"/>
              <a:buFont typeface="Times New Roman" charset="0"/>
              <a:buNone/>
            </a:pPr>
            <a:endParaRPr lang="en-US" sz="1755">
              <a:solidFill>
                <a:srgbClr val="000000"/>
              </a:solidFill>
              <a:latin typeface="Arial" charset="0"/>
              <a:ea typeface="SimSun"/>
              <a:cs typeface="SimSun"/>
            </a:endParaRPr>
          </a:p>
        </p:txBody>
      </p:sp>
      <p:sp>
        <p:nvSpPr>
          <p:cNvPr id="9" name="Text Placeholder 8"/>
          <p:cNvSpPr>
            <a:spLocks noGrp="1"/>
          </p:cNvSpPr>
          <p:nvPr>
            <p:ph type="body" sz="quarter" idx="14" hasCustomPrompt="1"/>
          </p:nvPr>
        </p:nvSpPr>
        <p:spPr bwMode="gray">
          <a:xfrm>
            <a:off x="482917" y="3429000"/>
            <a:ext cx="5460683" cy="1395412"/>
          </a:xfrm>
        </p:spPr>
        <p:txBody>
          <a:bodyPr/>
          <a:lstStyle>
            <a:lvl1pPr>
              <a:defRPr sz="1755" baseline="0"/>
            </a:lvl1pPr>
          </a:lstStyle>
          <a:p>
            <a:pPr lvl="0"/>
            <a:r>
              <a:rPr lang="en-US" dirty="0"/>
              <a:t>Click to add optional content paragraph. 18pt flexible positioning. Delete if not needed.</a:t>
            </a:r>
          </a:p>
        </p:txBody>
      </p:sp>
      <p:sp>
        <p:nvSpPr>
          <p:cNvPr id="6" name="Title 5"/>
          <p:cNvSpPr>
            <a:spLocks noGrp="1"/>
          </p:cNvSpPr>
          <p:nvPr>
            <p:ph type="title" hasCustomPrompt="1"/>
          </p:nvPr>
        </p:nvSpPr>
        <p:spPr>
          <a:xfrm>
            <a:off x="482917" y="510062"/>
            <a:ext cx="5460683" cy="2476206"/>
          </a:xfrm>
        </p:spPr>
        <p:txBody>
          <a:bodyPr anchor="b"/>
          <a:lstStyle>
            <a:lvl1pPr>
              <a:defRPr baseline="0"/>
            </a:lvl1pPr>
          </a:lstStyle>
          <a:p>
            <a:r>
              <a:rPr lang="en-US" dirty="0"/>
              <a:t>Full page image with headline text — image should have a significant amount of white space for legibility.</a:t>
            </a:r>
          </a:p>
        </p:txBody>
      </p:sp>
      <p:sp>
        <p:nvSpPr>
          <p:cNvPr id="2" name="Slide Number Placeholder 1"/>
          <p:cNvSpPr>
            <a:spLocks noGrp="1"/>
          </p:cNvSpPr>
          <p:nvPr>
            <p:ph type="sldNum" sz="quarter" idx="19"/>
          </p:nvPr>
        </p:nvSpPr>
        <p:spPr/>
        <p:txBody>
          <a:bodyPr/>
          <a:lstStyle/>
          <a:p>
            <a:r>
              <a:rPr lang="en-CA"/>
              <a:t>|  </a:t>
            </a:r>
            <a:fld id="{00E6A5BD-C011-4A45-AA3A-201790FB7F2B}" type="slidenum">
              <a:rPr lang="en-CA" smtClean="0"/>
              <a:pPr/>
              <a:t>‹#›</a:t>
            </a:fld>
            <a:endParaRPr lang="en-CA" dirty="0"/>
          </a:p>
        </p:txBody>
      </p:sp>
    </p:spTree>
    <p:extLst>
      <p:ext uri="{BB962C8B-B14F-4D97-AF65-F5344CB8AC3E}">
        <p14:creationId xmlns:p14="http://schemas.microsoft.com/office/powerpoint/2010/main" val="2959817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Half Text - Half Imag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90130" y="1930688"/>
            <a:ext cx="5114153" cy="4165312"/>
          </a:xfrm>
        </p:spPr>
        <p:txBody>
          <a:bodyPr vert="horz" lIns="0" tIns="0" rIns="0" bIns="0" rtlCol="0">
            <a:noAutofit/>
          </a:bodyPr>
          <a:lstStyle>
            <a:lvl1pPr>
              <a:defRPr lang="en-US" sz="2730" dirty="0" smtClean="0">
                <a:solidFill>
                  <a:schemeClr val="tx1"/>
                </a:solidFill>
              </a:defRPr>
            </a:lvl1pPr>
            <a:lvl2pPr>
              <a:defRPr lang="en-US" sz="2340" dirty="0" smtClean="0">
                <a:solidFill>
                  <a:schemeClr val="tx1"/>
                </a:solidFill>
              </a:defRPr>
            </a:lvl2pPr>
            <a:lvl3pPr>
              <a:defRPr lang="en-US" sz="1950" dirty="0" smtClean="0">
                <a:solidFill>
                  <a:schemeClr val="tx1"/>
                </a:solidFill>
              </a:defRPr>
            </a:lvl3pPr>
            <a:lvl4pPr marL="641909" indent="-142646">
              <a:defRPr lang="en-US" sz="1560" dirty="0" smtClean="0">
                <a:solidFill>
                  <a:schemeClr val="tx1"/>
                </a:solidFill>
              </a:defRPr>
            </a:lvl4pPr>
          </a:lstStyle>
          <a:p>
            <a:pPr lvl="0">
              <a:spcBef>
                <a:spcPts val="975"/>
              </a:spcBef>
            </a:pPr>
            <a:r>
              <a:rPr lang="en-US"/>
              <a:t>Click to edit Master text styles</a:t>
            </a:r>
          </a:p>
          <a:p>
            <a:pPr lvl="1">
              <a:spcBef>
                <a:spcPts val="975"/>
              </a:spcBef>
            </a:pPr>
            <a:r>
              <a:rPr lang="en-US"/>
              <a:t>Second level</a:t>
            </a:r>
          </a:p>
          <a:p>
            <a:pPr lvl="2">
              <a:spcBef>
                <a:spcPts val="975"/>
              </a:spcBef>
            </a:pPr>
            <a:r>
              <a:rPr lang="en-US"/>
              <a:t>Third level</a:t>
            </a:r>
          </a:p>
          <a:p>
            <a:pPr lvl="3">
              <a:spcBef>
                <a:spcPts val="975"/>
              </a:spcBef>
            </a:pPr>
            <a:r>
              <a:rPr lang="en-US"/>
              <a:t>Fourth level</a:t>
            </a:r>
          </a:p>
        </p:txBody>
      </p:sp>
      <p:sp>
        <p:nvSpPr>
          <p:cNvPr id="11" name="Picture Placeholder 10"/>
          <p:cNvSpPr>
            <a:spLocks noGrp="1"/>
          </p:cNvSpPr>
          <p:nvPr>
            <p:ph type="pic" sz="quarter" idx="13" hasCustomPrompt="1"/>
          </p:nvPr>
        </p:nvSpPr>
        <p:spPr>
          <a:xfrm>
            <a:off x="482918" y="1930688"/>
            <a:ext cx="5090209" cy="4149582"/>
          </a:xfrm>
          <a:solidFill>
            <a:schemeClr val="bg1">
              <a:lumMod val="95000"/>
            </a:schemeClr>
          </a:solidFill>
        </p:spPr>
        <p:txBody>
          <a:bodyPr anchor="ctr"/>
          <a:lstStyle>
            <a:lvl1pPr algn="ctr">
              <a:defRPr/>
            </a:lvl1pPr>
          </a:lstStyle>
          <a:p>
            <a:r>
              <a:rPr lang="en-US" dirty="0"/>
              <a:t>Click to add image</a:t>
            </a:r>
          </a:p>
        </p:txBody>
      </p:sp>
      <p:sp>
        <p:nvSpPr>
          <p:cNvPr id="9" name="Text Placeholder 2"/>
          <p:cNvSpPr>
            <a:spLocks noGrp="1"/>
          </p:cNvSpPr>
          <p:nvPr>
            <p:ph type="body" idx="14" hasCustomPrompt="1"/>
          </p:nvPr>
        </p:nvSpPr>
        <p:spPr>
          <a:xfrm>
            <a:off x="481816" y="1621671"/>
            <a:ext cx="5091312" cy="233910"/>
          </a:xfrm>
        </p:spPr>
        <p:txBody>
          <a:bodyPr vert="horz" wrap="square" lIns="0" tIns="0" rIns="0" bIns="0" rtlCol="0" anchor="b" anchorCtr="0">
            <a:spAutoFit/>
          </a:bodyPr>
          <a:lstStyle>
            <a:lvl1pPr>
              <a:defRPr lang="en-US" sz="1560" b="1" dirty="0" smtClean="0">
                <a:solidFill>
                  <a:schemeClr val="accent1"/>
                </a:solidFill>
              </a:defRPr>
            </a:lvl1pPr>
          </a:lstStyle>
          <a:p>
            <a:pPr lvl="0"/>
            <a:r>
              <a:rPr lang="en-US" dirty="0"/>
              <a:t>Optional Subtitle</a:t>
            </a:r>
          </a:p>
        </p:txBody>
      </p:sp>
      <p:sp>
        <p:nvSpPr>
          <p:cNvPr id="4" name="Title 3"/>
          <p:cNvSpPr>
            <a:spLocks noGrp="1"/>
          </p:cNvSpPr>
          <p:nvPr>
            <p:ph type="title" hasCustomPrompt="1"/>
          </p:nvPr>
        </p:nvSpPr>
        <p:spPr/>
        <p:txBody>
          <a:bodyPr/>
          <a:lstStyle>
            <a:lvl1pPr>
              <a:defRPr/>
            </a:lvl1pPr>
          </a:lstStyle>
          <a:p>
            <a:r>
              <a:rPr lang="en-US" dirty="0"/>
              <a:t>Half text – half image</a:t>
            </a:r>
          </a:p>
        </p:txBody>
      </p:sp>
      <p:sp>
        <p:nvSpPr>
          <p:cNvPr id="2" name="Slide Number Placeholder 1"/>
          <p:cNvSpPr>
            <a:spLocks noGrp="1"/>
          </p:cNvSpPr>
          <p:nvPr>
            <p:ph type="sldNum" sz="quarter" idx="15"/>
          </p:nvPr>
        </p:nvSpPr>
        <p:spPr/>
        <p:txBody>
          <a:bodyPr/>
          <a:lstStyle/>
          <a:p>
            <a:r>
              <a:rPr lang="en-CA"/>
              <a:t>|  </a:t>
            </a:r>
            <a:fld id="{00E6A5BD-C011-4A45-AA3A-201790FB7F2B}" type="slidenum">
              <a:rPr lang="en-CA" smtClean="0"/>
              <a:pPr/>
              <a:t>‹#›</a:t>
            </a:fld>
            <a:endParaRPr lang="en-CA" dirty="0"/>
          </a:p>
        </p:txBody>
      </p:sp>
    </p:spTree>
    <p:extLst>
      <p:ext uri="{BB962C8B-B14F-4D97-AF65-F5344CB8AC3E}">
        <p14:creationId xmlns:p14="http://schemas.microsoft.com/office/powerpoint/2010/main" val="9200383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2918" y="510063"/>
            <a:ext cx="10921365" cy="914400"/>
          </a:xfrm>
        </p:spPr>
        <p:txBody>
          <a:bodyPr/>
          <a:lstStyle>
            <a:lvl1pPr>
              <a:defRPr>
                <a:solidFill>
                  <a:schemeClr val="tx1"/>
                </a:solidFill>
              </a:defRPr>
            </a:lvl1pPr>
          </a:lstStyle>
          <a:p>
            <a:r>
              <a:rPr lang="en-US" dirty="0"/>
              <a:t>Quadrant</a:t>
            </a:r>
          </a:p>
        </p:txBody>
      </p:sp>
      <p:sp>
        <p:nvSpPr>
          <p:cNvPr id="12" name="Content Placeholder 2"/>
          <p:cNvSpPr>
            <a:spLocks noGrp="1"/>
          </p:cNvSpPr>
          <p:nvPr>
            <p:ph sz="half" idx="13"/>
          </p:nvPr>
        </p:nvSpPr>
        <p:spPr>
          <a:xfrm>
            <a:off x="6019716" y="1666276"/>
            <a:ext cx="5384566" cy="2084832"/>
          </a:xfrm>
          <a:solidFill>
            <a:schemeClr val="accent1"/>
          </a:solidFill>
        </p:spPr>
        <p:txBody>
          <a:bodyPr lIns="182880" tIns="137160" rIns="182880"/>
          <a:lstStyle>
            <a:lvl1pPr marL="171808" indent="-171808">
              <a:lnSpc>
                <a:spcPct val="95000"/>
              </a:lnSpc>
              <a:spcBef>
                <a:spcPts val="585"/>
              </a:spcBef>
              <a:spcAft>
                <a:spcPts val="195"/>
              </a:spcAft>
              <a:defRPr lang="en-US" sz="1950" dirty="0" smtClean="0">
                <a:solidFill>
                  <a:schemeClr val="bg1"/>
                </a:solidFill>
              </a:defRPr>
            </a:lvl1pPr>
            <a:lvl2pPr marL="171808" indent="-171808">
              <a:lnSpc>
                <a:spcPct val="95000"/>
              </a:lnSpc>
              <a:spcBef>
                <a:spcPts val="975"/>
              </a:spcBef>
              <a:defRPr lang="en-US" sz="1560" kern="1200" dirty="0">
                <a:solidFill>
                  <a:schemeClr val="bg1"/>
                </a:solidFill>
                <a:latin typeface="+mn-lt"/>
                <a:ea typeface="+mn-ea"/>
                <a:cs typeface="+mn-cs"/>
              </a:defRPr>
            </a:lvl2pPr>
            <a:lvl3pPr marL="160973" indent="-160973">
              <a:defRPr lang="en-US" sz="1365" dirty="0" smtClean="0"/>
            </a:lvl3pPr>
            <a:lvl4pPr marL="303371" indent="-126921">
              <a:defRPr lang="en-US" sz="1365" dirty="0" smtClean="0"/>
            </a:lvl4pPr>
            <a:lvl5pPr>
              <a:defRPr sz="1755"/>
            </a:lvl5pPr>
            <a:lvl6pPr>
              <a:defRPr sz="1755"/>
            </a:lvl6pPr>
            <a:lvl7pPr>
              <a:defRPr sz="1755"/>
            </a:lvl7pPr>
            <a:lvl8pPr>
              <a:defRPr sz="1755"/>
            </a:lvl8pPr>
            <a:lvl9pPr>
              <a:defRPr sz="1755"/>
            </a:lvl9pPr>
          </a:lstStyle>
          <a:p>
            <a:pPr lvl="0"/>
            <a:r>
              <a:rPr lang="en-US"/>
              <a:t>Click to edit Master text styles</a:t>
            </a:r>
          </a:p>
          <a:p>
            <a:pPr lvl="1"/>
            <a:r>
              <a:rPr lang="en-US"/>
              <a:t>Second level</a:t>
            </a:r>
          </a:p>
        </p:txBody>
      </p:sp>
      <p:sp>
        <p:nvSpPr>
          <p:cNvPr id="13" name="Content Placeholder 2"/>
          <p:cNvSpPr>
            <a:spLocks noGrp="1"/>
          </p:cNvSpPr>
          <p:nvPr>
            <p:ph sz="half" idx="14"/>
          </p:nvPr>
        </p:nvSpPr>
        <p:spPr>
          <a:xfrm>
            <a:off x="482918" y="3932342"/>
            <a:ext cx="5357716" cy="2084832"/>
          </a:xfrm>
          <a:solidFill>
            <a:schemeClr val="accent1"/>
          </a:solidFill>
        </p:spPr>
        <p:txBody>
          <a:bodyPr lIns="182880" tIns="137160" rIns="182880"/>
          <a:lstStyle>
            <a:lvl1pPr marL="171808" indent="-171808">
              <a:lnSpc>
                <a:spcPct val="95000"/>
              </a:lnSpc>
              <a:spcBef>
                <a:spcPts val="585"/>
              </a:spcBef>
              <a:spcAft>
                <a:spcPts val="195"/>
              </a:spcAft>
              <a:defRPr lang="en-US" sz="1950" dirty="0" smtClean="0">
                <a:solidFill>
                  <a:schemeClr val="bg1"/>
                </a:solidFill>
              </a:defRPr>
            </a:lvl1pPr>
            <a:lvl2pPr marL="171808" indent="-171808">
              <a:lnSpc>
                <a:spcPct val="95000"/>
              </a:lnSpc>
              <a:spcBef>
                <a:spcPts val="975"/>
              </a:spcBef>
              <a:defRPr lang="en-US" sz="1560" dirty="0" smtClean="0">
                <a:solidFill>
                  <a:schemeClr val="bg1"/>
                </a:solidFill>
              </a:defRPr>
            </a:lvl2pPr>
            <a:lvl3pPr marL="160973" indent="-160973">
              <a:defRPr lang="en-US" sz="1365" dirty="0" smtClean="0"/>
            </a:lvl3pPr>
            <a:lvl4pPr marL="303371" indent="-126921">
              <a:defRPr lang="en-US" sz="1365" dirty="0" smtClean="0"/>
            </a:lvl4pPr>
            <a:lvl5pPr>
              <a:defRPr sz="1755"/>
            </a:lvl5pPr>
            <a:lvl6pPr>
              <a:defRPr sz="1755"/>
            </a:lvl6pPr>
            <a:lvl7pPr>
              <a:defRPr sz="1755"/>
            </a:lvl7pPr>
            <a:lvl8pPr>
              <a:defRPr sz="1755"/>
            </a:lvl8pPr>
            <a:lvl9pPr>
              <a:defRPr sz="1755"/>
            </a:lvl9pPr>
          </a:lstStyle>
          <a:p>
            <a:pPr lvl="0"/>
            <a:r>
              <a:rPr lang="en-US"/>
              <a:t>Click to edit Master text styles</a:t>
            </a:r>
          </a:p>
          <a:p>
            <a:pPr lvl="1"/>
            <a:r>
              <a:rPr lang="en-US"/>
              <a:t>Second level</a:t>
            </a:r>
          </a:p>
        </p:txBody>
      </p:sp>
      <p:sp>
        <p:nvSpPr>
          <p:cNvPr id="14" name="Content Placeholder 2"/>
          <p:cNvSpPr>
            <a:spLocks noGrp="1"/>
          </p:cNvSpPr>
          <p:nvPr>
            <p:ph sz="half" idx="15"/>
          </p:nvPr>
        </p:nvSpPr>
        <p:spPr>
          <a:xfrm>
            <a:off x="6019716" y="3932342"/>
            <a:ext cx="5384566" cy="2084832"/>
          </a:xfrm>
          <a:solidFill>
            <a:schemeClr val="accent1"/>
          </a:solidFill>
        </p:spPr>
        <p:txBody>
          <a:bodyPr lIns="182880" tIns="137160" rIns="182880"/>
          <a:lstStyle>
            <a:lvl1pPr marL="171808" indent="-171808">
              <a:lnSpc>
                <a:spcPct val="95000"/>
              </a:lnSpc>
              <a:spcBef>
                <a:spcPts val="585"/>
              </a:spcBef>
              <a:spcAft>
                <a:spcPts val="195"/>
              </a:spcAft>
              <a:defRPr lang="en-US" sz="1950" dirty="0" smtClean="0">
                <a:solidFill>
                  <a:schemeClr val="bg1"/>
                </a:solidFill>
              </a:defRPr>
            </a:lvl1pPr>
            <a:lvl2pPr marL="171808" indent="-171808">
              <a:lnSpc>
                <a:spcPct val="95000"/>
              </a:lnSpc>
              <a:spcBef>
                <a:spcPts val="975"/>
              </a:spcBef>
              <a:defRPr lang="en-US" sz="1560" kern="1200" dirty="0">
                <a:solidFill>
                  <a:schemeClr val="bg1"/>
                </a:solidFill>
                <a:latin typeface="+mn-lt"/>
                <a:ea typeface="+mn-ea"/>
                <a:cs typeface="+mn-cs"/>
              </a:defRPr>
            </a:lvl2pPr>
            <a:lvl3pPr marL="160973" indent="-160973">
              <a:defRPr lang="en-US" sz="1365" dirty="0" smtClean="0"/>
            </a:lvl3pPr>
            <a:lvl4pPr marL="303371" indent="-126921">
              <a:defRPr lang="en-US" sz="1365" dirty="0" smtClean="0"/>
            </a:lvl4pPr>
            <a:lvl5pPr>
              <a:defRPr sz="1755"/>
            </a:lvl5pPr>
            <a:lvl6pPr>
              <a:defRPr sz="1755"/>
            </a:lvl6pPr>
            <a:lvl7pPr>
              <a:defRPr sz="1755"/>
            </a:lvl7pPr>
            <a:lvl8pPr>
              <a:defRPr sz="1755"/>
            </a:lvl8pPr>
            <a:lvl9pPr>
              <a:defRPr sz="1755"/>
            </a:lvl9pPr>
          </a:lstStyle>
          <a:p>
            <a:pPr lvl="0"/>
            <a:r>
              <a:rPr lang="en-US"/>
              <a:t>Click to edit Master text styles</a:t>
            </a:r>
          </a:p>
          <a:p>
            <a:pPr lvl="1"/>
            <a:r>
              <a:rPr lang="en-US"/>
              <a:t>Second level</a:t>
            </a:r>
          </a:p>
        </p:txBody>
      </p:sp>
      <p:sp>
        <p:nvSpPr>
          <p:cNvPr id="10" name="Content Placeholder 2"/>
          <p:cNvSpPr>
            <a:spLocks noGrp="1"/>
          </p:cNvSpPr>
          <p:nvPr>
            <p:ph sz="half" idx="16"/>
          </p:nvPr>
        </p:nvSpPr>
        <p:spPr>
          <a:xfrm>
            <a:off x="482918" y="1666276"/>
            <a:ext cx="5357716" cy="2084832"/>
          </a:xfrm>
          <a:solidFill>
            <a:schemeClr val="accent1"/>
          </a:solidFill>
        </p:spPr>
        <p:txBody>
          <a:bodyPr lIns="182880" tIns="137160" rIns="182880"/>
          <a:lstStyle>
            <a:lvl1pPr marL="171808" indent="-171808">
              <a:lnSpc>
                <a:spcPct val="95000"/>
              </a:lnSpc>
              <a:spcBef>
                <a:spcPts val="585"/>
              </a:spcBef>
              <a:spcAft>
                <a:spcPts val="195"/>
              </a:spcAft>
              <a:defRPr lang="en-US" sz="1950" dirty="0" smtClean="0">
                <a:solidFill>
                  <a:schemeClr val="bg1"/>
                </a:solidFill>
              </a:defRPr>
            </a:lvl1pPr>
            <a:lvl2pPr marL="171808" indent="-171808">
              <a:lnSpc>
                <a:spcPct val="95000"/>
              </a:lnSpc>
              <a:spcBef>
                <a:spcPts val="975"/>
              </a:spcBef>
              <a:defRPr lang="en-US" sz="1560" dirty="0" smtClean="0">
                <a:solidFill>
                  <a:schemeClr val="bg1"/>
                </a:solidFill>
              </a:defRPr>
            </a:lvl2pPr>
            <a:lvl3pPr marL="160973" indent="-160973">
              <a:defRPr lang="en-US" sz="1365" dirty="0" smtClean="0"/>
            </a:lvl3pPr>
            <a:lvl4pPr marL="303371" indent="-126921">
              <a:defRPr lang="en-US" sz="1365" dirty="0" smtClean="0"/>
            </a:lvl4pPr>
            <a:lvl5pPr>
              <a:defRPr sz="1755"/>
            </a:lvl5pPr>
            <a:lvl6pPr>
              <a:defRPr sz="1755"/>
            </a:lvl6pPr>
            <a:lvl7pPr>
              <a:defRPr sz="1755"/>
            </a:lvl7pPr>
            <a:lvl8pPr>
              <a:defRPr sz="1755"/>
            </a:lvl8pPr>
            <a:lvl9pPr>
              <a:defRPr sz="1755"/>
            </a:lvl9pPr>
          </a:lstStyle>
          <a:p>
            <a:pPr lvl="0"/>
            <a:r>
              <a:rPr lang="en-US"/>
              <a:t>Click to edit Master text styles</a:t>
            </a:r>
          </a:p>
          <a:p>
            <a:pPr lvl="1"/>
            <a:r>
              <a:rPr lang="en-US"/>
              <a:t>Second level</a:t>
            </a:r>
          </a:p>
        </p:txBody>
      </p:sp>
      <p:sp>
        <p:nvSpPr>
          <p:cNvPr id="3" name="Slide Number Placeholder 2"/>
          <p:cNvSpPr>
            <a:spLocks noGrp="1"/>
          </p:cNvSpPr>
          <p:nvPr>
            <p:ph type="sldNum" sz="quarter" idx="17"/>
          </p:nvPr>
        </p:nvSpPr>
        <p:spPr/>
        <p:txBody>
          <a:bodyPr/>
          <a:lstStyle>
            <a:lvl1pPr>
              <a:defRPr>
                <a:solidFill>
                  <a:schemeClr val="accent1"/>
                </a:solidFill>
              </a:defRPr>
            </a:lvl1pPr>
          </a:lstStyle>
          <a:p>
            <a:r>
              <a:rPr lang="en-CA"/>
              <a:t>|  </a:t>
            </a:r>
            <a:fld id="{00E6A5BD-C011-4A45-AA3A-201790FB7F2B}" type="slidenum">
              <a:rPr lang="en-CA" smtClean="0"/>
              <a:pPr/>
              <a:t>‹#›</a:t>
            </a:fld>
            <a:endParaRPr lang="en-CA" dirty="0"/>
          </a:p>
        </p:txBody>
      </p:sp>
      <p:sp>
        <p:nvSpPr>
          <p:cNvPr id="16" name="Rectangle 4"/>
          <p:cNvSpPr/>
          <p:nvPr userDrawn="1"/>
        </p:nvSpPr>
        <p:spPr>
          <a:xfrm>
            <a:off x="0" y="6096000"/>
            <a:ext cx="11887200" cy="758092"/>
          </a:xfrm>
          <a:custGeom>
            <a:avLst/>
            <a:gdLst>
              <a:gd name="connsiteX0" fmla="*/ 0 w 12192000"/>
              <a:gd name="connsiteY0" fmla="*/ 0 h 965200"/>
              <a:gd name="connsiteX1" fmla="*/ 12192000 w 12192000"/>
              <a:gd name="connsiteY1" fmla="*/ 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13700 w 12192000"/>
              <a:gd name="connsiteY1" fmla="*/ 96520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89900 w 12192000"/>
              <a:gd name="connsiteY1" fmla="*/ 53340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89900 w 12192000"/>
              <a:gd name="connsiteY1" fmla="*/ 533400 h 965200"/>
              <a:gd name="connsiteX2" fmla="*/ 9753600 w 12192000"/>
              <a:gd name="connsiteY2" fmla="*/ 736600 h 965200"/>
              <a:gd name="connsiteX3" fmla="*/ 12192000 w 12192000"/>
              <a:gd name="connsiteY3" fmla="*/ 965200 h 965200"/>
              <a:gd name="connsiteX4" fmla="*/ 0 w 12192000"/>
              <a:gd name="connsiteY4" fmla="*/ 965200 h 965200"/>
              <a:gd name="connsiteX5" fmla="*/ 0 w 12192000"/>
              <a:gd name="connsiteY5" fmla="*/ 0 h 965200"/>
              <a:gd name="connsiteX0" fmla="*/ 0 w 12192000"/>
              <a:gd name="connsiteY0" fmla="*/ 0 h 990600"/>
              <a:gd name="connsiteX1" fmla="*/ 8064500 w 12192000"/>
              <a:gd name="connsiteY1" fmla="*/ 990600 h 990600"/>
              <a:gd name="connsiteX2" fmla="*/ 9753600 w 12192000"/>
              <a:gd name="connsiteY2" fmla="*/ 736600 h 990600"/>
              <a:gd name="connsiteX3" fmla="*/ 12192000 w 12192000"/>
              <a:gd name="connsiteY3" fmla="*/ 965200 h 990600"/>
              <a:gd name="connsiteX4" fmla="*/ 0 w 12192000"/>
              <a:gd name="connsiteY4" fmla="*/ 965200 h 990600"/>
              <a:gd name="connsiteX5" fmla="*/ 0 w 12192000"/>
              <a:gd name="connsiteY5" fmla="*/ 0 h 990600"/>
              <a:gd name="connsiteX0" fmla="*/ 0 w 12192000"/>
              <a:gd name="connsiteY0" fmla="*/ 0 h 990600"/>
              <a:gd name="connsiteX1" fmla="*/ 8064500 w 12192000"/>
              <a:gd name="connsiteY1" fmla="*/ 990600 h 990600"/>
              <a:gd name="connsiteX2" fmla="*/ 12192000 w 12192000"/>
              <a:gd name="connsiteY2" fmla="*/ 203200 h 990600"/>
              <a:gd name="connsiteX3" fmla="*/ 12192000 w 12192000"/>
              <a:gd name="connsiteY3" fmla="*/ 965200 h 990600"/>
              <a:gd name="connsiteX4" fmla="*/ 0 w 12192000"/>
              <a:gd name="connsiteY4" fmla="*/ 965200 h 990600"/>
              <a:gd name="connsiteX5" fmla="*/ 0 w 12192000"/>
              <a:gd name="connsiteY5" fmla="*/ 0 h 990600"/>
              <a:gd name="connsiteX0" fmla="*/ 0 w 12192000"/>
              <a:gd name="connsiteY0" fmla="*/ 0 h 965200"/>
              <a:gd name="connsiteX1" fmla="*/ 8052777 w 12192000"/>
              <a:gd name="connsiteY1" fmla="*/ 961292 h 965200"/>
              <a:gd name="connsiteX2" fmla="*/ 12192000 w 12192000"/>
              <a:gd name="connsiteY2" fmla="*/ 203200 h 965200"/>
              <a:gd name="connsiteX3" fmla="*/ 12192000 w 12192000"/>
              <a:gd name="connsiteY3" fmla="*/ 965200 h 965200"/>
              <a:gd name="connsiteX4" fmla="*/ 0 w 12192000"/>
              <a:gd name="connsiteY4" fmla="*/ 965200 h 965200"/>
              <a:gd name="connsiteX5" fmla="*/ 0 w 12192000"/>
              <a:gd name="connsiteY5" fmla="*/ 0 h 965200"/>
              <a:gd name="connsiteX0" fmla="*/ 0 w 12192000"/>
              <a:gd name="connsiteY0" fmla="*/ 28294 h 762000"/>
              <a:gd name="connsiteX1" fmla="*/ 8052777 w 12192000"/>
              <a:gd name="connsiteY1" fmla="*/ 758092 h 762000"/>
              <a:gd name="connsiteX2" fmla="*/ 12192000 w 12192000"/>
              <a:gd name="connsiteY2" fmla="*/ 0 h 762000"/>
              <a:gd name="connsiteX3" fmla="*/ 12192000 w 12192000"/>
              <a:gd name="connsiteY3" fmla="*/ 762000 h 762000"/>
              <a:gd name="connsiteX4" fmla="*/ 0 w 12192000"/>
              <a:gd name="connsiteY4" fmla="*/ 762000 h 762000"/>
              <a:gd name="connsiteX5" fmla="*/ 0 w 12192000"/>
              <a:gd name="connsiteY5" fmla="*/ 28294 h 762000"/>
              <a:gd name="connsiteX0" fmla="*/ 0 w 12192000"/>
              <a:gd name="connsiteY0" fmla="*/ 28294 h 762000"/>
              <a:gd name="connsiteX1" fmla="*/ 8052777 w 12192000"/>
              <a:gd name="connsiteY1" fmla="*/ 758092 h 762000"/>
              <a:gd name="connsiteX2" fmla="*/ 12192000 w 12192000"/>
              <a:gd name="connsiteY2" fmla="*/ 0 h 762000"/>
              <a:gd name="connsiteX3" fmla="*/ 0 w 12192000"/>
              <a:gd name="connsiteY3" fmla="*/ 762000 h 762000"/>
              <a:gd name="connsiteX4" fmla="*/ 0 w 12192000"/>
              <a:gd name="connsiteY4" fmla="*/ 28294 h 762000"/>
              <a:gd name="connsiteX0" fmla="*/ 0 w 12192000"/>
              <a:gd name="connsiteY0" fmla="*/ 28294 h 758092"/>
              <a:gd name="connsiteX1" fmla="*/ 8052777 w 12192000"/>
              <a:gd name="connsiteY1" fmla="*/ 758092 h 758092"/>
              <a:gd name="connsiteX2" fmla="*/ 12192000 w 12192000"/>
              <a:gd name="connsiteY2" fmla="*/ 0 h 758092"/>
              <a:gd name="connsiteX3" fmla="*/ 0 w 12192000"/>
              <a:gd name="connsiteY3" fmla="*/ 28294 h 758092"/>
              <a:gd name="connsiteX0" fmla="*/ 0 w 12192000"/>
              <a:gd name="connsiteY0" fmla="*/ 28294 h 758092"/>
              <a:gd name="connsiteX1" fmla="*/ 8052777 w 12192000"/>
              <a:gd name="connsiteY1" fmla="*/ 758092 h 758092"/>
              <a:gd name="connsiteX2" fmla="*/ 12192000 w 12192000"/>
              <a:gd name="connsiteY2" fmla="*/ 0 h 758092"/>
              <a:gd name="connsiteX3" fmla="*/ 91440 w 12192000"/>
              <a:gd name="connsiteY3" fmla="*/ 119734 h 758092"/>
              <a:gd name="connsiteX0" fmla="*/ 0 w 12192000"/>
              <a:gd name="connsiteY0" fmla="*/ 28294 h 758092"/>
              <a:gd name="connsiteX1" fmla="*/ 8052777 w 12192000"/>
              <a:gd name="connsiteY1" fmla="*/ 758092 h 758092"/>
              <a:gd name="connsiteX2" fmla="*/ 12192000 w 12192000"/>
              <a:gd name="connsiteY2" fmla="*/ 0 h 758092"/>
            </a:gdLst>
            <a:ahLst/>
            <a:cxnLst>
              <a:cxn ang="0">
                <a:pos x="connsiteX0" y="connsiteY0"/>
              </a:cxn>
              <a:cxn ang="0">
                <a:pos x="connsiteX1" y="connsiteY1"/>
              </a:cxn>
              <a:cxn ang="0">
                <a:pos x="connsiteX2" y="connsiteY2"/>
              </a:cxn>
            </a:cxnLst>
            <a:rect l="l" t="t" r="r" b="b"/>
            <a:pathLst>
              <a:path w="12192000" h="758092">
                <a:moveTo>
                  <a:pt x="0" y="28294"/>
                </a:moveTo>
                <a:lnTo>
                  <a:pt x="8052777" y="758092"/>
                </a:lnTo>
                <a:lnTo>
                  <a:pt x="12192000" y="0"/>
                </a:ln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8" name="Freeform 17"/>
          <p:cNvSpPr>
            <a:spLocks noChangeAspect="1" noChangeArrowheads="1"/>
          </p:cNvSpPr>
          <p:nvPr userDrawn="1"/>
        </p:nvSpPr>
        <p:spPr bwMode="auto">
          <a:xfrm>
            <a:off x="482918" y="6363882"/>
            <a:ext cx="1292495" cy="320040"/>
          </a:xfrm>
          <a:custGeom>
            <a:avLst/>
            <a:gdLst>
              <a:gd name="connsiteX0" fmla="*/ 617180 w 6186130"/>
              <a:gd name="connsiteY0" fmla="*/ 798513 h 1493479"/>
              <a:gd name="connsiteX1" fmla="*/ 460944 w 6186130"/>
              <a:gd name="connsiteY1" fmla="*/ 1077556 h 1493479"/>
              <a:gd name="connsiteX2" fmla="*/ 404813 w 6186130"/>
              <a:gd name="connsiteY2" fmla="*/ 1021819 h 1493479"/>
              <a:gd name="connsiteX3" fmla="*/ 617180 w 6186130"/>
              <a:gd name="connsiteY3" fmla="*/ 798513 h 1493479"/>
              <a:gd name="connsiteX4" fmla="*/ 5241925 w 6186130"/>
              <a:gd name="connsiteY4" fmla="*/ 675084 h 1493479"/>
              <a:gd name="connsiteX5" fmla="*/ 5141097 w 6186130"/>
              <a:gd name="connsiteY5" fmla="*/ 786660 h 1493479"/>
              <a:gd name="connsiteX6" fmla="*/ 5342753 w 6186130"/>
              <a:gd name="connsiteY6" fmla="*/ 786660 h 1493479"/>
              <a:gd name="connsiteX7" fmla="*/ 5241925 w 6186130"/>
              <a:gd name="connsiteY7" fmla="*/ 675084 h 1493479"/>
              <a:gd name="connsiteX8" fmla="*/ 3530600 w 6186130"/>
              <a:gd name="connsiteY8" fmla="*/ 675084 h 1493479"/>
              <a:gd name="connsiteX9" fmla="*/ 3440896 w 6186130"/>
              <a:gd name="connsiteY9" fmla="*/ 786660 h 1493479"/>
              <a:gd name="connsiteX10" fmla="*/ 3631428 w 6186130"/>
              <a:gd name="connsiteY10" fmla="*/ 786660 h 1493479"/>
              <a:gd name="connsiteX11" fmla="*/ 3530600 w 6186130"/>
              <a:gd name="connsiteY11" fmla="*/ 675084 h 1493479"/>
              <a:gd name="connsiteX12" fmla="*/ 4466008 w 6186130"/>
              <a:gd name="connsiteY12" fmla="*/ 641351 h 1493479"/>
              <a:gd name="connsiteX13" fmla="*/ 4499382 w 6186130"/>
              <a:gd name="connsiteY13" fmla="*/ 641351 h 1493479"/>
              <a:gd name="connsiteX14" fmla="*/ 4510866 w 6186130"/>
              <a:gd name="connsiteY14" fmla="*/ 652473 h 1493479"/>
              <a:gd name="connsiteX15" fmla="*/ 4510866 w 6186130"/>
              <a:gd name="connsiteY15" fmla="*/ 865227 h 1493479"/>
              <a:gd name="connsiteX16" fmla="*/ 4589098 w 6186130"/>
              <a:gd name="connsiteY16" fmla="*/ 954921 h 1493479"/>
              <a:gd name="connsiteX17" fmla="*/ 4678813 w 6186130"/>
              <a:gd name="connsiteY17" fmla="*/ 910074 h 1493479"/>
              <a:gd name="connsiteX18" fmla="*/ 4678813 w 6186130"/>
              <a:gd name="connsiteY18" fmla="*/ 652473 h 1493479"/>
              <a:gd name="connsiteX19" fmla="*/ 4690296 w 6186130"/>
              <a:gd name="connsiteY19" fmla="*/ 641351 h 1493479"/>
              <a:gd name="connsiteX20" fmla="*/ 4723670 w 6186130"/>
              <a:gd name="connsiteY20" fmla="*/ 641351 h 1493479"/>
              <a:gd name="connsiteX21" fmla="*/ 4735154 w 6186130"/>
              <a:gd name="connsiteY21" fmla="*/ 652473 h 1493479"/>
              <a:gd name="connsiteX22" fmla="*/ 4735154 w 6186130"/>
              <a:gd name="connsiteY22" fmla="*/ 977523 h 1493479"/>
              <a:gd name="connsiteX23" fmla="*/ 4723670 w 6186130"/>
              <a:gd name="connsiteY23" fmla="*/ 999767 h 1493479"/>
              <a:gd name="connsiteX24" fmla="*/ 4701421 w 6186130"/>
              <a:gd name="connsiteY24" fmla="*/ 999767 h 1493479"/>
              <a:gd name="connsiteX25" fmla="*/ 4678813 w 6186130"/>
              <a:gd name="connsiteY25" fmla="*/ 977523 h 1493479"/>
              <a:gd name="connsiteX26" fmla="*/ 4678813 w 6186130"/>
              <a:gd name="connsiteY26" fmla="*/ 954921 h 1493479"/>
              <a:gd name="connsiteX27" fmla="*/ 4577973 w 6186130"/>
              <a:gd name="connsiteY27" fmla="*/ 999767 h 1493479"/>
              <a:gd name="connsiteX28" fmla="*/ 4454525 w 6186130"/>
              <a:gd name="connsiteY28" fmla="*/ 865227 h 1493479"/>
              <a:gd name="connsiteX29" fmla="*/ 4454525 w 6186130"/>
              <a:gd name="connsiteY29" fmla="*/ 652473 h 1493479"/>
              <a:gd name="connsiteX30" fmla="*/ 4466008 w 6186130"/>
              <a:gd name="connsiteY30" fmla="*/ 641351 h 1493479"/>
              <a:gd name="connsiteX31" fmla="*/ 5588935 w 6186130"/>
              <a:gd name="connsiteY31" fmla="*/ 630238 h 1493479"/>
              <a:gd name="connsiteX32" fmla="*/ 5700394 w 6186130"/>
              <a:gd name="connsiteY32" fmla="*/ 663962 h 1493479"/>
              <a:gd name="connsiteX33" fmla="*/ 5700394 w 6186130"/>
              <a:gd name="connsiteY33" fmla="*/ 675084 h 1493479"/>
              <a:gd name="connsiteX34" fmla="*/ 5689320 w 6186130"/>
              <a:gd name="connsiteY34" fmla="*/ 697328 h 1493479"/>
              <a:gd name="connsiteX35" fmla="*/ 5666813 w 6186130"/>
              <a:gd name="connsiteY35" fmla="*/ 697328 h 1493479"/>
              <a:gd name="connsiteX36" fmla="*/ 5588935 w 6186130"/>
              <a:gd name="connsiteY36" fmla="*/ 675084 h 1493479"/>
              <a:gd name="connsiteX37" fmla="*/ 5510699 w 6186130"/>
              <a:gd name="connsiteY37" fmla="*/ 731052 h 1493479"/>
              <a:gd name="connsiteX38" fmla="*/ 5588935 w 6186130"/>
              <a:gd name="connsiteY38" fmla="*/ 786660 h 1493479"/>
              <a:gd name="connsiteX39" fmla="*/ 5711469 w 6186130"/>
              <a:gd name="connsiteY39" fmla="*/ 898954 h 1493479"/>
              <a:gd name="connsiteX40" fmla="*/ 5577503 w 6186130"/>
              <a:gd name="connsiteY40" fmla="*/ 999767 h 1493479"/>
              <a:gd name="connsiteX41" fmla="*/ 5454969 w 6186130"/>
              <a:gd name="connsiteY41" fmla="*/ 966043 h 1493479"/>
              <a:gd name="connsiteX42" fmla="*/ 5443538 w 6186130"/>
              <a:gd name="connsiteY42" fmla="*/ 943800 h 1493479"/>
              <a:gd name="connsiteX43" fmla="*/ 5466044 w 6186130"/>
              <a:gd name="connsiteY43" fmla="*/ 921198 h 1493479"/>
              <a:gd name="connsiteX44" fmla="*/ 5477118 w 6186130"/>
              <a:gd name="connsiteY44" fmla="*/ 921198 h 1493479"/>
              <a:gd name="connsiteX45" fmla="*/ 5577503 w 6186130"/>
              <a:gd name="connsiteY45" fmla="*/ 954922 h 1493479"/>
              <a:gd name="connsiteX46" fmla="*/ 5655739 w 6186130"/>
              <a:gd name="connsiteY46" fmla="*/ 898954 h 1493479"/>
              <a:gd name="connsiteX47" fmla="*/ 5566429 w 6186130"/>
              <a:gd name="connsiteY47" fmla="*/ 842987 h 1493479"/>
              <a:gd name="connsiteX48" fmla="*/ 5454969 w 6186130"/>
              <a:gd name="connsiteY48" fmla="*/ 731052 h 1493479"/>
              <a:gd name="connsiteX49" fmla="*/ 5588935 w 6186130"/>
              <a:gd name="connsiteY49" fmla="*/ 630238 h 1493479"/>
              <a:gd name="connsiteX50" fmla="*/ 5241925 w 6186130"/>
              <a:gd name="connsiteY50" fmla="*/ 630238 h 1493479"/>
              <a:gd name="connsiteX51" fmla="*/ 5398729 w 6186130"/>
              <a:gd name="connsiteY51" fmla="*/ 809263 h 1493479"/>
              <a:gd name="connsiteX52" fmla="*/ 5398729 w 6186130"/>
              <a:gd name="connsiteY52" fmla="*/ 820384 h 1493479"/>
              <a:gd name="connsiteX53" fmla="*/ 5387606 w 6186130"/>
              <a:gd name="connsiteY53" fmla="*/ 831506 h 1493479"/>
              <a:gd name="connsiteX54" fmla="*/ 5141097 w 6186130"/>
              <a:gd name="connsiteY54" fmla="*/ 831506 h 1493479"/>
              <a:gd name="connsiteX55" fmla="*/ 5253049 w 6186130"/>
              <a:gd name="connsiteY55" fmla="*/ 954922 h 1493479"/>
              <a:gd name="connsiteX56" fmla="*/ 5342753 w 6186130"/>
              <a:gd name="connsiteY56" fmla="*/ 932678 h 1493479"/>
              <a:gd name="connsiteX57" fmla="*/ 5353877 w 6186130"/>
              <a:gd name="connsiteY57" fmla="*/ 932678 h 1493479"/>
              <a:gd name="connsiteX58" fmla="*/ 5365359 w 6186130"/>
              <a:gd name="connsiteY58" fmla="*/ 943800 h 1493479"/>
              <a:gd name="connsiteX59" fmla="*/ 5365359 w 6186130"/>
              <a:gd name="connsiteY59" fmla="*/ 966043 h 1493479"/>
              <a:gd name="connsiteX60" fmla="*/ 5253049 w 6186130"/>
              <a:gd name="connsiteY60" fmla="*/ 999767 h 1493479"/>
              <a:gd name="connsiteX61" fmla="*/ 5084763 w 6186130"/>
              <a:gd name="connsiteY61" fmla="*/ 820384 h 1493479"/>
              <a:gd name="connsiteX62" fmla="*/ 5241925 w 6186130"/>
              <a:gd name="connsiteY62" fmla="*/ 630238 h 1493479"/>
              <a:gd name="connsiteX63" fmla="*/ 5004797 w 6186130"/>
              <a:gd name="connsiteY63" fmla="*/ 630238 h 1493479"/>
              <a:gd name="connsiteX64" fmla="*/ 5038041 w 6186130"/>
              <a:gd name="connsiteY64" fmla="*/ 630238 h 1493479"/>
              <a:gd name="connsiteX65" fmla="*/ 5049480 w 6186130"/>
              <a:gd name="connsiteY65" fmla="*/ 652482 h 1493479"/>
              <a:gd name="connsiteX66" fmla="*/ 5038041 w 6186130"/>
              <a:gd name="connsiteY66" fmla="*/ 675084 h 1493479"/>
              <a:gd name="connsiteX67" fmla="*/ 5026960 w 6186130"/>
              <a:gd name="connsiteY67" fmla="*/ 686206 h 1493479"/>
              <a:gd name="connsiteX68" fmla="*/ 4993358 w 6186130"/>
              <a:gd name="connsiteY68" fmla="*/ 686206 h 1493479"/>
              <a:gd name="connsiteX69" fmla="*/ 4915429 w 6186130"/>
              <a:gd name="connsiteY69" fmla="*/ 731052 h 1493479"/>
              <a:gd name="connsiteX70" fmla="*/ 4915429 w 6186130"/>
              <a:gd name="connsiteY70" fmla="*/ 977524 h 1493479"/>
              <a:gd name="connsiteX71" fmla="*/ 4892908 w 6186130"/>
              <a:gd name="connsiteY71" fmla="*/ 999767 h 1493479"/>
              <a:gd name="connsiteX72" fmla="*/ 4870745 w 6186130"/>
              <a:gd name="connsiteY72" fmla="*/ 999767 h 1493479"/>
              <a:gd name="connsiteX73" fmla="*/ 4848225 w 6186130"/>
              <a:gd name="connsiteY73" fmla="*/ 977524 h 1493479"/>
              <a:gd name="connsiteX74" fmla="*/ 4848225 w 6186130"/>
              <a:gd name="connsiteY74" fmla="*/ 652482 h 1493479"/>
              <a:gd name="connsiteX75" fmla="*/ 4870745 w 6186130"/>
              <a:gd name="connsiteY75" fmla="*/ 641360 h 1493479"/>
              <a:gd name="connsiteX76" fmla="*/ 4892908 w 6186130"/>
              <a:gd name="connsiteY76" fmla="*/ 641360 h 1493479"/>
              <a:gd name="connsiteX77" fmla="*/ 4903990 w 6186130"/>
              <a:gd name="connsiteY77" fmla="*/ 652482 h 1493479"/>
              <a:gd name="connsiteX78" fmla="*/ 4903990 w 6186130"/>
              <a:gd name="connsiteY78" fmla="*/ 686206 h 1493479"/>
              <a:gd name="connsiteX79" fmla="*/ 5004797 w 6186130"/>
              <a:gd name="connsiteY79" fmla="*/ 630238 h 1493479"/>
              <a:gd name="connsiteX80" fmla="*/ 3946548 w 6186130"/>
              <a:gd name="connsiteY80" fmla="*/ 630238 h 1493479"/>
              <a:gd name="connsiteX81" fmla="*/ 4069991 w 6186130"/>
              <a:gd name="connsiteY81" fmla="*/ 764417 h 1493479"/>
              <a:gd name="connsiteX82" fmla="*/ 4069991 w 6186130"/>
              <a:gd name="connsiteY82" fmla="*/ 977524 h 1493479"/>
              <a:gd name="connsiteX83" fmla="*/ 4058867 w 6186130"/>
              <a:gd name="connsiteY83" fmla="*/ 999767 h 1493479"/>
              <a:gd name="connsiteX84" fmla="*/ 4025135 w 6186130"/>
              <a:gd name="connsiteY84" fmla="*/ 999767 h 1493479"/>
              <a:gd name="connsiteX85" fmla="*/ 4014011 w 6186130"/>
              <a:gd name="connsiteY85" fmla="*/ 977524 h 1493479"/>
              <a:gd name="connsiteX86" fmla="*/ 4014011 w 6186130"/>
              <a:gd name="connsiteY86" fmla="*/ 775539 h 1493479"/>
              <a:gd name="connsiteX87" fmla="*/ 3935424 w 6186130"/>
              <a:gd name="connsiteY87" fmla="*/ 675084 h 1493479"/>
              <a:gd name="connsiteX88" fmla="*/ 3845713 w 6186130"/>
              <a:gd name="connsiteY88" fmla="*/ 731052 h 1493479"/>
              <a:gd name="connsiteX89" fmla="*/ 3845713 w 6186130"/>
              <a:gd name="connsiteY89" fmla="*/ 977524 h 1493479"/>
              <a:gd name="connsiteX90" fmla="*/ 3823105 w 6186130"/>
              <a:gd name="connsiteY90" fmla="*/ 999767 h 1493479"/>
              <a:gd name="connsiteX91" fmla="*/ 3800857 w 6186130"/>
              <a:gd name="connsiteY91" fmla="*/ 999767 h 1493479"/>
              <a:gd name="connsiteX92" fmla="*/ 3778250 w 6186130"/>
              <a:gd name="connsiteY92" fmla="*/ 977524 h 1493479"/>
              <a:gd name="connsiteX93" fmla="*/ 3778250 w 6186130"/>
              <a:gd name="connsiteY93" fmla="*/ 652482 h 1493479"/>
              <a:gd name="connsiteX94" fmla="*/ 3800857 w 6186130"/>
              <a:gd name="connsiteY94" fmla="*/ 641360 h 1493479"/>
              <a:gd name="connsiteX95" fmla="*/ 3823105 w 6186130"/>
              <a:gd name="connsiteY95" fmla="*/ 641360 h 1493479"/>
              <a:gd name="connsiteX96" fmla="*/ 3834588 w 6186130"/>
              <a:gd name="connsiteY96" fmla="*/ 652482 h 1493479"/>
              <a:gd name="connsiteX97" fmla="*/ 3834588 w 6186130"/>
              <a:gd name="connsiteY97" fmla="*/ 675084 h 1493479"/>
              <a:gd name="connsiteX98" fmla="*/ 3946548 w 6186130"/>
              <a:gd name="connsiteY98" fmla="*/ 630238 h 1493479"/>
              <a:gd name="connsiteX99" fmla="*/ 3541724 w 6186130"/>
              <a:gd name="connsiteY99" fmla="*/ 630238 h 1493479"/>
              <a:gd name="connsiteX100" fmla="*/ 3687404 w 6186130"/>
              <a:gd name="connsiteY100" fmla="*/ 809263 h 1493479"/>
              <a:gd name="connsiteX101" fmla="*/ 3687404 w 6186130"/>
              <a:gd name="connsiteY101" fmla="*/ 820384 h 1493479"/>
              <a:gd name="connsiteX102" fmla="*/ 3676281 w 6186130"/>
              <a:gd name="connsiteY102" fmla="*/ 831506 h 1493479"/>
              <a:gd name="connsiteX103" fmla="*/ 3440896 w 6186130"/>
              <a:gd name="connsiteY103" fmla="*/ 831506 h 1493479"/>
              <a:gd name="connsiteX104" fmla="*/ 3552847 w 6186130"/>
              <a:gd name="connsiteY104" fmla="*/ 954922 h 1493479"/>
              <a:gd name="connsiteX105" fmla="*/ 3631428 w 6186130"/>
              <a:gd name="connsiteY105" fmla="*/ 932678 h 1493479"/>
              <a:gd name="connsiteX106" fmla="*/ 3654034 w 6186130"/>
              <a:gd name="connsiteY106" fmla="*/ 932678 h 1493479"/>
              <a:gd name="connsiteX107" fmla="*/ 3665157 w 6186130"/>
              <a:gd name="connsiteY107" fmla="*/ 943800 h 1493479"/>
              <a:gd name="connsiteX108" fmla="*/ 3665157 w 6186130"/>
              <a:gd name="connsiteY108" fmla="*/ 966043 h 1493479"/>
              <a:gd name="connsiteX109" fmla="*/ 3552847 w 6186130"/>
              <a:gd name="connsiteY109" fmla="*/ 999767 h 1493479"/>
              <a:gd name="connsiteX110" fmla="*/ 3373438 w 6186130"/>
              <a:gd name="connsiteY110" fmla="*/ 820384 h 1493479"/>
              <a:gd name="connsiteX111" fmla="*/ 3541724 w 6186130"/>
              <a:gd name="connsiteY111" fmla="*/ 630238 h 1493479"/>
              <a:gd name="connsiteX112" fmla="*/ 5938413 w 6186130"/>
              <a:gd name="connsiteY112" fmla="*/ 550863 h 1493479"/>
              <a:gd name="connsiteX113" fmla="*/ 5960709 w 6186130"/>
              <a:gd name="connsiteY113" fmla="*/ 573421 h 1493479"/>
              <a:gd name="connsiteX114" fmla="*/ 5960709 w 6186130"/>
              <a:gd name="connsiteY114" fmla="*/ 696236 h 1493479"/>
              <a:gd name="connsiteX115" fmla="*/ 5938413 w 6186130"/>
              <a:gd name="connsiteY115" fmla="*/ 729893 h 1493479"/>
              <a:gd name="connsiteX116" fmla="*/ 5905500 w 6186130"/>
              <a:gd name="connsiteY116" fmla="*/ 696236 h 1493479"/>
              <a:gd name="connsiteX117" fmla="*/ 5905500 w 6186130"/>
              <a:gd name="connsiteY117" fmla="*/ 573421 h 1493479"/>
              <a:gd name="connsiteX118" fmla="*/ 5938413 w 6186130"/>
              <a:gd name="connsiteY118" fmla="*/ 550863 h 1493479"/>
              <a:gd name="connsiteX119" fmla="*/ 4216810 w 6186130"/>
              <a:gd name="connsiteY119" fmla="*/ 539751 h 1493479"/>
              <a:gd name="connsiteX120" fmla="*/ 4250375 w 6186130"/>
              <a:gd name="connsiteY120" fmla="*/ 539751 h 1493479"/>
              <a:gd name="connsiteX121" fmla="*/ 4261444 w 6186130"/>
              <a:gd name="connsiteY121" fmla="*/ 550854 h 1493479"/>
              <a:gd name="connsiteX122" fmla="*/ 4261444 w 6186130"/>
              <a:gd name="connsiteY122" fmla="*/ 640391 h 1493479"/>
              <a:gd name="connsiteX123" fmla="*/ 4361780 w 6186130"/>
              <a:gd name="connsiteY123" fmla="*/ 640391 h 1493479"/>
              <a:gd name="connsiteX124" fmla="*/ 4373206 w 6186130"/>
              <a:gd name="connsiteY124" fmla="*/ 651494 h 1493479"/>
              <a:gd name="connsiteX125" fmla="*/ 4373206 w 6186130"/>
              <a:gd name="connsiteY125" fmla="*/ 662954 h 1493479"/>
              <a:gd name="connsiteX126" fmla="*/ 4361780 w 6186130"/>
              <a:gd name="connsiteY126" fmla="*/ 685159 h 1493479"/>
              <a:gd name="connsiteX127" fmla="*/ 4261444 w 6186130"/>
              <a:gd name="connsiteY127" fmla="*/ 685159 h 1493479"/>
              <a:gd name="connsiteX128" fmla="*/ 4261444 w 6186130"/>
              <a:gd name="connsiteY128" fmla="*/ 886439 h 1493479"/>
              <a:gd name="connsiteX129" fmla="*/ 4306077 w 6186130"/>
              <a:gd name="connsiteY129" fmla="*/ 953413 h 1493479"/>
              <a:gd name="connsiteX130" fmla="*/ 4350710 w 6186130"/>
              <a:gd name="connsiteY130" fmla="*/ 942310 h 1493479"/>
              <a:gd name="connsiteX131" fmla="*/ 4361780 w 6186130"/>
              <a:gd name="connsiteY131" fmla="*/ 942310 h 1493479"/>
              <a:gd name="connsiteX132" fmla="*/ 4373206 w 6186130"/>
              <a:gd name="connsiteY132" fmla="*/ 964515 h 1493479"/>
              <a:gd name="connsiteX133" fmla="*/ 4361780 w 6186130"/>
              <a:gd name="connsiteY133" fmla="*/ 987078 h 1493479"/>
              <a:gd name="connsiteX134" fmla="*/ 4295008 w 6186130"/>
              <a:gd name="connsiteY134" fmla="*/ 998181 h 1493479"/>
              <a:gd name="connsiteX135" fmla="*/ 4205741 w 6186130"/>
              <a:gd name="connsiteY135" fmla="*/ 897541 h 1493479"/>
              <a:gd name="connsiteX136" fmla="*/ 4205741 w 6186130"/>
              <a:gd name="connsiteY136" fmla="*/ 685159 h 1493479"/>
              <a:gd name="connsiteX137" fmla="*/ 4150039 w 6186130"/>
              <a:gd name="connsiteY137" fmla="*/ 685159 h 1493479"/>
              <a:gd name="connsiteX138" fmla="*/ 4138613 w 6186130"/>
              <a:gd name="connsiteY138" fmla="*/ 662954 h 1493479"/>
              <a:gd name="connsiteX139" fmla="*/ 4138613 w 6186130"/>
              <a:gd name="connsiteY139" fmla="*/ 651494 h 1493479"/>
              <a:gd name="connsiteX140" fmla="*/ 4150039 w 6186130"/>
              <a:gd name="connsiteY140" fmla="*/ 640391 h 1493479"/>
              <a:gd name="connsiteX141" fmla="*/ 4205741 w 6186130"/>
              <a:gd name="connsiteY141" fmla="*/ 640391 h 1493479"/>
              <a:gd name="connsiteX142" fmla="*/ 4205741 w 6186130"/>
              <a:gd name="connsiteY142" fmla="*/ 550854 h 1493479"/>
              <a:gd name="connsiteX143" fmla="*/ 4216810 w 6186130"/>
              <a:gd name="connsiteY143" fmla="*/ 539751 h 1493479"/>
              <a:gd name="connsiteX144" fmla="*/ 2968624 w 6186130"/>
              <a:gd name="connsiteY144" fmla="*/ 495301 h 1493479"/>
              <a:gd name="connsiteX145" fmla="*/ 3013427 w 6186130"/>
              <a:gd name="connsiteY145" fmla="*/ 495301 h 1493479"/>
              <a:gd name="connsiteX146" fmla="*/ 3024896 w 6186130"/>
              <a:gd name="connsiteY146" fmla="*/ 517562 h 1493479"/>
              <a:gd name="connsiteX147" fmla="*/ 3158946 w 6186130"/>
              <a:gd name="connsiteY147" fmla="*/ 921135 h 1493479"/>
              <a:gd name="connsiteX148" fmla="*/ 3293354 w 6186130"/>
              <a:gd name="connsiteY148" fmla="*/ 517562 h 1493479"/>
              <a:gd name="connsiteX149" fmla="*/ 3315577 w 6186130"/>
              <a:gd name="connsiteY149" fmla="*/ 495301 h 1493479"/>
              <a:gd name="connsiteX150" fmla="*/ 3349268 w 6186130"/>
              <a:gd name="connsiteY150" fmla="*/ 495301 h 1493479"/>
              <a:gd name="connsiteX151" fmla="*/ 3360379 w 6186130"/>
              <a:gd name="connsiteY151" fmla="*/ 506432 h 1493479"/>
              <a:gd name="connsiteX152" fmla="*/ 3360379 w 6186130"/>
              <a:gd name="connsiteY152" fmla="*/ 517562 h 1493479"/>
              <a:gd name="connsiteX153" fmla="*/ 3192279 w 6186130"/>
              <a:gd name="connsiteY153" fmla="*/ 988637 h 1493479"/>
              <a:gd name="connsiteX154" fmla="*/ 3170057 w 6186130"/>
              <a:gd name="connsiteY154" fmla="*/ 999767 h 1493479"/>
              <a:gd name="connsiteX155" fmla="*/ 3147477 w 6186130"/>
              <a:gd name="connsiteY155" fmla="*/ 999767 h 1493479"/>
              <a:gd name="connsiteX156" fmla="*/ 3125254 w 6186130"/>
              <a:gd name="connsiteY156" fmla="*/ 988637 h 1493479"/>
              <a:gd name="connsiteX157" fmla="*/ 2957513 w 6186130"/>
              <a:gd name="connsiteY157" fmla="*/ 517562 h 1493479"/>
              <a:gd name="connsiteX158" fmla="*/ 2957513 w 6186130"/>
              <a:gd name="connsiteY158" fmla="*/ 506432 h 1493479"/>
              <a:gd name="connsiteX159" fmla="*/ 2463765 w 6186130"/>
              <a:gd name="connsiteY159" fmla="*/ 495301 h 1493479"/>
              <a:gd name="connsiteX160" fmla="*/ 2731766 w 6186130"/>
              <a:gd name="connsiteY160" fmla="*/ 495301 h 1493479"/>
              <a:gd name="connsiteX161" fmla="*/ 2742843 w 6186130"/>
              <a:gd name="connsiteY161" fmla="*/ 517562 h 1493479"/>
              <a:gd name="connsiteX162" fmla="*/ 2742843 w 6186130"/>
              <a:gd name="connsiteY162" fmla="*/ 540183 h 1493479"/>
              <a:gd name="connsiteX163" fmla="*/ 2731766 w 6186130"/>
              <a:gd name="connsiteY163" fmla="*/ 551313 h 1493479"/>
              <a:gd name="connsiteX164" fmla="*/ 2508432 w 6186130"/>
              <a:gd name="connsiteY164" fmla="*/ 551313 h 1493479"/>
              <a:gd name="connsiteX165" fmla="*/ 2508432 w 6186130"/>
              <a:gd name="connsiteY165" fmla="*/ 708577 h 1493479"/>
              <a:gd name="connsiteX166" fmla="*/ 2698177 w 6186130"/>
              <a:gd name="connsiteY166" fmla="*/ 708577 h 1493479"/>
              <a:gd name="connsiteX167" fmla="*/ 2720689 w 6186130"/>
              <a:gd name="connsiteY167" fmla="*/ 730838 h 1493479"/>
              <a:gd name="connsiteX168" fmla="*/ 2720689 w 6186130"/>
              <a:gd name="connsiteY168" fmla="*/ 753099 h 1493479"/>
              <a:gd name="connsiteX169" fmla="*/ 2698177 w 6186130"/>
              <a:gd name="connsiteY169" fmla="*/ 764230 h 1493479"/>
              <a:gd name="connsiteX170" fmla="*/ 2508432 w 6186130"/>
              <a:gd name="connsiteY170" fmla="*/ 764230 h 1493479"/>
              <a:gd name="connsiteX171" fmla="*/ 2508432 w 6186130"/>
              <a:gd name="connsiteY171" fmla="*/ 943755 h 1493479"/>
              <a:gd name="connsiteX172" fmla="*/ 2731766 w 6186130"/>
              <a:gd name="connsiteY172" fmla="*/ 943755 h 1493479"/>
              <a:gd name="connsiteX173" fmla="*/ 2742843 w 6186130"/>
              <a:gd name="connsiteY173" fmla="*/ 954886 h 1493479"/>
              <a:gd name="connsiteX174" fmla="*/ 2742843 w 6186130"/>
              <a:gd name="connsiteY174" fmla="*/ 977506 h 1493479"/>
              <a:gd name="connsiteX175" fmla="*/ 2731766 w 6186130"/>
              <a:gd name="connsiteY175" fmla="*/ 999767 h 1493479"/>
              <a:gd name="connsiteX176" fmla="*/ 2463765 w 6186130"/>
              <a:gd name="connsiteY176" fmla="*/ 999767 h 1493479"/>
              <a:gd name="connsiteX177" fmla="*/ 2452688 w 6186130"/>
              <a:gd name="connsiteY177" fmla="*/ 977506 h 1493479"/>
              <a:gd name="connsiteX178" fmla="*/ 2452688 w 6186130"/>
              <a:gd name="connsiteY178" fmla="*/ 517562 h 1493479"/>
              <a:gd name="connsiteX179" fmla="*/ 2463765 w 6186130"/>
              <a:gd name="connsiteY179" fmla="*/ 495301 h 1493479"/>
              <a:gd name="connsiteX180" fmla="*/ 2170090 w 6186130"/>
              <a:gd name="connsiteY180" fmla="*/ 495301 h 1493479"/>
              <a:gd name="connsiteX181" fmla="*/ 2326581 w 6186130"/>
              <a:gd name="connsiteY181" fmla="*/ 551313 h 1493479"/>
              <a:gd name="connsiteX182" fmla="*/ 2326581 w 6186130"/>
              <a:gd name="connsiteY182" fmla="*/ 562444 h 1493479"/>
              <a:gd name="connsiteX183" fmla="*/ 2304379 w 6186130"/>
              <a:gd name="connsiteY183" fmla="*/ 585064 h 1493479"/>
              <a:gd name="connsiteX184" fmla="*/ 2292919 w 6186130"/>
              <a:gd name="connsiteY184" fmla="*/ 585064 h 1493479"/>
              <a:gd name="connsiteX185" fmla="*/ 2158630 w 6186130"/>
              <a:gd name="connsiteY185" fmla="*/ 551313 h 1493479"/>
              <a:gd name="connsiteX186" fmla="*/ 2002139 w 6186130"/>
              <a:gd name="connsiteY186" fmla="*/ 753099 h 1493479"/>
              <a:gd name="connsiteX187" fmla="*/ 2170090 w 6186130"/>
              <a:gd name="connsiteY187" fmla="*/ 954886 h 1493479"/>
              <a:gd name="connsiteX188" fmla="*/ 2281818 w 6186130"/>
              <a:gd name="connsiteY188" fmla="*/ 921135 h 1493479"/>
              <a:gd name="connsiteX189" fmla="*/ 2281818 w 6186130"/>
              <a:gd name="connsiteY189" fmla="*/ 786491 h 1493479"/>
              <a:gd name="connsiteX190" fmla="*/ 2181191 w 6186130"/>
              <a:gd name="connsiteY190" fmla="*/ 786491 h 1493479"/>
              <a:gd name="connsiteX191" fmla="*/ 2170090 w 6186130"/>
              <a:gd name="connsiteY191" fmla="*/ 764230 h 1493479"/>
              <a:gd name="connsiteX192" fmla="*/ 2170090 w 6186130"/>
              <a:gd name="connsiteY192" fmla="*/ 741969 h 1493479"/>
              <a:gd name="connsiteX193" fmla="*/ 2181191 w 6186130"/>
              <a:gd name="connsiteY193" fmla="*/ 730838 h 1493479"/>
              <a:gd name="connsiteX194" fmla="*/ 2337682 w 6186130"/>
              <a:gd name="connsiteY194" fmla="*/ 730838 h 1493479"/>
              <a:gd name="connsiteX195" fmla="*/ 2349142 w 6186130"/>
              <a:gd name="connsiteY195" fmla="*/ 741969 h 1493479"/>
              <a:gd name="connsiteX196" fmla="*/ 2349142 w 6186130"/>
              <a:gd name="connsiteY196" fmla="*/ 943755 h 1493479"/>
              <a:gd name="connsiteX197" fmla="*/ 2337682 w 6186130"/>
              <a:gd name="connsiteY197" fmla="*/ 966016 h 1493479"/>
              <a:gd name="connsiteX198" fmla="*/ 2170090 w 6186130"/>
              <a:gd name="connsiteY198" fmla="*/ 999767 h 1493479"/>
              <a:gd name="connsiteX199" fmla="*/ 1946275 w 6186130"/>
              <a:gd name="connsiteY199" fmla="*/ 753099 h 1493479"/>
              <a:gd name="connsiteX200" fmla="*/ 2170090 w 6186130"/>
              <a:gd name="connsiteY200" fmla="*/ 495301 h 1493479"/>
              <a:gd name="connsiteX201" fmla="*/ 6040758 w 6186130"/>
              <a:gd name="connsiteY201" fmla="*/ 439738 h 1493479"/>
              <a:gd name="connsiteX202" fmla="*/ 6163572 w 6186130"/>
              <a:gd name="connsiteY202" fmla="*/ 439738 h 1493479"/>
              <a:gd name="connsiteX203" fmla="*/ 6186130 w 6186130"/>
              <a:gd name="connsiteY203" fmla="*/ 472651 h 1493479"/>
              <a:gd name="connsiteX204" fmla="*/ 6163572 w 6186130"/>
              <a:gd name="connsiteY204" fmla="*/ 494947 h 1493479"/>
              <a:gd name="connsiteX205" fmla="*/ 6040758 w 6186130"/>
              <a:gd name="connsiteY205" fmla="*/ 494947 h 1493479"/>
              <a:gd name="connsiteX206" fmla="*/ 6007100 w 6186130"/>
              <a:gd name="connsiteY206" fmla="*/ 472651 h 1493479"/>
              <a:gd name="connsiteX207" fmla="*/ 6040758 w 6186130"/>
              <a:gd name="connsiteY207" fmla="*/ 439738 h 1493479"/>
              <a:gd name="connsiteX208" fmla="*/ 5702274 w 6186130"/>
              <a:gd name="connsiteY208" fmla="*/ 439738 h 1493479"/>
              <a:gd name="connsiteX209" fmla="*/ 5825447 w 6186130"/>
              <a:gd name="connsiteY209" fmla="*/ 439738 h 1493479"/>
              <a:gd name="connsiteX210" fmla="*/ 5859105 w 6186130"/>
              <a:gd name="connsiteY210" fmla="*/ 472651 h 1493479"/>
              <a:gd name="connsiteX211" fmla="*/ 5825447 w 6186130"/>
              <a:gd name="connsiteY211" fmla="*/ 494947 h 1493479"/>
              <a:gd name="connsiteX212" fmla="*/ 5702274 w 6186130"/>
              <a:gd name="connsiteY212" fmla="*/ 494947 h 1493479"/>
              <a:gd name="connsiteX213" fmla="*/ 5680075 w 6186130"/>
              <a:gd name="connsiteY213" fmla="*/ 472651 h 1493479"/>
              <a:gd name="connsiteX214" fmla="*/ 5702274 w 6186130"/>
              <a:gd name="connsiteY214" fmla="*/ 439738 h 1493479"/>
              <a:gd name="connsiteX215" fmla="*/ 997548 w 6186130"/>
              <a:gd name="connsiteY215" fmla="*/ 401698 h 1493479"/>
              <a:gd name="connsiteX216" fmla="*/ 1010916 w 6186130"/>
              <a:gd name="connsiteY216" fmla="*/ 405144 h 1493479"/>
              <a:gd name="connsiteX217" fmla="*/ 922338 w 6186130"/>
              <a:gd name="connsiteY217" fmla="*/ 550505 h 1493479"/>
              <a:gd name="connsiteX218" fmla="*/ 997548 w 6186130"/>
              <a:gd name="connsiteY218" fmla="*/ 401698 h 1493479"/>
              <a:gd name="connsiteX219" fmla="*/ 640693 w 6186130"/>
              <a:gd name="connsiteY219" fmla="*/ 394027 h 1493479"/>
              <a:gd name="connsiteX220" fmla="*/ 528638 w 6186130"/>
              <a:gd name="connsiteY220" fmla="*/ 583844 h 1493479"/>
              <a:gd name="connsiteX221" fmla="*/ 640693 w 6186130"/>
              <a:gd name="connsiteY221" fmla="*/ 394027 h 1493479"/>
              <a:gd name="connsiteX222" fmla="*/ 640074 w 6186130"/>
              <a:gd name="connsiteY222" fmla="*/ 349011 h 1493479"/>
              <a:gd name="connsiteX223" fmla="*/ 460200 w 6186130"/>
              <a:gd name="connsiteY223" fmla="*/ 584853 h 1493479"/>
              <a:gd name="connsiteX224" fmla="*/ 415232 w 6186130"/>
              <a:gd name="connsiteY224" fmla="*/ 528768 h 1493479"/>
              <a:gd name="connsiteX225" fmla="*/ 426384 w 6186130"/>
              <a:gd name="connsiteY225" fmla="*/ 461180 h 1493479"/>
              <a:gd name="connsiteX226" fmla="*/ 415232 w 6186130"/>
              <a:gd name="connsiteY226" fmla="*/ 450035 h 1493479"/>
              <a:gd name="connsiteX227" fmla="*/ 358751 w 6186130"/>
              <a:gd name="connsiteY227" fmla="*/ 539913 h 1493479"/>
              <a:gd name="connsiteX228" fmla="*/ 471352 w 6186130"/>
              <a:gd name="connsiteY228" fmla="*/ 652082 h 1493479"/>
              <a:gd name="connsiteX229" fmla="*/ 550137 w 6186130"/>
              <a:gd name="connsiteY229" fmla="*/ 719671 h 1493479"/>
              <a:gd name="connsiteX230" fmla="*/ 640074 w 6186130"/>
              <a:gd name="connsiteY230" fmla="*/ 697021 h 1493479"/>
              <a:gd name="connsiteX231" fmla="*/ 628562 w 6186130"/>
              <a:gd name="connsiteY231" fmla="*/ 730816 h 1493479"/>
              <a:gd name="connsiteX232" fmla="*/ 415232 w 6186130"/>
              <a:gd name="connsiteY232" fmla="*/ 865274 h 1493479"/>
              <a:gd name="connsiteX233" fmla="*/ 336447 w 6186130"/>
              <a:gd name="connsiteY233" fmla="*/ 1022741 h 1493479"/>
              <a:gd name="connsiteX234" fmla="*/ 460200 w 6186130"/>
              <a:gd name="connsiteY234" fmla="*/ 1134910 h 1493479"/>
              <a:gd name="connsiteX235" fmla="*/ 662379 w 6186130"/>
              <a:gd name="connsiteY235" fmla="*/ 955153 h 1493479"/>
              <a:gd name="connsiteX236" fmla="*/ 685043 w 6186130"/>
              <a:gd name="connsiteY236" fmla="*/ 764250 h 1493479"/>
              <a:gd name="connsiteX237" fmla="*/ 876069 w 6186130"/>
              <a:gd name="connsiteY237" fmla="*/ 640937 h 1493479"/>
              <a:gd name="connsiteX238" fmla="*/ 898373 w 6186130"/>
              <a:gd name="connsiteY238" fmla="*/ 674731 h 1493479"/>
              <a:gd name="connsiteX239" fmla="*/ 752316 w 6186130"/>
              <a:gd name="connsiteY239" fmla="*/ 910213 h 1493479"/>
              <a:gd name="connsiteX240" fmla="*/ 966006 w 6186130"/>
              <a:gd name="connsiteY240" fmla="*/ 1134910 h 1493479"/>
              <a:gd name="connsiteX241" fmla="*/ 1168184 w 6186130"/>
              <a:gd name="connsiteY241" fmla="*/ 944008 h 1493479"/>
              <a:gd name="connsiteX242" fmla="*/ 1033279 w 6186130"/>
              <a:gd name="connsiteY242" fmla="*/ 786540 h 1493479"/>
              <a:gd name="connsiteX243" fmla="*/ 898373 w 6186130"/>
              <a:gd name="connsiteY243" fmla="*/ 899068 h 1493479"/>
              <a:gd name="connsiteX244" fmla="*/ 977158 w 6186130"/>
              <a:gd name="connsiteY244" fmla="*/ 988947 h 1493479"/>
              <a:gd name="connsiteX245" fmla="*/ 1010974 w 6186130"/>
              <a:gd name="connsiteY245" fmla="*/ 966298 h 1493479"/>
              <a:gd name="connsiteX246" fmla="*/ 977158 w 6186130"/>
              <a:gd name="connsiteY246" fmla="*/ 887923 h 1493479"/>
              <a:gd name="connsiteX247" fmla="*/ 1022127 w 6186130"/>
              <a:gd name="connsiteY247" fmla="*/ 842984 h 1493479"/>
              <a:gd name="connsiteX248" fmla="*/ 1100911 w 6186130"/>
              <a:gd name="connsiteY248" fmla="*/ 944008 h 1493479"/>
              <a:gd name="connsiteX249" fmla="*/ 977158 w 6186130"/>
              <a:gd name="connsiteY249" fmla="*/ 1078826 h 1493479"/>
              <a:gd name="connsiteX250" fmla="*/ 831100 w 6186130"/>
              <a:gd name="connsiteY250" fmla="*/ 899068 h 1493479"/>
              <a:gd name="connsiteX251" fmla="*/ 966006 w 6186130"/>
              <a:gd name="connsiteY251" fmla="*/ 708526 h 1493479"/>
              <a:gd name="connsiteX252" fmla="*/ 1078247 w 6186130"/>
              <a:gd name="connsiteY252" fmla="*/ 674731 h 1493479"/>
              <a:gd name="connsiteX253" fmla="*/ 1022127 w 6186130"/>
              <a:gd name="connsiteY253" fmla="*/ 640937 h 1493479"/>
              <a:gd name="connsiteX254" fmla="*/ 966006 w 6186130"/>
              <a:gd name="connsiteY254" fmla="*/ 652082 h 1493479"/>
              <a:gd name="connsiteX255" fmla="*/ 932190 w 6186130"/>
              <a:gd name="connsiteY255" fmla="*/ 607143 h 1493479"/>
              <a:gd name="connsiteX256" fmla="*/ 1078247 w 6186130"/>
              <a:gd name="connsiteY256" fmla="*/ 416240 h 1493479"/>
              <a:gd name="connsiteX257" fmla="*/ 999822 w 6186130"/>
              <a:gd name="connsiteY257" fmla="*/ 349011 h 1493479"/>
              <a:gd name="connsiteX258" fmla="*/ 853405 w 6186130"/>
              <a:gd name="connsiteY258" fmla="*/ 551058 h 1493479"/>
              <a:gd name="connsiteX259" fmla="*/ 853405 w 6186130"/>
              <a:gd name="connsiteY259" fmla="*/ 595998 h 1493479"/>
              <a:gd name="connsiteX260" fmla="*/ 696195 w 6186130"/>
              <a:gd name="connsiteY260" fmla="*/ 708526 h 1493479"/>
              <a:gd name="connsiteX261" fmla="*/ 696195 w 6186130"/>
              <a:gd name="connsiteY261" fmla="*/ 640937 h 1493479"/>
              <a:gd name="connsiteX262" fmla="*/ 763468 w 6186130"/>
              <a:gd name="connsiteY262" fmla="*/ 539913 h 1493479"/>
              <a:gd name="connsiteX263" fmla="*/ 730011 w 6186130"/>
              <a:gd name="connsiteY263" fmla="*/ 517264 h 1493479"/>
              <a:gd name="connsiteX264" fmla="*/ 651226 w 6186130"/>
              <a:gd name="connsiteY264" fmla="*/ 618647 h 1493479"/>
              <a:gd name="connsiteX265" fmla="*/ 561289 w 6186130"/>
              <a:gd name="connsiteY265" fmla="*/ 674731 h 1493479"/>
              <a:gd name="connsiteX266" fmla="*/ 527473 w 6186130"/>
              <a:gd name="connsiteY266" fmla="*/ 640937 h 1493479"/>
              <a:gd name="connsiteX267" fmla="*/ 707347 w 6186130"/>
              <a:gd name="connsiteY267" fmla="*/ 405095 h 1493479"/>
              <a:gd name="connsiteX268" fmla="*/ 640074 w 6186130"/>
              <a:gd name="connsiteY268" fmla="*/ 349011 h 1493479"/>
              <a:gd name="connsiteX269" fmla="*/ 5938413 w 6186130"/>
              <a:gd name="connsiteY269" fmla="*/ 214313 h 1493479"/>
              <a:gd name="connsiteX270" fmla="*/ 5960709 w 6186130"/>
              <a:gd name="connsiteY270" fmla="*/ 247612 h 1493479"/>
              <a:gd name="connsiteX271" fmla="*/ 5960709 w 6186130"/>
              <a:gd name="connsiteY271" fmla="*/ 359685 h 1493479"/>
              <a:gd name="connsiteX272" fmla="*/ 5938413 w 6186130"/>
              <a:gd name="connsiteY272" fmla="*/ 393343 h 1493479"/>
              <a:gd name="connsiteX273" fmla="*/ 5905500 w 6186130"/>
              <a:gd name="connsiteY273" fmla="*/ 359685 h 1493479"/>
              <a:gd name="connsiteX274" fmla="*/ 5905500 w 6186130"/>
              <a:gd name="connsiteY274" fmla="*/ 247612 h 1493479"/>
              <a:gd name="connsiteX275" fmla="*/ 5938413 w 6186130"/>
              <a:gd name="connsiteY275" fmla="*/ 214313 h 1493479"/>
              <a:gd name="connsiteX276" fmla="*/ 752316 w 6186130"/>
              <a:gd name="connsiteY276" fmla="*/ 79375 h 1493479"/>
              <a:gd name="connsiteX277" fmla="*/ 966006 w 6186130"/>
              <a:gd name="connsiteY277" fmla="*/ 112810 h 1493479"/>
              <a:gd name="connsiteX278" fmla="*/ 966006 w 6186130"/>
              <a:gd name="connsiteY278" fmla="*/ 124314 h 1493479"/>
              <a:gd name="connsiteX279" fmla="*/ 954854 w 6186130"/>
              <a:gd name="connsiteY279" fmla="*/ 124314 h 1493479"/>
              <a:gd name="connsiteX280" fmla="*/ 797284 w 6186130"/>
              <a:gd name="connsiteY280" fmla="*/ 90520 h 1493479"/>
              <a:gd name="connsiteX281" fmla="*/ 651226 w 6186130"/>
              <a:gd name="connsiteY281" fmla="*/ 180398 h 1493479"/>
              <a:gd name="connsiteX282" fmla="*/ 707347 w 6186130"/>
              <a:gd name="connsiteY282" fmla="*/ 225338 h 1493479"/>
              <a:gd name="connsiteX283" fmla="*/ 887221 w 6186130"/>
              <a:gd name="connsiteY283" fmla="*/ 157749 h 1493479"/>
              <a:gd name="connsiteX284" fmla="*/ 1033279 w 6186130"/>
              <a:gd name="connsiteY284" fmla="*/ 191543 h 1493479"/>
              <a:gd name="connsiteX285" fmla="*/ 1415691 w 6186130"/>
              <a:gd name="connsiteY285" fmla="*/ 753105 h 1493479"/>
              <a:gd name="connsiteX286" fmla="*/ 1381875 w 6186130"/>
              <a:gd name="connsiteY286" fmla="*/ 966298 h 1493479"/>
              <a:gd name="connsiteX287" fmla="*/ 1381875 w 6186130"/>
              <a:gd name="connsiteY287" fmla="*/ 955153 h 1493479"/>
              <a:gd name="connsiteX288" fmla="*/ 1404539 w 6186130"/>
              <a:gd name="connsiteY288" fmla="*/ 798045 h 1493479"/>
              <a:gd name="connsiteX289" fmla="*/ 1314602 w 6186130"/>
              <a:gd name="connsiteY289" fmla="*/ 652082 h 1493479"/>
              <a:gd name="connsiteX290" fmla="*/ 1269633 w 6186130"/>
              <a:gd name="connsiteY290" fmla="*/ 708526 h 1493479"/>
              <a:gd name="connsiteX291" fmla="*/ 1336906 w 6186130"/>
              <a:gd name="connsiteY291" fmla="*/ 887923 h 1493479"/>
              <a:gd name="connsiteX292" fmla="*/ 1314602 w 6186130"/>
              <a:gd name="connsiteY292" fmla="*/ 1033886 h 1493479"/>
              <a:gd name="connsiteX293" fmla="*/ 752316 w 6186130"/>
              <a:gd name="connsiteY293" fmla="*/ 1415691 h 1493479"/>
              <a:gd name="connsiteX294" fmla="*/ 538625 w 6186130"/>
              <a:gd name="connsiteY294" fmla="*/ 1382256 h 1493479"/>
              <a:gd name="connsiteX295" fmla="*/ 538625 w 6186130"/>
              <a:gd name="connsiteY295" fmla="*/ 1370751 h 1493479"/>
              <a:gd name="connsiteX296" fmla="*/ 696195 w 6186130"/>
              <a:gd name="connsiteY296" fmla="*/ 1404546 h 1493479"/>
              <a:gd name="connsiteX297" fmla="*/ 842253 w 6186130"/>
              <a:gd name="connsiteY297" fmla="*/ 1314667 h 1493479"/>
              <a:gd name="connsiteX298" fmla="*/ 797284 w 6186130"/>
              <a:gd name="connsiteY298" fmla="*/ 1269728 h 1493479"/>
              <a:gd name="connsiteX299" fmla="*/ 617410 w 6186130"/>
              <a:gd name="connsiteY299" fmla="*/ 1337317 h 1493479"/>
              <a:gd name="connsiteX300" fmla="*/ 460200 w 6186130"/>
              <a:gd name="connsiteY300" fmla="*/ 1314667 h 1493479"/>
              <a:gd name="connsiteX301" fmla="*/ 77788 w 6186130"/>
              <a:gd name="connsiteY301" fmla="*/ 753105 h 1493479"/>
              <a:gd name="connsiteX302" fmla="*/ 111604 w 6186130"/>
              <a:gd name="connsiteY302" fmla="*/ 539913 h 1493479"/>
              <a:gd name="connsiteX303" fmla="*/ 122756 w 6186130"/>
              <a:gd name="connsiteY303" fmla="*/ 539913 h 1493479"/>
              <a:gd name="connsiteX304" fmla="*/ 100452 w 6186130"/>
              <a:gd name="connsiteY304" fmla="*/ 697021 h 1493479"/>
              <a:gd name="connsiteX305" fmla="*/ 178877 w 6186130"/>
              <a:gd name="connsiteY305" fmla="*/ 842984 h 1493479"/>
              <a:gd name="connsiteX306" fmla="*/ 235358 w 6186130"/>
              <a:gd name="connsiteY306" fmla="*/ 798045 h 1493479"/>
              <a:gd name="connsiteX307" fmla="*/ 167725 w 6186130"/>
              <a:gd name="connsiteY307" fmla="*/ 607143 h 1493479"/>
              <a:gd name="connsiteX308" fmla="*/ 190389 w 6186130"/>
              <a:gd name="connsiteY308" fmla="*/ 461180 h 1493479"/>
              <a:gd name="connsiteX309" fmla="*/ 752316 w 6186130"/>
              <a:gd name="connsiteY309" fmla="*/ 79375 h 1493479"/>
              <a:gd name="connsiteX310" fmla="*/ 753107 w 6186130"/>
              <a:gd name="connsiteY310" fmla="*/ 33787 h 1493479"/>
              <a:gd name="connsiteX311" fmla="*/ 33807 w 6186130"/>
              <a:gd name="connsiteY311" fmla="*/ 752311 h 1493479"/>
              <a:gd name="connsiteX312" fmla="*/ 753107 w 6186130"/>
              <a:gd name="connsiteY312" fmla="*/ 1459691 h 1493479"/>
              <a:gd name="connsiteX313" fmla="*/ 1461258 w 6186130"/>
              <a:gd name="connsiteY313" fmla="*/ 752311 h 1493479"/>
              <a:gd name="connsiteX314" fmla="*/ 753107 w 6186130"/>
              <a:gd name="connsiteY314" fmla="*/ 33787 h 1493479"/>
              <a:gd name="connsiteX315" fmla="*/ 753107 w 6186130"/>
              <a:gd name="connsiteY315" fmla="*/ 0 h 1493479"/>
              <a:gd name="connsiteX316" fmla="*/ 1495065 w 6186130"/>
              <a:gd name="connsiteY316" fmla="*/ 752311 h 1493479"/>
              <a:gd name="connsiteX317" fmla="*/ 753107 w 6186130"/>
              <a:gd name="connsiteY317" fmla="*/ 1493479 h 1493479"/>
              <a:gd name="connsiteX318" fmla="*/ 0 w 6186130"/>
              <a:gd name="connsiteY318" fmla="*/ 752311 h 1493479"/>
              <a:gd name="connsiteX319" fmla="*/ 753107 w 6186130"/>
              <a:gd name="connsiteY319" fmla="*/ 0 h 149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6186130" h="1493479">
                <a:moveTo>
                  <a:pt x="617180" y="798513"/>
                </a:moveTo>
                <a:cubicBezTo>
                  <a:pt x="606097" y="921063"/>
                  <a:pt x="561407" y="1066480"/>
                  <a:pt x="460944" y="1077556"/>
                </a:cubicBezTo>
                <a:cubicBezTo>
                  <a:pt x="427337" y="1077556"/>
                  <a:pt x="404813" y="1055047"/>
                  <a:pt x="404813" y="1021819"/>
                </a:cubicBezTo>
                <a:cubicBezTo>
                  <a:pt x="404813" y="932497"/>
                  <a:pt x="527800" y="843174"/>
                  <a:pt x="617180" y="798513"/>
                </a:cubicBezTo>
                <a:close/>
                <a:moveTo>
                  <a:pt x="5241925" y="675084"/>
                </a:moveTo>
                <a:cubicBezTo>
                  <a:pt x="5174467" y="675084"/>
                  <a:pt x="5141097" y="719930"/>
                  <a:pt x="5141097" y="786660"/>
                </a:cubicBezTo>
                <a:lnTo>
                  <a:pt x="5342753" y="786660"/>
                </a:lnTo>
                <a:cubicBezTo>
                  <a:pt x="5331630" y="731052"/>
                  <a:pt x="5297901" y="675084"/>
                  <a:pt x="5241925" y="675084"/>
                </a:cubicBezTo>
                <a:close/>
                <a:moveTo>
                  <a:pt x="3530600" y="675084"/>
                </a:moveTo>
                <a:cubicBezTo>
                  <a:pt x="3474625" y="675084"/>
                  <a:pt x="3440896" y="719930"/>
                  <a:pt x="3440896" y="786660"/>
                </a:cubicBezTo>
                <a:lnTo>
                  <a:pt x="3631428" y="786660"/>
                </a:lnTo>
                <a:cubicBezTo>
                  <a:pt x="3631428" y="731052"/>
                  <a:pt x="3597699" y="675084"/>
                  <a:pt x="3530600" y="675084"/>
                </a:cubicBezTo>
                <a:close/>
                <a:moveTo>
                  <a:pt x="4466008" y="641351"/>
                </a:moveTo>
                <a:cubicBezTo>
                  <a:pt x="4499382" y="641351"/>
                  <a:pt x="4499382" y="641351"/>
                  <a:pt x="4499382" y="641351"/>
                </a:cubicBezTo>
                <a:cubicBezTo>
                  <a:pt x="4510866" y="641351"/>
                  <a:pt x="4510866" y="641351"/>
                  <a:pt x="4510866" y="652473"/>
                </a:cubicBezTo>
                <a:cubicBezTo>
                  <a:pt x="4510866" y="865227"/>
                  <a:pt x="4510866" y="865227"/>
                  <a:pt x="4510866" y="865227"/>
                </a:cubicBezTo>
                <a:cubicBezTo>
                  <a:pt x="4510866" y="898952"/>
                  <a:pt x="4521991" y="954921"/>
                  <a:pt x="4589098" y="954921"/>
                </a:cubicBezTo>
                <a:cubicBezTo>
                  <a:pt x="4611706" y="954921"/>
                  <a:pt x="4656563" y="943799"/>
                  <a:pt x="4678813" y="910074"/>
                </a:cubicBezTo>
                <a:cubicBezTo>
                  <a:pt x="4678813" y="652473"/>
                  <a:pt x="4678813" y="652473"/>
                  <a:pt x="4678813" y="652473"/>
                </a:cubicBezTo>
                <a:cubicBezTo>
                  <a:pt x="4678813" y="641351"/>
                  <a:pt x="4678813" y="641351"/>
                  <a:pt x="4690296" y="641351"/>
                </a:cubicBezTo>
                <a:cubicBezTo>
                  <a:pt x="4723670" y="641351"/>
                  <a:pt x="4723670" y="641351"/>
                  <a:pt x="4723670" y="641351"/>
                </a:cubicBezTo>
                <a:cubicBezTo>
                  <a:pt x="4735154" y="641351"/>
                  <a:pt x="4735154" y="641351"/>
                  <a:pt x="4735154" y="652473"/>
                </a:cubicBezTo>
                <a:cubicBezTo>
                  <a:pt x="4735154" y="977523"/>
                  <a:pt x="4735154" y="977523"/>
                  <a:pt x="4735154" y="977523"/>
                </a:cubicBezTo>
                <a:cubicBezTo>
                  <a:pt x="4735154" y="988645"/>
                  <a:pt x="4735154" y="999767"/>
                  <a:pt x="4723670" y="999767"/>
                </a:cubicBezTo>
                <a:cubicBezTo>
                  <a:pt x="4701421" y="999767"/>
                  <a:pt x="4701421" y="999767"/>
                  <a:pt x="4701421" y="999767"/>
                </a:cubicBezTo>
                <a:cubicBezTo>
                  <a:pt x="4690296" y="999767"/>
                  <a:pt x="4678813" y="988645"/>
                  <a:pt x="4678813" y="977523"/>
                </a:cubicBezTo>
                <a:cubicBezTo>
                  <a:pt x="4678813" y="954921"/>
                  <a:pt x="4678813" y="954921"/>
                  <a:pt x="4678813" y="954921"/>
                </a:cubicBezTo>
                <a:cubicBezTo>
                  <a:pt x="4667688" y="977523"/>
                  <a:pt x="4633955" y="999767"/>
                  <a:pt x="4577973" y="999767"/>
                </a:cubicBezTo>
                <a:cubicBezTo>
                  <a:pt x="4488258" y="999767"/>
                  <a:pt x="4454525" y="943799"/>
                  <a:pt x="4454525" y="865227"/>
                </a:cubicBezTo>
                <a:cubicBezTo>
                  <a:pt x="4454525" y="652473"/>
                  <a:pt x="4454525" y="652473"/>
                  <a:pt x="4454525" y="652473"/>
                </a:cubicBezTo>
                <a:cubicBezTo>
                  <a:pt x="4454525" y="641351"/>
                  <a:pt x="4454525" y="641351"/>
                  <a:pt x="4466008" y="641351"/>
                </a:cubicBezTo>
                <a:close/>
                <a:moveTo>
                  <a:pt x="5588935" y="630238"/>
                </a:moveTo>
                <a:cubicBezTo>
                  <a:pt x="5633590" y="630238"/>
                  <a:pt x="5666813" y="641360"/>
                  <a:pt x="5700394" y="663962"/>
                </a:cubicBezTo>
                <a:lnTo>
                  <a:pt x="5700394" y="675084"/>
                </a:lnTo>
                <a:cubicBezTo>
                  <a:pt x="5689320" y="697328"/>
                  <a:pt x="5689320" y="697328"/>
                  <a:pt x="5689320" y="697328"/>
                </a:cubicBezTo>
                <a:cubicBezTo>
                  <a:pt x="5678245" y="708808"/>
                  <a:pt x="5678245" y="708808"/>
                  <a:pt x="5666813" y="697328"/>
                </a:cubicBezTo>
                <a:cubicBezTo>
                  <a:pt x="5644664" y="686206"/>
                  <a:pt x="5622158" y="675084"/>
                  <a:pt x="5588935" y="675084"/>
                </a:cubicBezTo>
                <a:cubicBezTo>
                  <a:pt x="5532848" y="675084"/>
                  <a:pt x="5510699" y="697328"/>
                  <a:pt x="5510699" y="731052"/>
                </a:cubicBezTo>
                <a:cubicBezTo>
                  <a:pt x="5510699" y="775539"/>
                  <a:pt x="5544280" y="775539"/>
                  <a:pt x="5588935" y="786660"/>
                </a:cubicBezTo>
                <a:cubicBezTo>
                  <a:pt x="5644664" y="798141"/>
                  <a:pt x="5711469" y="820384"/>
                  <a:pt x="5711469" y="898954"/>
                </a:cubicBezTo>
                <a:cubicBezTo>
                  <a:pt x="5711469" y="966043"/>
                  <a:pt x="5655739" y="999767"/>
                  <a:pt x="5577503" y="999767"/>
                </a:cubicBezTo>
                <a:cubicBezTo>
                  <a:pt x="5521774" y="999767"/>
                  <a:pt x="5477118" y="988646"/>
                  <a:pt x="5454969" y="966043"/>
                </a:cubicBezTo>
                <a:cubicBezTo>
                  <a:pt x="5443538" y="954922"/>
                  <a:pt x="5443538" y="954922"/>
                  <a:pt x="5443538" y="943800"/>
                </a:cubicBezTo>
                <a:cubicBezTo>
                  <a:pt x="5466044" y="921198"/>
                  <a:pt x="5466044" y="921198"/>
                  <a:pt x="5466044" y="921198"/>
                </a:cubicBezTo>
                <a:lnTo>
                  <a:pt x="5477118" y="921198"/>
                </a:lnTo>
                <a:cubicBezTo>
                  <a:pt x="5510699" y="943800"/>
                  <a:pt x="5532848" y="954922"/>
                  <a:pt x="5577503" y="954922"/>
                </a:cubicBezTo>
                <a:cubicBezTo>
                  <a:pt x="5622158" y="954922"/>
                  <a:pt x="5655739" y="932678"/>
                  <a:pt x="5655739" y="898954"/>
                </a:cubicBezTo>
                <a:cubicBezTo>
                  <a:pt x="5655739" y="865230"/>
                  <a:pt x="5611084" y="854108"/>
                  <a:pt x="5566429" y="842987"/>
                </a:cubicBezTo>
                <a:cubicBezTo>
                  <a:pt x="5521774" y="831506"/>
                  <a:pt x="5454969" y="809263"/>
                  <a:pt x="5454969" y="731052"/>
                </a:cubicBezTo>
                <a:cubicBezTo>
                  <a:pt x="5454969" y="675084"/>
                  <a:pt x="5510699" y="630238"/>
                  <a:pt x="5588935" y="630238"/>
                </a:cubicBezTo>
                <a:close/>
                <a:moveTo>
                  <a:pt x="5241925" y="630238"/>
                </a:moveTo>
                <a:cubicBezTo>
                  <a:pt x="5353877" y="630238"/>
                  <a:pt x="5398729" y="731052"/>
                  <a:pt x="5398729" y="809263"/>
                </a:cubicBezTo>
                <a:cubicBezTo>
                  <a:pt x="5398729" y="809263"/>
                  <a:pt x="5398729" y="809263"/>
                  <a:pt x="5398729" y="820384"/>
                </a:cubicBezTo>
                <a:cubicBezTo>
                  <a:pt x="5398729" y="831506"/>
                  <a:pt x="5387606" y="831506"/>
                  <a:pt x="5387606" y="831506"/>
                </a:cubicBezTo>
                <a:cubicBezTo>
                  <a:pt x="5387606" y="831506"/>
                  <a:pt x="5387606" y="831506"/>
                  <a:pt x="5141097" y="831506"/>
                </a:cubicBezTo>
                <a:cubicBezTo>
                  <a:pt x="5141097" y="898954"/>
                  <a:pt x="5174467" y="954922"/>
                  <a:pt x="5253049" y="954922"/>
                </a:cubicBezTo>
                <a:cubicBezTo>
                  <a:pt x="5286778" y="954922"/>
                  <a:pt x="5309024" y="943800"/>
                  <a:pt x="5342753" y="932678"/>
                </a:cubicBezTo>
                <a:cubicBezTo>
                  <a:pt x="5342753" y="921198"/>
                  <a:pt x="5353877" y="921198"/>
                  <a:pt x="5353877" y="932678"/>
                </a:cubicBezTo>
                <a:cubicBezTo>
                  <a:pt x="5353877" y="932678"/>
                  <a:pt x="5353877" y="932678"/>
                  <a:pt x="5365359" y="943800"/>
                </a:cubicBezTo>
                <a:cubicBezTo>
                  <a:pt x="5376482" y="954922"/>
                  <a:pt x="5376482" y="966043"/>
                  <a:pt x="5365359" y="966043"/>
                </a:cubicBezTo>
                <a:cubicBezTo>
                  <a:pt x="5331630" y="988646"/>
                  <a:pt x="5297901" y="999767"/>
                  <a:pt x="5253049" y="999767"/>
                </a:cubicBezTo>
                <a:cubicBezTo>
                  <a:pt x="5129615" y="999767"/>
                  <a:pt x="5084763" y="910076"/>
                  <a:pt x="5084763" y="820384"/>
                </a:cubicBezTo>
                <a:cubicBezTo>
                  <a:pt x="5084763" y="719930"/>
                  <a:pt x="5129615" y="630238"/>
                  <a:pt x="5241925" y="630238"/>
                </a:cubicBezTo>
                <a:close/>
                <a:moveTo>
                  <a:pt x="5004797" y="630238"/>
                </a:moveTo>
                <a:cubicBezTo>
                  <a:pt x="5015878" y="630238"/>
                  <a:pt x="5026960" y="630238"/>
                  <a:pt x="5038041" y="630238"/>
                </a:cubicBezTo>
                <a:cubicBezTo>
                  <a:pt x="5049480" y="630238"/>
                  <a:pt x="5049480" y="641360"/>
                  <a:pt x="5049480" y="652482"/>
                </a:cubicBezTo>
                <a:cubicBezTo>
                  <a:pt x="5038041" y="675084"/>
                  <a:pt x="5038041" y="675084"/>
                  <a:pt x="5038041" y="675084"/>
                </a:cubicBezTo>
                <a:cubicBezTo>
                  <a:pt x="5038041" y="686206"/>
                  <a:pt x="5038041" y="686206"/>
                  <a:pt x="5026960" y="686206"/>
                </a:cubicBezTo>
                <a:cubicBezTo>
                  <a:pt x="5015878" y="686206"/>
                  <a:pt x="5004797" y="686206"/>
                  <a:pt x="4993358" y="686206"/>
                </a:cubicBezTo>
                <a:cubicBezTo>
                  <a:pt x="4971194" y="686206"/>
                  <a:pt x="4937592" y="697328"/>
                  <a:pt x="4915429" y="731052"/>
                </a:cubicBezTo>
                <a:cubicBezTo>
                  <a:pt x="4915429" y="977524"/>
                  <a:pt x="4915429" y="977524"/>
                  <a:pt x="4915429" y="977524"/>
                </a:cubicBezTo>
                <a:cubicBezTo>
                  <a:pt x="4915429" y="988646"/>
                  <a:pt x="4903990" y="999767"/>
                  <a:pt x="4892908" y="999767"/>
                </a:cubicBezTo>
                <a:lnTo>
                  <a:pt x="4870745" y="999767"/>
                </a:lnTo>
                <a:cubicBezTo>
                  <a:pt x="4859306" y="999767"/>
                  <a:pt x="4848225" y="988646"/>
                  <a:pt x="4848225" y="977524"/>
                </a:cubicBezTo>
                <a:cubicBezTo>
                  <a:pt x="4848225" y="652482"/>
                  <a:pt x="4848225" y="652482"/>
                  <a:pt x="4848225" y="652482"/>
                </a:cubicBezTo>
                <a:cubicBezTo>
                  <a:pt x="4848225" y="641360"/>
                  <a:pt x="4859306" y="641360"/>
                  <a:pt x="4870745" y="641360"/>
                </a:cubicBezTo>
                <a:cubicBezTo>
                  <a:pt x="4892908" y="641360"/>
                  <a:pt x="4892908" y="641360"/>
                  <a:pt x="4892908" y="641360"/>
                </a:cubicBezTo>
                <a:cubicBezTo>
                  <a:pt x="4903990" y="641360"/>
                  <a:pt x="4903990" y="641360"/>
                  <a:pt x="4903990" y="652482"/>
                </a:cubicBezTo>
                <a:cubicBezTo>
                  <a:pt x="4903990" y="686206"/>
                  <a:pt x="4903990" y="686206"/>
                  <a:pt x="4903990" y="686206"/>
                </a:cubicBezTo>
                <a:cubicBezTo>
                  <a:pt x="4926511" y="652482"/>
                  <a:pt x="4960113" y="630238"/>
                  <a:pt x="5004797" y="630238"/>
                </a:cubicBezTo>
                <a:close/>
                <a:moveTo>
                  <a:pt x="3946548" y="630238"/>
                </a:moveTo>
                <a:cubicBezTo>
                  <a:pt x="4036259" y="630238"/>
                  <a:pt x="4069991" y="697328"/>
                  <a:pt x="4069991" y="764417"/>
                </a:cubicBezTo>
                <a:cubicBezTo>
                  <a:pt x="4069991" y="977524"/>
                  <a:pt x="4069991" y="977524"/>
                  <a:pt x="4069991" y="977524"/>
                </a:cubicBezTo>
                <a:cubicBezTo>
                  <a:pt x="4069991" y="988646"/>
                  <a:pt x="4069991" y="999767"/>
                  <a:pt x="4058867" y="999767"/>
                </a:cubicBezTo>
                <a:cubicBezTo>
                  <a:pt x="4025135" y="999767"/>
                  <a:pt x="4025135" y="999767"/>
                  <a:pt x="4025135" y="999767"/>
                </a:cubicBezTo>
                <a:cubicBezTo>
                  <a:pt x="4014011" y="999767"/>
                  <a:pt x="4014011" y="988646"/>
                  <a:pt x="4014011" y="977524"/>
                </a:cubicBezTo>
                <a:cubicBezTo>
                  <a:pt x="4014011" y="775539"/>
                  <a:pt x="4014011" y="775539"/>
                  <a:pt x="4014011" y="775539"/>
                </a:cubicBezTo>
                <a:cubicBezTo>
                  <a:pt x="4014011" y="731052"/>
                  <a:pt x="4002528" y="675084"/>
                  <a:pt x="3935424" y="675084"/>
                </a:cubicBezTo>
                <a:cubicBezTo>
                  <a:pt x="3901693" y="675084"/>
                  <a:pt x="3867961" y="686206"/>
                  <a:pt x="3845713" y="731052"/>
                </a:cubicBezTo>
                <a:cubicBezTo>
                  <a:pt x="3845713" y="977524"/>
                  <a:pt x="3845713" y="977524"/>
                  <a:pt x="3845713" y="977524"/>
                </a:cubicBezTo>
                <a:cubicBezTo>
                  <a:pt x="3845713" y="988646"/>
                  <a:pt x="3834588" y="999767"/>
                  <a:pt x="3823105" y="999767"/>
                </a:cubicBezTo>
                <a:lnTo>
                  <a:pt x="3800857" y="999767"/>
                </a:lnTo>
                <a:cubicBezTo>
                  <a:pt x="3789733" y="999767"/>
                  <a:pt x="3778250" y="988646"/>
                  <a:pt x="3778250" y="977524"/>
                </a:cubicBezTo>
                <a:cubicBezTo>
                  <a:pt x="3778250" y="652482"/>
                  <a:pt x="3778250" y="652482"/>
                  <a:pt x="3778250" y="652482"/>
                </a:cubicBezTo>
                <a:cubicBezTo>
                  <a:pt x="3778250" y="641360"/>
                  <a:pt x="3789733" y="641360"/>
                  <a:pt x="3800857" y="641360"/>
                </a:cubicBezTo>
                <a:cubicBezTo>
                  <a:pt x="3823105" y="641360"/>
                  <a:pt x="3823105" y="641360"/>
                  <a:pt x="3823105" y="641360"/>
                </a:cubicBezTo>
                <a:cubicBezTo>
                  <a:pt x="3834588" y="641360"/>
                  <a:pt x="3834588" y="641360"/>
                  <a:pt x="3834588" y="652482"/>
                </a:cubicBezTo>
                <a:cubicBezTo>
                  <a:pt x="3834588" y="675084"/>
                  <a:pt x="3834588" y="675084"/>
                  <a:pt x="3834588" y="675084"/>
                </a:cubicBezTo>
                <a:cubicBezTo>
                  <a:pt x="3856837" y="652482"/>
                  <a:pt x="3890568" y="630238"/>
                  <a:pt x="3946548" y="630238"/>
                </a:cubicBezTo>
                <a:close/>
                <a:moveTo>
                  <a:pt x="3541724" y="630238"/>
                </a:moveTo>
                <a:cubicBezTo>
                  <a:pt x="3654034" y="630238"/>
                  <a:pt x="3687404" y="731052"/>
                  <a:pt x="3687404" y="809263"/>
                </a:cubicBezTo>
                <a:cubicBezTo>
                  <a:pt x="3687404" y="809263"/>
                  <a:pt x="3687404" y="809263"/>
                  <a:pt x="3687404" y="820384"/>
                </a:cubicBezTo>
                <a:cubicBezTo>
                  <a:pt x="3687404" y="831506"/>
                  <a:pt x="3687404" y="831506"/>
                  <a:pt x="3676281" y="831506"/>
                </a:cubicBezTo>
                <a:cubicBezTo>
                  <a:pt x="3676281" y="831506"/>
                  <a:pt x="3676281" y="831506"/>
                  <a:pt x="3440896" y="831506"/>
                </a:cubicBezTo>
                <a:cubicBezTo>
                  <a:pt x="3440896" y="898954"/>
                  <a:pt x="3474625" y="954922"/>
                  <a:pt x="3552847" y="954922"/>
                </a:cubicBezTo>
                <a:cubicBezTo>
                  <a:pt x="3575453" y="954922"/>
                  <a:pt x="3609182" y="943800"/>
                  <a:pt x="3631428" y="932678"/>
                </a:cubicBezTo>
                <a:cubicBezTo>
                  <a:pt x="3642552" y="921198"/>
                  <a:pt x="3642552" y="921198"/>
                  <a:pt x="3654034" y="932678"/>
                </a:cubicBezTo>
                <a:cubicBezTo>
                  <a:pt x="3654034" y="932678"/>
                  <a:pt x="3654034" y="932678"/>
                  <a:pt x="3665157" y="943800"/>
                </a:cubicBezTo>
                <a:cubicBezTo>
                  <a:pt x="3665157" y="954922"/>
                  <a:pt x="3665157" y="966043"/>
                  <a:pt x="3665157" y="966043"/>
                </a:cubicBezTo>
                <a:cubicBezTo>
                  <a:pt x="3631428" y="988646"/>
                  <a:pt x="3586576" y="999767"/>
                  <a:pt x="3552847" y="999767"/>
                </a:cubicBezTo>
                <a:cubicBezTo>
                  <a:pt x="3429772" y="999767"/>
                  <a:pt x="3373438" y="910076"/>
                  <a:pt x="3373438" y="820384"/>
                </a:cubicBezTo>
                <a:cubicBezTo>
                  <a:pt x="3373438" y="719930"/>
                  <a:pt x="3429772" y="630238"/>
                  <a:pt x="3541724" y="630238"/>
                </a:cubicBezTo>
                <a:close/>
                <a:moveTo>
                  <a:pt x="5938413" y="550863"/>
                </a:moveTo>
                <a:cubicBezTo>
                  <a:pt x="5949738" y="550863"/>
                  <a:pt x="5960709" y="561963"/>
                  <a:pt x="5960709" y="573421"/>
                </a:cubicBezTo>
                <a:cubicBezTo>
                  <a:pt x="5960709" y="696236"/>
                  <a:pt x="5960709" y="696236"/>
                  <a:pt x="5960709" y="696236"/>
                </a:cubicBezTo>
                <a:cubicBezTo>
                  <a:pt x="5960709" y="707693"/>
                  <a:pt x="5949738" y="729893"/>
                  <a:pt x="5938413" y="729893"/>
                </a:cubicBezTo>
                <a:cubicBezTo>
                  <a:pt x="5916471" y="729893"/>
                  <a:pt x="5905500" y="707693"/>
                  <a:pt x="5905500" y="696236"/>
                </a:cubicBezTo>
                <a:cubicBezTo>
                  <a:pt x="5905500" y="573421"/>
                  <a:pt x="5905500" y="573421"/>
                  <a:pt x="5905500" y="573421"/>
                </a:cubicBezTo>
                <a:cubicBezTo>
                  <a:pt x="5905500" y="561963"/>
                  <a:pt x="5916471" y="550863"/>
                  <a:pt x="5938413" y="550863"/>
                </a:cubicBezTo>
                <a:close/>
                <a:moveTo>
                  <a:pt x="4216810" y="539751"/>
                </a:moveTo>
                <a:cubicBezTo>
                  <a:pt x="4250375" y="539751"/>
                  <a:pt x="4250375" y="539751"/>
                  <a:pt x="4250375" y="539751"/>
                </a:cubicBezTo>
                <a:cubicBezTo>
                  <a:pt x="4250375" y="539751"/>
                  <a:pt x="4261444" y="539751"/>
                  <a:pt x="4261444" y="550854"/>
                </a:cubicBezTo>
                <a:cubicBezTo>
                  <a:pt x="4261444" y="640391"/>
                  <a:pt x="4261444" y="640391"/>
                  <a:pt x="4261444" y="640391"/>
                </a:cubicBezTo>
                <a:cubicBezTo>
                  <a:pt x="4361780" y="640391"/>
                  <a:pt x="4361780" y="640391"/>
                  <a:pt x="4361780" y="640391"/>
                </a:cubicBezTo>
                <a:cubicBezTo>
                  <a:pt x="4373206" y="640391"/>
                  <a:pt x="4373206" y="640391"/>
                  <a:pt x="4373206" y="651494"/>
                </a:cubicBezTo>
                <a:cubicBezTo>
                  <a:pt x="4373206" y="662954"/>
                  <a:pt x="4373206" y="662954"/>
                  <a:pt x="4373206" y="662954"/>
                </a:cubicBezTo>
                <a:cubicBezTo>
                  <a:pt x="4373206" y="674057"/>
                  <a:pt x="4373206" y="685159"/>
                  <a:pt x="4361780" y="685159"/>
                </a:cubicBezTo>
                <a:cubicBezTo>
                  <a:pt x="4261444" y="685159"/>
                  <a:pt x="4261444" y="685159"/>
                  <a:pt x="4261444" y="685159"/>
                </a:cubicBezTo>
                <a:cubicBezTo>
                  <a:pt x="4261444" y="886439"/>
                  <a:pt x="4261444" y="886439"/>
                  <a:pt x="4261444" y="886439"/>
                </a:cubicBezTo>
                <a:cubicBezTo>
                  <a:pt x="4261444" y="931207"/>
                  <a:pt x="4272513" y="953413"/>
                  <a:pt x="4306077" y="953413"/>
                </a:cubicBezTo>
                <a:cubicBezTo>
                  <a:pt x="4317146" y="953413"/>
                  <a:pt x="4339641" y="953413"/>
                  <a:pt x="4350710" y="942310"/>
                </a:cubicBezTo>
                <a:cubicBezTo>
                  <a:pt x="4361780" y="931207"/>
                  <a:pt x="4361780" y="942310"/>
                  <a:pt x="4361780" y="942310"/>
                </a:cubicBezTo>
                <a:cubicBezTo>
                  <a:pt x="4373206" y="964515"/>
                  <a:pt x="4373206" y="964515"/>
                  <a:pt x="4373206" y="964515"/>
                </a:cubicBezTo>
                <a:cubicBezTo>
                  <a:pt x="4373206" y="975976"/>
                  <a:pt x="4373206" y="975976"/>
                  <a:pt x="4361780" y="987078"/>
                </a:cubicBezTo>
                <a:cubicBezTo>
                  <a:pt x="4350710" y="998181"/>
                  <a:pt x="4328572" y="998181"/>
                  <a:pt x="4295008" y="998181"/>
                </a:cubicBezTo>
                <a:cubicBezTo>
                  <a:pt x="4239306" y="998181"/>
                  <a:pt x="4205741" y="975976"/>
                  <a:pt x="4205741" y="897541"/>
                </a:cubicBezTo>
                <a:cubicBezTo>
                  <a:pt x="4205741" y="685159"/>
                  <a:pt x="4205741" y="685159"/>
                  <a:pt x="4205741" y="685159"/>
                </a:cubicBezTo>
                <a:lnTo>
                  <a:pt x="4150039" y="685159"/>
                </a:lnTo>
                <a:cubicBezTo>
                  <a:pt x="4138613" y="685159"/>
                  <a:pt x="4138613" y="674057"/>
                  <a:pt x="4138613" y="662954"/>
                </a:cubicBezTo>
                <a:cubicBezTo>
                  <a:pt x="4138613" y="651494"/>
                  <a:pt x="4138613" y="651494"/>
                  <a:pt x="4138613" y="651494"/>
                </a:cubicBezTo>
                <a:cubicBezTo>
                  <a:pt x="4138613" y="640391"/>
                  <a:pt x="4138613" y="640391"/>
                  <a:pt x="4150039" y="640391"/>
                </a:cubicBezTo>
                <a:cubicBezTo>
                  <a:pt x="4205741" y="640391"/>
                  <a:pt x="4205741" y="640391"/>
                  <a:pt x="4205741" y="640391"/>
                </a:cubicBezTo>
                <a:cubicBezTo>
                  <a:pt x="4205741" y="550854"/>
                  <a:pt x="4205741" y="550854"/>
                  <a:pt x="4205741" y="550854"/>
                </a:cubicBezTo>
                <a:cubicBezTo>
                  <a:pt x="4205741" y="539751"/>
                  <a:pt x="4205741" y="539751"/>
                  <a:pt x="4216810" y="539751"/>
                </a:cubicBezTo>
                <a:close/>
                <a:moveTo>
                  <a:pt x="2968624" y="495301"/>
                </a:moveTo>
                <a:cubicBezTo>
                  <a:pt x="3013427" y="495301"/>
                  <a:pt x="3013427" y="495301"/>
                  <a:pt x="3013427" y="495301"/>
                </a:cubicBezTo>
                <a:cubicBezTo>
                  <a:pt x="3024896" y="495301"/>
                  <a:pt x="3024896" y="506432"/>
                  <a:pt x="3024896" y="517562"/>
                </a:cubicBezTo>
                <a:cubicBezTo>
                  <a:pt x="3058229" y="674826"/>
                  <a:pt x="3114143" y="809111"/>
                  <a:pt x="3158946" y="921135"/>
                </a:cubicBezTo>
                <a:cubicBezTo>
                  <a:pt x="3214860" y="809111"/>
                  <a:pt x="3259663" y="674826"/>
                  <a:pt x="3293354" y="517562"/>
                </a:cubicBezTo>
                <a:cubicBezTo>
                  <a:pt x="3293354" y="506432"/>
                  <a:pt x="3304465" y="495301"/>
                  <a:pt x="3315577" y="495301"/>
                </a:cubicBezTo>
                <a:cubicBezTo>
                  <a:pt x="3349268" y="495301"/>
                  <a:pt x="3349268" y="495301"/>
                  <a:pt x="3349268" y="495301"/>
                </a:cubicBezTo>
                <a:lnTo>
                  <a:pt x="3360379" y="506432"/>
                </a:lnTo>
                <a:lnTo>
                  <a:pt x="3360379" y="517562"/>
                </a:lnTo>
                <a:cubicBezTo>
                  <a:pt x="3315577" y="697088"/>
                  <a:pt x="3248552" y="853993"/>
                  <a:pt x="3192279" y="988637"/>
                </a:cubicBezTo>
                <a:cubicBezTo>
                  <a:pt x="3192279" y="988637"/>
                  <a:pt x="3181168" y="999767"/>
                  <a:pt x="3170057" y="999767"/>
                </a:cubicBezTo>
                <a:lnTo>
                  <a:pt x="3147477" y="999767"/>
                </a:lnTo>
                <a:cubicBezTo>
                  <a:pt x="3136365" y="999767"/>
                  <a:pt x="3136365" y="988637"/>
                  <a:pt x="3125254" y="988637"/>
                </a:cubicBezTo>
                <a:cubicBezTo>
                  <a:pt x="3069699" y="853993"/>
                  <a:pt x="3002316" y="697088"/>
                  <a:pt x="2957513" y="517562"/>
                </a:cubicBezTo>
                <a:lnTo>
                  <a:pt x="2957513" y="506432"/>
                </a:lnTo>
                <a:close/>
                <a:moveTo>
                  <a:pt x="2463765" y="495301"/>
                </a:moveTo>
                <a:cubicBezTo>
                  <a:pt x="2731766" y="495301"/>
                  <a:pt x="2731766" y="495301"/>
                  <a:pt x="2731766" y="495301"/>
                </a:cubicBezTo>
                <a:cubicBezTo>
                  <a:pt x="2731766" y="495301"/>
                  <a:pt x="2742843" y="506432"/>
                  <a:pt x="2742843" y="517562"/>
                </a:cubicBezTo>
                <a:cubicBezTo>
                  <a:pt x="2742843" y="540183"/>
                  <a:pt x="2742843" y="540183"/>
                  <a:pt x="2742843" y="540183"/>
                </a:cubicBezTo>
                <a:cubicBezTo>
                  <a:pt x="2742843" y="551313"/>
                  <a:pt x="2731766" y="551313"/>
                  <a:pt x="2731766" y="551313"/>
                </a:cubicBezTo>
                <a:cubicBezTo>
                  <a:pt x="2508432" y="551313"/>
                  <a:pt x="2508432" y="551313"/>
                  <a:pt x="2508432" y="551313"/>
                </a:cubicBezTo>
                <a:cubicBezTo>
                  <a:pt x="2508432" y="708577"/>
                  <a:pt x="2508432" y="708577"/>
                  <a:pt x="2508432" y="708577"/>
                </a:cubicBezTo>
                <a:cubicBezTo>
                  <a:pt x="2698177" y="708577"/>
                  <a:pt x="2698177" y="708577"/>
                  <a:pt x="2698177" y="708577"/>
                </a:cubicBezTo>
                <a:cubicBezTo>
                  <a:pt x="2709611" y="708577"/>
                  <a:pt x="2720689" y="719708"/>
                  <a:pt x="2720689" y="730838"/>
                </a:cubicBezTo>
                <a:cubicBezTo>
                  <a:pt x="2720689" y="753099"/>
                  <a:pt x="2720689" y="753099"/>
                  <a:pt x="2720689" y="753099"/>
                </a:cubicBezTo>
                <a:cubicBezTo>
                  <a:pt x="2720689" y="764230"/>
                  <a:pt x="2709611" y="764230"/>
                  <a:pt x="2698177" y="764230"/>
                </a:cubicBezTo>
                <a:cubicBezTo>
                  <a:pt x="2508432" y="764230"/>
                  <a:pt x="2508432" y="764230"/>
                  <a:pt x="2508432" y="764230"/>
                </a:cubicBezTo>
                <a:cubicBezTo>
                  <a:pt x="2508432" y="943755"/>
                  <a:pt x="2508432" y="943755"/>
                  <a:pt x="2508432" y="943755"/>
                </a:cubicBezTo>
                <a:cubicBezTo>
                  <a:pt x="2731766" y="943755"/>
                  <a:pt x="2731766" y="943755"/>
                  <a:pt x="2731766" y="943755"/>
                </a:cubicBezTo>
                <a:cubicBezTo>
                  <a:pt x="2731766" y="943755"/>
                  <a:pt x="2742843" y="943755"/>
                  <a:pt x="2742843" y="954886"/>
                </a:cubicBezTo>
                <a:cubicBezTo>
                  <a:pt x="2742843" y="977506"/>
                  <a:pt x="2742843" y="977506"/>
                  <a:pt x="2742843" y="977506"/>
                </a:cubicBezTo>
                <a:cubicBezTo>
                  <a:pt x="2742843" y="988637"/>
                  <a:pt x="2731766" y="999767"/>
                  <a:pt x="2731766" y="999767"/>
                </a:cubicBezTo>
                <a:lnTo>
                  <a:pt x="2463765" y="999767"/>
                </a:lnTo>
                <a:cubicBezTo>
                  <a:pt x="2452688" y="999767"/>
                  <a:pt x="2452688" y="988637"/>
                  <a:pt x="2452688" y="977506"/>
                </a:cubicBezTo>
                <a:cubicBezTo>
                  <a:pt x="2452688" y="517562"/>
                  <a:pt x="2452688" y="517562"/>
                  <a:pt x="2452688" y="517562"/>
                </a:cubicBezTo>
                <a:cubicBezTo>
                  <a:pt x="2452688" y="506432"/>
                  <a:pt x="2452688" y="495301"/>
                  <a:pt x="2463765" y="495301"/>
                </a:cubicBezTo>
                <a:close/>
                <a:moveTo>
                  <a:pt x="2170090" y="495301"/>
                </a:moveTo>
                <a:cubicBezTo>
                  <a:pt x="2225954" y="495301"/>
                  <a:pt x="2281818" y="506432"/>
                  <a:pt x="2326581" y="551313"/>
                </a:cubicBezTo>
                <a:lnTo>
                  <a:pt x="2326581" y="562444"/>
                </a:lnTo>
                <a:cubicBezTo>
                  <a:pt x="2304379" y="585064"/>
                  <a:pt x="2304379" y="585064"/>
                  <a:pt x="2304379" y="585064"/>
                </a:cubicBezTo>
                <a:cubicBezTo>
                  <a:pt x="2304379" y="596194"/>
                  <a:pt x="2292919" y="596194"/>
                  <a:pt x="2292919" y="585064"/>
                </a:cubicBezTo>
                <a:cubicBezTo>
                  <a:pt x="2259616" y="562444"/>
                  <a:pt x="2214853" y="551313"/>
                  <a:pt x="2158630" y="551313"/>
                </a:cubicBezTo>
                <a:cubicBezTo>
                  <a:pt x="2058003" y="551313"/>
                  <a:pt x="2002139" y="641076"/>
                  <a:pt x="2002139" y="753099"/>
                </a:cubicBezTo>
                <a:cubicBezTo>
                  <a:pt x="2002139" y="865123"/>
                  <a:pt x="2058003" y="954886"/>
                  <a:pt x="2170090" y="954886"/>
                </a:cubicBezTo>
                <a:cubicBezTo>
                  <a:pt x="2203393" y="954886"/>
                  <a:pt x="2259616" y="943755"/>
                  <a:pt x="2281818" y="921135"/>
                </a:cubicBezTo>
                <a:cubicBezTo>
                  <a:pt x="2281818" y="786491"/>
                  <a:pt x="2281818" y="786491"/>
                  <a:pt x="2281818" y="786491"/>
                </a:cubicBezTo>
                <a:cubicBezTo>
                  <a:pt x="2181191" y="786491"/>
                  <a:pt x="2181191" y="786491"/>
                  <a:pt x="2181191" y="786491"/>
                </a:cubicBezTo>
                <a:cubicBezTo>
                  <a:pt x="2170090" y="786491"/>
                  <a:pt x="2170090" y="775361"/>
                  <a:pt x="2170090" y="764230"/>
                </a:cubicBezTo>
                <a:cubicBezTo>
                  <a:pt x="2170090" y="741969"/>
                  <a:pt x="2170090" y="741969"/>
                  <a:pt x="2170090" y="741969"/>
                </a:cubicBezTo>
                <a:cubicBezTo>
                  <a:pt x="2170090" y="730838"/>
                  <a:pt x="2170090" y="730838"/>
                  <a:pt x="2181191" y="730838"/>
                </a:cubicBezTo>
                <a:cubicBezTo>
                  <a:pt x="2337682" y="730838"/>
                  <a:pt x="2337682" y="730838"/>
                  <a:pt x="2337682" y="730838"/>
                </a:cubicBezTo>
                <a:cubicBezTo>
                  <a:pt x="2337682" y="730838"/>
                  <a:pt x="2349142" y="730838"/>
                  <a:pt x="2349142" y="741969"/>
                </a:cubicBezTo>
                <a:cubicBezTo>
                  <a:pt x="2349142" y="943755"/>
                  <a:pt x="2349142" y="943755"/>
                  <a:pt x="2349142" y="943755"/>
                </a:cubicBezTo>
                <a:cubicBezTo>
                  <a:pt x="2349142" y="954886"/>
                  <a:pt x="2337682" y="954886"/>
                  <a:pt x="2337682" y="966016"/>
                </a:cubicBezTo>
                <a:cubicBezTo>
                  <a:pt x="2292919" y="988637"/>
                  <a:pt x="2225954" y="999767"/>
                  <a:pt x="2170090" y="999767"/>
                </a:cubicBezTo>
                <a:cubicBezTo>
                  <a:pt x="2002139" y="999767"/>
                  <a:pt x="1946275" y="876254"/>
                  <a:pt x="1946275" y="753099"/>
                </a:cubicBezTo>
                <a:cubicBezTo>
                  <a:pt x="1946275" y="618815"/>
                  <a:pt x="2002139" y="495301"/>
                  <a:pt x="2170090" y="495301"/>
                </a:cubicBezTo>
                <a:close/>
                <a:moveTo>
                  <a:pt x="6040758" y="439738"/>
                </a:moveTo>
                <a:cubicBezTo>
                  <a:pt x="6163572" y="439738"/>
                  <a:pt x="6163572" y="439738"/>
                  <a:pt x="6163572" y="439738"/>
                </a:cubicBezTo>
                <a:cubicBezTo>
                  <a:pt x="6175030" y="439738"/>
                  <a:pt x="6186130" y="450709"/>
                  <a:pt x="6186130" y="472651"/>
                </a:cubicBezTo>
                <a:cubicBezTo>
                  <a:pt x="6186130" y="483976"/>
                  <a:pt x="6175030" y="494947"/>
                  <a:pt x="6163572" y="494947"/>
                </a:cubicBezTo>
                <a:cubicBezTo>
                  <a:pt x="6040758" y="494947"/>
                  <a:pt x="6040758" y="494947"/>
                  <a:pt x="6040758" y="494947"/>
                </a:cubicBezTo>
                <a:cubicBezTo>
                  <a:pt x="6029300" y="494947"/>
                  <a:pt x="6007100" y="483976"/>
                  <a:pt x="6007100" y="472651"/>
                </a:cubicBezTo>
                <a:cubicBezTo>
                  <a:pt x="6007100" y="450709"/>
                  <a:pt x="6029300" y="439738"/>
                  <a:pt x="6040758" y="439738"/>
                </a:cubicBezTo>
                <a:close/>
                <a:moveTo>
                  <a:pt x="5702274" y="439738"/>
                </a:moveTo>
                <a:cubicBezTo>
                  <a:pt x="5825447" y="439738"/>
                  <a:pt x="5825447" y="439738"/>
                  <a:pt x="5825447" y="439738"/>
                </a:cubicBezTo>
                <a:cubicBezTo>
                  <a:pt x="5847647" y="439738"/>
                  <a:pt x="5859105" y="450709"/>
                  <a:pt x="5859105" y="472651"/>
                </a:cubicBezTo>
                <a:cubicBezTo>
                  <a:pt x="5859105" y="483976"/>
                  <a:pt x="5847647" y="494947"/>
                  <a:pt x="5825447" y="494947"/>
                </a:cubicBezTo>
                <a:cubicBezTo>
                  <a:pt x="5702274" y="494947"/>
                  <a:pt x="5702274" y="494947"/>
                  <a:pt x="5702274" y="494947"/>
                </a:cubicBezTo>
                <a:cubicBezTo>
                  <a:pt x="5691175" y="494947"/>
                  <a:pt x="5680075" y="483976"/>
                  <a:pt x="5680075" y="472651"/>
                </a:cubicBezTo>
                <a:cubicBezTo>
                  <a:pt x="5680075" y="450709"/>
                  <a:pt x="5691175" y="439738"/>
                  <a:pt x="5702274" y="439738"/>
                </a:cubicBezTo>
                <a:close/>
                <a:moveTo>
                  <a:pt x="997548" y="401698"/>
                </a:moveTo>
                <a:cubicBezTo>
                  <a:pt x="1002247" y="401256"/>
                  <a:pt x="1006753" y="402324"/>
                  <a:pt x="1010916" y="405144"/>
                </a:cubicBezTo>
                <a:cubicBezTo>
                  <a:pt x="1044222" y="416243"/>
                  <a:pt x="977611" y="494652"/>
                  <a:pt x="922338" y="550505"/>
                </a:cubicBezTo>
                <a:cubicBezTo>
                  <a:pt x="922338" y="481897"/>
                  <a:pt x="964656" y="404791"/>
                  <a:pt x="997548" y="401698"/>
                </a:cubicBezTo>
                <a:close/>
                <a:moveTo>
                  <a:pt x="640693" y="394027"/>
                </a:moveTo>
                <a:cubicBezTo>
                  <a:pt x="685443" y="416190"/>
                  <a:pt x="595943" y="550242"/>
                  <a:pt x="528638" y="583844"/>
                </a:cubicBezTo>
                <a:cubicBezTo>
                  <a:pt x="528638" y="516639"/>
                  <a:pt x="595943" y="382588"/>
                  <a:pt x="640693" y="394027"/>
                </a:cubicBezTo>
                <a:close/>
                <a:moveTo>
                  <a:pt x="640074" y="349011"/>
                </a:moveTo>
                <a:cubicBezTo>
                  <a:pt x="538625" y="349011"/>
                  <a:pt x="460200" y="483829"/>
                  <a:pt x="460200" y="584853"/>
                </a:cubicBezTo>
                <a:cubicBezTo>
                  <a:pt x="426384" y="584853"/>
                  <a:pt x="415232" y="551058"/>
                  <a:pt x="415232" y="528768"/>
                </a:cubicBezTo>
                <a:cubicBezTo>
                  <a:pt x="415232" y="506119"/>
                  <a:pt x="426384" y="472325"/>
                  <a:pt x="426384" y="461180"/>
                </a:cubicBezTo>
                <a:cubicBezTo>
                  <a:pt x="426384" y="461180"/>
                  <a:pt x="426384" y="450035"/>
                  <a:pt x="415232" y="450035"/>
                </a:cubicBezTo>
                <a:cubicBezTo>
                  <a:pt x="381415" y="450035"/>
                  <a:pt x="358751" y="483829"/>
                  <a:pt x="358751" y="539913"/>
                </a:cubicBezTo>
                <a:cubicBezTo>
                  <a:pt x="358751" y="607143"/>
                  <a:pt x="403720" y="640937"/>
                  <a:pt x="471352" y="652082"/>
                </a:cubicBezTo>
                <a:cubicBezTo>
                  <a:pt x="471352" y="685876"/>
                  <a:pt x="505169" y="719671"/>
                  <a:pt x="550137" y="719671"/>
                </a:cubicBezTo>
                <a:cubicBezTo>
                  <a:pt x="583594" y="719671"/>
                  <a:pt x="617410" y="719671"/>
                  <a:pt x="640074" y="697021"/>
                </a:cubicBezTo>
                <a:cubicBezTo>
                  <a:pt x="628562" y="708526"/>
                  <a:pt x="628562" y="719671"/>
                  <a:pt x="628562" y="730816"/>
                </a:cubicBezTo>
                <a:cubicBezTo>
                  <a:pt x="538625" y="786540"/>
                  <a:pt x="471352" y="820335"/>
                  <a:pt x="415232" y="865274"/>
                </a:cubicBezTo>
                <a:cubicBezTo>
                  <a:pt x="358751" y="910213"/>
                  <a:pt x="336447" y="966298"/>
                  <a:pt x="336447" y="1022741"/>
                </a:cubicBezTo>
                <a:cubicBezTo>
                  <a:pt x="336447" y="1078826"/>
                  <a:pt x="381415" y="1134910"/>
                  <a:pt x="460200" y="1134910"/>
                </a:cubicBezTo>
                <a:cubicBezTo>
                  <a:pt x="550137" y="1134910"/>
                  <a:pt x="628562" y="1056176"/>
                  <a:pt x="662379" y="955153"/>
                </a:cubicBezTo>
                <a:cubicBezTo>
                  <a:pt x="673531" y="910213"/>
                  <a:pt x="685043" y="831480"/>
                  <a:pt x="685043" y="764250"/>
                </a:cubicBezTo>
                <a:cubicBezTo>
                  <a:pt x="786132" y="708526"/>
                  <a:pt x="831100" y="685876"/>
                  <a:pt x="876069" y="640937"/>
                </a:cubicBezTo>
                <a:cubicBezTo>
                  <a:pt x="887221" y="652082"/>
                  <a:pt x="887221" y="663586"/>
                  <a:pt x="898373" y="674731"/>
                </a:cubicBezTo>
                <a:cubicBezTo>
                  <a:pt x="853405" y="697021"/>
                  <a:pt x="752316" y="753105"/>
                  <a:pt x="752316" y="910213"/>
                </a:cubicBezTo>
                <a:cubicBezTo>
                  <a:pt x="752316" y="1022741"/>
                  <a:pt x="819948" y="1134910"/>
                  <a:pt x="966006" y="1134910"/>
                </a:cubicBezTo>
                <a:cubicBezTo>
                  <a:pt x="1089759" y="1134910"/>
                  <a:pt x="1168184" y="1045031"/>
                  <a:pt x="1168184" y="944008"/>
                </a:cubicBezTo>
                <a:cubicBezTo>
                  <a:pt x="1168184" y="865274"/>
                  <a:pt x="1123216" y="786540"/>
                  <a:pt x="1033279" y="786540"/>
                </a:cubicBezTo>
                <a:cubicBezTo>
                  <a:pt x="954854" y="786540"/>
                  <a:pt x="898373" y="831480"/>
                  <a:pt x="898373" y="899068"/>
                </a:cubicBezTo>
                <a:cubicBezTo>
                  <a:pt x="898373" y="944008"/>
                  <a:pt x="932190" y="988947"/>
                  <a:pt x="977158" y="988947"/>
                </a:cubicBezTo>
                <a:cubicBezTo>
                  <a:pt x="988310" y="988947"/>
                  <a:pt x="1010974" y="977802"/>
                  <a:pt x="1010974" y="966298"/>
                </a:cubicBezTo>
                <a:cubicBezTo>
                  <a:pt x="1010974" y="932863"/>
                  <a:pt x="966006" y="932863"/>
                  <a:pt x="977158" y="887923"/>
                </a:cubicBezTo>
                <a:cubicBezTo>
                  <a:pt x="977158" y="865274"/>
                  <a:pt x="999822" y="842984"/>
                  <a:pt x="1022127" y="842984"/>
                </a:cubicBezTo>
                <a:cubicBezTo>
                  <a:pt x="1078247" y="842984"/>
                  <a:pt x="1100911" y="899068"/>
                  <a:pt x="1100911" y="944008"/>
                </a:cubicBezTo>
                <a:cubicBezTo>
                  <a:pt x="1100911" y="1022741"/>
                  <a:pt x="1033279" y="1078826"/>
                  <a:pt x="977158" y="1078826"/>
                </a:cubicBezTo>
                <a:cubicBezTo>
                  <a:pt x="887221" y="1078826"/>
                  <a:pt x="831100" y="988947"/>
                  <a:pt x="831100" y="899068"/>
                </a:cubicBezTo>
                <a:cubicBezTo>
                  <a:pt x="831100" y="764250"/>
                  <a:pt x="921037" y="719671"/>
                  <a:pt x="966006" y="708526"/>
                </a:cubicBezTo>
                <a:cubicBezTo>
                  <a:pt x="966006" y="708526"/>
                  <a:pt x="1078247" y="730816"/>
                  <a:pt x="1078247" y="674731"/>
                </a:cubicBezTo>
                <a:cubicBezTo>
                  <a:pt x="1078247" y="652082"/>
                  <a:pt x="1044791" y="640937"/>
                  <a:pt x="1022127" y="640937"/>
                </a:cubicBezTo>
                <a:cubicBezTo>
                  <a:pt x="988310" y="640937"/>
                  <a:pt x="966006" y="652082"/>
                  <a:pt x="966006" y="652082"/>
                </a:cubicBezTo>
                <a:cubicBezTo>
                  <a:pt x="943342" y="640937"/>
                  <a:pt x="932190" y="629792"/>
                  <a:pt x="932190" y="607143"/>
                </a:cubicBezTo>
                <a:cubicBezTo>
                  <a:pt x="1010974" y="551058"/>
                  <a:pt x="1078247" y="483829"/>
                  <a:pt x="1078247" y="416240"/>
                </a:cubicBezTo>
                <a:cubicBezTo>
                  <a:pt x="1078247" y="371301"/>
                  <a:pt x="1055943" y="349011"/>
                  <a:pt x="999822" y="349011"/>
                </a:cubicBezTo>
                <a:cubicBezTo>
                  <a:pt x="921037" y="349011"/>
                  <a:pt x="853405" y="450035"/>
                  <a:pt x="853405" y="551058"/>
                </a:cubicBezTo>
                <a:cubicBezTo>
                  <a:pt x="853405" y="562203"/>
                  <a:pt x="853405" y="584853"/>
                  <a:pt x="853405" y="595998"/>
                </a:cubicBezTo>
                <a:cubicBezTo>
                  <a:pt x="808436" y="640937"/>
                  <a:pt x="763468" y="663586"/>
                  <a:pt x="696195" y="708526"/>
                </a:cubicBezTo>
                <a:cubicBezTo>
                  <a:pt x="696195" y="697021"/>
                  <a:pt x="696195" y="674731"/>
                  <a:pt x="696195" y="640937"/>
                </a:cubicBezTo>
                <a:cubicBezTo>
                  <a:pt x="730011" y="618647"/>
                  <a:pt x="763468" y="573708"/>
                  <a:pt x="763468" y="539913"/>
                </a:cubicBezTo>
                <a:cubicBezTo>
                  <a:pt x="763468" y="528768"/>
                  <a:pt x="752316" y="517264"/>
                  <a:pt x="730011" y="517264"/>
                </a:cubicBezTo>
                <a:cubicBezTo>
                  <a:pt x="696195" y="517264"/>
                  <a:pt x="662379" y="573708"/>
                  <a:pt x="651226" y="618647"/>
                </a:cubicBezTo>
                <a:cubicBezTo>
                  <a:pt x="628562" y="640937"/>
                  <a:pt x="595106" y="674731"/>
                  <a:pt x="561289" y="674731"/>
                </a:cubicBezTo>
                <a:cubicBezTo>
                  <a:pt x="538625" y="674731"/>
                  <a:pt x="527473" y="652082"/>
                  <a:pt x="527473" y="640937"/>
                </a:cubicBezTo>
                <a:cubicBezTo>
                  <a:pt x="606258" y="618647"/>
                  <a:pt x="707347" y="506119"/>
                  <a:pt x="707347" y="405095"/>
                </a:cubicBezTo>
                <a:cubicBezTo>
                  <a:pt x="707347" y="393950"/>
                  <a:pt x="696195" y="349011"/>
                  <a:pt x="640074" y="349011"/>
                </a:cubicBezTo>
                <a:close/>
                <a:moveTo>
                  <a:pt x="5938413" y="214313"/>
                </a:moveTo>
                <a:cubicBezTo>
                  <a:pt x="5949738" y="214313"/>
                  <a:pt x="5960709" y="225413"/>
                  <a:pt x="5960709" y="247612"/>
                </a:cubicBezTo>
                <a:cubicBezTo>
                  <a:pt x="5960709" y="359685"/>
                  <a:pt x="5960709" y="359685"/>
                  <a:pt x="5960709" y="359685"/>
                </a:cubicBezTo>
                <a:cubicBezTo>
                  <a:pt x="5960709" y="381885"/>
                  <a:pt x="5949738" y="393343"/>
                  <a:pt x="5938413" y="393343"/>
                </a:cubicBezTo>
                <a:cubicBezTo>
                  <a:pt x="5916471" y="393343"/>
                  <a:pt x="5905500" y="381885"/>
                  <a:pt x="5905500" y="359685"/>
                </a:cubicBezTo>
                <a:cubicBezTo>
                  <a:pt x="5905500" y="247612"/>
                  <a:pt x="5905500" y="247612"/>
                  <a:pt x="5905500" y="247612"/>
                </a:cubicBezTo>
                <a:cubicBezTo>
                  <a:pt x="5905500" y="225413"/>
                  <a:pt x="5916471" y="214313"/>
                  <a:pt x="5938413" y="214313"/>
                </a:cubicBezTo>
                <a:close/>
                <a:moveTo>
                  <a:pt x="752316" y="79375"/>
                </a:moveTo>
                <a:cubicBezTo>
                  <a:pt x="864917" y="79375"/>
                  <a:pt x="954854" y="112810"/>
                  <a:pt x="966006" y="112810"/>
                </a:cubicBezTo>
                <a:cubicBezTo>
                  <a:pt x="966006" y="112810"/>
                  <a:pt x="966006" y="112810"/>
                  <a:pt x="966006" y="124314"/>
                </a:cubicBezTo>
                <a:cubicBezTo>
                  <a:pt x="966006" y="124314"/>
                  <a:pt x="966006" y="124314"/>
                  <a:pt x="954854" y="124314"/>
                </a:cubicBezTo>
                <a:cubicBezTo>
                  <a:pt x="954854" y="124314"/>
                  <a:pt x="898373" y="90520"/>
                  <a:pt x="797284" y="90520"/>
                </a:cubicBezTo>
                <a:cubicBezTo>
                  <a:pt x="707347" y="90520"/>
                  <a:pt x="651226" y="135459"/>
                  <a:pt x="651226" y="180398"/>
                </a:cubicBezTo>
                <a:cubicBezTo>
                  <a:pt x="651226" y="202688"/>
                  <a:pt x="673531" y="225338"/>
                  <a:pt x="707347" y="225338"/>
                </a:cubicBezTo>
                <a:cubicBezTo>
                  <a:pt x="763468" y="225338"/>
                  <a:pt x="763468" y="157749"/>
                  <a:pt x="887221" y="157749"/>
                </a:cubicBezTo>
                <a:cubicBezTo>
                  <a:pt x="943342" y="157749"/>
                  <a:pt x="988310" y="169254"/>
                  <a:pt x="1033279" y="191543"/>
                </a:cubicBezTo>
                <a:cubicBezTo>
                  <a:pt x="1303090" y="270277"/>
                  <a:pt x="1415691" y="506119"/>
                  <a:pt x="1415691" y="753105"/>
                </a:cubicBezTo>
                <a:cubicBezTo>
                  <a:pt x="1415691" y="865274"/>
                  <a:pt x="1381875" y="955153"/>
                  <a:pt x="1381875" y="966298"/>
                </a:cubicBezTo>
                <a:lnTo>
                  <a:pt x="1381875" y="955153"/>
                </a:lnTo>
                <a:cubicBezTo>
                  <a:pt x="1381875" y="955153"/>
                  <a:pt x="1404539" y="887923"/>
                  <a:pt x="1404539" y="798045"/>
                </a:cubicBezTo>
                <a:cubicBezTo>
                  <a:pt x="1404539" y="708526"/>
                  <a:pt x="1370723" y="652082"/>
                  <a:pt x="1314602" y="652082"/>
                </a:cubicBezTo>
                <a:cubicBezTo>
                  <a:pt x="1291938" y="652082"/>
                  <a:pt x="1269633" y="674731"/>
                  <a:pt x="1269633" y="708526"/>
                </a:cubicBezTo>
                <a:cubicBezTo>
                  <a:pt x="1269633" y="764250"/>
                  <a:pt x="1336906" y="764250"/>
                  <a:pt x="1336906" y="887923"/>
                </a:cubicBezTo>
                <a:cubicBezTo>
                  <a:pt x="1336906" y="932863"/>
                  <a:pt x="1325754" y="988947"/>
                  <a:pt x="1314602" y="1033886"/>
                </a:cubicBezTo>
                <a:cubicBezTo>
                  <a:pt x="1235817" y="1292377"/>
                  <a:pt x="988310" y="1415691"/>
                  <a:pt x="752316" y="1415691"/>
                </a:cubicBezTo>
                <a:cubicBezTo>
                  <a:pt x="640074" y="1415691"/>
                  <a:pt x="561289" y="1393401"/>
                  <a:pt x="538625" y="1382256"/>
                </a:cubicBezTo>
                <a:lnTo>
                  <a:pt x="538625" y="1370751"/>
                </a:lnTo>
                <a:cubicBezTo>
                  <a:pt x="550137" y="1382256"/>
                  <a:pt x="617410" y="1404546"/>
                  <a:pt x="696195" y="1404546"/>
                </a:cubicBezTo>
                <a:cubicBezTo>
                  <a:pt x="797284" y="1404546"/>
                  <a:pt x="842253" y="1359606"/>
                  <a:pt x="842253" y="1314667"/>
                </a:cubicBezTo>
                <a:cubicBezTo>
                  <a:pt x="842253" y="1292377"/>
                  <a:pt x="819948" y="1269728"/>
                  <a:pt x="797284" y="1269728"/>
                </a:cubicBezTo>
                <a:cubicBezTo>
                  <a:pt x="741163" y="1269728"/>
                  <a:pt x="730011" y="1337317"/>
                  <a:pt x="617410" y="1337317"/>
                </a:cubicBezTo>
                <a:cubicBezTo>
                  <a:pt x="561289" y="1337317"/>
                  <a:pt x="516321" y="1325812"/>
                  <a:pt x="460200" y="1314667"/>
                </a:cubicBezTo>
                <a:cubicBezTo>
                  <a:pt x="201541" y="1235933"/>
                  <a:pt x="77788" y="988947"/>
                  <a:pt x="77788" y="753105"/>
                </a:cubicBezTo>
                <a:cubicBezTo>
                  <a:pt x="77788" y="629792"/>
                  <a:pt x="111604" y="539913"/>
                  <a:pt x="111604" y="539913"/>
                </a:cubicBezTo>
                <a:lnTo>
                  <a:pt x="122756" y="539913"/>
                </a:lnTo>
                <a:cubicBezTo>
                  <a:pt x="122756" y="551058"/>
                  <a:pt x="100452" y="618647"/>
                  <a:pt x="100452" y="697021"/>
                </a:cubicBezTo>
                <a:cubicBezTo>
                  <a:pt x="100452" y="786540"/>
                  <a:pt x="133909" y="842984"/>
                  <a:pt x="178877" y="842984"/>
                </a:cubicBezTo>
                <a:cubicBezTo>
                  <a:pt x="212693" y="842984"/>
                  <a:pt x="235358" y="820335"/>
                  <a:pt x="235358" y="798045"/>
                </a:cubicBezTo>
                <a:cubicBezTo>
                  <a:pt x="235358" y="741960"/>
                  <a:pt x="167725" y="730816"/>
                  <a:pt x="167725" y="607143"/>
                </a:cubicBezTo>
                <a:cubicBezTo>
                  <a:pt x="167725" y="562203"/>
                  <a:pt x="167725" y="517264"/>
                  <a:pt x="190389" y="461180"/>
                </a:cubicBezTo>
                <a:cubicBezTo>
                  <a:pt x="268814" y="202688"/>
                  <a:pt x="516321" y="79375"/>
                  <a:pt x="752316" y="79375"/>
                </a:cubicBezTo>
                <a:close/>
                <a:moveTo>
                  <a:pt x="753107" y="33787"/>
                </a:moveTo>
                <a:cubicBezTo>
                  <a:pt x="359650" y="33787"/>
                  <a:pt x="33807" y="348298"/>
                  <a:pt x="33807" y="752311"/>
                </a:cubicBezTo>
                <a:cubicBezTo>
                  <a:pt x="33807" y="1145180"/>
                  <a:pt x="359650" y="1459691"/>
                  <a:pt x="753107" y="1459691"/>
                </a:cubicBezTo>
                <a:cubicBezTo>
                  <a:pt x="1146565" y="1459691"/>
                  <a:pt x="1461258" y="1145180"/>
                  <a:pt x="1461258" y="752311"/>
                </a:cubicBezTo>
                <a:cubicBezTo>
                  <a:pt x="1461258" y="359441"/>
                  <a:pt x="1146565" y="33787"/>
                  <a:pt x="753107" y="33787"/>
                </a:cubicBezTo>
                <a:close/>
                <a:moveTo>
                  <a:pt x="753107" y="0"/>
                </a:moveTo>
                <a:cubicBezTo>
                  <a:pt x="1168863" y="0"/>
                  <a:pt x="1495065" y="336796"/>
                  <a:pt x="1495065" y="752311"/>
                </a:cubicBezTo>
                <a:cubicBezTo>
                  <a:pt x="1495065" y="1156682"/>
                  <a:pt x="1168863" y="1493479"/>
                  <a:pt x="753107" y="1493479"/>
                </a:cubicBezTo>
                <a:cubicBezTo>
                  <a:pt x="337352" y="1493479"/>
                  <a:pt x="0" y="1156682"/>
                  <a:pt x="0" y="752311"/>
                </a:cubicBezTo>
                <a:cubicBezTo>
                  <a:pt x="0" y="336796"/>
                  <a:pt x="337352" y="0"/>
                  <a:pt x="753107" y="0"/>
                </a:cubicBezTo>
                <a:close/>
              </a:path>
            </a:pathLst>
          </a:custGeom>
          <a:solidFill>
            <a:schemeClr val="accent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anchor="ctr">
            <a:noAutofit/>
          </a:bodyPr>
          <a:lstStyle/>
          <a:p>
            <a:pPr defTabSz="445770" fontAlgn="base" hangingPunct="0">
              <a:lnSpc>
                <a:spcPct val="93000"/>
              </a:lnSpc>
              <a:spcBef>
                <a:spcPct val="0"/>
              </a:spcBef>
              <a:spcAft>
                <a:spcPct val="0"/>
              </a:spcAft>
              <a:buClr>
                <a:srgbClr val="000000"/>
              </a:buClr>
              <a:buSzPct val="100000"/>
              <a:buFont typeface="Times New Roman" charset="0"/>
              <a:buNone/>
            </a:pPr>
            <a:endParaRPr lang="en-US" sz="1755">
              <a:solidFill>
                <a:srgbClr val="000000"/>
              </a:solidFill>
              <a:latin typeface="Arial" charset="0"/>
              <a:ea typeface="SimSun"/>
              <a:cs typeface="SimSun"/>
            </a:endParaRPr>
          </a:p>
        </p:txBody>
      </p:sp>
    </p:spTree>
    <p:extLst>
      <p:ext uri="{BB962C8B-B14F-4D97-AF65-F5344CB8AC3E}">
        <p14:creationId xmlns:p14="http://schemas.microsoft.com/office/powerpoint/2010/main" val="30648641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Vertical 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2918" y="510063"/>
            <a:ext cx="10921365" cy="914400"/>
          </a:xfrm>
        </p:spPr>
        <p:txBody>
          <a:bodyPr/>
          <a:lstStyle>
            <a:lvl1pPr>
              <a:defRPr>
                <a:solidFill>
                  <a:schemeClr val="tx1"/>
                </a:solidFill>
              </a:defRPr>
            </a:lvl1pPr>
          </a:lstStyle>
          <a:p>
            <a:r>
              <a:rPr lang="en-US" dirty="0"/>
              <a:t>Vertical quadrant</a:t>
            </a:r>
          </a:p>
        </p:txBody>
      </p:sp>
      <p:sp>
        <p:nvSpPr>
          <p:cNvPr id="3" name="Content Placeholder 2"/>
          <p:cNvSpPr>
            <a:spLocks noGrp="1"/>
          </p:cNvSpPr>
          <p:nvPr>
            <p:ph sz="half" idx="1"/>
          </p:nvPr>
        </p:nvSpPr>
        <p:spPr>
          <a:xfrm>
            <a:off x="482917" y="1666175"/>
            <a:ext cx="2621276" cy="4125026"/>
          </a:xfrm>
          <a:solidFill>
            <a:schemeClr val="tx1"/>
          </a:solidFill>
        </p:spPr>
        <p:txBody>
          <a:bodyPr lIns="182880" tIns="137160" rIns="182880"/>
          <a:lstStyle>
            <a:lvl1pPr marL="1548" indent="0">
              <a:lnSpc>
                <a:spcPct val="95000"/>
              </a:lnSpc>
              <a:spcBef>
                <a:spcPts val="585"/>
              </a:spcBef>
              <a:spcAft>
                <a:spcPts val="195"/>
              </a:spcAft>
              <a:defRPr lang="en-US" sz="1755" dirty="0" smtClean="0">
                <a:solidFill>
                  <a:schemeClr val="bg1"/>
                </a:solidFill>
              </a:defRPr>
            </a:lvl1pPr>
            <a:lvl2pPr marL="1548" indent="0">
              <a:lnSpc>
                <a:spcPct val="95000"/>
              </a:lnSpc>
              <a:spcBef>
                <a:spcPts val="975"/>
              </a:spcBef>
              <a:buNone/>
              <a:defRPr lang="en-US" sz="1365" dirty="0" smtClean="0">
                <a:solidFill>
                  <a:schemeClr val="bg1"/>
                </a:solidFill>
              </a:defRPr>
            </a:lvl2pPr>
            <a:lvl3pPr marL="160973" indent="-160973">
              <a:defRPr lang="en-US" sz="1365" dirty="0" smtClean="0"/>
            </a:lvl3pPr>
            <a:lvl4pPr marL="303371" indent="-126921">
              <a:defRPr lang="en-US" sz="1365" dirty="0" smtClean="0"/>
            </a:lvl4pPr>
            <a:lvl5pPr>
              <a:defRPr sz="1755"/>
            </a:lvl5pPr>
            <a:lvl6pPr>
              <a:defRPr sz="1755"/>
            </a:lvl6pPr>
            <a:lvl7pPr>
              <a:defRPr sz="1755"/>
            </a:lvl7pPr>
            <a:lvl8pPr>
              <a:defRPr sz="1755"/>
            </a:lvl8pPr>
            <a:lvl9pPr>
              <a:defRPr sz="1755"/>
            </a:lvl9pPr>
          </a:lstStyle>
          <a:p>
            <a:pPr lvl="0"/>
            <a:r>
              <a:rPr lang="en-US"/>
              <a:t>Click to edit Master text styles</a:t>
            </a:r>
          </a:p>
          <a:p>
            <a:pPr lvl="1"/>
            <a:r>
              <a:rPr lang="en-US"/>
              <a:t>Second level</a:t>
            </a:r>
          </a:p>
        </p:txBody>
      </p:sp>
      <p:sp>
        <p:nvSpPr>
          <p:cNvPr id="16" name="Content Placeholder 2"/>
          <p:cNvSpPr>
            <a:spLocks noGrp="1"/>
          </p:cNvSpPr>
          <p:nvPr>
            <p:ph sz="half" idx="13"/>
          </p:nvPr>
        </p:nvSpPr>
        <p:spPr>
          <a:xfrm>
            <a:off x="3249613" y="1666175"/>
            <a:ext cx="2621276" cy="4125027"/>
          </a:xfrm>
          <a:solidFill>
            <a:schemeClr val="accent1"/>
          </a:solidFill>
        </p:spPr>
        <p:txBody>
          <a:bodyPr lIns="182880" tIns="137160" rIns="182880"/>
          <a:lstStyle>
            <a:lvl1pPr marL="1548" indent="0">
              <a:lnSpc>
                <a:spcPct val="95000"/>
              </a:lnSpc>
              <a:spcBef>
                <a:spcPts val="585"/>
              </a:spcBef>
              <a:spcAft>
                <a:spcPts val="195"/>
              </a:spcAft>
              <a:defRPr lang="en-US" sz="1755" dirty="0" smtClean="0">
                <a:solidFill>
                  <a:schemeClr val="bg1"/>
                </a:solidFill>
              </a:defRPr>
            </a:lvl1pPr>
            <a:lvl2pPr marL="1548" indent="0">
              <a:lnSpc>
                <a:spcPct val="95000"/>
              </a:lnSpc>
              <a:spcBef>
                <a:spcPts val="975"/>
              </a:spcBef>
              <a:buNone/>
              <a:defRPr lang="en-US" sz="1365" dirty="0" smtClean="0">
                <a:solidFill>
                  <a:schemeClr val="bg1"/>
                </a:solidFill>
              </a:defRPr>
            </a:lvl2pPr>
            <a:lvl3pPr marL="160973" indent="-160973">
              <a:defRPr lang="en-US" sz="1365" dirty="0" smtClean="0"/>
            </a:lvl3pPr>
            <a:lvl4pPr marL="303371" indent="-126921">
              <a:defRPr lang="en-US" sz="1365" dirty="0" smtClean="0"/>
            </a:lvl4pPr>
            <a:lvl5pPr>
              <a:defRPr sz="1755"/>
            </a:lvl5pPr>
            <a:lvl6pPr>
              <a:defRPr sz="1755"/>
            </a:lvl6pPr>
            <a:lvl7pPr>
              <a:defRPr sz="1755"/>
            </a:lvl7pPr>
            <a:lvl8pPr>
              <a:defRPr sz="1755"/>
            </a:lvl8pPr>
            <a:lvl9pPr>
              <a:defRPr sz="1755"/>
            </a:lvl9pPr>
          </a:lstStyle>
          <a:p>
            <a:pPr lvl="0"/>
            <a:r>
              <a:rPr lang="en-US"/>
              <a:t>Click to edit Master text styles</a:t>
            </a:r>
          </a:p>
          <a:p>
            <a:pPr lvl="1"/>
            <a:r>
              <a:rPr lang="en-US"/>
              <a:t>Second level</a:t>
            </a:r>
          </a:p>
        </p:txBody>
      </p:sp>
      <p:sp>
        <p:nvSpPr>
          <p:cNvPr id="20" name="Content Placeholder 2"/>
          <p:cNvSpPr>
            <a:spLocks noGrp="1"/>
          </p:cNvSpPr>
          <p:nvPr>
            <p:ph sz="half" idx="14"/>
          </p:nvPr>
        </p:nvSpPr>
        <p:spPr>
          <a:xfrm>
            <a:off x="6016310" y="1666175"/>
            <a:ext cx="2621276" cy="4125027"/>
          </a:xfrm>
          <a:solidFill>
            <a:schemeClr val="accent3"/>
          </a:solidFill>
        </p:spPr>
        <p:txBody>
          <a:bodyPr lIns="182880" tIns="137160" rIns="182880"/>
          <a:lstStyle>
            <a:lvl1pPr marL="1548" indent="0">
              <a:lnSpc>
                <a:spcPct val="95000"/>
              </a:lnSpc>
              <a:spcBef>
                <a:spcPts val="585"/>
              </a:spcBef>
              <a:spcAft>
                <a:spcPts val="195"/>
              </a:spcAft>
              <a:defRPr lang="en-US" sz="1755" dirty="0" smtClean="0">
                <a:solidFill>
                  <a:schemeClr val="bg1"/>
                </a:solidFill>
              </a:defRPr>
            </a:lvl1pPr>
            <a:lvl2pPr marL="1548" indent="0">
              <a:lnSpc>
                <a:spcPct val="95000"/>
              </a:lnSpc>
              <a:spcBef>
                <a:spcPts val="975"/>
              </a:spcBef>
              <a:buNone/>
              <a:defRPr lang="en-US" sz="1365" dirty="0" smtClean="0">
                <a:solidFill>
                  <a:schemeClr val="bg1"/>
                </a:solidFill>
              </a:defRPr>
            </a:lvl2pPr>
            <a:lvl3pPr marL="160973" indent="-160973">
              <a:defRPr lang="en-US" sz="1365" dirty="0" smtClean="0"/>
            </a:lvl3pPr>
            <a:lvl4pPr marL="303371" indent="-126921">
              <a:defRPr lang="en-US" sz="1365" dirty="0" smtClean="0"/>
            </a:lvl4pPr>
            <a:lvl5pPr>
              <a:defRPr sz="1755"/>
            </a:lvl5pPr>
            <a:lvl6pPr>
              <a:defRPr sz="1755"/>
            </a:lvl6pPr>
            <a:lvl7pPr>
              <a:defRPr sz="1755"/>
            </a:lvl7pPr>
            <a:lvl8pPr>
              <a:defRPr sz="1755"/>
            </a:lvl8pPr>
            <a:lvl9pPr>
              <a:defRPr sz="1755"/>
            </a:lvl9pPr>
          </a:lstStyle>
          <a:p>
            <a:pPr lvl="0"/>
            <a:r>
              <a:rPr lang="en-US"/>
              <a:t>Click to edit Master text styles</a:t>
            </a:r>
          </a:p>
          <a:p>
            <a:pPr lvl="1"/>
            <a:r>
              <a:rPr lang="en-US"/>
              <a:t>Second level</a:t>
            </a:r>
          </a:p>
        </p:txBody>
      </p:sp>
      <p:sp>
        <p:nvSpPr>
          <p:cNvPr id="22" name="Content Placeholder 2"/>
          <p:cNvSpPr>
            <a:spLocks noGrp="1"/>
          </p:cNvSpPr>
          <p:nvPr>
            <p:ph sz="half" idx="15"/>
          </p:nvPr>
        </p:nvSpPr>
        <p:spPr>
          <a:xfrm>
            <a:off x="8783007" y="1666175"/>
            <a:ext cx="2621276" cy="4125027"/>
          </a:xfrm>
          <a:solidFill>
            <a:schemeClr val="accent2"/>
          </a:solidFill>
        </p:spPr>
        <p:txBody>
          <a:bodyPr lIns="182880" tIns="137160" rIns="182880"/>
          <a:lstStyle>
            <a:lvl1pPr marL="1548" indent="0">
              <a:lnSpc>
                <a:spcPct val="95000"/>
              </a:lnSpc>
              <a:spcBef>
                <a:spcPts val="585"/>
              </a:spcBef>
              <a:spcAft>
                <a:spcPts val="195"/>
              </a:spcAft>
              <a:defRPr lang="en-US" sz="1755" dirty="0" smtClean="0">
                <a:solidFill>
                  <a:schemeClr val="bg1"/>
                </a:solidFill>
              </a:defRPr>
            </a:lvl1pPr>
            <a:lvl2pPr marL="1548" indent="0">
              <a:lnSpc>
                <a:spcPct val="95000"/>
              </a:lnSpc>
              <a:spcBef>
                <a:spcPts val="975"/>
              </a:spcBef>
              <a:buNone/>
              <a:defRPr lang="en-US" sz="1365" dirty="0" smtClean="0">
                <a:solidFill>
                  <a:schemeClr val="bg1"/>
                </a:solidFill>
              </a:defRPr>
            </a:lvl2pPr>
            <a:lvl3pPr marL="160973" indent="-160973">
              <a:defRPr lang="en-US" sz="1365" dirty="0" smtClean="0"/>
            </a:lvl3pPr>
            <a:lvl4pPr marL="303371" indent="-126921">
              <a:defRPr lang="en-US" sz="1365" dirty="0" smtClean="0"/>
            </a:lvl4pPr>
            <a:lvl5pPr>
              <a:defRPr sz="1755"/>
            </a:lvl5pPr>
            <a:lvl6pPr>
              <a:defRPr sz="1755"/>
            </a:lvl6pPr>
            <a:lvl7pPr>
              <a:defRPr sz="1755"/>
            </a:lvl7pPr>
            <a:lvl8pPr>
              <a:defRPr sz="1755"/>
            </a:lvl8pPr>
            <a:lvl9pPr>
              <a:defRPr sz="1755"/>
            </a:lvl9pPr>
          </a:lstStyle>
          <a:p>
            <a:pPr lvl="0"/>
            <a:r>
              <a:rPr lang="en-US"/>
              <a:t>Click to edit Master text styles</a:t>
            </a:r>
          </a:p>
          <a:p>
            <a:pPr lvl="1"/>
            <a:r>
              <a:rPr lang="en-US"/>
              <a:t>Second level</a:t>
            </a:r>
          </a:p>
        </p:txBody>
      </p:sp>
      <p:sp>
        <p:nvSpPr>
          <p:cNvPr id="4" name="Slide Number Placeholder 3"/>
          <p:cNvSpPr>
            <a:spLocks noGrp="1"/>
          </p:cNvSpPr>
          <p:nvPr>
            <p:ph type="sldNum" sz="quarter" idx="16"/>
          </p:nvPr>
        </p:nvSpPr>
        <p:spPr/>
        <p:txBody>
          <a:bodyPr/>
          <a:lstStyle>
            <a:lvl1pPr>
              <a:defRPr>
                <a:solidFill>
                  <a:schemeClr val="accent1"/>
                </a:solidFill>
              </a:defRPr>
            </a:lvl1pPr>
          </a:lstStyle>
          <a:p>
            <a:r>
              <a:rPr lang="en-CA"/>
              <a:t>|  </a:t>
            </a:r>
            <a:fld id="{00E6A5BD-C011-4A45-AA3A-201790FB7F2B}" type="slidenum">
              <a:rPr lang="en-CA" smtClean="0"/>
              <a:pPr/>
              <a:t>‹#›</a:t>
            </a:fld>
            <a:endParaRPr lang="en-CA" dirty="0"/>
          </a:p>
        </p:txBody>
      </p:sp>
      <p:sp>
        <p:nvSpPr>
          <p:cNvPr id="14" name="Rectangle 4"/>
          <p:cNvSpPr/>
          <p:nvPr userDrawn="1"/>
        </p:nvSpPr>
        <p:spPr>
          <a:xfrm>
            <a:off x="0" y="6096000"/>
            <a:ext cx="11887200" cy="758092"/>
          </a:xfrm>
          <a:custGeom>
            <a:avLst/>
            <a:gdLst>
              <a:gd name="connsiteX0" fmla="*/ 0 w 12192000"/>
              <a:gd name="connsiteY0" fmla="*/ 0 h 965200"/>
              <a:gd name="connsiteX1" fmla="*/ 12192000 w 12192000"/>
              <a:gd name="connsiteY1" fmla="*/ 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13700 w 12192000"/>
              <a:gd name="connsiteY1" fmla="*/ 96520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89900 w 12192000"/>
              <a:gd name="connsiteY1" fmla="*/ 53340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89900 w 12192000"/>
              <a:gd name="connsiteY1" fmla="*/ 533400 h 965200"/>
              <a:gd name="connsiteX2" fmla="*/ 9753600 w 12192000"/>
              <a:gd name="connsiteY2" fmla="*/ 736600 h 965200"/>
              <a:gd name="connsiteX3" fmla="*/ 12192000 w 12192000"/>
              <a:gd name="connsiteY3" fmla="*/ 965200 h 965200"/>
              <a:gd name="connsiteX4" fmla="*/ 0 w 12192000"/>
              <a:gd name="connsiteY4" fmla="*/ 965200 h 965200"/>
              <a:gd name="connsiteX5" fmla="*/ 0 w 12192000"/>
              <a:gd name="connsiteY5" fmla="*/ 0 h 965200"/>
              <a:gd name="connsiteX0" fmla="*/ 0 w 12192000"/>
              <a:gd name="connsiteY0" fmla="*/ 0 h 990600"/>
              <a:gd name="connsiteX1" fmla="*/ 8064500 w 12192000"/>
              <a:gd name="connsiteY1" fmla="*/ 990600 h 990600"/>
              <a:gd name="connsiteX2" fmla="*/ 9753600 w 12192000"/>
              <a:gd name="connsiteY2" fmla="*/ 736600 h 990600"/>
              <a:gd name="connsiteX3" fmla="*/ 12192000 w 12192000"/>
              <a:gd name="connsiteY3" fmla="*/ 965200 h 990600"/>
              <a:gd name="connsiteX4" fmla="*/ 0 w 12192000"/>
              <a:gd name="connsiteY4" fmla="*/ 965200 h 990600"/>
              <a:gd name="connsiteX5" fmla="*/ 0 w 12192000"/>
              <a:gd name="connsiteY5" fmla="*/ 0 h 990600"/>
              <a:gd name="connsiteX0" fmla="*/ 0 w 12192000"/>
              <a:gd name="connsiteY0" fmla="*/ 0 h 990600"/>
              <a:gd name="connsiteX1" fmla="*/ 8064500 w 12192000"/>
              <a:gd name="connsiteY1" fmla="*/ 990600 h 990600"/>
              <a:gd name="connsiteX2" fmla="*/ 12192000 w 12192000"/>
              <a:gd name="connsiteY2" fmla="*/ 203200 h 990600"/>
              <a:gd name="connsiteX3" fmla="*/ 12192000 w 12192000"/>
              <a:gd name="connsiteY3" fmla="*/ 965200 h 990600"/>
              <a:gd name="connsiteX4" fmla="*/ 0 w 12192000"/>
              <a:gd name="connsiteY4" fmla="*/ 965200 h 990600"/>
              <a:gd name="connsiteX5" fmla="*/ 0 w 12192000"/>
              <a:gd name="connsiteY5" fmla="*/ 0 h 990600"/>
              <a:gd name="connsiteX0" fmla="*/ 0 w 12192000"/>
              <a:gd name="connsiteY0" fmla="*/ 0 h 965200"/>
              <a:gd name="connsiteX1" fmla="*/ 8052777 w 12192000"/>
              <a:gd name="connsiteY1" fmla="*/ 961292 h 965200"/>
              <a:gd name="connsiteX2" fmla="*/ 12192000 w 12192000"/>
              <a:gd name="connsiteY2" fmla="*/ 203200 h 965200"/>
              <a:gd name="connsiteX3" fmla="*/ 12192000 w 12192000"/>
              <a:gd name="connsiteY3" fmla="*/ 965200 h 965200"/>
              <a:gd name="connsiteX4" fmla="*/ 0 w 12192000"/>
              <a:gd name="connsiteY4" fmla="*/ 965200 h 965200"/>
              <a:gd name="connsiteX5" fmla="*/ 0 w 12192000"/>
              <a:gd name="connsiteY5" fmla="*/ 0 h 965200"/>
              <a:gd name="connsiteX0" fmla="*/ 0 w 12192000"/>
              <a:gd name="connsiteY0" fmla="*/ 28294 h 762000"/>
              <a:gd name="connsiteX1" fmla="*/ 8052777 w 12192000"/>
              <a:gd name="connsiteY1" fmla="*/ 758092 h 762000"/>
              <a:gd name="connsiteX2" fmla="*/ 12192000 w 12192000"/>
              <a:gd name="connsiteY2" fmla="*/ 0 h 762000"/>
              <a:gd name="connsiteX3" fmla="*/ 12192000 w 12192000"/>
              <a:gd name="connsiteY3" fmla="*/ 762000 h 762000"/>
              <a:gd name="connsiteX4" fmla="*/ 0 w 12192000"/>
              <a:gd name="connsiteY4" fmla="*/ 762000 h 762000"/>
              <a:gd name="connsiteX5" fmla="*/ 0 w 12192000"/>
              <a:gd name="connsiteY5" fmla="*/ 28294 h 762000"/>
              <a:gd name="connsiteX0" fmla="*/ 0 w 12192000"/>
              <a:gd name="connsiteY0" fmla="*/ 28294 h 762000"/>
              <a:gd name="connsiteX1" fmla="*/ 8052777 w 12192000"/>
              <a:gd name="connsiteY1" fmla="*/ 758092 h 762000"/>
              <a:gd name="connsiteX2" fmla="*/ 12192000 w 12192000"/>
              <a:gd name="connsiteY2" fmla="*/ 0 h 762000"/>
              <a:gd name="connsiteX3" fmla="*/ 0 w 12192000"/>
              <a:gd name="connsiteY3" fmla="*/ 762000 h 762000"/>
              <a:gd name="connsiteX4" fmla="*/ 0 w 12192000"/>
              <a:gd name="connsiteY4" fmla="*/ 28294 h 762000"/>
              <a:gd name="connsiteX0" fmla="*/ 0 w 12192000"/>
              <a:gd name="connsiteY0" fmla="*/ 28294 h 758092"/>
              <a:gd name="connsiteX1" fmla="*/ 8052777 w 12192000"/>
              <a:gd name="connsiteY1" fmla="*/ 758092 h 758092"/>
              <a:gd name="connsiteX2" fmla="*/ 12192000 w 12192000"/>
              <a:gd name="connsiteY2" fmla="*/ 0 h 758092"/>
              <a:gd name="connsiteX3" fmla="*/ 0 w 12192000"/>
              <a:gd name="connsiteY3" fmla="*/ 28294 h 758092"/>
              <a:gd name="connsiteX0" fmla="*/ 0 w 12192000"/>
              <a:gd name="connsiteY0" fmla="*/ 28294 h 758092"/>
              <a:gd name="connsiteX1" fmla="*/ 8052777 w 12192000"/>
              <a:gd name="connsiteY1" fmla="*/ 758092 h 758092"/>
              <a:gd name="connsiteX2" fmla="*/ 12192000 w 12192000"/>
              <a:gd name="connsiteY2" fmla="*/ 0 h 758092"/>
              <a:gd name="connsiteX3" fmla="*/ 91440 w 12192000"/>
              <a:gd name="connsiteY3" fmla="*/ 119734 h 758092"/>
              <a:gd name="connsiteX0" fmla="*/ 0 w 12192000"/>
              <a:gd name="connsiteY0" fmla="*/ 28294 h 758092"/>
              <a:gd name="connsiteX1" fmla="*/ 8052777 w 12192000"/>
              <a:gd name="connsiteY1" fmla="*/ 758092 h 758092"/>
              <a:gd name="connsiteX2" fmla="*/ 12192000 w 12192000"/>
              <a:gd name="connsiteY2" fmla="*/ 0 h 758092"/>
            </a:gdLst>
            <a:ahLst/>
            <a:cxnLst>
              <a:cxn ang="0">
                <a:pos x="connsiteX0" y="connsiteY0"/>
              </a:cxn>
              <a:cxn ang="0">
                <a:pos x="connsiteX1" y="connsiteY1"/>
              </a:cxn>
              <a:cxn ang="0">
                <a:pos x="connsiteX2" y="connsiteY2"/>
              </a:cxn>
            </a:cxnLst>
            <a:rect l="l" t="t" r="r" b="b"/>
            <a:pathLst>
              <a:path w="12192000" h="758092">
                <a:moveTo>
                  <a:pt x="0" y="28294"/>
                </a:moveTo>
                <a:lnTo>
                  <a:pt x="8052777" y="758092"/>
                </a:lnTo>
                <a:lnTo>
                  <a:pt x="12192000" y="0"/>
                </a:ln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5" name="Freeform 14"/>
          <p:cNvSpPr>
            <a:spLocks noChangeAspect="1" noChangeArrowheads="1"/>
          </p:cNvSpPr>
          <p:nvPr userDrawn="1"/>
        </p:nvSpPr>
        <p:spPr bwMode="auto">
          <a:xfrm>
            <a:off x="482918" y="6363882"/>
            <a:ext cx="1292495" cy="320040"/>
          </a:xfrm>
          <a:custGeom>
            <a:avLst/>
            <a:gdLst>
              <a:gd name="connsiteX0" fmla="*/ 617180 w 6186130"/>
              <a:gd name="connsiteY0" fmla="*/ 798513 h 1493479"/>
              <a:gd name="connsiteX1" fmla="*/ 460944 w 6186130"/>
              <a:gd name="connsiteY1" fmla="*/ 1077556 h 1493479"/>
              <a:gd name="connsiteX2" fmla="*/ 404813 w 6186130"/>
              <a:gd name="connsiteY2" fmla="*/ 1021819 h 1493479"/>
              <a:gd name="connsiteX3" fmla="*/ 617180 w 6186130"/>
              <a:gd name="connsiteY3" fmla="*/ 798513 h 1493479"/>
              <a:gd name="connsiteX4" fmla="*/ 5241925 w 6186130"/>
              <a:gd name="connsiteY4" fmla="*/ 675084 h 1493479"/>
              <a:gd name="connsiteX5" fmla="*/ 5141097 w 6186130"/>
              <a:gd name="connsiteY5" fmla="*/ 786660 h 1493479"/>
              <a:gd name="connsiteX6" fmla="*/ 5342753 w 6186130"/>
              <a:gd name="connsiteY6" fmla="*/ 786660 h 1493479"/>
              <a:gd name="connsiteX7" fmla="*/ 5241925 w 6186130"/>
              <a:gd name="connsiteY7" fmla="*/ 675084 h 1493479"/>
              <a:gd name="connsiteX8" fmla="*/ 3530600 w 6186130"/>
              <a:gd name="connsiteY8" fmla="*/ 675084 h 1493479"/>
              <a:gd name="connsiteX9" fmla="*/ 3440896 w 6186130"/>
              <a:gd name="connsiteY9" fmla="*/ 786660 h 1493479"/>
              <a:gd name="connsiteX10" fmla="*/ 3631428 w 6186130"/>
              <a:gd name="connsiteY10" fmla="*/ 786660 h 1493479"/>
              <a:gd name="connsiteX11" fmla="*/ 3530600 w 6186130"/>
              <a:gd name="connsiteY11" fmla="*/ 675084 h 1493479"/>
              <a:gd name="connsiteX12" fmla="*/ 4466008 w 6186130"/>
              <a:gd name="connsiteY12" fmla="*/ 641351 h 1493479"/>
              <a:gd name="connsiteX13" fmla="*/ 4499382 w 6186130"/>
              <a:gd name="connsiteY13" fmla="*/ 641351 h 1493479"/>
              <a:gd name="connsiteX14" fmla="*/ 4510866 w 6186130"/>
              <a:gd name="connsiteY14" fmla="*/ 652473 h 1493479"/>
              <a:gd name="connsiteX15" fmla="*/ 4510866 w 6186130"/>
              <a:gd name="connsiteY15" fmla="*/ 865227 h 1493479"/>
              <a:gd name="connsiteX16" fmla="*/ 4589098 w 6186130"/>
              <a:gd name="connsiteY16" fmla="*/ 954921 h 1493479"/>
              <a:gd name="connsiteX17" fmla="*/ 4678813 w 6186130"/>
              <a:gd name="connsiteY17" fmla="*/ 910074 h 1493479"/>
              <a:gd name="connsiteX18" fmla="*/ 4678813 w 6186130"/>
              <a:gd name="connsiteY18" fmla="*/ 652473 h 1493479"/>
              <a:gd name="connsiteX19" fmla="*/ 4690296 w 6186130"/>
              <a:gd name="connsiteY19" fmla="*/ 641351 h 1493479"/>
              <a:gd name="connsiteX20" fmla="*/ 4723670 w 6186130"/>
              <a:gd name="connsiteY20" fmla="*/ 641351 h 1493479"/>
              <a:gd name="connsiteX21" fmla="*/ 4735154 w 6186130"/>
              <a:gd name="connsiteY21" fmla="*/ 652473 h 1493479"/>
              <a:gd name="connsiteX22" fmla="*/ 4735154 w 6186130"/>
              <a:gd name="connsiteY22" fmla="*/ 977523 h 1493479"/>
              <a:gd name="connsiteX23" fmla="*/ 4723670 w 6186130"/>
              <a:gd name="connsiteY23" fmla="*/ 999767 h 1493479"/>
              <a:gd name="connsiteX24" fmla="*/ 4701421 w 6186130"/>
              <a:gd name="connsiteY24" fmla="*/ 999767 h 1493479"/>
              <a:gd name="connsiteX25" fmla="*/ 4678813 w 6186130"/>
              <a:gd name="connsiteY25" fmla="*/ 977523 h 1493479"/>
              <a:gd name="connsiteX26" fmla="*/ 4678813 w 6186130"/>
              <a:gd name="connsiteY26" fmla="*/ 954921 h 1493479"/>
              <a:gd name="connsiteX27" fmla="*/ 4577973 w 6186130"/>
              <a:gd name="connsiteY27" fmla="*/ 999767 h 1493479"/>
              <a:gd name="connsiteX28" fmla="*/ 4454525 w 6186130"/>
              <a:gd name="connsiteY28" fmla="*/ 865227 h 1493479"/>
              <a:gd name="connsiteX29" fmla="*/ 4454525 w 6186130"/>
              <a:gd name="connsiteY29" fmla="*/ 652473 h 1493479"/>
              <a:gd name="connsiteX30" fmla="*/ 4466008 w 6186130"/>
              <a:gd name="connsiteY30" fmla="*/ 641351 h 1493479"/>
              <a:gd name="connsiteX31" fmla="*/ 5588935 w 6186130"/>
              <a:gd name="connsiteY31" fmla="*/ 630238 h 1493479"/>
              <a:gd name="connsiteX32" fmla="*/ 5700394 w 6186130"/>
              <a:gd name="connsiteY32" fmla="*/ 663962 h 1493479"/>
              <a:gd name="connsiteX33" fmla="*/ 5700394 w 6186130"/>
              <a:gd name="connsiteY33" fmla="*/ 675084 h 1493479"/>
              <a:gd name="connsiteX34" fmla="*/ 5689320 w 6186130"/>
              <a:gd name="connsiteY34" fmla="*/ 697328 h 1493479"/>
              <a:gd name="connsiteX35" fmla="*/ 5666813 w 6186130"/>
              <a:gd name="connsiteY35" fmla="*/ 697328 h 1493479"/>
              <a:gd name="connsiteX36" fmla="*/ 5588935 w 6186130"/>
              <a:gd name="connsiteY36" fmla="*/ 675084 h 1493479"/>
              <a:gd name="connsiteX37" fmla="*/ 5510699 w 6186130"/>
              <a:gd name="connsiteY37" fmla="*/ 731052 h 1493479"/>
              <a:gd name="connsiteX38" fmla="*/ 5588935 w 6186130"/>
              <a:gd name="connsiteY38" fmla="*/ 786660 h 1493479"/>
              <a:gd name="connsiteX39" fmla="*/ 5711469 w 6186130"/>
              <a:gd name="connsiteY39" fmla="*/ 898954 h 1493479"/>
              <a:gd name="connsiteX40" fmla="*/ 5577503 w 6186130"/>
              <a:gd name="connsiteY40" fmla="*/ 999767 h 1493479"/>
              <a:gd name="connsiteX41" fmla="*/ 5454969 w 6186130"/>
              <a:gd name="connsiteY41" fmla="*/ 966043 h 1493479"/>
              <a:gd name="connsiteX42" fmla="*/ 5443538 w 6186130"/>
              <a:gd name="connsiteY42" fmla="*/ 943800 h 1493479"/>
              <a:gd name="connsiteX43" fmla="*/ 5466044 w 6186130"/>
              <a:gd name="connsiteY43" fmla="*/ 921198 h 1493479"/>
              <a:gd name="connsiteX44" fmla="*/ 5477118 w 6186130"/>
              <a:gd name="connsiteY44" fmla="*/ 921198 h 1493479"/>
              <a:gd name="connsiteX45" fmla="*/ 5577503 w 6186130"/>
              <a:gd name="connsiteY45" fmla="*/ 954922 h 1493479"/>
              <a:gd name="connsiteX46" fmla="*/ 5655739 w 6186130"/>
              <a:gd name="connsiteY46" fmla="*/ 898954 h 1493479"/>
              <a:gd name="connsiteX47" fmla="*/ 5566429 w 6186130"/>
              <a:gd name="connsiteY47" fmla="*/ 842987 h 1493479"/>
              <a:gd name="connsiteX48" fmla="*/ 5454969 w 6186130"/>
              <a:gd name="connsiteY48" fmla="*/ 731052 h 1493479"/>
              <a:gd name="connsiteX49" fmla="*/ 5588935 w 6186130"/>
              <a:gd name="connsiteY49" fmla="*/ 630238 h 1493479"/>
              <a:gd name="connsiteX50" fmla="*/ 5241925 w 6186130"/>
              <a:gd name="connsiteY50" fmla="*/ 630238 h 1493479"/>
              <a:gd name="connsiteX51" fmla="*/ 5398729 w 6186130"/>
              <a:gd name="connsiteY51" fmla="*/ 809263 h 1493479"/>
              <a:gd name="connsiteX52" fmla="*/ 5398729 w 6186130"/>
              <a:gd name="connsiteY52" fmla="*/ 820384 h 1493479"/>
              <a:gd name="connsiteX53" fmla="*/ 5387606 w 6186130"/>
              <a:gd name="connsiteY53" fmla="*/ 831506 h 1493479"/>
              <a:gd name="connsiteX54" fmla="*/ 5141097 w 6186130"/>
              <a:gd name="connsiteY54" fmla="*/ 831506 h 1493479"/>
              <a:gd name="connsiteX55" fmla="*/ 5253049 w 6186130"/>
              <a:gd name="connsiteY55" fmla="*/ 954922 h 1493479"/>
              <a:gd name="connsiteX56" fmla="*/ 5342753 w 6186130"/>
              <a:gd name="connsiteY56" fmla="*/ 932678 h 1493479"/>
              <a:gd name="connsiteX57" fmla="*/ 5353877 w 6186130"/>
              <a:gd name="connsiteY57" fmla="*/ 932678 h 1493479"/>
              <a:gd name="connsiteX58" fmla="*/ 5365359 w 6186130"/>
              <a:gd name="connsiteY58" fmla="*/ 943800 h 1493479"/>
              <a:gd name="connsiteX59" fmla="*/ 5365359 w 6186130"/>
              <a:gd name="connsiteY59" fmla="*/ 966043 h 1493479"/>
              <a:gd name="connsiteX60" fmla="*/ 5253049 w 6186130"/>
              <a:gd name="connsiteY60" fmla="*/ 999767 h 1493479"/>
              <a:gd name="connsiteX61" fmla="*/ 5084763 w 6186130"/>
              <a:gd name="connsiteY61" fmla="*/ 820384 h 1493479"/>
              <a:gd name="connsiteX62" fmla="*/ 5241925 w 6186130"/>
              <a:gd name="connsiteY62" fmla="*/ 630238 h 1493479"/>
              <a:gd name="connsiteX63" fmla="*/ 5004797 w 6186130"/>
              <a:gd name="connsiteY63" fmla="*/ 630238 h 1493479"/>
              <a:gd name="connsiteX64" fmla="*/ 5038041 w 6186130"/>
              <a:gd name="connsiteY64" fmla="*/ 630238 h 1493479"/>
              <a:gd name="connsiteX65" fmla="*/ 5049480 w 6186130"/>
              <a:gd name="connsiteY65" fmla="*/ 652482 h 1493479"/>
              <a:gd name="connsiteX66" fmla="*/ 5038041 w 6186130"/>
              <a:gd name="connsiteY66" fmla="*/ 675084 h 1493479"/>
              <a:gd name="connsiteX67" fmla="*/ 5026960 w 6186130"/>
              <a:gd name="connsiteY67" fmla="*/ 686206 h 1493479"/>
              <a:gd name="connsiteX68" fmla="*/ 4993358 w 6186130"/>
              <a:gd name="connsiteY68" fmla="*/ 686206 h 1493479"/>
              <a:gd name="connsiteX69" fmla="*/ 4915429 w 6186130"/>
              <a:gd name="connsiteY69" fmla="*/ 731052 h 1493479"/>
              <a:gd name="connsiteX70" fmla="*/ 4915429 w 6186130"/>
              <a:gd name="connsiteY70" fmla="*/ 977524 h 1493479"/>
              <a:gd name="connsiteX71" fmla="*/ 4892908 w 6186130"/>
              <a:gd name="connsiteY71" fmla="*/ 999767 h 1493479"/>
              <a:gd name="connsiteX72" fmla="*/ 4870745 w 6186130"/>
              <a:gd name="connsiteY72" fmla="*/ 999767 h 1493479"/>
              <a:gd name="connsiteX73" fmla="*/ 4848225 w 6186130"/>
              <a:gd name="connsiteY73" fmla="*/ 977524 h 1493479"/>
              <a:gd name="connsiteX74" fmla="*/ 4848225 w 6186130"/>
              <a:gd name="connsiteY74" fmla="*/ 652482 h 1493479"/>
              <a:gd name="connsiteX75" fmla="*/ 4870745 w 6186130"/>
              <a:gd name="connsiteY75" fmla="*/ 641360 h 1493479"/>
              <a:gd name="connsiteX76" fmla="*/ 4892908 w 6186130"/>
              <a:gd name="connsiteY76" fmla="*/ 641360 h 1493479"/>
              <a:gd name="connsiteX77" fmla="*/ 4903990 w 6186130"/>
              <a:gd name="connsiteY77" fmla="*/ 652482 h 1493479"/>
              <a:gd name="connsiteX78" fmla="*/ 4903990 w 6186130"/>
              <a:gd name="connsiteY78" fmla="*/ 686206 h 1493479"/>
              <a:gd name="connsiteX79" fmla="*/ 5004797 w 6186130"/>
              <a:gd name="connsiteY79" fmla="*/ 630238 h 1493479"/>
              <a:gd name="connsiteX80" fmla="*/ 3946548 w 6186130"/>
              <a:gd name="connsiteY80" fmla="*/ 630238 h 1493479"/>
              <a:gd name="connsiteX81" fmla="*/ 4069991 w 6186130"/>
              <a:gd name="connsiteY81" fmla="*/ 764417 h 1493479"/>
              <a:gd name="connsiteX82" fmla="*/ 4069991 w 6186130"/>
              <a:gd name="connsiteY82" fmla="*/ 977524 h 1493479"/>
              <a:gd name="connsiteX83" fmla="*/ 4058867 w 6186130"/>
              <a:gd name="connsiteY83" fmla="*/ 999767 h 1493479"/>
              <a:gd name="connsiteX84" fmla="*/ 4025135 w 6186130"/>
              <a:gd name="connsiteY84" fmla="*/ 999767 h 1493479"/>
              <a:gd name="connsiteX85" fmla="*/ 4014011 w 6186130"/>
              <a:gd name="connsiteY85" fmla="*/ 977524 h 1493479"/>
              <a:gd name="connsiteX86" fmla="*/ 4014011 w 6186130"/>
              <a:gd name="connsiteY86" fmla="*/ 775539 h 1493479"/>
              <a:gd name="connsiteX87" fmla="*/ 3935424 w 6186130"/>
              <a:gd name="connsiteY87" fmla="*/ 675084 h 1493479"/>
              <a:gd name="connsiteX88" fmla="*/ 3845713 w 6186130"/>
              <a:gd name="connsiteY88" fmla="*/ 731052 h 1493479"/>
              <a:gd name="connsiteX89" fmla="*/ 3845713 w 6186130"/>
              <a:gd name="connsiteY89" fmla="*/ 977524 h 1493479"/>
              <a:gd name="connsiteX90" fmla="*/ 3823105 w 6186130"/>
              <a:gd name="connsiteY90" fmla="*/ 999767 h 1493479"/>
              <a:gd name="connsiteX91" fmla="*/ 3800857 w 6186130"/>
              <a:gd name="connsiteY91" fmla="*/ 999767 h 1493479"/>
              <a:gd name="connsiteX92" fmla="*/ 3778250 w 6186130"/>
              <a:gd name="connsiteY92" fmla="*/ 977524 h 1493479"/>
              <a:gd name="connsiteX93" fmla="*/ 3778250 w 6186130"/>
              <a:gd name="connsiteY93" fmla="*/ 652482 h 1493479"/>
              <a:gd name="connsiteX94" fmla="*/ 3800857 w 6186130"/>
              <a:gd name="connsiteY94" fmla="*/ 641360 h 1493479"/>
              <a:gd name="connsiteX95" fmla="*/ 3823105 w 6186130"/>
              <a:gd name="connsiteY95" fmla="*/ 641360 h 1493479"/>
              <a:gd name="connsiteX96" fmla="*/ 3834588 w 6186130"/>
              <a:gd name="connsiteY96" fmla="*/ 652482 h 1493479"/>
              <a:gd name="connsiteX97" fmla="*/ 3834588 w 6186130"/>
              <a:gd name="connsiteY97" fmla="*/ 675084 h 1493479"/>
              <a:gd name="connsiteX98" fmla="*/ 3946548 w 6186130"/>
              <a:gd name="connsiteY98" fmla="*/ 630238 h 1493479"/>
              <a:gd name="connsiteX99" fmla="*/ 3541724 w 6186130"/>
              <a:gd name="connsiteY99" fmla="*/ 630238 h 1493479"/>
              <a:gd name="connsiteX100" fmla="*/ 3687404 w 6186130"/>
              <a:gd name="connsiteY100" fmla="*/ 809263 h 1493479"/>
              <a:gd name="connsiteX101" fmla="*/ 3687404 w 6186130"/>
              <a:gd name="connsiteY101" fmla="*/ 820384 h 1493479"/>
              <a:gd name="connsiteX102" fmla="*/ 3676281 w 6186130"/>
              <a:gd name="connsiteY102" fmla="*/ 831506 h 1493479"/>
              <a:gd name="connsiteX103" fmla="*/ 3440896 w 6186130"/>
              <a:gd name="connsiteY103" fmla="*/ 831506 h 1493479"/>
              <a:gd name="connsiteX104" fmla="*/ 3552847 w 6186130"/>
              <a:gd name="connsiteY104" fmla="*/ 954922 h 1493479"/>
              <a:gd name="connsiteX105" fmla="*/ 3631428 w 6186130"/>
              <a:gd name="connsiteY105" fmla="*/ 932678 h 1493479"/>
              <a:gd name="connsiteX106" fmla="*/ 3654034 w 6186130"/>
              <a:gd name="connsiteY106" fmla="*/ 932678 h 1493479"/>
              <a:gd name="connsiteX107" fmla="*/ 3665157 w 6186130"/>
              <a:gd name="connsiteY107" fmla="*/ 943800 h 1493479"/>
              <a:gd name="connsiteX108" fmla="*/ 3665157 w 6186130"/>
              <a:gd name="connsiteY108" fmla="*/ 966043 h 1493479"/>
              <a:gd name="connsiteX109" fmla="*/ 3552847 w 6186130"/>
              <a:gd name="connsiteY109" fmla="*/ 999767 h 1493479"/>
              <a:gd name="connsiteX110" fmla="*/ 3373438 w 6186130"/>
              <a:gd name="connsiteY110" fmla="*/ 820384 h 1493479"/>
              <a:gd name="connsiteX111" fmla="*/ 3541724 w 6186130"/>
              <a:gd name="connsiteY111" fmla="*/ 630238 h 1493479"/>
              <a:gd name="connsiteX112" fmla="*/ 5938413 w 6186130"/>
              <a:gd name="connsiteY112" fmla="*/ 550863 h 1493479"/>
              <a:gd name="connsiteX113" fmla="*/ 5960709 w 6186130"/>
              <a:gd name="connsiteY113" fmla="*/ 573421 h 1493479"/>
              <a:gd name="connsiteX114" fmla="*/ 5960709 w 6186130"/>
              <a:gd name="connsiteY114" fmla="*/ 696236 h 1493479"/>
              <a:gd name="connsiteX115" fmla="*/ 5938413 w 6186130"/>
              <a:gd name="connsiteY115" fmla="*/ 729893 h 1493479"/>
              <a:gd name="connsiteX116" fmla="*/ 5905500 w 6186130"/>
              <a:gd name="connsiteY116" fmla="*/ 696236 h 1493479"/>
              <a:gd name="connsiteX117" fmla="*/ 5905500 w 6186130"/>
              <a:gd name="connsiteY117" fmla="*/ 573421 h 1493479"/>
              <a:gd name="connsiteX118" fmla="*/ 5938413 w 6186130"/>
              <a:gd name="connsiteY118" fmla="*/ 550863 h 1493479"/>
              <a:gd name="connsiteX119" fmla="*/ 4216810 w 6186130"/>
              <a:gd name="connsiteY119" fmla="*/ 539751 h 1493479"/>
              <a:gd name="connsiteX120" fmla="*/ 4250375 w 6186130"/>
              <a:gd name="connsiteY120" fmla="*/ 539751 h 1493479"/>
              <a:gd name="connsiteX121" fmla="*/ 4261444 w 6186130"/>
              <a:gd name="connsiteY121" fmla="*/ 550854 h 1493479"/>
              <a:gd name="connsiteX122" fmla="*/ 4261444 w 6186130"/>
              <a:gd name="connsiteY122" fmla="*/ 640391 h 1493479"/>
              <a:gd name="connsiteX123" fmla="*/ 4361780 w 6186130"/>
              <a:gd name="connsiteY123" fmla="*/ 640391 h 1493479"/>
              <a:gd name="connsiteX124" fmla="*/ 4373206 w 6186130"/>
              <a:gd name="connsiteY124" fmla="*/ 651494 h 1493479"/>
              <a:gd name="connsiteX125" fmla="*/ 4373206 w 6186130"/>
              <a:gd name="connsiteY125" fmla="*/ 662954 h 1493479"/>
              <a:gd name="connsiteX126" fmla="*/ 4361780 w 6186130"/>
              <a:gd name="connsiteY126" fmla="*/ 685159 h 1493479"/>
              <a:gd name="connsiteX127" fmla="*/ 4261444 w 6186130"/>
              <a:gd name="connsiteY127" fmla="*/ 685159 h 1493479"/>
              <a:gd name="connsiteX128" fmla="*/ 4261444 w 6186130"/>
              <a:gd name="connsiteY128" fmla="*/ 886439 h 1493479"/>
              <a:gd name="connsiteX129" fmla="*/ 4306077 w 6186130"/>
              <a:gd name="connsiteY129" fmla="*/ 953413 h 1493479"/>
              <a:gd name="connsiteX130" fmla="*/ 4350710 w 6186130"/>
              <a:gd name="connsiteY130" fmla="*/ 942310 h 1493479"/>
              <a:gd name="connsiteX131" fmla="*/ 4361780 w 6186130"/>
              <a:gd name="connsiteY131" fmla="*/ 942310 h 1493479"/>
              <a:gd name="connsiteX132" fmla="*/ 4373206 w 6186130"/>
              <a:gd name="connsiteY132" fmla="*/ 964515 h 1493479"/>
              <a:gd name="connsiteX133" fmla="*/ 4361780 w 6186130"/>
              <a:gd name="connsiteY133" fmla="*/ 987078 h 1493479"/>
              <a:gd name="connsiteX134" fmla="*/ 4295008 w 6186130"/>
              <a:gd name="connsiteY134" fmla="*/ 998181 h 1493479"/>
              <a:gd name="connsiteX135" fmla="*/ 4205741 w 6186130"/>
              <a:gd name="connsiteY135" fmla="*/ 897541 h 1493479"/>
              <a:gd name="connsiteX136" fmla="*/ 4205741 w 6186130"/>
              <a:gd name="connsiteY136" fmla="*/ 685159 h 1493479"/>
              <a:gd name="connsiteX137" fmla="*/ 4150039 w 6186130"/>
              <a:gd name="connsiteY137" fmla="*/ 685159 h 1493479"/>
              <a:gd name="connsiteX138" fmla="*/ 4138613 w 6186130"/>
              <a:gd name="connsiteY138" fmla="*/ 662954 h 1493479"/>
              <a:gd name="connsiteX139" fmla="*/ 4138613 w 6186130"/>
              <a:gd name="connsiteY139" fmla="*/ 651494 h 1493479"/>
              <a:gd name="connsiteX140" fmla="*/ 4150039 w 6186130"/>
              <a:gd name="connsiteY140" fmla="*/ 640391 h 1493479"/>
              <a:gd name="connsiteX141" fmla="*/ 4205741 w 6186130"/>
              <a:gd name="connsiteY141" fmla="*/ 640391 h 1493479"/>
              <a:gd name="connsiteX142" fmla="*/ 4205741 w 6186130"/>
              <a:gd name="connsiteY142" fmla="*/ 550854 h 1493479"/>
              <a:gd name="connsiteX143" fmla="*/ 4216810 w 6186130"/>
              <a:gd name="connsiteY143" fmla="*/ 539751 h 1493479"/>
              <a:gd name="connsiteX144" fmla="*/ 2968624 w 6186130"/>
              <a:gd name="connsiteY144" fmla="*/ 495301 h 1493479"/>
              <a:gd name="connsiteX145" fmla="*/ 3013427 w 6186130"/>
              <a:gd name="connsiteY145" fmla="*/ 495301 h 1493479"/>
              <a:gd name="connsiteX146" fmla="*/ 3024896 w 6186130"/>
              <a:gd name="connsiteY146" fmla="*/ 517562 h 1493479"/>
              <a:gd name="connsiteX147" fmla="*/ 3158946 w 6186130"/>
              <a:gd name="connsiteY147" fmla="*/ 921135 h 1493479"/>
              <a:gd name="connsiteX148" fmla="*/ 3293354 w 6186130"/>
              <a:gd name="connsiteY148" fmla="*/ 517562 h 1493479"/>
              <a:gd name="connsiteX149" fmla="*/ 3315577 w 6186130"/>
              <a:gd name="connsiteY149" fmla="*/ 495301 h 1493479"/>
              <a:gd name="connsiteX150" fmla="*/ 3349268 w 6186130"/>
              <a:gd name="connsiteY150" fmla="*/ 495301 h 1493479"/>
              <a:gd name="connsiteX151" fmla="*/ 3360379 w 6186130"/>
              <a:gd name="connsiteY151" fmla="*/ 506432 h 1493479"/>
              <a:gd name="connsiteX152" fmla="*/ 3360379 w 6186130"/>
              <a:gd name="connsiteY152" fmla="*/ 517562 h 1493479"/>
              <a:gd name="connsiteX153" fmla="*/ 3192279 w 6186130"/>
              <a:gd name="connsiteY153" fmla="*/ 988637 h 1493479"/>
              <a:gd name="connsiteX154" fmla="*/ 3170057 w 6186130"/>
              <a:gd name="connsiteY154" fmla="*/ 999767 h 1493479"/>
              <a:gd name="connsiteX155" fmla="*/ 3147477 w 6186130"/>
              <a:gd name="connsiteY155" fmla="*/ 999767 h 1493479"/>
              <a:gd name="connsiteX156" fmla="*/ 3125254 w 6186130"/>
              <a:gd name="connsiteY156" fmla="*/ 988637 h 1493479"/>
              <a:gd name="connsiteX157" fmla="*/ 2957513 w 6186130"/>
              <a:gd name="connsiteY157" fmla="*/ 517562 h 1493479"/>
              <a:gd name="connsiteX158" fmla="*/ 2957513 w 6186130"/>
              <a:gd name="connsiteY158" fmla="*/ 506432 h 1493479"/>
              <a:gd name="connsiteX159" fmla="*/ 2463765 w 6186130"/>
              <a:gd name="connsiteY159" fmla="*/ 495301 h 1493479"/>
              <a:gd name="connsiteX160" fmla="*/ 2731766 w 6186130"/>
              <a:gd name="connsiteY160" fmla="*/ 495301 h 1493479"/>
              <a:gd name="connsiteX161" fmla="*/ 2742843 w 6186130"/>
              <a:gd name="connsiteY161" fmla="*/ 517562 h 1493479"/>
              <a:gd name="connsiteX162" fmla="*/ 2742843 w 6186130"/>
              <a:gd name="connsiteY162" fmla="*/ 540183 h 1493479"/>
              <a:gd name="connsiteX163" fmla="*/ 2731766 w 6186130"/>
              <a:gd name="connsiteY163" fmla="*/ 551313 h 1493479"/>
              <a:gd name="connsiteX164" fmla="*/ 2508432 w 6186130"/>
              <a:gd name="connsiteY164" fmla="*/ 551313 h 1493479"/>
              <a:gd name="connsiteX165" fmla="*/ 2508432 w 6186130"/>
              <a:gd name="connsiteY165" fmla="*/ 708577 h 1493479"/>
              <a:gd name="connsiteX166" fmla="*/ 2698177 w 6186130"/>
              <a:gd name="connsiteY166" fmla="*/ 708577 h 1493479"/>
              <a:gd name="connsiteX167" fmla="*/ 2720689 w 6186130"/>
              <a:gd name="connsiteY167" fmla="*/ 730838 h 1493479"/>
              <a:gd name="connsiteX168" fmla="*/ 2720689 w 6186130"/>
              <a:gd name="connsiteY168" fmla="*/ 753099 h 1493479"/>
              <a:gd name="connsiteX169" fmla="*/ 2698177 w 6186130"/>
              <a:gd name="connsiteY169" fmla="*/ 764230 h 1493479"/>
              <a:gd name="connsiteX170" fmla="*/ 2508432 w 6186130"/>
              <a:gd name="connsiteY170" fmla="*/ 764230 h 1493479"/>
              <a:gd name="connsiteX171" fmla="*/ 2508432 w 6186130"/>
              <a:gd name="connsiteY171" fmla="*/ 943755 h 1493479"/>
              <a:gd name="connsiteX172" fmla="*/ 2731766 w 6186130"/>
              <a:gd name="connsiteY172" fmla="*/ 943755 h 1493479"/>
              <a:gd name="connsiteX173" fmla="*/ 2742843 w 6186130"/>
              <a:gd name="connsiteY173" fmla="*/ 954886 h 1493479"/>
              <a:gd name="connsiteX174" fmla="*/ 2742843 w 6186130"/>
              <a:gd name="connsiteY174" fmla="*/ 977506 h 1493479"/>
              <a:gd name="connsiteX175" fmla="*/ 2731766 w 6186130"/>
              <a:gd name="connsiteY175" fmla="*/ 999767 h 1493479"/>
              <a:gd name="connsiteX176" fmla="*/ 2463765 w 6186130"/>
              <a:gd name="connsiteY176" fmla="*/ 999767 h 1493479"/>
              <a:gd name="connsiteX177" fmla="*/ 2452688 w 6186130"/>
              <a:gd name="connsiteY177" fmla="*/ 977506 h 1493479"/>
              <a:gd name="connsiteX178" fmla="*/ 2452688 w 6186130"/>
              <a:gd name="connsiteY178" fmla="*/ 517562 h 1493479"/>
              <a:gd name="connsiteX179" fmla="*/ 2463765 w 6186130"/>
              <a:gd name="connsiteY179" fmla="*/ 495301 h 1493479"/>
              <a:gd name="connsiteX180" fmla="*/ 2170090 w 6186130"/>
              <a:gd name="connsiteY180" fmla="*/ 495301 h 1493479"/>
              <a:gd name="connsiteX181" fmla="*/ 2326581 w 6186130"/>
              <a:gd name="connsiteY181" fmla="*/ 551313 h 1493479"/>
              <a:gd name="connsiteX182" fmla="*/ 2326581 w 6186130"/>
              <a:gd name="connsiteY182" fmla="*/ 562444 h 1493479"/>
              <a:gd name="connsiteX183" fmla="*/ 2304379 w 6186130"/>
              <a:gd name="connsiteY183" fmla="*/ 585064 h 1493479"/>
              <a:gd name="connsiteX184" fmla="*/ 2292919 w 6186130"/>
              <a:gd name="connsiteY184" fmla="*/ 585064 h 1493479"/>
              <a:gd name="connsiteX185" fmla="*/ 2158630 w 6186130"/>
              <a:gd name="connsiteY185" fmla="*/ 551313 h 1493479"/>
              <a:gd name="connsiteX186" fmla="*/ 2002139 w 6186130"/>
              <a:gd name="connsiteY186" fmla="*/ 753099 h 1493479"/>
              <a:gd name="connsiteX187" fmla="*/ 2170090 w 6186130"/>
              <a:gd name="connsiteY187" fmla="*/ 954886 h 1493479"/>
              <a:gd name="connsiteX188" fmla="*/ 2281818 w 6186130"/>
              <a:gd name="connsiteY188" fmla="*/ 921135 h 1493479"/>
              <a:gd name="connsiteX189" fmla="*/ 2281818 w 6186130"/>
              <a:gd name="connsiteY189" fmla="*/ 786491 h 1493479"/>
              <a:gd name="connsiteX190" fmla="*/ 2181191 w 6186130"/>
              <a:gd name="connsiteY190" fmla="*/ 786491 h 1493479"/>
              <a:gd name="connsiteX191" fmla="*/ 2170090 w 6186130"/>
              <a:gd name="connsiteY191" fmla="*/ 764230 h 1493479"/>
              <a:gd name="connsiteX192" fmla="*/ 2170090 w 6186130"/>
              <a:gd name="connsiteY192" fmla="*/ 741969 h 1493479"/>
              <a:gd name="connsiteX193" fmla="*/ 2181191 w 6186130"/>
              <a:gd name="connsiteY193" fmla="*/ 730838 h 1493479"/>
              <a:gd name="connsiteX194" fmla="*/ 2337682 w 6186130"/>
              <a:gd name="connsiteY194" fmla="*/ 730838 h 1493479"/>
              <a:gd name="connsiteX195" fmla="*/ 2349142 w 6186130"/>
              <a:gd name="connsiteY195" fmla="*/ 741969 h 1493479"/>
              <a:gd name="connsiteX196" fmla="*/ 2349142 w 6186130"/>
              <a:gd name="connsiteY196" fmla="*/ 943755 h 1493479"/>
              <a:gd name="connsiteX197" fmla="*/ 2337682 w 6186130"/>
              <a:gd name="connsiteY197" fmla="*/ 966016 h 1493479"/>
              <a:gd name="connsiteX198" fmla="*/ 2170090 w 6186130"/>
              <a:gd name="connsiteY198" fmla="*/ 999767 h 1493479"/>
              <a:gd name="connsiteX199" fmla="*/ 1946275 w 6186130"/>
              <a:gd name="connsiteY199" fmla="*/ 753099 h 1493479"/>
              <a:gd name="connsiteX200" fmla="*/ 2170090 w 6186130"/>
              <a:gd name="connsiteY200" fmla="*/ 495301 h 1493479"/>
              <a:gd name="connsiteX201" fmla="*/ 6040758 w 6186130"/>
              <a:gd name="connsiteY201" fmla="*/ 439738 h 1493479"/>
              <a:gd name="connsiteX202" fmla="*/ 6163572 w 6186130"/>
              <a:gd name="connsiteY202" fmla="*/ 439738 h 1493479"/>
              <a:gd name="connsiteX203" fmla="*/ 6186130 w 6186130"/>
              <a:gd name="connsiteY203" fmla="*/ 472651 h 1493479"/>
              <a:gd name="connsiteX204" fmla="*/ 6163572 w 6186130"/>
              <a:gd name="connsiteY204" fmla="*/ 494947 h 1493479"/>
              <a:gd name="connsiteX205" fmla="*/ 6040758 w 6186130"/>
              <a:gd name="connsiteY205" fmla="*/ 494947 h 1493479"/>
              <a:gd name="connsiteX206" fmla="*/ 6007100 w 6186130"/>
              <a:gd name="connsiteY206" fmla="*/ 472651 h 1493479"/>
              <a:gd name="connsiteX207" fmla="*/ 6040758 w 6186130"/>
              <a:gd name="connsiteY207" fmla="*/ 439738 h 1493479"/>
              <a:gd name="connsiteX208" fmla="*/ 5702274 w 6186130"/>
              <a:gd name="connsiteY208" fmla="*/ 439738 h 1493479"/>
              <a:gd name="connsiteX209" fmla="*/ 5825447 w 6186130"/>
              <a:gd name="connsiteY209" fmla="*/ 439738 h 1493479"/>
              <a:gd name="connsiteX210" fmla="*/ 5859105 w 6186130"/>
              <a:gd name="connsiteY210" fmla="*/ 472651 h 1493479"/>
              <a:gd name="connsiteX211" fmla="*/ 5825447 w 6186130"/>
              <a:gd name="connsiteY211" fmla="*/ 494947 h 1493479"/>
              <a:gd name="connsiteX212" fmla="*/ 5702274 w 6186130"/>
              <a:gd name="connsiteY212" fmla="*/ 494947 h 1493479"/>
              <a:gd name="connsiteX213" fmla="*/ 5680075 w 6186130"/>
              <a:gd name="connsiteY213" fmla="*/ 472651 h 1493479"/>
              <a:gd name="connsiteX214" fmla="*/ 5702274 w 6186130"/>
              <a:gd name="connsiteY214" fmla="*/ 439738 h 1493479"/>
              <a:gd name="connsiteX215" fmla="*/ 997548 w 6186130"/>
              <a:gd name="connsiteY215" fmla="*/ 401698 h 1493479"/>
              <a:gd name="connsiteX216" fmla="*/ 1010916 w 6186130"/>
              <a:gd name="connsiteY216" fmla="*/ 405144 h 1493479"/>
              <a:gd name="connsiteX217" fmla="*/ 922338 w 6186130"/>
              <a:gd name="connsiteY217" fmla="*/ 550505 h 1493479"/>
              <a:gd name="connsiteX218" fmla="*/ 997548 w 6186130"/>
              <a:gd name="connsiteY218" fmla="*/ 401698 h 1493479"/>
              <a:gd name="connsiteX219" fmla="*/ 640693 w 6186130"/>
              <a:gd name="connsiteY219" fmla="*/ 394027 h 1493479"/>
              <a:gd name="connsiteX220" fmla="*/ 528638 w 6186130"/>
              <a:gd name="connsiteY220" fmla="*/ 583844 h 1493479"/>
              <a:gd name="connsiteX221" fmla="*/ 640693 w 6186130"/>
              <a:gd name="connsiteY221" fmla="*/ 394027 h 1493479"/>
              <a:gd name="connsiteX222" fmla="*/ 640074 w 6186130"/>
              <a:gd name="connsiteY222" fmla="*/ 349011 h 1493479"/>
              <a:gd name="connsiteX223" fmla="*/ 460200 w 6186130"/>
              <a:gd name="connsiteY223" fmla="*/ 584853 h 1493479"/>
              <a:gd name="connsiteX224" fmla="*/ 415232 w 6186130"/>
              <a:gd name="connsiteY224" fmla="*/ 528768 h 1493479"/>
              <a:gd name="connsiteX225" fmla="*/ 426384 w 6186130"/>
              <a:gd name="connsiteY225" fmla="*/ 461180 h 1493479"/>
              <a:gd name="connsiteX226" fmla="*/ 415232 w 6186130"/>
              <a:gd name="connsiteY226" fmla="*/ 450035 h 1493479"/>
              <a:gd name="connsiteX227" fmla="*/ 358751 w 6186130"/>
              <a:gd name="connsiteY227" fmla="*/ 539913 h 1493479"/>
              <a:gd name="connsiteX228" fmla="*/ 471352 w 6186130"/>
              <a:gd name="connsiteY228" fmla="*/ 652082 h 1493479"/>
              <a:gd name="connsiteX229" fmla="*/ 550137 w 6186130"/>
              <a:gd name="connsiteY229" fmla="*/ 719671 h 1493479"/>
              <a:gd name="connsiteX230" fmla="*/ 640074 w 6186130"/>
              <a:gd name="connsiteY230" fmla="*/ 697021 h 1493479"/>
              <a:gd name="connsiteX231" fmla="*/ 628562 w 6186130"/>
              <a:gd name="connsiteY231" fmla="*/ 730816 h 1493479"/>
              <a:gd name="connsiteX232" fmla="*/ 415232 w 6186130"/>
              <a:gd name="connsiteY232" fmla="*/ 865274 h 1493479"/>
              <a:gd name="connsiteX233" fmla="*/ 336447 w 6186130"/>
              <a:gd name="connsiteY233" fmla="*/ 1022741 h 1493479"/>
              <a:gd name="connsiteX234" fmla="*/ 460200 w 6186130"/>
              <a:gd name="connsiteY234" fmla="*/ 1134910 h 1493479"/>
              <a:gd name="connsiteX235" fmla="*/ 662379 w 6186130"/>
              <a:gd name="connsiteY235" fmla="*/ 955153 h 1493479"/>
              <a:gd name="connsiteX236" fmla="*/ 685043 w 6186130"/>
              <a:gd name="connsiteY236" fmla="*/ 764250 h 1493479"/>
              <a:gd name="connsiteX237" fmla="*/ 876069 w 6186130"/>
              <a:gd name="connsiteY237" fmla="*/ 640937 h 1493479"/>
              <a:gd name="connsiteX238" fmla="*/ 898373 w 6186130"/>
              <a:gd name="connsiteY238" fmla="*/ 674731 h 1493479"/>
              <a:gd name="connsiteX239" fmla="*/ 752316 w 6186130"/>
              <a:gd name="connsiteY239" fmla="*/ 910213 h 1493479"/>
              <a:gd name="connsiteX240" fmla="*/ 966006 w 6186130"/>
              <a:gd name="connsiteY240" fmla="*/ 1134910 h 1493479"/>
              <a:gd name="connsiteX241" fmla="*/ 1168184 w 6186130"/>
              <a:gd name="connsiteY241" fmla="*/ 944008 h 1493479"/>
              <a:gd name="connsiteX242" fmla="*/ 1033279 w 6186130"/>
              <a:gd name="connsiteY242" fmla="*/ 786540 h 1493479"/>
              <a:gd name="connsiteX243" fmla="*/ 898373 w 6186130"/>
              <a:gd name="connsiteY243" fmla="*/ 899068 h 1493479"/>
              <a:gd name="connsiteX244" fmla="*/ 977158 w 6186130"/>
              <a:gd name="connsiteY244" fmla="*/ 988947 h 1493479"/>
              <a:gd name="connsiteX245" fmla="*/ 1010974 w 6186130"/>
              <a:gd name="connsiteY245" fmla="*/ 966298 h 1493479"/>
              <a:gd name="connsiteX246" fmla="*/ 977158 w 6186130"/>
              <a:gd name="connsiteY246" fmla="*/ 887923 h 1493479"/>
              <a:gd name="connsiteX247" fmla="*/ 1022127 w 6186130"/>
              <a:gd name="connsiteY247" fmla="*/ 842984 h 1493479"/>
              <a:gd name="connsiteX248" fmla="*/ 1100911 w 6186130"/>
              <a:gd name="connsiteY248" fmla="*/ 944008 h 1493479"/>
              <a:gd name="connsiteX249" fmla="*/ 977158 w 6186130"/>
              <a:gd name="connsiteY249" fmla="*/ 1078826 h 1493479"/>
              <a:gd name="connsiteX250" fmla="*/ 831100 w 6186130"/>
              <a:gd name="connsiteY250" fmla="*/ 899068 h 1493479"/>
              <a:gd name="connsiteX251" fmla="*/ 966006 w 6186130"/>
              <a:gd name="connsiteY251" fmla="*/ 708526 h 1493479"/>
              <a:gd name="connsiteX252" fmla="*/ 1078247 w 6186130"/>
              <a:gd name="connsiteY252" fmla="*/ 674731 h 1493479"/>
              <a:gd name="connsiteX253" fmla="*/ 1022127 w 6186130"/>
              <a:gd name="connsiteY253" fmla="*/ 640937 h 1493479"/>
              <a:gd name="connsiteX254" fmla="*/ 966006 w 6186130"/>
              <a:gd name="connsiteY254" fmla="*/ 652082 h 1493479"/>
              <a:gd name="connsiteX255" fmla="*/ 932190 w 6186130"/>
              <a:gd name="connsiteY255" fmla="*/ 607143 h 1493479"/>
              <a:gd name="connsiteX256" fmla="*/ 1078247 w 6186130"/>
              <a:gd name="connsiteY256" fmla="*/ 416240 h 1493479"/>
              <a:gd name="connsiteX257" fmla="*/ 999822 w 6186130"/>
              <a:gd name="connsiteY257" fmla="*/ 349011 h 1493479"/>
              <a:gd name="connsiteX258" fmla="*/ 853405 w 6186130"/>
              <a:gd name="connsiteY258" fmla="*/ 551058 h 1493479"/>
              <a:gd name="connsiteX259" fmla="*/ 853405 w 6186130"/>
              <a:gd name="connsiteY259" fmla="*/ 595998 h 1493479"/>
              <a:gd name="connsiteX260" fmla="*/ 696195 w 6186130"/>
              <a:gd name="connsiteY260" fmla="*/ 708526 h 1493479"/>
              <a:gd name="connsiteX261" fmla="*/ 696195 w 6186130"/>
              <a:gd name="connsiteY261" fmla="*/ 640937 h 1493479"/>
              <a:gd name="connsiteX262" fmla="*/ 763468 w 6186130"/>
              <a:gd name="connsiteY262" fmla="*/ 539913 h 1493479"/>
              <a:gd name="connsiteX263" fmla="*/ 730011 w 6186130"/>
              <a:gd name="connsiteY263" fmla="*/ 517264 h 1493479"/>
              <a:gd name="connsiteX264" fmla="*/ 651226 w 6186130"/>
              <a:gd name="connsiteY264" fmla="*/ 618647 h 1493479"/>
              <a:gd name="connsiteX265" fmla="*/ 561289 w 6186130"/>
              <a:gd name="connsiteY265" fmla="*/ 674731 h 1493479"/>
              <a:gd name="connsiteX266" fmla="*/ 527473 w 6186130"/>
              <a:gd name="connsiteY266" fmla="*/ 640937 h 1493479"/>
              <a:gd name="connsiteX267" fmla="*/ 707347 w 6186130"/>
              <a:gd name="connsiteY267" fmla="*/ 405095 h 1493479"/>
              <a:gd name="connsiteX268" fmla="*/ 640074 w 6186130"/>
              <a:gd name="connsiteY268" fmla="*/ 349011 h 1493479"/>
              <a:gd name="connsiteX269" fmla="*/ 5938413 w 6186130"/>
              <a:gd name="connsiteY269" fmla="*/ 214313 h 1493479"/>
              <a:gd name="connsiteX270" fmla="*/ 5960709 w 6186130"/>
              <a:gd name="connsiteY270" fmla="*/ 247612 h 1493479"/>
              <a:gd name="connsiteX271" fmla="*/ 5960709 w 6186130"/>
              <a:gd name="connsiteY271" fmla="*/ 359685 h 1493479"/>
              <a:gd name="connsiteX272" fmla="*/ 5938413 w 6186130"/>
              <a:gd name="connsiteY272" fmla="*/ 393343 h 1493479"/>
              <a:gd name="connsiteX273" fmla="*/ 5905500 w 6186130"/>
              <a:gd name="connsiteY273" fmla="*/ 359685 h 1493479"/>
              <a:gd name="connsiteX274" fmla="*/ 5905500 w 6186130"/>
              <a:gd name="connsiteY274" fmla="*/ 247612 h 1493479"/>
              <a:gd name="connsiteX275" fmla="*/ 5938413 w 6186130"/>
              <a:gd name="connsiteY275" fmla="*/ 214313 h 1493479"/>
              <a:gd name="connsiteX276" fmla="*/ 752316 w 6186130"/>
              <a:gd name="connsiteY276" fmla="*/ 79375 h 1493479"/>
              <a:gd name="connsiteX277" fmla="*/ 966006 w 6186130"/>
              <a:gd name="connsiteY277" fmla="*/ 112810 h 1493479"/>
              <a:gd name="connsiteX278" fmla="*/ 966006 w 6186130"/>
              <a:gd name="connsiteY278" fmla="*/ 124314 h 1493479"/>
              <a:gd name="connsiteX279" fmla="*/ 954854 w 6186130"/>
              <a:gd name="connsiteY279" fmla="*/ 124314 h 1493479"/>
              <a:gd name="connsiteX280" fmla="*/ 797284 w 6186130"/>
              <a:gd name="connsiteY280" fmla="*/ 90520 h 1493479"/>
              <a:gd name="connsiteX281" fmla="*/ 651226 w 6186130"/>
              <a:gd name="connsiteY281" fmla="*/ 180398 h 1493479"/>
              <a:gd name="connsiteX282" fmla="*/ 707347 w 6186130"/>
              <a:gd name="connsiteY282" fmla="*/ 225338 h 1493479"/>
              <a:gd name="connsiteX283" fmla="*/ 887221 w 6186130"/>
              <a:gd name="connsiteY283" fmla="*/ 157749 h 1493479"/>
              <a:gd name="connsiteX284" fmla="*/ 1033279 w 6186130"/>
              <a:gd name="connsiteY284" fmla="*/ 191543 h 1493479"/>
              <a:gd name="connsiteX285" fmla="*/ 1415691 w 6186130"/>
              <a:gd name="connsiteY285" fmla="*/ 753105 h 1493479"/>
              <a:gd name="connsiteX286" fmla="*/ 1381875 w 6186130"/>
              <a:gd name="connsiteY286" fmla="*/ 966298 h 1493479"/>
              <a:gd name="connsiteX287" fmla="*/ 1381875 w 6186130"/>
              <a:gd name="connsiteY287" fmla="*/ 955153 h 1493479"/>
              <a:gd name="connsiteX288" fmla="*/ 1404539 w 6186130"/>
              <a:gd name="connsiteY288" fmla="*/ 798045 h 1493479"/>
              <a:gd name="connsiteX289" fmla="*/ 1314602 w 6186130"/>
              <a:gd name="connsiteY289" fmla="*/ 652082 h 1493479"/>
              <a:gd name="connsiteX290" fmla="*/ 1269633 w 6186130"/>
              <a:gd name="connsiteY290" fmla="*/ 708526 h 1493479"/>
              <a:gd name="connsiteX291" fmla="*/ 1336906 w 6186130"/>
              <a:gd name="connsiteY291" fmla="*/ 887923 h 1493479"/>
              <a:gd name="connsiteX292" fmla="*/ 1314602 w 6186130"/>
              <a:gd name="connsiteY292" fmla="*/ 1033886 h 1493479"/>
              <a:gd name="connsiteX293" fmla="*/ 752316 w 6186130"/>
              <a:gd name="connsiteY293" fmla="*/ 1415691 h 1493479"/>
              <a:gd name="connsiteX294" fmla="*/ 538625 w 6186130"/>
              <a:gd name="connsiteY294" fmla="*/ 1382256 h 1493479"/>
              <a:gd name="connsiteX295" fmla="*/ 538625 w 6186130"/>
              <a:gd name="connsiteY295" fmla="*/ 1370751 h 1493479"/>
              <a:gd name="connsiteX296" fmla="*/ 696195 w 6186130"/>
              <a:gd name="connsiteY296" fmla="*/ 1404546 h 1493479"/>
              <a:gd name="connsiteX297" fmla="*/ 842253 w 6186130"/>
              <a:gd name="connsiteY297" fmla="*/ 1314667 h 1493479"/>
              <a:gd name="connsiteX298" fmla="*/ 797284 w 6186130"/>
              <a:gd name="connsiteY298" fmla="*/ 1269728 h 1493479"/>
              <a:gd name="connsiteX299" fmla="*/ 617410 w 6186130"/>
              <a:gd name="connsiteY299" fmla="*/ 1337317 h 1493479"/>
              <a:gd name="connsiteX300" fmla="*/ 460200 w 6186130"/>
              <a:gd name="connsiteY300" fmla="*/ 1314667 h 1493479"/>
              <a:gd name="connsiteX301" fmla="*/ 77788 w 6186130"/>
              <a:gd name="connsiteY301" fmla="*/ 753105 h 1493479"/>
              <a:gd name="connsiteX302" fmla="*/ 111604 w 6186130"/>
              <a:gd name="connsiteY302" fmla="*/ 539913 h 1493479"/>
              <a:gd name="connsiteX303" fmla="*/ 122756 w 6186130"/>
              <a:gd name="connsiteY303" fmla="*/ 539913 h 1493479"/>
              <a:gd name="connsiteX304" fmla="*/ 100452 w 6186130"/>
              <a:gd name="connsiteY304" fmla="*/ 697021 h 1493479"/>
              <a:gd name="connsiteX305" fmla="*/ 178877 w 6186130"/>
              <a:gd name="connsiteY305" fmla="*/ 842984 h 1493479"/>
              <a:gd name="connsiteX306" fmla="*/ 235358 w 6186130"/>
              <a:gd name="connsiteY306" fmla="*/ 798045 h 1493479"/>
              <a:gd name="connsiteX307" fmla="*/ 167725 w 6186130"/>
              <a:gd name="connsiteY307" fmla="*/ 607143 h 1493479"/>
              <a:gd name="connsiteX308" fmla="*/ 190389 w 6186130"/>
              <a:gd name="connsiteY308" fmla="*/ 461180 h 1493479"/>
              <a:gd name="connsiteX309" fmla="*/ 752316 w 6186130"/>
              <a:gd name="connsiteY309" fmla="*/ 79375 h 1493479"/>
              <a:gd name="connsiteX310" fmla="*/ 753107 w 6186130"/>
              <a:gd name="connsiteY310" fmla="*/ 33787 h 1493479"/>
              <a:gd name="connsiteX311" fmla="*/ 33807 w 6186130"/>
              <a:gd name="connsiteY311" fmla="*/ 752311 h 1493479"/>
              <a:gd name="connsiteX312" fmla="*/ 753107 w 6186130"/>
              <a:gd name="connsiteY312" fmla="*/ 1459691 h 1493479"/>
              <a:gd name="connsiteX313" fmla="*/ 1461258 w 6186130"/>
              <a:gd name="connsiteY313" fmla="*/ 752311 h 1493479"/>
              <a:gd name="connsiteX314" fmla="*/ 753107 w 6186130"/>
              <a:gd name="connsiteY314" fmla="*/ 33787 h 1493479"/>
              <a:gd name="connsiteX315" fmla="*/ 753107 w 6186130"/>
              <a:gd name="connsiteY315" fmla="*/ 0 h 1493479"/>
              <a:gd name="connsiteX316" fmla="*/ 1495065 w 6186130"/>
              <a:gd name="connsiteY316" fmla="*/ 752311 h 1493479"/>
              <a:gd name="connsiteX317" fmla="*/ 753107 w 6186130"/>
              <a:gd name="connsiteY317" fmla="*/ 1493479 h 1493479"/>
              <a:gd name="connsiteX318" fmla="*/ 0 w 6186130"/>
              <a:gd name="connsiteY318" fmla="*/ 752311 h 1493479"/>
              <a:gd name="connsiteX319" fmla="*/ 753107 w 6186130"/>
              <a:gd name="connsiteY319" fmla="*/ 0 h 149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6186130" h="1493479">
                <a:moveTo>
                  <a:pt x="617180" y="798513"/>
                </a:moveTo>
                <a:cubicBezTo>
                  <a:pt x="606097" y="921063"/>
                  <a:pt x="561407" y="1066480"/>
                  <a:pt x="460944" y="1077556"/>
                </a:cubicBezTo>
                <a:cubicBezTo>
                  <a:pt x="427337" y="1077556"/>
                  <a:pt x="404813" y="1055047"/>
                  <a:pt x="404813" y="1021819"/>
                </a:cubicBezTo>
                <a:cubicBezTo>
                  <a:pt x="404813" y="932497"/>
                  <a:pt x="527800" y="843174"/>
                  <a:pt x="617180" y="798513"/>
                </a:cubicBezTo>
                <a:close/>
                <a:moveTo>
                  <a:pt x="5241925" y="675084"/>
                </a:moveTo>
                <a:cubicBezTo>
                  <a:pt x="5174467" y="675084"/>
                  <a:pt x="5141097" y="719930"/>
                  <a:pt x="5141097" y="786660"/>
                </a:cubicBezTo>
                <a:lnTo>
                  <a:pt x="5342753" y="786660"/>
                </a:lnTo>
                <a:cubicBezTo>
                  <a:pt x="5331630" y="731052"/>
                  <a:pt x="5297901" y="675084"/>
                  <a:pt x="5241925" y="675084"/>
                </a:cubicBezTo>
                <a:close/>
                <a:moveTo>
                  <a:pt x="3530600" y="675084"/>
                </a:moveTo>
                <a:cubicBezTo>
                  <a:pt x="3474625" y="675084"/>
                  <a:pt x="3440896" y="719930"/>
                  <a:pt x="3440896" y="786660"/>
                </a:cubicBezTo>
                <a:lnTo>
                  <a:pt x="3631428" y="786660"/>
                </a:lnTo>
                <a:cubicBezTo>
                  <a:pt x="3631428" y="731052"/>
                  <a:pt x="3597699" y="675084"/>
                  <a:pt x="3530600" y="675084"/>
                </a:cubicBezTo>
                <a:close/>
                <a:moveTo>
                  <a:pt x="4466008" y="641351"/>
                </a:moveTo>
                <a:cubicBezTo>
                  <a:pt x="4499382" y="641351"/>
                  <a:pt x="4499382" y="641351"/>
                  <a:pt x="4499382" y="641351"/>
                </a:cubicBezTo>
                <a:cubicBezTo>
                  <a:pt x="4510866" y="641351"/>
                  <a:pt x="4510866" y="641351"/>
                  <a:pt x="4510866" y="652473"/>
                </a:cubicBezTo>
                <a:cubicBezTo>
                  <a:pt x="4510866" y="865227"/>
                  <a:pt x="4510866" y="865227"/>
                  <a:pt x="4510866" y="865227"/>
                </a:cubicBezTo>
                <a:cubicBezTo>
                  <a:pt x="4510866" y="898952"/>
                  <a:pt x="4521991" y="954921"/>
                  <a:pt x="4589098" y="954921"/>
                </a:cubicBezTo>
                <a:cubicBezTo>
                  <a:pt x="4611706" y="954921"/>
                  <a:pt x="4656563" y="943799"/>
                  <a:pt x="4678813" y="910074"/>
                </a:cubicBezTo>
                <a:cubicBezTo>
                  <a:pt x="4678813" y="652473"/>
                  <a:pt x="4678813" y="652473"/>
                  <a:pt x="4678813" y="652473"/>
                </a:cubicBezTo>
                <a:cubicBezTo>
                  <a:pt x="4678813" y="641351"/>
                  <a:pt x="4678813" y="641351"/>
                  <a:pt x="4690296" y="641351"/>
                </a:cubicBezTo>
                <a:cubicBezTo>
                  <a:pt x="4723670" y="641351"/>
                  <a:pt x="4723670" y="641351"/>
                  <a:pt x="4723670" y="641351"/>
                </a:cubicBezTo>
                <a:cubicBezTo>
                  <a:pt x="4735154" y="641351"/>
                  <a:pt x="4735154" y="641351"/>
                  <a:pt x="4735154" y="652473"/>
                </a:cubicBezTo>
                <a:cubicBezTo>
                  <a:pt x="4735154" y="977523"/>
                  <a:pt x="4735154" y="977523"/>
                  <a:pt x="4735154" y="977523"/>
                </a:cubicBezTo>
                <a:cubicBezTo>
                  <a:pt x="4735154" y="988645"/>
                  <a:pt x="4735154" y="999767"/>
                  <a:pt x="4723670" y="999767"/>
                </a:cubicBezTo>
                <a:cubicBezTo>
                  <a:pt x="4701421" y="999767"/>
                  <a:pt x="4701421" y="999767"/>
                  <a:pt x="4701421" y="999767"/>
                </a:cubicBezTo>
                <a:cubicBezTo>
                  <a:pt x="4690296" y="999767"/>
                  <a:pt x="4678813" y="988645"/>
                  <a:pt x="4678813" y="977523"/>
                </a:cubicBezTo>
                <a:cubicBezTo>
                  <a:pt x="4678813" y="954921"/>
                  <a:pt x="4678813" y="954921"/>
                  <a:pt x="4678813" y="954921"/>
                </a:cubicBezTo>
                <a:cubicBezTo>
                  <a:pt x="4667688" y="977523"/>
                  <a:pt x="4633955" y="999767"/>
                  <a:pt x="4577973" y="999767"/>
                </a:cubicBezTo>
                <a:cubicBezTo>
                  <a:pt x="4488258" y="999767"/>
                  <a:pt x="4454525" y="943799"/>
                  <a:pt x="4454525" y="865227"/>
                </a:cubicBezTo>
                <a:cubicBezTo>
                  <a:pt x="4454525" y="652473"/>
                  <a:pt x="4454525" y="652473"/>
                  <a:pt x="4454525" y="652473"/>
                </a:cubicBezTo>
                <a:cubicBezTo>
                  <a:pt x="4454525" y="641351"/>
                  <a:pt x="4454525" y="641351"/>
                  <a:pt x="4466008" y="641351"/>
                </a:cubicBezTo>
                <a:close/>
                <a:moveTo>
                  <a:pt x="5588935" y="630238"/>
                </a:moveTo>
                <a:cubicBezTo>
                  <a:pt x="5633590" y="630238"/>
                  <a:pt x="5666813" y="641360"/>
                  <a:pt x="5700394" y="663962"/>
                </a:cubicBezTo>
                <a:lnTo>
                  <a:pt x="5700394" y="675084"/>
                </a:lnTo>
                <a:cubicBezTo>
                  <a:pt x="5689320" y="697328"/>
                  <a:pt x="5689320" y="697328"/>
                  <a:pt x="5689320" y="697328"/>
                </a:cubicBezTo>
                <a:cubicBezTo>
                  <a:pt x="5678245" y="708808"/>
                  <a:pt x="5678245" y="708808"/>
                  <a:pt x="5666813" y="697328"/>
                </a:cubicBezTo>
                <a:cubicBezTo>
                  <a:pt x="5644664" y="686206"/>
                  <a:pt x="5622158" y="675084"/>
                  <a:pt x="5588935" y="675084"/>
                </a:cubicBezTo>
                <a:cubicBezTo>
                  <a:pt x="5532848" y="675084"/>
                  <a:pt x="5510699" y="697328"/>
                  <a:pt x="5510699" y="731052"/>
                </a:cubicBezTo>
                <a:cubicBezTo>
                  <a:pt x="5510699" y="775539"/>
                  <a:pt x="5544280" y="775539"/>
                  <a:pt x="5588935" y="786660"/>
                </a:cubicBezTo>
                <a:cubicBezTo>
                  <a:pt x="5644664" y="798141"/>
                  <a:pt x="5711469" y="820384"/>
                  <a:pt x="5711469" y="898954"/>
                </a:cubicBezTo>
                <a:cubicBezTo>
                  <a:pt x="5711469" y="966043"/>
                  <a:pt x="5655739" y="999767"/>
                  <a:pt x="5577503" y="999767"/>
                </a:cubicBezTo>
                <a:cubicBezTo>
                  <a:pt x="5521774" y="999767"/>
                  <a:pt x="5477118" y="988646"/>
                  <a:pt x="5454969" y="966043"/>
                </a:cubicBezTo>
                <a:cubicBezTo>
                  <a:pt x="5443538" y="954922"/>
                  <a:pt x="5443538" y="954922"/>
                  <a:pt x="5443538" y="943800"/>
                </a:cubicBezTo>
                <a:cubicBezTo>
                  <a:pt x="5466044" y="921198"/>
                  <a:pt x="5466044" y="921198"/>
                  <a:pt x="5466044" y="921198"/>
                </a:cubicBezTo>
                <a:lnTo>
                  <a:pt x="5477118" y="921198"/>
                </a:lnTo>
                <a:cubicBezTo>
                  <a:pt x="5510699" y="943800"/>
                  <a:pt x="5532848" y="954922"/>
                  <a:pt x="5577503" y="954922"/>
                </a:cubicBezTo>
                <a:cubicBezTo>
                  <a:pt x="5622158" y="954922"/>
                  <a:pt x="5655739" y="932678"/>
                  <a:pt x="5655739" y="898954"/>
                </a:cubicBezTo>
                <a:cubicBezTo>
                  <a:pt x="5655739" y="865230"/>
                  <a:pt x="5611084" y="854108"/>
                  <a:pt x="5566429" y="842987"/>
                </a:cubicBezTo>
                <a:cubicBezTo>
                  <a:pt x="5521774" y="831506"/>
                  <a:pt x="5454969" y="809263"/>
                  <a:pt x="5454969" y="731052"/>
                </a:cubicBezTo>
                <a:cubicBezTo>
                  <a:pt x="5454969" y="675084"/>
                  <a:pt x="5510699" y="630238"/>
                  <a:pt x="5588935" y="630238"/>
                </a:cubicBezTo>
                <a:close/>
                <a:moveTo>
                  <a:pt x="5241925" y="630238"/>
                </a:moveTo>
                <a:cubicBezTo>
                  <a:pt x="5353877" y="630238"/>
                  <a:pt x="5398729" y="731052"/>
                  <a:pt x="5398729" y="809263"/>
                </a:cubicBezTo>
                <a:cubicBezTo>
                  <a:pt x="5398729" y="809263"/>
                  <a:pt x="5398729" y="809263"/>
                  <a:pt x="5398729" y="820384"/>
                </a:cubicBezTo>
                <a:cubicBezTo>
                  <a:pt x="5398729" y="831506"/>
                  <a:pt x="5387606" y="831506"/>
                  <a:pt x="5387606" y="831506"/>
                </a:cubicBezTo>
                <a:cubicBezTo>
                  <a:pt x="5387606" y="831506"/>
                  <a:pt x="5387606" y="831506"/>
                  <a:pt x="5141097" y="831506"/>
                </a:cubicBezTo>
                <a:cubicBezTo>
                  <a:pt x="5141097" y="898954"/>
                  <a:pt x="5174467" y="954922"/>
                  <a:pt x="5253049" y="954922"/>
                </a:cubicBezTo>
                <a:cubicBezTo>
                  <a:pt x="5286778" y="954922"/>
                  <a:pt x="5309024" y="943800"/>
                  <a:pt x="5342753" y="932678"/>
                </a:cubicBezTo>
                <a:cubicBezTo>
                  <a:pt x="5342753" y="921198"/>
                  <a:pt x="5353877" y="921198"/>
                  <a:pt x="5353877" y="932678"/>
                </a:cubicBezTo>
                <a:cubicBezTo>
                  <a:pt x="5353877" y="932678"/>
                  <a:pt x="5353877" y="932678"/>
                  <a:pt x="5365359" y="943800"/>
                </a:cubicBezTo>
                <a:cubicBezTo>
                  <a:pt x="5376482" y="954922"/>
                  <a:pt x="5376482" y="966043"/>
                  <a:pt x="5365359" y="966043"/>
                </a:cubicBezTo>
                <a:cubicBezTo>
                  <a:pt x="5331630" y="988646"/>
                  <a:pt x="5297901" y="999767"/>
                  <a:pt x="5253049" y="999767"/>
                </a:cubicBezTo>
                <a:cubicBezTo>
                  <a:pt x="5129615" y="999767"/>
                  <a:pt x="5084763" y="910076"/>
                  <a:pt x="5084763" y="820384"/>
                </a:cubicBezTo>
                <a:cubicBezTo>
                  <a:pt x="5084763" y="719930"/>
                  <a:pt x="5129615" y="630238"/>
                  <a:pt x="5241925" y="630238"/>
                </a:cubicBezTo>
                <a:close/>
                <a:moveTo>
                  <a:pt x="5004797" y="630238"/>
                </a:moveTo>
                <a:cubicBezTo>
                  <a:pt x="5015878" y="630238"/>
                  <a:pt x="5026960" y="630238"/>
                  <a:pt x="5038041" y="630238"/>
                </a:cubicBezTo>
                <a:cubicBezTo>
                  <a:pt x="5049480" y="630238"/>
                  <a:pt x="5049480" y="641360"/>
                  <a:pt x="5049480" y="652482"/>
                </a:cubicBezTo>
                <a:cubicBezTo>
                  <a:pt x="5038041" y="675084"/>
                  <a:pt x="5038041" y="675084"/>
                  <a:pt x="5038041" y="675084"/>
                </a:cubicBezTo>
                <a:cubicBezTo>
                  <a:pt x="5038041" y="686206"/>
                  <a:pt x="5038041" y="686206"/>
                  <a:pt x="5026960" y="686206"/>
                </a:cubicBezTo>
                <a:cubicBezTo>
                  <a:pt x="5015878" y="686206"/>
                  <a:pt x="5004797" y="686206"/>
                  <a:pt x="4993358" y="686206"/>
                </a:cubicBezTo>
                <a:cubicBezTo>
                  <a:pt x="4971194" y="686206"/>
                  <a:pt x="4937592" y="697328"/>
                  <a:pt x="4915429" y="731052"/>
                </a:cubicBezTo>
                <a:cubicBezTo>
                  <a:pt x="4915429" y="977524"/>
                  <a:pt x="4915429" y="977524"/>
                  <a:pt x="4915429" y="977524"/>
                </a:cubicBezTo>
                <a:cubicBezTo>
                  <a:pt x="4915429" y="988646"/>
                  <a:pt x="4903990" y="999767"/>
                  <a:pt x="4892908" y="999767"/>
                </a:cubicBezTo>
                <a:lnTo>
                  <a:pt x="4870745" y="999767"/>
                </a:lnTo>
                <a:cubicBezTo>
                  <a:pt x="4859306" y="999767"/>
                  <a:pt x="4848225" y="988646"/>
                  <a:pt x="4848225" y="977524"/>
                </a:cubicBezTo>
                <a:cubicBezTo>
                  <a:pt x="4848225" y="652482"/>
                  <a:pt x="4848225" y="652482"/>
                  <a:pt x="4848225" y="652482"/>
                </a:cubicBezTo>
                <a:cubicBezTo>
                  <a:pt x="4848225" y="641360"/>
                  <a:pt x="4859306" y="641360"/>
                  <a:pt x="4870745" y="641360"/>
                </a:cubicBezTo>
                <a:cubicBezTo>
                  <a:pt x="4892908" y="641360"/>
                  <a:pt x="4892908" y="641360"/>
                  <a:pt x="4892908" y="641360"/>
                </a:cubicBezTo>
                <a:cubicBezTo>
                  <a:pt x="4903990" y="641360"/>
                  <a:pt x="4903990" y="641360"/>
                  <a:pt x="4903990" y="652482"/>
                </a:cubicBezTo>
                <a:cubicBezTo>
                  <a:pt x="4903990" y="686206"/>
                  <a:pt x="4903990" y="686206"/>
                  <a:pt x="4903990" y="686206"/>
                </a:cubicBezTo>
                <a:cubicBezTo>
                  <a:pt x="4926511" y="652482"/>
                  <a:pt x="4960113" y="630238"/>
                  <a:pt x="5004797" y="630238"/>
                </a:cubicBezTo>
                <a:close/>
                <a:moveTo>
                  <a:pt x="3946548" y="630238"/>
                </a:moveTo>
                <a:cubicBezTo>
                  <a:pt x="4036259" y="630238"/>
                  <a:pt x="4069991" y="697328"/>
                  <a:pt x="4069991" y="764417"/>
                </a:cubicBezTo>
                <a:cubicBezTo>
                  <a:pt x="4069991" y="977524"/>
                  <a:pt x="4069991" y="977524"/>
                  <a:pt x="4069991" y="977524"/>
                </a:cubicBezTo>
                <a:cubicBezTo>
                  <a:pt x="4069991" y="988646"/>
                  <a:pt x="4069991" y="999767"/>
                  <a:pt x="4058867" y="999767"/>
                </a:cubicBezTo>
                <a:cubicBezTo>
                  <a:pt x="4025135" y="999767"/>
                  <a:pt x="4025135" y="999767"/>
                  <a:pt x="4025135" y="999767"/>
                </a:cubicBezTo>
                <a:cubicBezTo>
                  <a:pt x="4014011" y="999767"/>
                  <a:pt x="4014011" y="988646"/>
                  <a:pt x="4014011" y="977524"/>
                </a:cubicBezTo>
                <a:cubicBezTo>
                  <a:pt x="4014011" y="775539"/>
                  <a:pt x="4014011" y="775539"/>
                  <a:pt x="4014011" y="775539"/>
                </a:cubicBezTo>
                <a:cubicBezTo>
                  <a:pt x="4014011" y="731052"/>
                  <a:pt x="4002528" y="675084"/>
                  <a:pt x="3935424" y="675084"/>
                </a:cubicBezTo>
                <a:cubicBezTo>
                  <a:pt x="3901693" y="675084"/>
                  <a:pt x="3867961" y="686206"/>
                  <a:pt x="3845713" y="731052"/>
                </a:cubicBezTo>
                <a:cubicBezTo>
                  <a:pt x="3845713" y="977524"/>
                  <a:pt x="3845713" y="977524"/>
                  <a:pt x="3845713" y="977524"/>
                </a:cubicBezTo>
                <a:cubicBezTo>
                  <a:pt x="3845713" y="988646"/>
                  <a:pt x="3834588" y="999767"/>
                  <a:pt x="3823105" y="999767"/>
                </a:cubicBezTo>
                <a:lnTo>
                  <a:pt x="3800857" y="999767"/>
                </a:lnTo>
                <a:cubicBezTo>
                  <a:pt x="3789733" y="999767"/>
                  <a:pt x="3778250" y="988646"/>
                  <a:pt x="3778250" y="977524"/>
                </a:cubicBezTo>
                <a:cubicBezTo>
                  <a:pt x="3778250" y="652482"/>
                  <a:pt x="3778250" y="652482"/>
                  <a:pt x="3778250" y="652482"/>
                </a:cubicBezTo>
                <a:cubicBezTo>
                  <a:pt x="3778250" y="641360"/>
                  <a:pt x="3789733" y="641360"/>
                  <a:pt x="3800857" y="641360"/>
                </a:cubicBezTo>
                <a:cubicBezTo>
                  <a:pt x="3823105" y="641360"/>
                  <a:pt x="3823105" y="641360"/>
                  <a:pt x="3823105" y="641360"/>
                </a:cubicBezTo>
                <a:cubicBezTo>
                  <a:pt x="3834588" y="641360"/>
                  <a:pt x="3834588" y="641360"/>
                  <a:pt x="3834588" y="652482"/>
                </a:cubicBezTo>
                <a:cubicBezTo>
                  <a:pt x="3834588" y="675084"/>
                  <a:pt x="3834588" y="675084"/>
                  <a:pt x="3834588" y="675084"/>
                </a:cubicBezTo>
                <a:cubicBezTo>
                  <a:pt x="3856837" y="652482"/>
                  <a:pt x="3890568" y="630238"/>
                  <a:pt x="3946548" y="630238"/>
                </a:cubicBezTo>
                <a:close/>
                <a:moveTo>
                  <a:pt x="3541724" y="630238"/>
                </a:moveTo>
                <a:cubicBezTo>
                  <a:pt x="3654034" y="630238"/>
                  <a:pt x="3687404" y="731052"/>
                  <a:pt x="3687404" y="809263"/>
                </a:cubicBezTo>
                <a:cubicBezTo>
                  <a:pt x="3687404" y="809263"/>
                  <a:pt x="3687404" y="809263"/>
                  <a:pt x="3687404" y="820384"/>
                </a:cubicBezTo>
                <a:cubicBezTo>
                  <a:pt x="3687404" y="831506"/>
                  <a:pt x="3687404" y="831506"/>
                  <a:pt x="3676281" y="831506"/>
                </a:cubicBezTo>
                <a:cubicBezTo>
                  <a:pt x="3676281" y="831506"/>
                  <a:pt x="3676281" y="831506"/>
                  <a:pt x="3440896" y="831506"/>
                </a:cubicBezTo>
                <a:cubicBezTo>
                  <a:pt x="3440896" y="898954"/>
                  <a:pt x="3474625" y="954922"/>
                  <a:pt x="3552847" y="954922"/>
                </a:cubicBezTo>
                <a:cubicBezTo>
                  <a:pt x="3575453" y="954922"/>
                  <a:pt x="3609182" y="943800"/>
                  <a:pt x="3631428" y="932678"/>
                </a:cubicBezTo>
                <a:cubicBezTo>
                  <a:pt x="3642552" y="921198"/>
                  <a:pt x="3642552" y="921198"/>
                  <a:pt x="3654034" y="932678"/>
                </a:cubicBezTo>
                <a:cubicBezTo>
                  <a:pt x="3654034" y="932678"/>
                  <a:pt x="3654034" y="932678"/>
                  <a:pt x="3665157" y="943800"/>
                </a:cubicBezTo>
                <a:cubicBezTo>
                  <a:pt x="3665157" y="954922"/>
                  <a:pt x="3665157" y="966043"/>
                  <a:pt x="3665157" y="966043"/>
                </a:cubicBezTo>
                <a:cubicBezTo>
                  <a:pt x="3631428" y="988646"/>
                  <a:pt x="3586576" y="999767"/>
                  <a:pt x="3552847" y="999767"/>
                </a:cubicBezTo>
                <a:cubicBezTo>
                  <a:pt x="3429772" y="999767"/>
                  <a:pt x="3373438" y="910076"/>
                  <a:pt x="3373438" y="820384"/>
                </a:cubicBezTo>
                <a:cubicBezTo>
                  <a:pt x="3373438" y="719930"/>
                  <a:pt x="3429772" y="630238"/>
                  <a:pt x="3541724" y="630238"/>
                </a:cubicBezTo>
                <a:close/>
                <a:moveTo>
                  <a:pt x="5938413" y="550863"/>
                </a:moveTo>
                <a:cubicBezTo>
                  <a:pt x="5949738" y="550863"/>
                  <a:pt x="5960709" y="561963"/>
                  <a:pt x="5960709" y="573421"/>
                </a:cubicBezTo>
                <a:cubicBezTo>
                  <a:pt x="5960709" y="696236"/>
                  <a:pt x="5960709" y="696236"/>
                  <a:pt x="5960709" y="696236"/>
                </a:cubicBezTo>
                <a:cubicBezTo>
                  <a:pt x="5960709" y="707693"/>
                  <a:pt x="5949738" y="729893"/>
                  <a:pt x="5938413" y="729893"/>
                </a:cubicBezTo>
                <a:cubicBezTo>
                  <a:pt x="5916471" y="729893"/>
                  <a:pt x="5905500" y="707693"/>
                  <a:pt x="5905500" y="696236"/>
                </a:cubicBezTo>
                <a:cubicBezTo>
                  <a:pt x="5905500" y="573421"/>
                  <a:pt x="5905500" y="573421"/>
                  <a:pt x="5905500" y="573421"/>
                </a:cubicBezTo>
                <a:cubicBezTo>
                  <a:pt x="5905500" y="561963"/>
                  <a:pt x="5916471" y="550863"/>
                  <a:pt x="5938413" y="550863"/>
                </a:cubicBezTo>
                <a:close/>
                <a:moveTo>
                  <a:pt x="4216810" y="539751"/>
                </a:moveTo>
                <a:cubicBezTo>
                  <a:pt x="4250375" y="539751"/>
                  <a:pt x="4250375" y="539751"/>
                  <a:pt x="4250375" y="539751"/>
                </a:cubicBezTo>
                <a:cubicBezTo>
                  <a:pt x="4250375" y="539751"/>
                  <a:pt x="4261444" y="539751"/>
                  <a:pt x="4261444" y="550854"/>
                </a:cubicBezTo>
                <a:cubicBezTo>
                  <a:pt x="4261444" y="640391"/>
                  <a:pt x="4261444" y="640391"/>
                  <a:pt x="4261444" y="640391"/>
                </a:cubicBezTo>
                <a:cubicBezTo>
                  <a:pt x="4361780" y="640391"/>
                  <a:pt x="4361780" y="640391"/>
                  <a:pt x="4361780" y="640391"/>
                </a:cubicBezTo>
                <a:cubicBezTo>
                  <a:pt x="4373206" y="640391"/>
                  <a:pt x="4373206" y="640391"/>
                  <a:pt x="4373206" y="651494"/>
                </a:cubicBezTo>
                <a:cubicBezTo>
                  <a:pt x="4373206" y="662954"/>
                  <a:pt x="4373206" y="662954"/>
                  <a:pt x="4373206" y="662954"/>
                </a:cubicBezTo>
                <a:cubicBezTo>
                  <a:pt x="4373206" y="674057"/>
                  <a:pt x="4373206" y="685159"/>
                  <a:pt x="4361780" y="685159"/>
                </a:cubicBezTo>
                <a:cubicBezTo>
                  <a:pt x="4261444" y="685159"/>
                  <a:pt x="4261444" y="685159"/>
                  <a:pt x="4261444" y="685159"/>
                </a:cubicBezTo>
                <a:cubicBezTo>
                  <a:pt x="4261444" y="886439"/>
                  <a:pt x="4261444" y="886439"/>
                  <a:pt x="4261444" y="886439"/>
                </a:cubicBezTo>
                <a:cubicBezTo>
                  <a:pt x="4261444" y="931207"/>
                  <a:pt x="4272513" y="953413"/>
                  <a:pt x="4306077" y="953413"/>
                </a:cubicBezTo>
                <a:cubicBezTo>
                  <a:pt x="4317146" y="953413"/>
                  <a:pt x="4339641" y="953413"/>
                  <a:pt x="4350710" y="942310"/>
                </a:cubicBezTo>
                <a:cubicBezTo>
                  <a:pt x="4361780" y="931207"/>
                  <a:pt x="4361780" y="942310"/>
                  <a:pt x="4361780" y="942310"/>
                </a:cubicBezTo>
                <a:cubicBezTo>
                  <a:pt x="4373206" y="964515"/>
                  <a:pt x="4373206" y="964515"/>
                  <a:pt x="4373206" y="964515"/>
                </a:cubicBezTo>
                <a:cubicBezTo>
                  <a:pt x="4373206" y="975976"/>
                  <a:pt x="4373206" y="975976"/>
                  <a:pt x="4361780" y="987078"/>
                </a:cubicBezTo>
                <a:cubicBezTo>
                  <a:pt x="4350710" y="998181"/>
                  <a:pt x="4328572" y="998181"/>
                  <a:pt x="4295008" y="998181"/>
                </a:cubicBezTo>
                <a:cubicBezTo>
                  <a:pt x="4239306" y="998181"/>
                  <a:pt x="4205741" y="975976"/>
                  <a:pt x="4205741" y="897541"/>
                </a:cubicBezTo>
                <a:cubicBezTo>
                  <a:pt x="4205741" y="685159"/>
                  <a:pt x="4205741" y="685159"/>
                  <a:pt x="4205741" y="685159"/>
                </a:cubicBezTo>
                <a:lnTo>
                  <a:pt x="4150039" y="685159"/>
                </a:lnTo>
                <a:cubicBezTo>
                  <a:pt x="4138613" y="685159"/>
                  <a:pt x="4138613" y="674057"/>
                  <a:pt x="4138613" y="662954"/>
                </a:cubicBezTo>
                <a:cubicBezTo>
                  <a:pt x="4138613" y="651494"/>
                  <a:pt x="4138613" y="651494"/>
                  <a:pt x="4138613" y="651494"/>
                </a:cubicBezTo>
                <a:cubicBezTo>
                  <a:pt x="4138613" y="640391"/>
                  <a:pt x="4138613" y="640391"/>
                  <a:pt x="4150039" y="640391"/>
                </a:cubicBezTo>
                <a:cubicBezTo>
                  <a:pt x="4205741" y="640391"/>
                  <a:pt x="4205741" y="640391"/>
                  <a:pt x="4205741" y="640391"/>
                </a:cubicBezTo>
                <a:cubicBezTo>
                  <a:pt x="4205741" y="550854"/>
                  <a:pt x="4205741" y="550854"/>
                  <a:pt x="4205741" y="550854"/>
                </a:cubicBezTo>
                <a:cubicBezTo>
                  <a:pt x="4205741" y="539751"/>
                  <a:pt x="4205741" y="539751"/>
                  <a:pt x="4216810" y="539751"/>
                </a:cubicBezTo>
                <a:close/>
                <a:moveTo>
                  <a:pt x="2968624" y="495301"/>
                </a:moveTo>
                <a:cubicBezTo>
                  <a:pt x="3013427" y="495301"/>
                  <a:pt x="3013427" y="495301"/>
                  <a:pt x="3013427" y="495301"/>
                </a:cubicBezTo>
                <a:cubicBezTo>
                  <a:pt x="3024896" y="495301"/>
                  <a:pt x="3024896" y="506432"/>
                  <a:pt x="3024896" y="517562"/>
                </a:cubicBezTo>
                <a:cubicBezTo>
                  <a:pt x="3058229" y="674826"/>
                  <a:pt x="3114143" y="809111"/>
                  <a:pt x="3158946" y="921135"/>
                </a:cubicBezTo>
                <a:cubicBezTo>
                  <a:pt x="3214860" y="809111"/>
                  <a:pt x="3259663" y="674826"/>
                  <a:pt x="3293354" y="517562"/>
                </a:cubicBezTo>
                <a:cubicBezTo>
                  <a:pt x="3293354" y="506432"/>
                  <a:pt x="3304465" y="495301"/>
                  <a:pt x="3315577" y="495301"/>
                </a:cubicBezTo>
                <a:cubicBezTo>
                  <a:pt x="3349268" y="495301"/>
                  <a:pt x="3349268" y="495301"/>
                  <a:pt x="3349268" y="495301"/>
                </a:cubicBezTo>
                <a:lnTo>
                  <a:pt x="3360379" y="506432"/>
                </a:lnTo>
                <a:lnTo>
                  <a:pt x="3360379" y="517562"/>
                </a:lnTo>
                <a:cubicBezTo>
                  <a:pt x="3315577" y="697088"/>
                  <a:pt x="3248552" y="853993"/>
                  <a:pt x="3192279" y="988637"/>
                </a:cubicBezTo>
                <a:cubicBezTo>
                  <a:pt x="3192279" y="988637"/>
                  <a:pt x="3181168" y="999767"/>
                  <a:pt x="3170057" y="999767"/>
                </a:cubicBezTo>
                <a:lnTo>
                  <a:pt x="3147477" y="999767"/>
                </a:lnTo>
                <a:cubicBezTo>
                  <a:pt x="3136365" y="999767"/>
                  <a:pt x="3136365" y="988637"/>
                  <a:pt x="3125254" y="988637"/>
                </a:cubicBezTo>
                <a:cubicBezTo>
                  <a:pt x="3069699" y="853993"/>
                  <a:pt x="3002316" y="697088"/>
                  <a:pt x="2957513" y="517562"/>
                </a:cubicBezTo>
                <a:lnTo>
                  <a:pt x="2957513" y="506432"/>
                </a:lnTo>
                <a:close/>
                <a:moveTo>
                  <a:pt x="2463765" y="495301"/>
                </a:moveTo>
                <a:cubicBezTo>
                  <a:pt x="2731766" y="495301"/>
                  <a:pt x="2731766" y="495301"/>
                  <a:pt x="2731766" y="495301"/>
                </a:cubicBezTo>
                <a:cubicBezTo>
                  <a:pt x="2731766" y="495301"/>
                  <a:pt x="2742843" y="506432"/>
                  <a:pt x="2742843" y="517562"/>
                </a:cubicBezTo>
                <a:cubicBezTo>
                  <a:pt x="2742843" y="540183"/>
                  <a:pt x="2742843" y="540183"/>
                  <a:pt x="2742843" y="540183"/>
                </a:cubicBezTo>
                <a:cubicBezTo>
                  <a:pt x="2742843" y="551313"/>
                  <a:pt x="2731766" y="551313"/>
                  <a:pt x="2731766" y="551313"/>
                </a:cubicBezTo>
                <a:cubicBezTo>
                  <a:pt x="2508432" y="551313"/>
                  <a:pt x="2508432" y="551313"/>
                  <a:pt x="2508432" y="551313"/>
                </a:cubicBezTo>
                <a:cubicBezTo>
                  <a:pt x="2508432" y="708577"/>
                  <a:pt x="2508432" y="708577"/>
                  <a:pt x="2508432" y="708577"/>
                </a:cubicBezTo>
                <a:cubicBezTo>
                  <a:pt x="2698177" y="708577"/>
                  <a:pt x="2698177" y="708577"/>
                  <a:pt x="2698177" y="708577"/>
                </a:cubicBezTo>
                <a:cubicBezTo>
                  <a:pt x="2709611" y="708577"/>
                  <a:pt x="2720689" y="719708"/>
                  <a:pt x="2720689" y="730838"/>
                </a:cubicBezTo>
                <a:cubicBezTo>
                  <a:pt x="2720689" y="753099"/>
                  <a:pt x="2720689" y="753099"/>
                  <a:pt x="2720689" y="753099"/>
                </a:cubicBezTo>
                <a:cubicBezTo>
                  <a:pt x="2720689" y="764230"/>
                  <a:pt x="2709611" y="764230"/>
                  <a:pt x="2698177" y="764230"/>
                </a:cubicBezTo>
                <a:cubicBezTo>
                  <a:pt x="2508432" y="764230"/>
                  <a:pt x="2508432" y="764230"/>
                  <a:pt x="2508432" y="764230"/>
                </a:cubicBezTo>
                <a:cubicBezTo>
                  <a:pt x="2508432" y="943755"/>
                  <a:pt x="2508432" y="943755"/>
                  <a:pt x="2508432" y="943755"/>
                </a:cubicBezTo>
                <a:cubicBezTo>
                  <a:pt x="2731766" y="943755"/>
                  <a:pt x="2731766" y="943755"/>
                  <a:pt x="2731766" y="943755"/>
                </a:cubicBezTo>
                <a:cubicBezTo>
                  <a:pt x="2731766" y="943755"/>
                  <a:pt x="2742843" y="943755"/>
                  <a:pt x="2742843" y="954886"/>
                </a:cubicBezTo>
                <a:cubicBezTo>
                  <a:pt x="2742843" y="977506"/>
                  <a:pt x="2742843" y="977506"/>
                  <a:pt x="2742843" y="977506"/>
                </a:cubicBezTo>
                <a:cubicBezTo>
                  <a:pt x="2742843" y="988637"/>
                  <a:pt x="2731766" y="999767"/>
                  <a:pt x="2731766" y="999767"/>
                </a:cubicBezTo>
                <a:lnTo>
                  <a:pt x="2463765" y="999767"/>
                </a:lnTo>
                <a:cubicBezTo>
                  <a:pt x="2452688" y="999767"/>
                  <a:pt x="2452688" y="988637"/>
                  <a:pt x="2452688" y="977506"/>
                </a:cubicBezTo>
                <a:cubicBezTo>
                  <a:pt x="2452688" y="517562"/>
                  <a:pt x="2452688" y="517562"/>
                  <a:pt x="2452688" y="517562"/>
                </a:cubicBezTo>
                <a:cubicBezTo>
                  <a:pt x="2452688" y="506432"/>
                  <a:pt x="2452688" y="495301"/>
                  <a:pt x="2463765" y="495301"/>
                </a:cubicBezTo>
                <a:close/>
                <a:moveTo>
                  <a:pt x="2170090" y="495301"/>
                </a:moveTo>
                <a:cubicBezTo>
                  <a:pt x="2225954" y="495301"/>
                  <a:pt x="2281818" y="506432"/>
                  <a:pt x="2326581" y="551313"/>
                </a:cubicBezTo>
                <a:lnTo>
                  <a:pt x="2326581" y="562444"/>
                </a:lnTo>
                <a:cubicBezTo>
                  <a:pt x="2304379" y="585064"/>
                  <a:pt x="2304379" y="585064"/>
                  <a:pt x="2304379" y="585064"/>
                </a:cubicBezTo>
                <a:cubicBezTo>
                  <a:pt x="2304379" y="596194"/>
                  <a:pt x="2292919" y="596194"/>
                  <a:pt x="2292919" y="585064"/>
                </a:cubicBezTo>
                <a:cubicBezTo>
                  <a:pt x="2259616" y="562444"/>
                  <a:pt x="2214853" y="551313"/>
                  <a:pt x="2158630" y="551313"/>
                </a:cubicBezTo>
                <a:cubicBezTo>
                  <a:pt x="2058003" y="551313"/>
                  <a:pt x="2002139" y="641076"/>
                  <a:pt x="2002139" y="753099"/>
                </a:cubicBezTo>
                <a:cubicBezTo>
                  <a:pt x="2002139" y="865123"/>
                  <a:pt x="2058003" y="954886"/>
                  <a:pt x="2170090" y="954886"/>
                </a:cubicBezTo>
                <a:cubicBezTo>
                  <a:pt x="2203393" y="954886"/>
                  <a:pt x="2259616" y="943755"/>
                  <a:pt x="2281818" y="921135"/>
                </a:cubicBezTo>
                <a:cubicBezTo>
                  <a:pt x="2281818" y="786491"/>
                  <a:pt x="2281818" y="786491"/>
                  <a:pt x="2281818" y="786491"/>
                </a:cubicBezTo>
                <a:cubicBezTo>
                  <a:pt x="2181191" y="786491"/>
                  <a:pt x="2181191" y="786491"/>
                  <a:pt x="2181191" y="786491"/>
                </a:cubicBezTo>
                <a:cubicBezTo>
                  <a:pt x="2170090" y="786491"/>
                  <a:pt x="2170090" y="775361"/>
                  <a:pt x="2170090" y="764230"/>
                </a:cubicBezTo>
                <a:cubicBezTo>
                  <a:pt x="2170090" y="741969"/>
                  <a:pt x="2170090" y="741969"/>
                  <a:pt x="2170090" y="741969"/>
                </a:cubicBezTo>
                <a:cubicBezTo>
                  <a:pt x="2170090" y="730838"/>
                  <a:pt x="2170090" y="730838"/>
                  <a:pt x="2181191" y="730838"/>
                </a:cubicBezTo>
                <a:cubicBezTo>
                  <a:pt x="2337682" y="730838"/>
                  <a:pt x="2337682" y="730838"/>
                  <a:pt x="2337682" y="730838"/>
                </a:cubicBezTo>
                <a:cubicBezTo>
                  <a:pt x="2337682" y="730838"/>
                  <a:pt x="2349142" y="730838"/>
                  <a:pt x="2349142" y="741969"/>
                </a:cubicBezTo>
                <a:cubicBezTo>
                  <a:pt x="2349142" y="943755"/>
                  <a:pt x="2349142" y="943755"/>
                  <a:pt x="2349142" y="943755"/>
                </a:cubicBezTo>
                <a:cubicBezTo>
                  <a:pt x="2349142" y="954886"/>
                  <a:pt x="2337682" y="954886"/>
                  <a:pt x="2337682" y="966016"/>
                </a:cubicBezTo>
                <a:cubicBezTo>
                  <a:pt x="2292919" y="988637"/>
                  <a:pt x="2225954" y="999767"/>
                  <a:pt x="2170090" y="999767"/>
                </a:cubicBezTo>
                <a:cubicBezTo>
                  <a:pt x="2002139" y="999767"/>
                  <a:pt x="1946275" y="876254"/>
                  <a:pt x="1946275" y="753099"/>
                </a:cubicBezTo>
                <a:cubicBezTo>
                  <a:pt x="1946275" y="618815"/>
                  <a:pt x="2002139" y="495301"/>
                  <a:pt x="2170090" y="495301"/>
                </a:cubicBezTo>
                <a:close/>
                <a:moveTo>
                  <a:pt x="6040758" y="439738"/>
                </a:moveTo>
                <a:cubicBezTo>
                  <a:pt x="6163572" y="439738"/>
                  <a:pt x="6163572" y="439738"/>
                  <a:pt x="6163572" y="439738"/>
                </a:cubicBezTo>
                <a:cubicBezTo>
                  <a:pt x="6175030" y="439738"/>
                  <a:pt x="6186130" y="450709"/>
                  <a:pt x="6186130" y="472651"/>
                </a:cubicBezTo>
                <a:cubicBezTo>
                  <a:pt x="6186130" y="483976"/>
                  <a:pt x="6175030" y="494947"/>
                  <a:pt x="6163572" y="494947"/>
                </a:cubicBezTo>
                <a:cubicBezTo>
                  <a:pt x="6040758" y="494947"/>
                  <a:pt x="6040758" y="494947"/>
                  <a:pt x="6040758" y="494947"/>
                </a:cubicBezTo>
                <a:cubicBezTo>
                  <a:pt x="6029300" y="494947"/>
                  <a:pt x="6007100" y="483976"/>
                  <a:pt x="6007100" y="472651"/>
                </a:cubicBezTo>
                <a:cubicBezTo>
                  <a:pt x="6007100" y="450709"/>
                  <a:pt x="6029300" y="439738"/>
                  <a:pt x="6040758" y="439738"/>
                </a:cubicBezTo>
                <a:close/>
                <a:moveTo>
                  <a:pt x="5702274" y="439738"/>
                </a:moveTo>
                <a:cubicBezTo>
                  <a:pt x="5825447" y="439738"/>
                  <a:pt x="5825447" y="439738"/>
                  <a:pt x="5825447" y="439738"/>
                </a:cubicBezTo>
                <a:cubicBezTo>
                  <a:pt x="5847647" y="439738"/>
                  <a:pt x="5859105" y="450709"/>
                  <a:pt x="5859105" y="472651"/>
                </a:cubicBezTo>
                <a:cubicBezTo>
                  <a:pt x="5859105" y="483976"/>
                  <a:pt x="5847647" y="494947"/>
                  <a:pt x="5825447" y="494947"/>
                </a:cubicBezTo>
                <a:cubicBezTo>
                  <a:pt x="5702274" y="494947"/>
                  <a:pt x="5702274" y="494947"/>
                  <a:pt x="5702274" y="494947"/>
                </a:cubicBezTo>
                <a:cubicBezTo>
                  <a:pt x="5691175" y="494947"/>
                  <a:pt x="5680075" y="483976"/>
                  <a:pt x="5680075" y="472651"/>
                </a:cubicBezTo>
                <a:cubicBezTo>
                  <a:pt x="5680075" y="450709"/>
                  <a:pt x="5691175" y="439738"/>
                  <a:pt x="5702274" y="439738"/>
                </a:cubicBezTo>
                <a:close/>
                <a:moveTo>
                  <a:pt x="997548" y="401698"/>
                </a:moveTo>
                <a:cubicBezTo>
                  <a:pt x="1002247" y="401256"/>
                  <a:pt x="1006753" y="402324"/>
                  <a:pt x="1010916" y="405144"/>
                </a:cubicBezTo>
                <a:cubicBezTo>
                  <a:pt x="1044222" y="416243"/>
                  <a:pt x="977611" y="494652"/>
                  <a:pt x="922338" y="550505"/>
                </a:cubicBezTo>
                <a:cubicBezTo>
                  <a:pt x="922338" y="481897"/>
                  <a:pt x="964656" y="404791"/>
                  <a:pt x="997548" y="401698"/>
                </a:cubicBezTo>
                <a:close/>
                <a:moveTo>
                  <a:pt x="640693" y="394027"/>
                </a:moveTo>
                <a:cubicBezTo>
                  <a:pt x="685443" y="416190"/>
                  <a:pt x="595943" y="550242"/>
                  <a:pt x="528638" y="583844"/>
                </a:cubicBezTo>
                <a:cubicBezTo>
                  <a:pt x="528638" y="516639"/>
                  <a:pt x="595943" y="382588"/>
                  <a:pt x="640693" y="394027"/>
                </a:cubicBezTo>
                <a:close/>
                <a:moveTo>
                  <a:pt x="640074" y="349011"/>
                </a:moveTo>
                <a:cubicBezTo>
                  <a:pt x="538625" y="349011"/>
                  <a:pt x="460200" y="483829"/>
                  <a:pt x="460200" y="584853"/>
                </a:cubicBezTo>
                <a:cubicBezTo>
                  <a:pt x="426384" y="584853"/>
                  <a:pt x="415232" y="551058"/>
                  <a:pt x="415232" y="528768"/>
                </a:cubicBezTo>
                <a:cubicBezTo>
                  <a:pt x="415232" y="506119"/>
                  <a:pt x="426384" y="472325"/>
                  <a:pt x="426384" y="461180"/>
                </a:cubicBezTo>
                <a:cubicBezTo>
                  <a:pt x="426384" y="461180"/>
                  <a:pt x="426384" y="450035"/>
                  <a:pt x="415232" y="450035"/>
                </a:cubicBezTo>
                <a:cubicBezTo>
                  <a:pt x="381415" y="450035"/>
                  <a:pt x="358751" y="483829"/>
                  <a:pt x="358751" y="539913"/>
                </a:cubicBezTo>
                <a:cubicBezTo>
                  <a:pt x="358751" y="607143"/>
                  <a:pt x="403720" y="640937"/>
                  <a:pt x="471352" y="652082"/>
                </a:cubicBezTo>
                <a:cubicBezTo>
                  <a:pt x="471352" y="685876"/>
                  <a:pt x="505169" y="719671"/>
                  <a:pt x="550137" y="719671"/>
                </a:cubicBezTo>
                <a:cubicBezTo>
                  <a:pt x="583594" y="719671"/>
                  <a:pt x="617410" y="719671"/>
                  <a:pt x="640074" y="697021"/>
                </a:cubicBezTo>
                <a:cubicBezTo>
                  <a:pt x="628562" y="708526"/>
                  <a:pt x="628562" y="719671"/>
                  <a:pt x="628562" y="730816"/>
                </a:cubicBezTo>
                <a:cubicBezTo>
                  <a:pt x="538625" y="786540"/>
                  <a:pt x="471352" y="820335"/>
                  <a:pt x="415232" y="865274"/>
                </a:cubicBezTo>
                <a:cubicBezTo>
                  <a:pt x="358751" y="910213"/>
                  <a:pt x="336447" y="966298"/>
                  <a:pt x="336447" y="1022741"/>
                </a:cubicBezTo>
                <a:cubicBezTo>
                  <a:pt x="336447" y="1078826"/>
                  <a:pt x="381415" y="1134910"/>
                  <a:pt x="460200" y="1134910"/>
                </a:cubicBezTo>
                <a:cubicBezTo>
                  <a:pt x="550137" y="1134910"/>
                  <a:pt x="628562" y="1056176"/>
                  <a:pt x="662379" y="955153"/>
                </a:cubicBezTo>
                <a:cubicBezTo>
                  <a:pt x="673531" y="910213"/>
                  <a:pt x="685043" y="831480"/>
                  <a:pt x="685043" y="764250"/>
                </a:cubicBezTo>
                <a:cubicBezTo>
                  <a:pt x="786132" y="708526"/>
                  <a:pt x="831100" y="685876"/>
                  <a:pt x="876069" y="640937"/>
                </a:cubicBezTo>
                <a:cubicBezTo>
                  <a:pt x="887221" y="652082"/>
                  <a:pt x="887221" y="663586"/>
                  <a:pt x="898373" y="674731"/>
                </a:cubicBezTo>
                <a:cubicBezTo>
                  <a:pt x="853405" y="697021"/>
                  <a:pt x="752316" y="753105"/>
                  <a:pt x="752316" y="910213"/>
                </a:cubicBezTo>
                <a:cubicBezTo>
                  <a:pt x="752316" y="1022741"/>
                  <a:pt x="819948" y="1134910"/>
                  <a:pt x="966006" y="1134910"/>
                </a:cubicBezTo>
                <a:cubicBezTo>
                  <a:pt x="1089759" y="1134910"/>
                  <a:pt x="1168184" y="1045031"/>
                  <a:pt x="1168184" y="944008"/>
                </a:cubicBezTo>
                <a:cubicBezTo>
                  <a:pt x="1168184" y="865274"/>
                  <a:pt x="1123216" y="786540"/>
                  <a:pt x="1033279" y="786540"/>
                </a:cubicBezTo>
                <a:cubicBezTo>
                  <a:pt x="954854" y="786540"/>
                  <a:pt x="898373" y="831480"/>
                  <a:pt x="898373" y="899068"/>
                </a:cubicBezTo>
                <a:cubicBezTo>
                  <a:pt x="898373" y="944008"/>
                  <a:pt x="932190" y="988947"/>
                  <a:pt x="977158" y="988947"/>
                </a:cubicBezTo>
                <a:cubicBezTo>
                  <a:pt x="988310" y="988947"/>
                  <a:pt x="1010974" y="977802"/>
                  <a:pt x="1010974" y="966298"/>
                </a:cubicBezTo>
                <a:cubicBezTo>
                  <a:pt x="1010974" y="932863"/>
                  <a:pt x="966006" y="932863"/>
                  <a:pt x="977158" y="887923"/>
                </a:cubicBezTo>
                <a:cubicBezTo>
                  <a:pt x="977158" y="865274"/>
                  <a:pt x="999822" y="842984"/>
                  <a:pt x="1022127" y="842984"/>
                </a:cubicBezTo>
                <a:cubicBezTo>
                  <a:pt x="1078247" y="842984"/>
                  <a:pt x="1100911" y="899068"/>
                  <a:pt x="1100911" y="944008"/>
                </a:cubicBezTo>
                <a:cubicBezTo>
                  <a:pt x="1100911" y="1022741"/>
                  <a:pt x="1033279" y="1078826"/>
                  <a:pt x="977158" y="1078826"/>
                </a:cubicBezTo>
                <a:cubicBezTo>
                  <a:pt x="887221" y="1078826"/>
                  <a:pt x="831100" y="988947"/>
                  <a:pt x="831100" y="899068"/>
                </a:cubicBezTo>
                <a:cubicBezTo>
                  <a:pt x="831100" y="764250"/>
                  <a:pt x="921037" y="719671"/>
                  <a:pt x="966006" y="708526"/>
                </a:cubicBezTo>
                <a:cubicBezTo>
                  <a:pt x="966006" y="708526"/>
                  <a:pt x="1078247" y="730816"/>
                  <a:pt x="1078247" y="674731"/>
                </a:cubicBezTo>
                <a:cubicBezTo>
                  <a:pt x="1078247" y="652082"/>
                  <a:pt x="1044791" y="640937"/>
                  <a:pt x="1022127" y="640937"/>
                </a:cubicBezTo>
                <a:cubicBezTo>
                  <a:pt x="988310" y="640937"/>
                  <a:pt x="966006" y="652082"/>
                  <a:pt x="966006" y="652082"/>
                </a:cubicBezTo>
                <a:cubicBezTo>
                  <a:pt x="943342" y="640937"/>
                  <a:pt x="932190" y="629792"/>
                  <a:pt x="932190" y="607143"/>
                </a:cubicBezTo>
                <a:cubicBezTo>
                  <a:pt x="1010974" y="551058"/>
                  <a:pt x="1078247" y="483829"/>
                  <a:pt x="1078247" y="416240"/>
                </a:cubicBezTo>
                <a:cubicBezTo>
                  <a:pt x="1078247" y="371301"/>
                  <a:pt x="1055943" y="349011"/>
                  <a:pt x="999822" y="349011"/>
                </a:cubicBezTo>
                <a:cubicBezTo>
                  <a:pt x="921037" y="349011"/>
                  <a:pt x="853405" y="450035"/>
                  <a:pt x="853405" y="551058"/>
                </a:cubicBezTo>
                <a:cubicBezTo>
                  <a:pt x="853405" y="562203"/>
                  <a:pt x="853405" y="584853"/>
                  <a:pt x="853405" y="595998"/>
                </a:cubicBezTo>
                <a:cubicBezTo>
                  <a:pt x="808436" y="640937"/>
                  <a:pt x="763468" y="663586"/>
                  <a:pt x="696195" y="708526"/>
                </a:cubicBezTo>
                <a:cubicBezTo>
                  <a:pt x="696195" y="697021"/>
                  <a:pt x="696195" y="674731"/>
                  <a:pt x="696195" y="640937"/>
                </a:cubicBezTo>
                <a:cubicBezTo>
                  <a:pt x="730011" y="618647"/>
                  <a:pt x="763468" y="573708"/>
                  <a:pt x="763468" y="539913"/>
                </a:cubicBezTo>
                <a:cubicBezTo>
                  <a:pt x="763468" y="528768"/>
                  <a:pt x="752316" y="517264"/>
                  <a:pt x="730011" y="517264"/>
                </a:cubicBezTo>
                <a:cubicBezTo>
                  <a:pt x="696195" y="517264"/>
                  <a:pt x="662379" y="573708"/>
                  <a:pt x="651226" y="618647"/>
                </a:cubicBezTo>
                <a:cubicBezTo>
                  <a:pt x="628562" y="640937"/>
                  <a:pt x="595106" y="674731"/>
                  <a:pt x="561289" y="674731"/>
                </a:cubicBezTo>
                <a:cubicBezTo>
                  <a:pt x="538625" y="674731"/>
                  <a:pt x="527473" y="652082"/>
                  <a:pt x="527473" y="640937"/>
                </a:cubicBezTo>
                <a:cubicBezTo>
                  <a:pt x="606258" y="618647"/>
                  <a:pt x="707347" y="506119"/>
                  <a:pt x="707347" y="405095"/>
                </a:cubicBezTo>
                <a:cubicBezTo>
                  <a:pt x="707347" y="393950"/>
                  <a:pt x="696195" y="349011"/>
                  <a:pt x="640074" y="349011"/>
                </a:cubicBezTo>
                <a:close/>
                <a:moveTo>
                  <a:pt x="5938413" y="214313"/>
                </a:moveTo>
                <a:cubicBezTo>
                  <a:pt x="5949738" y="214313"/>
                  <a:pt x="5960709" y="225413"/>
                  <a:pt x="5960709" y="247612"/>
                </a:cubicBezTo>
                <a:cubicBezTo>
                  <a:pt x="5960709" y="359685"/>
                  <a:pt x="5960709" y="359685"/>
                  <a:pt x="5960709" y="359685"/>
                </a:cubicBezTo>
                <a:cubicBezTo>
                  <a:pt x="5960709" y="381885"/>
                  <a:pt x="5949738" y="393343"/>
                  <a:pt x="5938413" y="393343"/>
                </a:cubicBezTo>
                <a:cubicBezTo>
                  <a:pt x="5916471" y="393343"/>
                  <a:pt x="5905500" y="381885"/>
                  <a:pt x="5905500" y="359685"/>
                </a:cubicBezTo>
                <a:cubicBezTo>
                  <a:pt x="5905500" y="247612"/>
                  <a:pt x="5905500" y="247612"/>
                  <a:pt x="5905500" y="247612"/>
                </a:cubicBezTo>
                <a:cubicBezTo>
                  <a:pt x="5905500" y="225413"/>
                  <a:pt x="5916471" y="214313"/>
                  <a:pt x="5938413" y="214313"/>
                </a:cubicBezTo>
                <a:close/>
                <a:moveTo>
                  <a:pt x="752316" y="79375"/>
                </a:moveTo>
                <a:cubicBezTo>
                  <a:pt x="864917" y="79375"/>
                  <a:pt x="954854" y="112810"/>
                  <a:pt x="966006" y="112810"/>
                </a:cubicBezTo>
                <a:cubicBezTo>
                  <a:pt x="966006" y="112810"/>
                  <a:pt x="966006" y="112810"/>
                  <a:pt x="966006" y="124314"/>
                </a:cubicBezTo>
                <a:cubicBezTo>
                  <a:pt x="966006" y="124314"/>
                  <a:pt x="966006" y="124314"/>
                  <a:pt x="954854" y="124314"/>
                </a:cubicBezTo>
                <a:cubicBezTo>
                  <a:pt x="954854" y="124314"/>
                  <a:pt x="898373" y="90520"/>
                  <a:pt x="797284" y="90520"/>
                </a:cubicBezTo>
                <a:cubicBezTo>
                  <a:pt x="707347" y="90520"/>
                  <a:pt x="651226" y="135459"/>
                  <a:pt x="651226" y="180398"/>
                </a:cubicBezTo>
                <a:cubicBezTo>
                  <a:pt x="651226" y="202688"/>
                  <a:pt x="673531" y="225338"/>
                  <a:pt x="707347" y="225338"/>
                </a:cubicBezTo>
                <a:cubicBezTo>
                  <a:pt x="763468" y="225338"/>
                  <a:pt x="763468" y="157749"/>
                  <a:pt x="887221" y="157749"/>
                </a:cubicBezTo>
                <a:cubicBezTo>
                  <a:pt x="943342" y="157749"/>
                  <a:pt x="988310" y="169254"/>
                  <a:pt x="1033279" y="191543"/>
                </a:cubicBezTo>
                <a:cubicBezTo>
                  <a:pt x="1303090" y="270277"/>
                  <a:pt x="1415691" y="506119"/>
                  <a:pt x="1415691" y="753105"/>
                </a:cubicBezTo>
                <a:cubicBezTo>
                  <a:pt x="1415691" y="865274"/>
                  <a:pt x="1381875" y="955153"/>
                  <a:pt x="1381875" y="966298"/>
                </a:cubicBezTo>
                <a:lnTo>
                  <a:pt x="1381875" y="955153"/>
                </a:lnTo>
                <a:cubicBezTo>
                  <a:pt x="1381875" y="955153"/>
                  <a:pt x="1404539" y="887923"/>
                  <a:pt x="1404539" y="798045"/>
                </a:cubicBezTo>
                <a:cubicBezTo>
                  <a:pt x="1404539" y="708526"/>
                  <a:pt x="1370723" y="652082"/>
                  <a:pt x="1314602" y="652082"/>
                </a:cubicBezTo>
                <a:cubicBezTo>
                  <a:pt x="1291938" y="652082"/>
                  <a:pt x="1269633" y="674731"/>
                  <a:pt x="1269633" y="708526"/>
                </a:cubicBezTo>
                <a:cubicBezTo>
                  <a:pt x="1269633" y="764250"/>
                  <a:pt x="1336906" y="764250"/>
                  <a:pt x="1336906" y="887923"/>
                </a:cubicBezTo>
                <a:cubicBezTo>
                  <a:pt x="1336906" y="932863"/>
                  <a:pt x="1325754" y="988947"/>
                  <a:pt x="1314602" y="1033886"/>
                </a:cubicBezTo>
                <a:cubicBezTo>
                  <a:pt x="1235817" y="1292377"/>
                  <a:pt x="988310" y="1415691"/>
                  <a:pt x="752316" y="1415691"/>
                </a:cubicBezTo>
                <a:cubicBezTo>
                  <a:pt x="640074" y="1415691"/>
                  <a:pt x="561289" y="1393401"/>
                  <a:pt x="538625" y="1382256"/>
                </a:cubicBezTo>
                <a:lnTo>
                  <a:pt x="538625" y="1370751"/>
                </a:lnTo>
                <a:cubicBezTo>
                  <a:pt x="550137" y="1382256"/>
                  <a:pt x="617410" y="1404546"/>
                  <a:pt x="696195" y="1404546"/>
                </a:cubicBezTo>
                <a:cubicBezTo>
                  <a:pt x="797284" y="1404546"/>
                  <a:pt x="842253" y="1359606"/>
                  <a:pt x="842253" y="1314667"/>
                </a:cubicBezTo>
                <a:cubicBezTo>
                  <a:pt x="842253" y="1292377"/>
                  <a:pt x="819948" y="1269728"/>
                  <a:pt x="797284" y="1269728"/>
                </a:cubicBezTo>
                <a:cubicBezTo>
                  <a:pt x="741163" y="1269728"/>
                  <a:pt x="730011" y="1337317"/>
                  <a:pt x="617410" y="1337317"/>
                </a:cubicBezTo>
                <a:cubicBezTo>
                  <a:pt x="561289" y="1337317"/>
                  <a:pt x="516321" y="1325812"/>
                  <a:pt x="460200" y="1314667"/>
                </a:cubicBezTo>
                <a:cubicBezTo>
                  <a:pt x="201541" y="1235933"/>
                  <a:pt x="77788" y="988947"/>
                  <a:pt x="77788" y="753105"/>
                </a:cubicBezTo>
                <a:cubicBezTo>
                  <a:pt x="77788" y="629792"/>
                  <a:pt x="111604" y="539913"/>
                  <a:pt x="111604" y="539913"/>
                </a:cubicBezTo>
                <a:lnTo>
                  <a:pt x="122756" y="539913"/>
                </a:lnTo>
                <a:cubicBezTo>
                  <a:pt x="122756" y="551058"/>
                  <a:pt x="100452" y="618647"/>
                  <a:pt x="100452" y="697021"/>
                </a:cubicBezTo>
                <a:cubicBezTo>
                  <a:pt x="100452" y="786540"/>
                  <a:pt x="133909" y="842984"/>
                  <a:pt x="178877" y="842984"/>
                </a:cubicBezTo>
                <a:cubicBezTo>
                  <a:pt x="212693" y="842984"/>
                  <a:pt x="235358" y="820335"/>
                  <a:pt x="235358" y="798045"/>
                </a:cubicBezTo>
                <a:cubicBezTo>
                  <a:pt x="235358" y="741960"/>
                  <a:pt x="167725" y="730816"/>
                  <a:pt x="167725" y="607143"/>
                </a:cubicBezTo>
                <a:cubicBezTo>
                  <a:pt x="167725" y="562203"/>
                  <a:pt x="167725" y="517264"/>
                  <a:pt x="190389" y="461180"/>
                </a:cubicBezTo>
                <a:cubicBezTo>
                  <a:pt x="268814" y="202688"/>
                  <a:pt x="516321" y="79375"/>
                  <a:pt x="752316" y="79375"/>
                </a:cubicBezTo>
                <a:close/>
                <a:moveTo>
                  <a:pt x="753107" y="33787"/>
                </a:moveTo>
                <a:cubicBezTo>
                  <a:pt x="359650" y="33787"/>
                  <a:pt x="33807" y="348298"/>
                  <a:pt x="33807" y="752311"/>
                </a:cubicBezTo>
                <a:cubicBezTo>
                  <a:pt x="33807" y="1145180"/>
                  <a:pt x="359650" y="1459691"/>
                  <a:pt x="753107" y="1459691"/>
                </a:cubicBezTo>
                <a:cubicBezTo>
                  <a:pt x="1146565" y="1459691"/>
                  <a:pt x="1461258" y="1145180"/>
                  <a:pt x="1461258" y="752311"/>
                </a:cubicBezTo>
                <a:cubicBezTo>
                  <a:pt x="1461258" y="359441"/>
                  <a:pt x="1146565" y="33787"/>
                  <a:pt x="753107" y="33787"/>
                </a:cubicBezTo>
                <a:close/>
                <a:moveTo>
                  <a:pt x="753107" y="0"/>
                </a:moveTo>
                <a:cubicBezTo>
                  <a:pt x="1168863" y="0"/>
                  <a:pt x="1495065" y="336796"/>
                  <a:pt x="1495065" y="752311"/>
                </a:cubicBezTo>
                <a:cubicBezTo>
                  <a:pt x="1495065" y="1156682"/>
                  <a:pt x="1168863" y="1493479"/>
                  <a:pt x="753107" y="1493479"/>
                </a:cubicBezTo>
                <a:cubicBezTo>
                  <a:pt x="337352" y="1493479"/>
                  <a:pt x="0" y="1156682"/>
                  <a:pt x="0" y="752311"/>
                </a:cubicBezTo>
                <a:cubicBezTo>
                  <a:pt x="0" y="336796"/>
                  <a:pt x="337352" y="0"/>
                  <a:pt x="753107" y="0"/>
                </a:cubicBezTo>
                <a:close/>
              </a:path>
            </a:pathLst>
          </a:custGeom>
          <a:solidFill>
            <a:schemeClr val="accent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anchor="ctr">
            <a:noAutofit/>
          </a:bodyPr>
          <a:lstStyle/>
          <a:p>
            <a:pPr defTabSz="445770" fontAlgn="base" hangingPunct="0">
              <a:lnSpc>
                <a:spcPct val="93000"/>
              </a:lnSpc>
              <a:spcBef>
                <a:spcPct val="0"/>
              </a:spcBef>
              <a:spcAft>
                <a:spcPct val="0"/>
              </a:spcAft>
              <a:buClr>
                <a:srgbClr val="000000"/>
              </a:buClr>
              <a:buSzPct val="100000"/>
              <a:buFont typeface="Times New Roman" charset="0"/>
              <a:buNone/>
            </a:pPr>
            <a:endParaRPr lang="en-US" sz="1755">
              <a:solidFill>
                <a:srgbClr val="000000"/>
              </a:solidFill>
              <a:latin typeface="Arial" charset="0"/>
              <a:ea typeface="SimSun"/>
              <a:cs typeface="SimSun"/>
            </a:endParaRPr>
          </a:p>
        </p:txBody>
      </p:sp>
    </p:spTree>
    <p:extLst>
      <p:ext uri="{BB962C8B-B14F-4D97-AF65-F5344CB8AC3E}">
        <p14:creationId xmlns:p14="http://schemas.microsoft.com/office/powerpoint/2010/main" val="35227527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adrant 2">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82918" y="1665293"/>
            <a:ext cx="5263775" cy="411480"/>
          </a:xfrm>
          <a:solidFill>
            <a:schemeClr val="accent1"/>
          </a:solidFill>
        </p:spPr>
        <p:txBody>
          <a:bodyPr lIns="0" rIns="0" bIns="0" anchor="ctr"/>
          <a:lstStyle>
            <a:lvl1pPr marL="168712" indent="0">
              <a:spcBef>
                <a:spcPts val="0"/>
              </a:spcBef>
              <a:buNone/>
              <a:defRPr sz="1755" b="0">
                <a:solidFill>
                  <a:schemeClr val="bg1"/>
                </a:solidFill>
              </a:defRPr>
            </a:lvl1pPr>
            <a:lvl2pPr marL="445770" indent="0">
              <a:buNone/>
              <a:defRPr sz="1950" b="1"/>
            </a:lvl2pPr>
            <a:lvl3pPr marL="891540" indent="0">
              <a:buNone/>
              <a:defRPr sz="1755" b="1"/>
            </a:lvl3pPr>
            <a:lvl4pPr marL="1337310" indent="0">
              <a:buNone/>
              <a:defRPr sz="1560" b="1"/>
            </a:lvl4pPr>
            <a:lvl5pPr marL="1783080" indent="0">
              <a:buNone/>
              <a:defRPr sz="1560" b="1"/>
            </a:lvl5pPr>
            <a:lvl6pPr marL="2228850" indent="0">
              <a:buNone/>
              <a:defRPr sz="1560" b="1"/>
            </a:lvl6pPr>
            <a:lvl7pPr marL="2674620" indent="0">
              <a:buNone/>
              <a:defRPr sz="1560" b="1"/>
            </a:lvl7pPr>
            <a:lvl8pPr marL="3120390" indent="0">
              <a:buNone/>
              <a:defRPr sz="1560" b="1"/>
            </a:lvl8pPr>
            <a:lvl9pPr marL="3566160" indent="0">
              <a:buNone/>
              <a:defRPr sz="1560" b="1"/>
            </a:lvl9pPr>
          </a:lstStyle>
          <a:p>
            <a:pPr lvl="0"/>
            <a:r>
              <a:rPr lang="en-US" dirty="0"/>
              <a:t>Click to edit Master text styles</a:t>
            </a:r>
          </a:p>
        </p:txBody>
      </p:sp>
      <p:sp>
        <p:nvSpPr>
          <p:cNvPr id="4" name="Content Placeholder 3"/>
          <p:cNvSpPr>
            <a:spLocks noGrp="1"/>
          </p:cNvSpPr>
          <p:nvPr>
            <p:ph sz="half" idx="2"/>
          </p:nvPr>
        </p:nvSpPr>
        <p:spPr>
          <a:xfrm>
            <a:off x="643264" y="2201006"/>
            <a:ext cx="4770330" cy="1536192"/>
          </a:xfrm>
        </p:spPr>
        <p:txBody>
          <a:bodyPr vert="horz" lIns="0" tIns="0" rIns="0" bIns="0" rtlCol="0">
            <a:noAutofit/>
          </a:bodyPr>
          <a:lstStyle>
            <a:lvl1pPr marL="0" indent="0">
              <a:defRPr lang="en-US" sz="1755" dirty="0"/>
            </a:lvl1pPr>
          </a:lstStyle>
          <a:p>
            <a:pPr lvl="0"/>
            <a:r>
              <a:rPr lang="en-US"/>
              <a:t>Click to edit Master text styles</a:t>
            </a:r>
          </a:p>
        </p:txBody>
      </p:sp>
      <p:sp>
        <p:nvSpPr>
          <p:cNvPr id="5" name="Text Placeholder 4"/>
          <p:cNvSpPr>
            <a:spLocks noGrp="1"/>
          </p:cNvSpPr>
          <p:nvPr>
            <p:ph type="body" sz="quarter" idx="3" hasCustomPrompt="1"/>
          </p:nvPr>
        </p:nvSpPr>
        <p:spPr>
          <a:xfrm>
            <a:off x="6154490" y="1665293"/>
            <a:ext cx="5263775" cy="411480"/>
          </a:xfrm>
          <a:solidFill>
            <a:schemeClr val="accent1"/>
          </a:solidFill>
        </p:spPr>
        <p:txBody>
          <a:bodyPr lIns="0" rIns="0" bIns="0" anchor="ctr"/>
          <a:lstStyle>
            <a:lvl1pPr marL="177999" indent="0">
              <a:spcBef>
                <a:spcPts val="0"/>
              </a:spcBef>
              <a:buNone/>
              <a:tabLst/>
              <a:defRPr sz="1755" b="0">
                <a:solidFill>
                  <a:schemeClr val="bg1"/>
                </a:solidFill>
              </a:defRPr>
            </a:lvl1pPr>
            <a:lvl2pPr marL="445770" indent="0">
              <a:buNone/>
              <a:defRPr sz="1950" b="1"/>
            </a:lvl2pPr>
            <a:lvl3pPr marL="891540" indent="0">
              <a:buNone/>
              <a:defRPr sz="1755" b="1"/>
            </a:lvl3pPr>
            <a:lvl4pPr marL="1337310" indent="0">
              <a:buNone/>
              <a:defRPr sz="1560" b="1"/>
            </a:lvl4pPr>
            <a:lvl5pPr marL="1783080" indent="0">
              <a:buNone/>
              <a:defRPr sz="1560" b="1"/>
            </a:lvl5pPr>
            <a:lvl6pPr marL="2228850" indent="0">
              <a:buNone/>
              <a:defRPr sz="1560" b="1"/>
            </a:lvl6pPr>
            <a:lvl7pPr marL="2674620" indent="0">
              <a:buNone/>
              <a:defRPr sz="1560" b="1"/>
            </a:lvl7pPr>
            <a:lvl8pPr marL="3120390" indent="0">
              <a:buNone/>
              <a:defRPr sz="1560" b="1"/>
            </a:lvl8pPr>
            <a:lvl9pPr marL="3566160" indent="0">
              <a:buNone/>
              <a:defRPr sz="1560" b="1"/>
            </a:lvl9pPr>
          </a:lstStyle>
          <a:p>
            <a:pPr lvl="0"/>
            <a:r>
              <a:rPr lang="en-US" dirty="0"/>
              <a:t>Click to edit Master text styles</a:t>
            </a:r>
          </a:p>
        </p:txBody>
      </p:sp>
      <p:sp>
        <p:nvSpPr>
          <p:cNvPr id="6" name="Content Placeholder 5"/>
          <p:cNvSpPr>
            <a:spLocks noGrp="1"/>
          </p:cNvSpPr>
          <p:nvPr>
            <p:ph sz="quarter" idx="4"/>
          </p:nvPr>
        </p:nvSpPr>
        <p:spPr>
          <a:xfrm>
            <a:off x="6327427" y="2201006"/>
            <a:ext cx="4894102" cy="1536192"/>
          </a:xfrm>
        </p:spPr>
        <p:txBody>
          <a:bodyPr vert="horz" lIns="0" tIns="0" rIns="0" bIns="0" rtlCol="0">
            <a:noAutofit/>
          </a:bodyPr>
          <a:lstStyle>
            <a:lvl1pPr>
              <a:defRPr lang="en-US" sz="1755" dirty="0"/>
            </a:lvl1pPr>
          </a:lstStyle>
          <a:p>
            <a:pPr lvl="0"/>
            <a:r>
              <a:rPr lang="en-US"/>
              <a:t>Click to edit Master text styles</a:t>
            </a:r>
          </a:p>
        </p:txBody>
      </p:sp>
      <p:sp>
        <p:nvSpPr>
          <p:cNvPr id="24" name="Text Placeholder 4"/>
          <p:cNvSpPr>
            <a:spLocks noGrp="1"/>
          </p:cNvSpPr>
          <p:nvPr>
            <p:ph type="body" sz="quarter" idx="14" hasCustomPrompt="1"/>
          </p:nvPr>
        </p:nvSpPr>
        <p:spPr>
          <a:xfrm>
            <a:off x="482918" y="3928921"/>
            <a:ext cx="5263775" cy="411480"/>
          </a:xfrm>
          <a:solidFill>
            <a:schemeClr val="accent1"/>
          </a:solidFill>
        </p:spPr>
        <p:txBody>
          <a:bodyPr lIns="0" rIns="0" bIns="0" anchor="ctr"/>
          <a:lstStyle>
            <a:lvl1pPr marL="168712" indent="0">
              <a:spcBef>
                <a:spcPts val="0"/>
              </a:spcBef>
              <a:buNone/>
              <a:tabLst/>
              <a:defRPr sz="1755" b="0">
                <a:solidFill>
                  <a:schemeClr val="bg1"/>
                </a:solidFill>
              </a:defRPr>
            </a:lvl1pPr>
            <a:lvl2pPr marL="445770" indent="0">
              <a:buNone/>
              <a:defRPr sz="1950" b="1"/>
            </a:lvl2pPr>
            <a:lvl3pPr marL="891540" indent="0">
              <a:buNone/>
              <a:defRPr sz="1755" b="1"/>
            </a:lvl3pPr>
            <a:lvl4pPr marL="1337310" indent="0">
              <a:buNone/>
              <a:defRPr sz="1560" b="1"/>
            </a:lvl4pPr>
            <a:lvl5pPr marL="1783080" indent="0">
              <a:buNone/>
              <a:defRPr sz="1560" b="1"/>
            </a:lvl5pPr>
            <a:lvl6pPr marL="2228850" indent="0">
              <a:buNone/>
              <a:defRPr sz="1560" b="1"/>
            </a:lvl6pPr>
            <a:lvl7pPr marL="2674620" indent="0">
              <a:buNone/>
              <a:defRPr sz="1560" b="1"/>
            </a:lvl7pPr>
            <a:lvl8pPr marL="3120390" indent="0">
              <a:buNone/>
              <a:defRPr sz="1560" b="1"/>
            </a:lvl8pPr>
            <a:lvl9pPr marL="3566160" indent="0">
              <a:buNone/>
              <a:defRPr sz="1560" b="1"/>
            </a:lvl9pPr>
          </a:lstStyle>
          <a:p>
            <a:pPr lvl="0"/>
            <a:r>
              <a:rPr lang="en-US" dirty="0"/>
              <a:t>Click to edit Master text styles</a:t>
            </a:r>
          </a:p>
        </p:txBody>
      </p:sp>
      <p:sp>
        <p:nvSpPr>
          <p:cNvPr id="25" name="Content Placeholder 5"/>
          <p:cNvSpPr>
            <a:spLocks noGrp="1"/>
          </p:cNvSpPr>
          <p:nvPr>
            <p:ph sz="quarter" idx="15"/>
          </p:nvPr>
        </p:nvSpPr>
        <p:spPr>
          <a:xfrm>
            <a:off x="643264" y="4464634"/>
            <a:ext cx="4770328" cy="1536192"/>
          </a:xfrm>
        </p:spPr>
        <p:txBody>
          <a:bodyPr vert="horz" lIns="0" tIns="0" rIns="0" bIns="0" rtlCol="0">
            <a:noAutofit/>
          </a:bodyPr>
          <a:lstStyle>
            <a:lvl1pPr marL="0" indent="0">
              <a:defRPr lang="en-US" sz="1755" dirty="0"/>
            </a:lvl1pPr>
          </a:lstStyle>
          <a:p>
            <a:pPr lvl="0"/>
            <a:r>
              <a:rPr lang="en-US"/>
              <a:t>Click to edit Master text styles</a:t>
            </a:r>
          </a:p>
        </p:txBody>
      </p:sp>
      <p:sp>
        <p:nvSpPr>
          <p:cNvPr id="26" name="Text Placeholder 4"/>
          <p:cNvSpPr>
            <a:spLocks noGrp="1"/>
          </p:cNvSpPr>
          <p:nvPr>
            <p:ph type="body" sz="quarter" idx="16" hasCustomPrompt="1"/>
          </p:nvPr>
        </p:nvSpPr>
        <p:spPr>
          <a:xfrm>
            <a:off x="6154490" y="3928921"/>
            <a:ext cx="5263775" cy="411480"/>
          </a:xfrm>
          <a:solidFill>
            <a:schemeClr val="accent1"/>
          </a:solidFill>
        </p:spPr>
        <p:txBody>
          <a:bodyPr lIns="0" rIns="0" bIns="0" anchor="ctr"/>
          <a:lstStyle>
            <a:lvl1pPr marL="176451" indent="0">
              <a:spcBef>
                <a:spcPts val="0"/>
              </a:spcBef>
              <a:buNone/>
              <a:tabLst/>
              <a:defRPr sz="1755" b="0">
                <a:solidFill>
                  <a:schemeClr val="bg1"/>
                </a:solidFill>
              </a:defRPr>
            </a:lvl1pPr>
            <a:lvl2pPr marL="445770" indent="0">
              <a:buNone/>
              <a:defRPr sz="1950" b="1"/>
            </a:lvl2pPr>
            <a:lvl3pPr marL="891540" indent="0">
              <a:buNone/>
              <a:defRPr sz="1755" b="1"/>
            </a:lvl3pPr>
            <a:lvl4pPr marL="1337310" indent="0">
              <a:buNone/>
              <a:defRPr sz="1560" b="1"/>
            </a:lvl4pPr>
            <a:lvl5pPr marL="1783080" indent="0">
              <a:buNone/>
              <a:defRPr sz="1560" b="1"/>
            </a:lvl5pPr>
            <a:lvl6pPr marL="2228850" indent="0">
              <a:buNone/>
              <a:defRPr sz="1560" b="1"/>
            </a:lvl6pPr>
            <a:lvl7pPr marL="2674620" indent="0">
              <a:buNone/>
              <a:defRPr sz="1560" b="1"/>
            </a:lvl7pPr>
            <a:lvl8pPr marL="3120390" indent="0">
              <a:buNone/>
              <a:defRPr sz="1560" b="1"/>
            </a:lvl8pPr>
            <a:lvl9pPr marL="3566160" indent="0">
              <a:buNone/>
              <a:defRPr sz="1560" b="1"/>
            </a:lvl9pPr>
          </a:lstStyle>
          <a:p>
            <a:pPr lvl="0"/>
            <a:r>
              <a:rPr lang="en-US" dirty="0"/>
              <a:t>Click to edit Master text styles</a:t>
            </a:r>
          </a:p>
        </p:txBody>
      </p:sp>
      <p:sp>
        <p:nvSpPr>
          <p:cNvPr id="27" name="Content Placeholder 5"/>
          <p:cNvSpPr>
            <a:spLocks noGrp="1"/>
          </p:cNvSpPr>
          <p:nvPr>
            <p:ph sz="quarter" idx="17"/>
          </p:nvPr>
        </p:nvSpPr>
        <p:spPr>
          <a:xfrm>
            <a:off x="6327427" y="4464634"/>
            <a:ext cx="4894104" cy="1536192"/>
          </a:xfrm>
        </p:spPr>
        <p:txBody>
          <a:bodyPr vert="horz" lIns="0" tIns="0" rIns="0" bIns="0" rtlCol="0">
            <a:noAutofit/>
          </a:bodyPr>
          <a:lstStyle>
            <a:lvl1pPr>
              <a:defRPr lang="en-US" sz="1755" dirty="0"/>
            </a:lvl1pPr>
          </a:lstStyle>
          <a:p>
            <a:pPr lvl="0"/>
            <a:r>
              <a:rPr lang="en-US"/>
              <a:t>Click to edit Master text styles</a:t>
            </a:r>
          </a:p>
        </p:txBody>
      </p:sp>
      <p:sp>
        <p:nvSpPr>
          <p:cNvPr id="14" name="Title 5"/>
          <p:cNvSpPr>
            <a:spLocks noGrp="1"/>
          </p:cNvSpPr>
          <p:nvPr>
            <p:ph type="title" hasCustomPrompt="1"/>
          </p:nvPr>
        </p:nvSpPr>
        <p:spPr>
          <a:xfrm>
            <a:off x="482918" y="510063"/>
            <a:ext cx="10921365" cy="914400"/>
          </a:xfrm>
        </p:spPr>
        <p:txBody>
          <a:bodyPr/>
          <a:lstStyle>
            <a:lvl1pPr>
              <a:defRPr/>
            </a:lvl1pPr>
          </a:lstStyle>
          <a:p>
            <a:r>
              <a:rPr lang="en-US" dirty="0"/>
              <a:t>Quadrant 2</a:t>
            </a:r>
          </a:p>
        </p:txBody>
      </p:sp>
      <p:sp>
        <p:nvSpPr>
          <p:cNvPr id="2" name="Slide Number Placeholder 1"/>
          <p:cNvSpPr>
            <a:spLocks noGrp="1"/>
          </p:cNvSpPr>
          <p:nvPr>
            <p:ph type="sldNum" sz="quarter" idx="18"/>
          </p:nvPr>
        </p:nvSpPr>
        <p:spPr/>
        <p:txBody>
          <a:bodyPr/>
          <a:lstStyle/>
          <a:p>
            <a:r>
              <a:rPr lang="en-CA"/>
              <a:t>|  </a:t>
            </a:r>
            <a:fld id="{00E6A5BD-C011-4A45-AA3A-201790FB7F2B}" type="slidenum">
              <a:rPr lang="en-CA" smtClean="0"/>
              <a:pPr/>
              <a:t>‹#›</a:t>
            </a:fld>
            <a:endParaRPr lang="en-CA" dirty="0"/>
          </a:p>
        </p:txBody>
      </p:sp>
    </p:spTree>
    <p:extLst>
      <p:ext uri="{BB962C8B-B14F-4D97-AF65-F5344CB8AC3E}">
        <p14:creationId xmlns:p14="http://schemas.microsoft.com/office/powerpoint/2010/main" val="3724800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13" name="Table Placeholder 12"/>
          <p:cNvSpPr>
            <a:spLocks noGrp="1"/>
          </p:cNvSpPr>
          <p:nvPr>
            <p:ph type="tbl" sz="quarter" idx="13"/>
          </p:nvPr>
        </p:nvSpPr>
        <p:spPr>
          <a:xfrm>
            <a:off x="482918" y="1665478"/>
            <a:ext cx="10921365" cy="4368882"/>
          </a:xfrm>
        </p:spPr>
        <p:txBody>
          <a:bodyPr/>
          <a:lstStyle/>
          <a:p>
            <a:r>
              <a:rPr lang="en-US"/>
              <a:t>Click icon to add table</a:t>
            </a:r>
            <a:endParaRPr lang="en-CA" dirty="0"/>
          </a:p>
        </p:txBody>
      </p:sp>
      <p:sp>
        <p:nvSpPr>
          <p:cNvPr id="6" name="Title 5"/>
          <p:cNvSpPr>
            <a:spLocks noGrp="1"/>
          </p:cNvSpPr>
          <p:nvPr>
            <p:ph type="title" hasCustomPrompt="1"/>
          </p:nvPr>
        </p:nvSpPr>
        <p:spPr/>
        <p:txBody>
          <a:bodyPr/>
          <a:lstStyle>
            <a:lvl1pPr>
              <a:defRPr/>
            </a:lvl1pPr>
          </a:lstStyle>
          <a:p>
            <a:r>
              <a:rPr lang="en-US" dirty="0"/>
              <a:t>Table layout</a:t>
            </a:r>
          </a:p>
        </p:txBody>
      </p:sp>
      <p:sp>
        <p:nvSpPr>
          <p:cNvPr id="2" name="Slide Number Placeholder 1"/>
          <p:cNvSpPr>
            <a:spLocks noGrp="1"/>
          </p:cNvSpPr>
          <p:nvPr>
            <p:ph type="sldNum" sz="quarter" idx="14"/>
          </p:nvPr>
        </p:nvSpPr>
        <p:spPr/>
        <p:txBody>
          <a:bodyPr/>
          <a:lstStyle/>
          <a:p>
            <a:r>
              <a:rPr lang="en-CA"/>
              <a:t>|  </a:t>
            </a:r>
            <a:fld id="{00E6A5BD-C011-4A45-AA3A-201790FB7F2B}" type="slidenum">
              <a:rPr lang="en-CA" smtClean="0"/>
              <a:pPr/>
              <a:t>‹#›</a:t>
            </a:fld>
            <a:endParaRPr lang="en-CA" dirty="0"/>
          </a:p>
        </p:txBody>
      </p:sp>
    </p:spTree>
    <p:extLst>
      <p:ext uri="{BB962C8B-B14F-4D97-AF65-F5344CB8AC3E}">
        <p14:creationId xmlns:p14="http://schemas.microsoft.com/office/powerpoint/2010/main" val="2853578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2918" y="510063"/>
            <a:ext cx="10921365" cy="914400"/>
          </a:xfrm>
        </p:spPr>
        <p:txBody>
          <a:bodyPr/>
          <a:lstStyle/>
          <a:p>
            <a:r>
              <a:rPr lang="en-US" dirty="0"/>
              <a:t>Chart</a:t>
            </a:r>
          </a:p>
        </p:txBody>
      </p:sp>
      <p:sp>
        <p:nvSpPr>
          <p:cNvPr id="7" name="Chart Placeholder 6"/>
          <p:cNvSpPr>
            <a:spLocks noGrp="1"/>
          </p:cNvSpPr>
          <p:nvPr>
            <p:ph type="chart" sz="quarter" idx="13"/>
          </p:nvPr>
        </p:nvSpPr>
        <p:spPr>
          <a:xfrm>
            <a:off x="482917" y="1983545"/>
            <a:ext cx="11076360" cy="4096512"/>
          </a:xfrm>
        </p:spPr>
        <p:txBody>
          <a:bodyPr anchor="ctr"/>
          <a:lstStyle>
            <a:lvl1pPr algn="ctr">
              <a:defRPr/>
            </a:lvl1pPr>
          </a:lstStyle>
          <a:p>
            <a:r>
              <a:rPr lang="en-US"/>
              <a:t>Click icon to add chart</a:t>
            </a:r>
          </a:p>
        </p:txBody>
      </p:sp>
      <p:sp>
        <p:nvSpPr>
          <p:cNvPr id="8" name="Text Placeholder 2"/>
          <p:cNvSpPr>
            <a:spLocks noGrp="1"/>
          </p:cNvSpPr>
          <p:nvPr>
            <p:ph type="body" idx="14" hasCustomPrompt="1"/>
          </p:nvPr>
        </p:nvSpPr>
        <p:spPr>
          <a:xfrm>
            <a:off x="482918" y="1610019"/>
            <a:ext cx="4814316" cy="246221"/>
          </a:xfrm>
        </p:spPr>
        <p:txBody>
          <a:bodyPr vert="horz" wrap="square" lIns="0" tIns="0" rIns="0" bIns="0" rtlCol="0" anchor="b" anchorCtr="0">
            <a:noAutofit/>
          </a:bodyPr>
          <a:lstStyle>
            <a:lvl1pPr>
              <a:defRPr lang="en-US" sz="1560" b="0" dirty="0">
                <a:solidFill>
                  <a:schemeClr val="tx1"/>
                </a:solidFill>
              </a:defRPr>
            </a:lvl1pPr>
          </a:lstStyle>
          <a:p>
            <a:pPr lvl="0"/>
            <a:r>
              <a:rPr lang="en-US" dirty="0"/>
              <a:t>Optional subtitle</a:t>
            </a:r>
          </a:p>
        </p:txBody>
      </p:sp>
      <p:sp>
        <p:nvSpPr>
          <p:cNvPr id="3" name="Slide Number Placeholder 2"/>
          <p:cNvSpPr>
            <a:spLocks noGrp="1"/>
          </p:cNvSpPr>
          <p:nvPr>
            <p:ph type="sldNum" sz="quarter" idx="15"/>
          </p:nvPr>
        </p:nvSpPr>
        <p:spPr/>
        <p:txBody>
          <a:bodyPr/>
          <a:lstStyle/>
          <a:p>
            <a:r>
              <a:rPr lang="en-CA"/>
              <a:t>|  </a:t>
            </a:r>
            <a:fld id="{00E6A5BD-C011-4A45-AA3A-201790FB7F2B}" type="slidenum">
              <a:rPr lang="en-CA" smtClean="0"/>
              <a:pPr/>
              <a:t>‹#›</a:t>
            </a:fld>
            <a:endParaRPr lang="en-CA" dirty="0"/>
          </a:p>
        </p:txBody>
      </p:sp>
    </p:spTree>
    <p:extLst>
      <p:ext uri="{BB962C8B-B14F-4D97-AF65-F5344CB8AC3E}">
        <p14:creationId xmlns:p14="http://schemas.microsoft.com/office/powerpoint/2010/main" val="39214575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82918" y="1728789"/>
            <a:ext cx="10921365" cy="4338945"/>
          </a:xfrm>
        </p:spPr>
        <p:txBody>
          <a:bodyPr/>
          <a:lstStyle>
            <a:lvl1pPr marL="0" indent="0">
              <a:buNone/>
              <a:defRPr sz="3120"/>
            </a:lvl1pPr>
            <a:lvl2pPr marL="445770" indent="0">
              <a:buNone/>
              <a:defRPr sz="2730"/>
            </a:lvl2pPr>
            <a:lvl3pPr marL="891540" indent="0">
              <a:buNone/>
              <a:defRPr sz="2340"/>
            </a:lvl3pPr>
            <a:lvl4pPr marL="1337310" indent="0">
              <a:buNone/>
              <a:defRPr sz="1950"/>
            </a:lvl4pPr>
            <a:lvl5pPr marL="1783080" indent="0">
              <a:buNone/>
              <a:defRPr sz="1950"/>
            </a:lvl5pPr>
            <a:lvl6pPr marL="2228850" indent="0">
              <a:buNone/>
              <a:defRPr sz="1950"/>
            </a:lvl6pPr>
            <a:lvl7pPr marL="2674620" indent="0">
              <a:buNone/>
              <a:defRPr sz="1950"/>
            </a:lvl7pPr>
            <a:lvl8pPr marL="3120390" indent="0">
              <a:buNone/>
              <a:defRPr sz="1950"/>
            </a:lvl8pPr>
            <a:lvl9pPr marL="3566160" indent="0">
              <a:buNone/>
              <a:defRPr sz="1950"/>
            </a:lvl9pPr>
          </a:lstStyle>
          <a:p>
            <a:r>
              <a:rPr lang="en-US" dirty="0"/>
              <a:t>Drag picture to placeholder or click icon to add</a:t>
            </a:r>
            <a:endParaRPr lang="en-CA" dirty="0"/>
          </a:p>
        </p:txBody>
      </p:sp>
      <p:sp>
        <p:nvSpPr>
          <p:cNvPr id="9" name="Title 1"/>
          <p:cNvSpPr>
            <a:spLocks noGrp="1"/>
          </p:cNvSpPr>
          <p:nvPr>
            <p:ph type="title" hasCustomPrompt="1"/>
          </p:nvPr>
        </p:nvSpPr>
        <p:spPr>
          <a:xfrm>
            <a:off x="482918" y="510063"/>
            <a:ext cx="10921365" cy="914400"/>
          </a:xfrm>
        </p:spPr>
        <p:txBody>
          <a:bodyPr/>
          <a:lstStyle>
            <a:lvl1pPr>
              <a:defRPr/>
            </a:lvl1pPr>
          </a:lstStyle>
          <a:p>
            <a:r>
              <a:rPr lang="en-US" dirty="0"/>
              <a:t>Picture with Caption</a:t>
            </a:r>
            <a:endParaRPr lang="en-CA" dirty="0"/>
          </a:p>
        </p:txBody>
      </p:sp>
      <p:sp>
        <p:nvSpPr>
          <p:cNvPr id="5" name="Slide Number Placeholder 4"/>
          <p:cNvSpPr>
            <a:spLocks noGrp="1"/>
          </p:cNvSpPr>
          <p:nvPr>
            <p:ph type="sldNum" sz="quarter" idx="10"/>
          </p:nvPr>
        </p:nvSpPr>
        <p:spPr/>
        <p:txBody>
          <a:bodyPr/>
          <a:lstStyle/>
          <a:p>
            <a:r>
              <a:rPr lang="en-CA"/>
              <a:t>|  </a:t>
            </a:r>
            <a:fld id="{00E6A5BD-C011-4A45-AA3A-201790FB7F2B}" type="slidenum">
              <a:rPr lang="en-CA" smtClean="0"/>
              <a:pPr/>
              <a:t>‹#›</a:t>
            </a:fld>
            <a:endParaRPr lang="en-CA" dirty="0"/>
          </a:p>
        </p:txBody>
      </p:sp>
    </p:spTree>
    <p:extLst>
      <p:ext uri="{BB962C8B-B14F-4D97-AF65-F5344CB8AC3E}">
        <p14:creationId xmlns:p14="http://schemas.microsoft.com/office/powerpoint/2010/main" val="32861610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9" name="Rectangle 8"/>
          <p:cNvSpPr/>
          <p:nvPr/>
        </p:nvSpPr>
        <p:spPr bwMode="white">
          <a:xfrm>
            <a:off x="676911" y="1659468"/>
            <a:ext cx="10516870" cy="118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1" name="Title 1"/>
          <p:cNvSpPr>
            <a:spLocks noGrp="1"/>
          </p:cNvSpPr>
          <p:nvPr>
            <p:ph type="title" hasCustomPrompt="1"/>
          </p:nvPr>
        </p:nvSpPr>
        <p:spPr>
          <a:xfrm>
            <a:off x="482918" y="510063"/>
            <a:ext cx="10921365" cy="914400"/>
          </a:xfrm>
        </p:spPr>
        <p:txBody>
          <a:bodyPr/>
          <a:lstStyle>
            <a:lvl1pPr>
              <a:defRPr/>
            </a:lvl1pPr>
          </a:lstStyle>
          <a:p>
            <a:r>
              <a:rPr lang="en-US" dirty="0"/>
              <a:t>Title only</a:t>
            </a:r>
            <a:endParaRPr lang="en-CA" dirty="0"/>
          </a:p>
        </p:txBody>
      </p:sp>
      <p:sp>
        <p:nvSpPr>
          <p:cNvPr id="2" name="Slide Number Placeholder 1"/>
          <p:cNvSpPr>
            <a:spLocks noGrp="1"/>
          </p:cNvSpPr>
          <p:nvPr>
            <p:ph type="sldNum" sz="quarter" idx="10"/>
          </p:nvPr>
        </p:nvSpPr>
        <p:spPr/>
        <p:txBody>
          <a:bodyPr/>
          <a:lstStyle/>
          <a:p>
            <a:r>
              <a:rPr lang="en-CA"/>
              <a:t>|  </a:t>
            </a:r>
            <a:fld id="{00E6A5BD-C011-4A45-AA3A-201790FB7F2B}" type="slidenum">
              <a:rPr lang="en-CA" smtClean="0"/>
              <a:pPr/>
              <a:t>‹#›</a:t>
            </a:fld>
            <a:endParaRPr lang="en-CA" dirty="0"/>
          </a:p>
        </p:txBody>
      </p:sp>
    </p:spTree>
    <p:extLst>
      <p:ext uri="{BB962C8B-B14F-4D97-AF65-F5344CB8AC3E}">
        <p14:creationId xmlns:p14="http://schemas.microsoft.com/office/powerpoint/2010/main" val="586045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sp>
        <p:nvSpPr>
          <p:cNvPr id="21" name="Freeform 20"/>
          <p:cNvSpPr/>
          <p:nvPr userDrawn="1"/>
        </p:nvSpPr>
        <p:spPr>
          <a:xfrm>
            <a:off x="-1" y="-5"/>
            <a:ext cx="7870214" cy="6858003"/>
          </a:xfrm>
          <a:custGeom>
            <a:avLst/>
            <a:gdLst>
              <a:gd name="connsiteX0" fmla="*/ 3949310 w 8072014"/>
              <a:gd name="connsiteY0" fmla="*/ 2 h 6858003"/>
              <a:gd name="connsiteX1" fmla="*/ 8072014 w 8072014"/>
              <a:gd name="connsiteY1" fmla="*/ 3429002 h 6858003"/>
              <a:gd name="connsiteX2" fmla="*/ 3949310 w 8072014"/>
              <a:gd name="connsiteY2" fmla="*/ 6858003 h 6858003"/>
              <a:gd name="connsiteX3" fmla="*/ 0 w 8072014"/>
              <a:gd name="connsiteY3" fmla="*/ 0 h 6858003"/>
              <a:gd name="connsiteX4" fmla="*/ 3949309 w 8072014"/>
              <a:gd name="connsiteY4" fmla="*/ 0 h 6858003"/>
              <a:gd name="connsiteX5" fmla="*/ 3949309 w 8072014"/>
              <a:gd name="connsiteY5" fmla="*/ 6858002 h 6858003"/>
              <a:gd name="connsiteX6" fmla="*/ 0 w 8072014"/>
              <a:gd name="connsiteY6" fmla="*/ 6858002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72014" h="6858003">
                <a:moveTo>
                  <a:pt x="3949310" y="2"/>
                </a:moveTo>
                <a:lnTo>
                  <a:pt x="8072014" y="3429002"/>
                </a:lnTo>
                <a:lnTo>
                  <a:pt x="3949310" y="6858003"/>
                </a:lnTo>
                <a:close/>
                <a:moveTo>
                  <a:pt x="0" y="0"/>
                </a:moveTo>
                <a:lnTo>
                  <a:pt x="3949309" y="0"/>
                </a:lnTo>
                <a:lnTo>
                  <a:pt x="3949309" y="6858002"/>
                </a:lnTo>
                <a:lnTo>
                  <a:pt x="0" y="685800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154" tIns="44577" rIns="89154" bIns="44577" numCol="1" spcCol="0" rtlCol="0" fromWordArt="0" anchor="ctr" anchorCtr="0" forceAA="0" compatLnSpc="1">
            <a:prstTxWarp prst="textNoShape">
              <a:avLst/>
            </a:prstTxWarp>
            <a:noAutofit/>
          </a:bodyPr>
          <a:lstStyle/>
          <a:p>
            <a:pPr algn="ctr"/>
            <a:endParaRPr lang="en-US" sz="1755"/>
          </a:p>
        </p:txBody>
      </p:sp>
      <p:sp>
        <p:nvSpPr>
          <p:cNvPr id="17" name="Picture Placeholder 4"/>
          <p:cNvSpPr>
            <a:spLocks noGrp="1"/>
          </p:cNvSpPr>
          <p:nvPr>
            <p:ph type="pic" sz="quarter" idx="15"/>
          </p:nvPr>
        </p:nvSpPr>
        <p:spPr>
          <a:xfrm>
            <a:off x="3854600" y="3432958"/>
            <a:ext cx="8028685" cy="3429000"/>
          </a:xfrm>
          <a:custGeom>
            <a:avLst/>
            <a:gdLst>
              <a:gd name="connsiteX0" fmla="*/ 0 w 6013450"/>
              <a:gd name="connsiteY0" fmla="*/ 7980362 h 7980362"/>
              <a:gd name="connsiteX1" fmla="*/ 3006725 w 6013450"/>
              <a:gd name="connsiteY1" fmla="*/ 0 h 7980362"/>
              <a:gd name="connsiteX2" fmla="*/ 6013450 w 6013450"/>
              <a:gd name="connsiteY2" fmla="*/ 7980362 h 7980362"/>
              <a:gd name="connsiteX3" fmla="*/ 0 w 6013450"/>
              <a:gd name="connsiteY3" fmla="*/ 7980362 h 7980362"/>
              <a:gd name="connsiteX0" fmla="*/ 0 w 6013450"/>
              <a:gd name="connsiteY0" fmla="*/ 6844289 h 6844289"/>
              <a:gd name="connsiteX1" fmla="*/ 2951307 w 6013450"/>
              <a:gd name="connsiteY1" fmla="*/ 0 h 6844289"/>
              <a:gd name="connsiteX2" fmla="*/ 6013450 w 6013450"/>
              <a:gd name="connsiteY2" fmla="*/ 6844289 h 6844289"/>
              <a:gd name="connsiteX3" fmla="*/ 0 w 6013450"/>
              <a:gd name="connsiteY3" fmla="*/ 6844289 h 6844289"/>
              <a:gd name="connsiteX0" fmla="*/ 0 w 6013450"/>
              <a:gd name="connsiteY0" fmla="*/ 6816580 h 6816580"/>
              <a:gd name="connsiteX1" fmla="*/ 3034434 w 6013450"/>
              <a:gd name="connsiteY1" fmla="*/ 0 h 6816580"/>
              <a:gd name="connsiteX2" fmla="*/ 6013450 w 6013450"/>
              <a:gd name="connsiteY2" fmla="*/ 6816580 h 6816580"/>
              <a:gd name="connsiteX3" fmla="*/ 0 w 6013450"/>
              <a:gd name="connsiteY3" fmla="*/ 6816580 h 6816580"/>
              <a:gd name="connsiteX0" fmla="*/ 0 w 9837305"/>
              <a:gd name="connsiteY0" fmla="*/ 6844289 h 6844289"/>
              <a:gd name="connsiteX1" fmla="*/ 6858289 w 9837305"/>
              <a:gd name="connsiteY1" fmla="*/ 0 h 6844289"/>
              <a:gd name="connsiteX2" fmla="*/ 9837305 w 9837305"/>
              <a:gd name="connsiteY2" fmla="*/ 6816580 h 6844289"/>
              <a:gd name="connsiteX3" fmla="*/ 0 w 9837305"/>
              <a:gd name="connsiteY3" fmla="*/ 6844289 h 6844289"/>
              <a:gd name="connsiteX0" fmla="*/ 0 w 13771996"/>
              <a:gd name="connsiteY0" fmla="*/ 6844289 h 6844289"/>
              <a:gd name="connsiteX1" fmla="*/ 6858289 w 13771996"/>
              <a:gd name="connsiteY1" fmla="*/ 0 h 6844289"/>
              <a:gd name="connsiteX2" fmla="*/ 13771996 w 13771996"/>
              <a:gd name="connsiteY2" fmla="*/ 6788871 h 6844289"/>
              <a:gd name="connsiteX3" fmla="*/ 0 w 13771996"/>
              <a:gd name="connsiteY3" fmla="*/ 6844289 h 6844289"/>
              <a:gd name="connsiteX0" fmla="*/ 0 w 13671635"/>
              <a:gd name="connsiteY0" fmla="*/ 6844289 h 6844289"/>
              <a:gd name="connsiteX1" fmla="*/ 6858289 w 13671635"/>
              <a:gd name="connsiteY1" fmla="*/ 0 h 6844289"/>
              <a:gd name="connsiteX2" fmla="*/ 13671635 w 13671635"/>
              <a:gd name="connsiteY2" fmla="*/ 6800023 h 6844289"/>
              <a:gd name="connsiteX3" fmla="*/ 0 w 13671635"/>
              <a:gd name="connsiteY3" fmla="*/ 6844289 h 6844289"/>
              <a:gd name="connsiteX0" fmla="*/ 0 w 13671635"/>
              <a:gd name="connsiteY0" fmla="*/ 6844289 h 6844289"/>
              <a:gd name="connsiteX1" fmla="*/ 6858289 w 13671635"/>
              <a:gd name="connsiteY1" fmla="*/ 0 h 6844289"/>
              <a:gd name="connsiteX2" fmla="*/ 13671635 w 13671635"/>
              <a:gd name="connsiteY2" fmla="*/ 6829945 h 6844289"/>
              <a:gd name="connsiteX3" fmla="*/ 0 w 13671635"/>
              <a:gd name="connsiteY3" fmla="*/ 6844289 h 6844289"/>
              <a:gd name="connsiteX0" fmla="*/ 0 w 13656693"/>
              <a:gd name="connsiteY0" fmla="*/ 6844289 h 6844289"/>
              <a:gd name="connsiteX1" fmla="*/ 6858289 w 13656693"/>
              <a:gd name="connsiteY1" fmla="*/ 0 h 6844289"/>
              <a:gd name="connsiteX2" fmla="*/ 13656693 w 13656693"/>
              <a:gd name="connsiteY2" fmla="*/ 6837426 h 6844289"/>
              <a:gd name="connsiteX3" fmla="*/ 0 w 13656693"/>
              <a:gd name="connsiteY3" fmla="*/ 6844289 h 6844289"/>
              <a:gd name="connsiteX0" fmla="*/ 0 w 13689244"/>
              <a:gd name="connsiteY0" fmla="*/ 6844289 h 6845574"/>
              <a:gd name="connsiteX1" fmla="*/ 6858289 w 13689244"/>
              <a:gd name="connsiteY1" fmla="*/ 0 h 6845574"/>
              <a:gd name="connsiteX2" fmla="*/ 13689244 w 13689244"/>
              <a:gd name="connsiteY2" fmla="*/ 6845574 h 6845574"/>
              <a:gd name="connsiteX3" fmla="*/ 0 w 13689244"/>
              <a:gd name="connsiteY3" fmla="*/ 6844289 h 6845574"/>
              <a:gd name="connsiteX0" fmla="*/ 0 w 13656693"/>
              <a:gd name="connsiteY0" fmla="*/ 6844289 h 6844289"/>
              <a:gd name="connsiteX1" fmla="*/ 6858289 w 13656693"/>
              <a:gd name="connsiteY1" fmla="*/ 0 h 6844289"/>
              <a:gd name="connsiteX2" fmla="*/ 13656693 w 13656693"/>
              <a:gd name="connsiteY2" fmla="*/ 6837426 h 6844289"/>
              <a:gd name="connsiteX3" fmla="*/ 0 w 13656693"/>
              <a:gd name="connsiteY3" fmla="*/ 6844289 h 6844289"/>
              <a:gd name="connsiteX0" fmla="*/ 0 w 13656693"/>
              <a:gd name="connsiteY0" fmla="*/ 6836388 h 6836388"/>
              <a:gd name="connsiteX1" fmla="*/ 6842524 w 13656693"/>
              <a:gd name="connsiteY1" fmla="*/ 0 h 6836388"/>
              <a:gd name="connsiteX2" fmla="*/ 13656693 w 13656693"/>
              <a:gd name="connsiteY2" fmla="*/ 6829525 h 6836388"/>
              <a:gd name="connsiteX3" fmla="*/ 0 w 13656693"/>
              <a:gd name="connsiteY3" fmla="*/ 6836388 h 6836388"/>
              <a:gd name="connsiteX0" fmla="*/ 0 w 13656693"/>
              <a:gd name="connsiteY0" fmla="*/ 6836388 h 6836388"/>
              <a:gd name="connsiteX1" fmla="*/ 6838583 w 13656693"/>
              <a:gd name="connsiteY1" fmla="*/ 0 h 6836388"/>
              <a:gd name="connsiteX2" fmla="*/ 13656693 w 13656693"/>
              <a:gd name="connsiteY2" fmla="*/ 6829525 h 6836388"/>
              <a:gd name="connsiteX3" fmla="*/ 0 w 13656693"/>
              <a:gd name="connsiteY3" fmla="*/ 6836388 h 6836388"/>
            </a:gdLst>
            <a:ahLst/>
            <a:cxnLst>
              <a:cxn ang="0">
                <a:pos x="connsiteX0" y="connsiteY0"/>
              </a:cxn>
              <a:cxn ang="0">
                <a:pos x="connsiteX1" y="connsiteY1"/>
              </a:cxn>
              <a:cxn ang="0">
                <a:pos x="connsiteX2" y="connsiteY2"/>
              </a:cxn>
              <a:cxn ang="0">
                <a:pos x="connsiteX3" y="connsiteY3"/>
              </a:cxn>
            </a:cxnLst>
            <a:rect l="l" t="t" r="r" b="b"/>
            <a:pathLst>
              <a:path w="13656693" h="6836388">
                <a:moveTo>
                  <a:pt x="0" y="6836388"/>
                </a:moveTo>
                <a:lnTo>
                  <a:pt x="6838583" y="0"/>
                </a:lnTo>
                <a:lnTo>
                  <a:pt x="13656693" y="6829525"/>
                </a:lnTo>
                <a:lnTo>
                  <a:pt x="0" y="6836388"/>
                </a:lnTo>
                <a:close/>
              </a:path>
            </a:pathLst>
          </a:custGeom>
          <a:solidFill>
            <a:schemeClr val="bg2"/>
          </a:solidFill>
        </p:spPr>
        <p:txBody>
          <a:bodyPr wrap="square" anchor="ctr"/>
          <a:lstStyle>
            <a:lvl1pPr algn="ctr">
              <a:defRPr sz="1170"/>
            </a:lvl1pPr>
          </a:lstStyle>
          <a:p>
            <a:r>
              <a:rPr lang="en-US"/>
              <a:t>Drag picture to placeholder or click icon to add</a:t>
            </a:r>
            <a:endParaRPr lang="en-US" dirty="0"/>
          </a:p>
        </p:txBody>
      </p:sp>
      <p:sp>
        <p:nvSpPr>
          <p:cNvPr id="18" name="Triangle 17"/>
          <p:cNvSpPr/>
          <p:nvPr userDrawn="1"/>
        </p:nvSpPr>
        <p:spPr>
          <a:xfrm rot="16200000">
            <a:off x="6448383" y="1419178"/>
            <a:ext cx="6858001" cy="401963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154" tIns="44577" rIns="89154" bIns="44577" numCol="1" spcCol="0" rtlCol="0" fromWordArt="0" anchor="ctr" anchorCtr="0" forceAA="0" compatLnSpc="1">
            <a:prstTxWarp prst="textNoShape">
              <a:avLst/>
            </a:prstTxWarp>
            <a:noAutofit/>
          </a:bodyPr>
          <a:lstStyle/>
          <a:p>
            <a:pPr algn="ctr"/>
            <a:endParaRPr lang="en-US" sz="1755"/>
          </a:p>
        </p:txBody>
      </p:sp>
      <p:sp>
        <p:nvSpPr>
          <p:cNvPr id="19" name="Picture Placeholder 3"/>
          <p:cNvSpPr>
            <a:spLocks noGrp="1"/>
          </p:cNvSpPr>
          <p:nvPr>
            <p:ph type="pic" sz="quarter" idx="14"/>
          </p:nvPr>
        </p:nvSpPr>
        <p:spPr>
          <a:xfrm>
            <a:off x="3853223" y="0"/>
            <a:ext cx="8033978" cy="3429372"/>
          </a:xfrm>
          <a:custGeom>
            <a:avLst/>
            <a:gdLst>
              <a:gd name="connsiteX0" fmla="*/ 0 w 11554153"/>
              <a:gd name="connsiteY0" fmla="*/ 0 h 5777821"/>
              <a:gd name="connsiteX1" fmla="*/ 11554153 w 11554153"/>
              <a:gd name="connsiteY1" fmla="*/ 1489 h 5777821"/>
              <a:gd name="connsiteX2" fmla="*/ 5776332 w 11554153"/>
              <a:gd name="connsiteY2" fmla="*/ 5777821 h 5777821"/>
            </a:gdLst>
            <a:ahLst/>
            <a:cxnLst>
              <a:cxn ang="0">
                <a:pos x="connsiteX0" y="connsiteY0"/>
              </a:cxn>
              <a:cxn ang="0">
                <a:pos x="connsiteX1" y="connsiteY1"/>
              </a:cxn>
              <a:cxn ang="0">
                <a:pos x="connsiteX2" y="connsiteY2"/>
              </a:cxn>
            </a:cxnLst>
            <a:rect l="l" t="t" r="r" b="b"/>
            <a:pathLst>
              <a:path w="11554153" h="5777821">
                <a:moveTo>
                  <a:pt x="0" y="0"/>
                </a:moveTo>
                <a:lnTo>
                  <a:pt x="11554153" y="1489"/>
                </a:lnTo>
                <a:lnTo>
                  <a:pt x="5776332" y="5777821"/>
                </a:lnTo>
                <a:close/>
              </a:path>
            </a:pathLst>
          </a:custGeom>
          <a:solidFill>
            <a:schemeClr val="bg2"/>
          </a:solidFill>
          <a:effectLst/>
        </p:spPr>
        <p:txBody>
          <a:bodyPr wrap="square" anchor="ctr">
            <a:noAutofit/>
          </a:bodyPr>
          <a:lstStyle>
            <a:lvl1pPr marL="0" indent="0" algn="ctr">
              <a:buNone/>
              <a:defRPr sz="1170">
                <a:ln>
                  <a:noFill/>
                </a:ln>
                <a:solidFill>
                  <a:schemeClr val="bg1">
                    <a:lumMod val="85000"/>
                  </a:schemeClr>
                </a:solidFill>
                <a:latin typeface="+mn-lt"/>
                <a:ea typeface="Lato Light" charset="0"/>
                <a:cs typeface="Lato Light" charset="0"/>
              </a:defRPr>
            </a:lvl1pPr>
          </a:lstStyle>
          <a:p>
            <a:r>
              <a:rPr lang="en-US"/>
              <a:t>Drag picture to placeholder or click icon to add</a:t>
            </a:r>
            <a:endParaRPr lang="en-US" dirty="0"/>
          </a:p>
        </p:txBody>
      </p:sp>
      <p:sp>
        <p:nvSpPr>
          <p:cNvPr id="2" name="Title 1"/>
          <p:cNvSpPr>
            <a:spLocks noGrp="1"/>
          </p:cNvSpPr>
          <p:nvPr>
            <p:ph type="ctrTitle" hasCustomPrompt="1"/>
          </p:nvPr>
        </p:nvSpPr>
        <p:spPr>
          <a:xfrm>
            <a:off x="481432" y="2514600"/>
            <a:ext cx="6240780" cy="1554480"/>
          </a:xfrm>
        </p:spPr>
        <p:txBody>
          <a:bodyPr anchor="t" anchorCtr="0">
            <a:noAutofit/>
          </a:bodyPr>
          <a:lstStyle>
            <a:lvl1pPr algn="l">
              <a:lnSpc>
                <a:spcPct val="90000"/>
              </a:lnSpc>
              <a:defRPr sz="4680">
                <a:solidFill>
                  <a:schemeClr val="bg1"/>
                </a:solidFill>
              </a:defRPr>
            </a:lvl1pPr>
          </a:lstStyle>
          <a:p>
            <a:r>
              <a:rPr lang="en-US" dirty="0"/>
              <a:t>Title slide 3 layout</a:t>
            </a:r>
            <a:endParaRPr lang="en-CA" dirty="0"/>
          </a:p>
        </p:txBody>
      </p:sp>
      <p:sp>
        <p:nvSpPr>
          <p:cNvPr id="4" name="Date Placeholder 3"/>
          <p:cNvSpPr>
            <a:spLocks noGrp="1"/>
          </p:cNvSpPr>
          <p:nvPr>
            <p:ph type="dt" sz="half" idx="10"/>
          </p:nvPr>
        </p:nvSpPr>
        <p:spPr>
          <a:xfrm>
            <a:off x="481432" y="4572001"/>
            <a:ext cx="5572125" cy="254013"/>
          </a:xfrm>
          <a:prstGeom prst="rect">
            <a:avLst/>
          </a:prstGeom>
        </p:spPr>
        <p:txBody>
          <a:bodyPr lIns="0" tIns="0" rIns="0" bIns="0"/>
          <a:lstStyle>
            <a:lvl1pPr algn="l">
              <a:defRPr sz="1365" b="0">
                <a:solidFill>
                  <a:schemeClr val="bg1"/>
                </a:solidFill>
              </a:defRPr>
            </a:lvl1pPr>
          </a:lstStyle>
          <a:p>
            <a:endParaRPr lang="en-CA" dirty="0"/>
          </a:p>
        </p:txBody>
      </p:sp>
      <p:sp>
        <p:nvSpPr>
          <p:cNvPr id="11" name="TextBox 10"/>
          <p:cNvSpPr txBox="1"/>
          <p:nvPr/>
        </p:nvSpPr>
        <p:spPr>
          <a:xfrm>
            <a:off x="481432" y="5946998"/>
            <a:ext cx="3566160" cy="135102"/>
          </a:xfrm>
          <a:prstGeom prst="rect">
            <a:avLst/>
          </a:prstGeom>
          <a:noFill/>
        </p:spPr>
        <p:txBody>
          <a:bodyPr wrap="square" lIns="0" tIns="0" rIns="0" bIns="0" rtlCol="0" anchor="b">
            <a:spAutoFit/>
          </a:bodyPr>
          <a:lstStyle/>
          <a:p>
            <a:r>
              <a:rPr lang="en-US" sz="878" dirty="0">
                <a:solidFill>
                  <a:schemeClr val="bg1"/>
                </a:solidFill>
                <a:latin typeface="+mn-lt"/>
              </a:rPr>
              <a:t>Copyright 2017 GE.  All rights reserved. </a:t>
            </a:r>
          </a:p>
        </p:txBody>
      </p:sp>
      <p:sp>
        <p:nvSpPr>
          <p:cNvPr id="57" name="Freeform 56"/>
          <p:cNvSpPr>
            <a:spLocks noChangeAspect="1" noChangeArrowheads="1"/>
          </p:cNvSpPr>
          <p:nvPr/>
        </p:nvSpPr>
        <p:spPr bwMode="auto">
          <a:xfrm>
            <a:off x="8755357" y="3131820"/>
            <a:ext cx="2400348" cy="594360"/>
          </a:xfrm>
          <a:custGeom>
            <a:avLst/>
            <a:gdLst>
              <a:gd name="connsiteX0" fmla="*/ 617180 w 6186130"/>
              <a:gd name="connsiteY0" fmla="*/ 798513 h 1493479"/>
              <a:gd name="connsiteX1" fmla="*/ 460944 w 6186130"/>
              <a:gd name="connsiteY1" fmla="*/ 1077556 h 1493479"/>
              <a:gd name="connsiteX2" fmla="*/ 404813 w 6186130"/>
              <a:gd name="connsiteY2" fmla="*/ 1021819 h 1493479"/>
              <a:gd name="connsiteX3" fmla="*/ 617180 w 6186130"/>
              <a:gd name="connsiteY3" fmla="*/ 798513 h 1493479"/>
              <a:gd name="connsiteX4" fmla="*/ 5241925 w 6186130"/>
              <a:gd name="connsiteY4" fmla="*/ 675084 h 1493479"/>
              <a:gd name="connsiteX5" fmla="*/ 5141097 w 6186130"/>
              <a:gd name="connsiteY5" fmla="*/ 786660 h 1493479"/>
              <a:gd name="connsiteX6" fmla="*/ 5342753 w 6186130"/>
              <a:gd name="connsiteY6" fmla="*/ 786660 h 1493479"/>
              <a:gd name="connsiteX7" fmla="*/ 5241925 w 6186130"/>
              <a:gd name="connsiteY7" fmla="*/ 675084 h 1493479"/>
              <a:gd name="connsiteX8" fmla="*/ 3530600 w 6186130"/>
              <a:gd name="connsiteY8" fmla="*/ 675084 h 1493479"/>
              <a:gd name="connsiteX9" fmla="*/ 3440896 w 6186130"/>
              <a:gd name="connsiteY9" fmla="*/ 786660 h 1493479"/>
              <a:gd name="connsiteX10" fmla="*/ 3631428 w 6186130"/>
              <a:gd name="connsiteY10" fmla="*/ 786660 h 1493479"/>
              <a:gd name="connsiteX11" fmla="*/ 3530600 w 6186130"/>
              <a:gd name="connsiteY11" fmla="*/ 675084 h 1493479"/>
              <a:gd name="connsiteX12" fmla="*/ 4466008 w 6186130"/>
              <a:gd name="connsiteY12" fmla="*/ 641351 h 1493479"/>
              <a:gd name="connsiteX13" fmla="*/ 4499382 w 6186130"/>
              <a:gd name="connsiteY13" fmla="*/ 641351 h 1493479"/>
              <a:gd name="connsiteX14" fmla="*/ 4510866 w 6186130"/>
              <a:gd name="connsiteY14" fmla="*/ 652473 h 1493479"/>
              <a:gd name="connsiteX15" fmla="*/ 4510866 w 6186130"/>
              <a:gd name="connsiteY15" fmla="*/ 865227 h 1493479"/>
              <a:gd name="connsiteX16" fmla="*/ 4589098 w 6186130"/>
              <a:gd name="connsiteY16" fmla="*/ 954921 h 1493479"/>
              <a:gd name="connsiteX17" fmla="*/ 4678813 w 6186130"/>
              <a:gd name="connsiteY17" fmla="*/ 910074 h 1493479"/>
              <a:gd name="connsiteX18" fmla="*/ 4678813 w 6186130"/>
              <a:gd name="connsiteY18" fmla="*/ 652473 h 1493479"/>
              <a:gd name="connsiteX19" fmla="*/ 4690296 w 6186130"/>
              <a:gd name="connsiteY19" fmla="*/ 641351 h 1493479"/>
              <a:gd name="connsiteX20" fmla="*/ 4723670 w 6186130"/>
              <a:gd name="connsiteY20" fmla="*/ 641351 h 1493479"/>
              <a:gd name="connsiteX21" fmla="*/ 4735154 w 6186130"/>
              <a:gd name="connsiteY21" fmla="*/ 652473 h 1493479"/>
              <a:gd name="connsiteX22" fmla="*/ 4735154 w 6186130"/>
              <a:gd name="connsiteY22" fmla="*/ 977523 h 1493479"/>
              <a:gd name="connsiteX23" fmla="*/ 4723670 w 6186130"/>
              <a:gd name="connsiteY23" fmla="*/ 999767 h 1493479"/>
              <a:gd name="connsiteX24" fmla="*/ 4701421 w 6186130"/>
              <a:gd name="connsiteY24" fmla="*/ 999767 h 1493479"/>
              <a:gd name="connsiteX25" fmla="*/ 4678813 w 6186130"/>
              <a:gd name="connsiteY25" fmla="*/ 977523 h 1493479"/>
              <a:gd name="connsiteX26" fmla="*/ 4678813 w 6186130"/>
              <a:gd name="connsiteY26" fmla="*/ 954921 h 1493479"/>
              <a:gd name="connsiteX27" fmla="*/ 4577973 w 6186130"/>
              <a:gd name="connsiteY27" fmla="*/ 999767 h 1493479"/>
              <a:gd name="connsiteX28" fmla="*/ 4454525 w 6186130"/>
              <a:gd name="connsiteY28" fmla="*/ 865227 h 1493479"/>
              <a:gd name="connsiteX29" fmla="*/ 4454525 w 6186130"/>
              <a:gd name="connsiteY29" fmla="*/ 652473 h 1493479"/>
              <a:gd name="connsiteX30" fmla="*/ 4466008 w 6186130"/>
              <a:gd name="connsiteY30" fmla="*/ 641351 h 1493479"/>
              <a:gd name="connsiteX31" fmla="*/ 5588935 w 6186130"/>
              <a:gd name="connsiteY31" fmla="*/ 630238 h 1493479"/>
              <a:gd name="connsiteX32" fmla="*/ 5700394 w 6186130"/>
              <a:gd name="connsiteY32" fmla="*/ 663962 h 1493479"/>
              <a:gd name="connsiteX33" fmla="*/ 5700394 w 6186130"/>
              <a:gd name="connsiteY33" fmla="*/ 675084 h 1493479"/>
              <a:gd name="connsiteX34" fmla="*/ 5689320 w 6186130"/>
              <a:gd name="connsiteY34" fmla="*/ 697328 h 1493479"/>
              <a:gd name="connsiteX35" fmla="*/ 5666813 w 6186130"/>
              <a:gd name="connsiteY35" fmla="*/ 697328 h 1493479"/>
              <a:gd name="connsiteX36" fmla="*/ 5588935 w 6186130"/>
              <a:gd name="connsiteY36" fmla="*/ 675084 h 1493479"/>
              <a:gd name="connsiteX37" fmla="*/ 5510699 w 6186130"/>
              <a:gd name="connsiteY37" fmla="*/ 731052 h 1493479"/>
              <a:gd name="connsiteX38" fmla="*/ 5588935 w 6186130"/>
              <a:gd name="connsiteY38" fmla="*/ 786660 h 1493479"/>
              <a:gd name="connsiteX39" fmla="*/ 5711469 w 6186130"/>
              <a:gd name="connsiteY39" fmla="*/ 898954 h 1493479"/>
              <a:gd name="connsiteX40" fmla="*/ 5577503 w 6186130"/>
              <a:gd name="connsiteY40" fmla="*/ 999767 h 1493479"/>
              <a:gd name="connsiteX41" fmla="*/ 5454969 w 6186130"/>
              <a:gd name="connsiteY41" fmla="*/ 966043 h 1493479"/>
              <a:gd name="connsiteX42" fmla="*/ 5443538 w 6186130"/>
              <a:gd name="connsiteY42" fmla="*/ 943800 h 1493479"/>
              <a:gd name="connsiteX43" fmla="*/ 5466044 w 6186130"/>
              <a:gd name="connsiteY43" fmla="*/ 921198 h 1493479"/>
              <a:gd name="connsiteX44" fmla="*/ 5477118 w 6186130"/>
              <a:gd name="connsiteY44" fmla="*/ 921198 h 1493479"/>
              <a:gd name="connsiteX45" fmla="*/ 5577503 w 6186130"/>
              <a:gd name="connsiteY45" fmla="*/ 954922 h 1493479"/>
              <a:gd name="connsiteX46" fmla="*/ 5655739 w 6186130"/>
              <a:gd name="connsiteY46" fmla="*/ 898954 h 1493479"/>
              <a:gd name="connsiteX47" fmla="*/ 5566429 w 6186130"/>
              <a:gd name="connsiteY47" fmla="*/ 842987 h 1493479"/>
              <a:gd name="connsiteX48" fmla="*/ 5454969 w 6186130"/>
              <a:gd name="connsiteY48" fmla="*/ 731052 h 1493479"/>
              <a:gd name="connsiteX49" fmla="*/ 5588935 w 6186130"/>
              <a:gd name="connsiteY49" fmla="*/ 630238 h 1493479"/>
              <a:gd name="connsiteX50" fmla="*/ 5241925 w 6186130"/>
              <a:gd name="connsiteY50" fmla="*/ 630238 h 1493479"/>
              <a:gd name="connsiteX51" fmla="*/ 5398729 w 6186130"/>
              <a:gd name="connsiteY51" fmla="*/ 809263 h 1493479"/>
              <a:gd name="connsiteX52" fmla="*/ 5398729 w 6186130"/>
              <a:gd name="connsiteY52" fmla="*/ 820384 h 1493479"/>
              <a:gd name="connsiteX53" fmla="*/ 5387606 w 6186130"/>
              <a:gd name="connsiteY53" fmla="*/ 831506 h 1493479"/>
              <a:gd name="connsiteX54" fmla="*/ 5141097 w 6186130"/>
              <a:gd name="connsiteY54" fmla="*/ 831506 h 1493479"/>
              <a:gd name="connsiteX55" fmla="*/ 5253049 w 6186130"/>
              <a:gd name="connsiteY55" fmla="*/ 954922 h 1493479"/>
              <a:gd name="connsiteX56" fmla="*/ 5342753 w 6186130"/>
              <a:gd name="connsiteY56" fmla="*/ 932678 h 1493479"/>
              <a:gd name="connsiteX57" fmla="*/ 5353877 w 6186130"/>
              <a:gd name="connsiteY57" fmla="*/ 932678 h 1493479"/>
              <a:gd name="connsiteX58" fmla="*/ 5365359 w 6186130"/>
              <a:gd name="connsiteY58" fmla="*/ 943800 h 1493479"/>
              <a:gd name="connsiteX59" fmla="*/ 5365359 w 6186130"/>
              <a:gd name="connsiteY59" fmla="*/ 966043 h 1493479"/>
              <a:gd name="connsiteX60" fmla="*/ 5253049 w 6186130"/>
              <a:gd name="connsiteY60" fmla="*/ 999767 h 1493479"/>
              <a:gd name="connsiteX61" fmla="*/ 5084763 w 6186130"/>
              <a:gd name="connsiteY61" fmla="*/ 820384 h 1493479"/>
              <a:gd name="connsiteX62" fmla="*/ 5241925 w 6186130"/>
              <a:gd name="connsiteY62" fmla="*/ 630238 h 1493479"/>
              <a:gd name="connsiteX63" fmla="*/ 5004797 w 6186130"/>
              <a:gd name="connsiteY63" fmla="*/ 630238 h 1493479"/>
              <a:gd name="connsiteX64" fmla="*/ 5038041 w 6186130"/>
              <a:gd name="connsiteY64" fmla="*/ 630238 h 1493479"/>
              <a:gd name="connsiteX65" fmla="*/ 5049480 w 6186130"/>
              <a:gd name="connsiteY65" fmla="*/ 652482 h 1493479"/>
              <a:gd name="connsiteX66" fmla="*/ 5038041 w 6186130"/>
              <a:gd name="connsiteY66" fmla="*/ 675084 h 1493479"/>
              <a:gd name="connsiteX67" fmla="*/ 5026960 w 6186130"/>
              <a:gd name="connsiteY67" fmla="*/ 686206 h 1493479"/>
              <a:gd name="connsiteX68" fmla="*/ 4993358 w 6186130"/>
              <a:gd name="connsiteY68" fmla="*/ 686206 h 1493479"/>
              <a:gd name="connsiteX69" fmla="*/ 4915429 w 6186130"/>
              <a:gd name="connsiteY69" fmla="*/ 731052 h 1493479"/>
              <a:gd name="connsiteX70" fmla="*/ 4915429 w 6186130"/>
              <a:gd name="connsiteY70" fmla="*/ 977524 h 1493479"/>
              <a:gd name="connsiteX71" fmla="*/ 4892908 w 6186130"/>
              <a:gd name="connsiteY71" fmla="*/ 999767 h 1493479"/>
              <a:gd name="connsiteX72" fmla="*/ 4870745 w 6186130"/>
              <a:gd name="connsiteY72" fmla="*/ 999767 h 1493479"/>
              <a:gd name="connsiteX73" fmla="*/ 4848225 w 6186130"/>
              <a:gd name="connsiteY73" fmla="*/ 977524 h 1493479"/>
              <a:gd name="connsiteX74" fmla="*/ 4848225 w 6186130"/>
              <a:gd name="connsiteY74" fmla="*/ 652482 h 1493479"/>
              <a:gd name="connsiteX75" fmla="*/ 4870745 w 6186130"/>
              <a:gd name="connsiteY75" fmla="*/ 641360 h 1493479"/>
              <a:gd name="connsiteX76" fmla="*/ 4892908 w 6186130"/>
              <a:gd name="connsiteY76" fmla="*/ 641360 h 1493479"/>
              <a:gd name="connsiteX77" fmla="*/ 4903990 w 6186130"/>
              <a:gd name="connsiteY77" fmla="*/ 652482 h 1493479"/>
              <a:gd name="connsiteX78" fmla="*/ 4903990 w 6186130"/>
              <a:gd name="connsiteY78" fmla="*/ 686206 h 1493479"/>
              <a:gd name="connsiteX79" fmla="*/ 5004797 w 6186130"/>
              <a:gd name="connsiteY79" fmla="*/ 630238 h 1493479"/>
              <a:gd name="connsiteX80" fmla="*/ 3946548 w 6186130"/>
              <a:gd name="connsiteY80" fmla="*/ 630238 h 1493479"/>
              <a:gd name="connsiteX81" fmla="*/ 4069991 w 6186130"/>
              <a:gd name="connsiteY81" fmla="*/ 764417 h 1493479"/>
              <a:gd name="connsiteX82" fmla="*/ 4069991 w 6186130"/>
              <a:gd name="connsiteY82" fmla="*/ 977524 h 1493479"/>
              <a:gd name="connsiteX83" fmla="*/ 4058867 w 6186130"/>
              <a:gd name="connsiteY83" fmla="*/ 999767 h 1493479"/>
              <a:gd name="connsiteX84" fmla="*/ 4025135 w 6186130"/>
              <a:gd name="connsiteY84" fmla="*/ 999767 h 1493479"/>
              <a:gd name="connsiteX85" fmla="*/ 4014011 w 6186130"/>
              <a:gd name="connsiteY85" fmla="*/ 977524 h 1493479"/>
              <a:gd name="connsiteX86" fmla="*/ 4014011 w 6186130"/>
              <a:gd name="connsiteY86" fmla="*/ 775539 h 1493479"/>
              <a:gd name="connsiteX87" fmla="*/ 3935424 w 6186130"/>
              <a:gd name="connsiteY87" fmla="*/ 675084 h 1493479"/>
              <a:gd name="connsiteX88" fmla="*/ 3845713 w 6186130"/>
              <a:gd name="connsiteY88" fmla="*/ 731052 h 1493479"/>
              <a:gd name="connsiteX89" fmla="*/ 3845713 w 6186130"/>
              <a:gd name="connsiteY89" fmla="*/ 977524 h 1493479"/>
              <a:gd name="connsiteX90" fmla="*/ 3823105 w 6186130"/>
              <a:gd name="connsiteY90" fmla="*/ 999767 h 1493479"/>
              <a:gd name="connsiteX91" fmla="*/ 3800857 w 6186130"/>
              <a:gd name="connsiteY91" fmla="*/ 999767 h 1493479"/>
              <a:gd name="connsiteX92" fmla="*/ 3778250 w 6186130"/>
              <a:gd name="connsiteY92" fmla="*/ 977524 h 1493479"/>
              <a:gd name="connsiteX93" fmla="*/ 3778250 w 6186130"/>
              <a:gd name="connsiteY93" fmla="*/ 652482 h 1493479"/>
              <a:gd name="connsiteX94" fmla="*/ 3800857 w 6186130"/>
              <a:gd name="connsiteY94" fmla="*/ 641360 h 1493479"/>
              <a:gd name="connsiteX95" fmla="*/ 3823105 w 6186130"/>
              <a:gd name="connsiteY95" fmla="*/ 641360 h 1493479"/>
              <a:gd name="connsiteX96" fmla="*/ 3834588 w 6186130"/>
              <a:gd name="connsiteY96" fmla="*/ 652482 h 1493479"/>
              <a:gd name="connsiteX97" fmla="*/ 3834588 w 6186130"/>
              <a:gd name="connsiteY97" fmla="*/ 675084 h 1493479"/>
              <a:gd name="connsiteX98" fmla="*/ 3946548 w 6186130"/>
              <a:gd name="connsiteY98" fmla="*/ 630238 h 1493479"/>
              <a:gd name="connsiteX99" fmla="*/ 3541724 w 6186130"/>
              <a:gd name="connsiteY99" fmla="*/ 630238 h 1493479"/>
              <a:gd name="connsiteX100" fmla="*/ 3687404 w 6186130"/>
              <a:gd name="connsiteY100" fmla="*/ 809263 h 1493479"/>
              <a:gd name="connsiteX101" fmla="*/ 3687404 w 6186130"/>
              <a:gd name="connsiteY101" fmla="*/ 820384 h 1493479"/>
              <a:gd name="connsiteX102" fmla="*/ 3676281 w 6186130"/>
              <a:gd name="connsiteY102" fmla="*/ 831506 h 1493479"/>
              <a:gd name="connsiteX103" fmla="*/ 3440896 w 6186130"/>
              <a:gd name="connsiteY103" fmla="*/ 831506 h 1493479"/>
              <a:gd name="connsiteX104" fmla="*/ 3552847 w 6186130"/>
              <a:gd name="connsiteY104" fmla="*/ 954922 h 1493479"/>
              <a:gd name="connsiteX105" fmla="*/ 3631428 w 6186130"/>
              <a:gd name="connsiteY105" fmla="*/ 932678 h 1493479"/>
              <a:gd name="connsiteX106" fmla="*/ 3654034 w 6186130"/>
              <a:gd name="connsiteY106" fmla="*/ 932678 h 1493479"/>
              <a:gd name="connsiteX107" fmla="*/ 3665157 w 6186130"/>
              <a:gd name="connsiteY107" fmla="*/ 943800 h 1493479"/>
              <a:gd name="connsiteX108" fmla="*/ 3665157 w 6186130"/>
              <a:gd name="connsiteY108" fmla="*/ 966043 h 1493479"/>
              <a:gd name="connsiteX109" fmla="*/ 3552847 w 6186130"/>
              <a:gd name="connsiteY109" fmla="*/ 999767 h 1493479"/>
              <a:gd name="connsiteX110" fmla="*/ 3373438 w 6186130"/>
              <a:gd name="connsiteY110" fmla="*/ 820384 h 1493479"/>
              <a:gd name="connsiteX111" fmla="*/ 3541724 w 6186130"/>
              <a:gd name="connsiteY111" fmla="*/ 630238 h 1493479"/>
              <a:gd name="connsiteX112" fmla="*/ 5938413 w 6186130"/>
              <a:gd name="connsiteY112" fmla="*/ 550863 h 1493479"/>
              <a:gd name="connsiteX113" fmla="*/ 5960709 w 6186130"/>
              <a:gd name="connsiteY113" fmla="*/ 573421 h 1493479"/>
              <a:gd name="connsiteX114" fmla="*/ 5960709 w 6186130"/>
              <a:gd name="connsiteY114" fmla="*/ 696236 h 1493479"/>
              <a:gd name="connsiteX115" fmla="*/ 5938413 w 6186130"/>
              <a:gd name="connsiteY115" fmla="*/ 729893 h 1493479"/>
              <a:gd name="connsiteX116" fmla="*/ 5905500 w 6186130"/>
              <a:gd name="connsiteY116" fmla="*/ 696236 h 1493479"/>
              <a:gd name="connsiteX117" fmla="*/ 5905500 w 6186130"/>
              <a:gd name="connsiteY117" fmla="*/ 573421 h 1493479"/>
              <a:gd name="connsiteX118" fmla="*/ 5938413 w 6186130"/>
              <a:gd name="connsiteY118" fmla="*/ 550863 h 1493479"/>
              <a:gd name="connsiteX119" fmla="*/ 4216810 w 6186130"/>
              <a:gd name="connsiteY119" fmla="*/ 539751 h 1493479"/>
              <a:gd name="connsiteX120" fmla="*/ 4250375 w 6186130"/>
              <a:gd name="connsiteY120" fmla="*/ 539751 h 1493479"/>
              <a:gd name="connsiteX121" fmla="*/ 4261444 w 6186130"/>
              <a:gd name="connsiteY121" fmla="*/ 550854 h 1493479"/>
              <a:gd name="connsiteX122" fmla="*/ 4261444 w 6186130"/>
              <a:gd name="connsiteY122" fmla="*/ 640391 h 1493479"/>
              <a:gd name="connsiteX123" fmla="*/ 4361780 w 6186130"/>
              <a:gd name="connsiteY123" fmla="*/ 640391 h 1493479"/>
              <a:gd name="connsiteX124" fmla="*/ 4373206 w 6186130"/>
              <a:gd name="connsiteY124" fmla="*/ 651494 h 1493479"/>
              <a:gd name="connsiteX125" fmla="*/ 4373206 w 6186130"/>
              <a:gd name="connsiteY125" fmla="*/ 662954 h 1493479"/>
              <a:gd name="connsiteX126" fmla="*/ 4361780 w 6186130"/>
              <a:gd name="connsiteY126" fmla="*/ 685159 h 1493479"/>
              <a:gd name="connsiteX127" fmla="*/ 4261444 w 6186130"/>
              <a:gd name="connsiteY127" fmla="*/ 685159 h 1493479"/>
              <a:gd name="connsiteX128" fmla="*/ 4261444 w 6186130"/>
              <a:gd name="connsiteY128" fmla="*/ 886439 h 1493479"/>
              <a:gd name="connsiteX129" fmla="*/ 4306077 w 6186130"/>
              <a:gd name="connsiteY129" fmla="*/ 953413 h 1493479"/>
              <a:gd name="connsiteX130" fmla="*/ 4350710 w 6186130"/>
              <a:gd name="connsiteY130" fmla="*/ 942310 h 1493479"/>
              <a:gd name="connsiteX131" fmla="*/ 4361780 w 6186130"/>
              <a:gd name="connsiteY131" fmla="*/ 942310 h 1493479"/>
              <a:gd name="connsiteX132" fmla="*/ 4373206 w 6186130"/>
              <a:gd name="connsiteY132" fmla="*/ 964515 h 1493479"/>
              <a:gd name="connsiteX133" fmla="*/ 4361780 w 6186130"/>
              <a:gd name="connsiteY133" fmla="*/ 987078 h 1493479"/>
              <a:gd name="connsiteX134" fmla="*/ 4295008 w 6186130"/>
              <a:gd name="connsiteY134" fmla="*/ 998181 h 1493479"/>
              <a:gd name="connsiteX135" fmla="*/ 4205741 w 6186130"/>
              <a:gd name="connsiteY135" fmla="*/ 897541 h 1493479"/>
              <a:gd name="connsiteX136" fmla="*/ 4205741 w 6186130"/>
              <a:gd name="connsiteY136" fmla="*/ 685159 h 1493479"/>
              <a:gd name="connsiteX137" fmla="*/ 4150039 w 6186130"/>
              <a:gd name="connsiteY137" fmla="*/ 685159 h 1493479"/>
              <a:gd name="connsiteX138" fmla="*/ 4138613 w 6186130"/>
              <a:gd name="connsiteY138" fmla="*/ 662954 h 1493479"/>
              <a:gd name="connsiteX139" fmla="*/ 4138613 w 6186130"/>
              <a:gd name="connsiteY139" fmla="*/ 651494 h 1493479"/>
              <a:gd name="connsiteX140" fmla="*/ 4150039 w 6186130"/>
              <a:gd name="connsiteY140" fmla="*/ 640391 h 1493479"/>
              <a:gd name="connsiteX141" fmla="*/ 4205741 w 6186130"/>
              <a:gd name="connsiteY141" fmla="*/ 640391 h 1493479"/>
              <a:gd name="connsiteX142" fmla="*/ 4205741 w 6186130"/>
              <a:gd name="connsiteY142" fmla="*/ 550854 h 1493479"/>
              <a:gd name="connsiteX143" fmla="*/ 4216810 w 6186130"/>
              <a:gd name="connsiteY143" fmla="*/ 539751 h 1493479"/>
              <a:gd name="connsiteX144" fmla="*/ 2968624 w 6186130"/>
              <a:gd name="connsiteY144" fmla="*/ 495301 h 1493479"/>
              <a:gd name="connsiteX145" fmla="*/ 3013427 w 6186130"/>
              <a:gd name="connsiteY145" fmla="*/ 495301 h 1493479"/>
              <a:gd name="connsiteX146" fmla="*/ 3024896 w 6186130"/>
              <a:gd name="connsiteY146" fmla="*/ 517562 h 1493479"/>
              <a:gd name="connsiteX147" fmla="*/ 3158946 w 6186130"/>
              <a:gd name="connsiteY147" fmla="*/ 921135 h 1493479"/>
              <a:gd name="connsiteX148" fmla="*/ 3293354 w 6186130"/>
              <a:gd name="connsiteY148" fmla="*/ 517562 h 1493479"/>
              <a:gd name="connsiteX149" fmla="*/ 3315577 w 6186130"/>
              <a:gd name="connsiteY149" fmla="*/ 495301 h 1493479"/>
              <a:gd name="connsiteX150" fmla="*/ 3349268 w 6186130"/>
              <a:gd name="connsiteY150" fmla="*/ 495301 h 1493479"/>
              <a:gd name="connsiteX151" fmla="*/ 3360379 w 6186130"/>
              <a:gd name="connsiteY151" fmla="*/ 506432 h 1493479"/>
              <a:gd name="connsiteX152" fmla="*/ 3360379 w 6186130"/>
              <a:gd name="connsiteY152" fmla="*/ 517562 h 1493479"/>
              <a:gd name="connsiteX153" fmla="*/ 3192279 w 6186130"/>
              <a:gd name="connsiteY153" fmla="*/ 988637 h 1493479"/>
              <a:gd name="connsiteX154" fmla="*/ 3170057 w 6186130"/>
              <a:gd name="connsiteY154" fmla="*/ 999767 h 1493479"/>
              <a:gd name="connsiteX155" fmla="*/ 3147477 w 6186130"/>
              <a:gd name="connsiteY155" fmla="*/ 999767 h 1493479"/>
              <a:gd name="connsiteX156" fmla="*/ 3125254 w 6186130"/>
              <a:gd name="connsiteY156" fmla="*/ 988637 h 1493479"/>
              <a:gd name="connsiteX157" fmla="*/ 2957513 w 6186130"/>
              <a:gd name="connsiteY157" fmla="*/ 517562 h 1493479"/>
              <a:gd name="connsiteX158" fmla="*/ 2957513 w 6186130"/>
              <a:gd name="connsiteY158" fmla="*/ 506432 h 1493479"/>
              <a:gd name="connsiteX159" fmla="*/ 2463765 w 6186130"/>
              <a:gd name="connsiteY159" fmla="*/ 495301 h 1493479"/>
              <a:gd name="connsiteX160" fmla="*/ 2731766 w 6186130"/>
              <a:gd name="connsiteY160" fmla="*/ 495301 h 1493479"/>
              <a:gd name="connsiteX161" fmla="*/ 2742843 w 6186130"/>
              <a:gd name="connsiteY161" fmla="*/ 517562 h 1493479"/>
              <a:gd name="connsiteX162" fmla="*/ 2742843 w 6186130"/>
              <a:gd name="connsiteY162" fmla="*/ 540183 h 1493479"/>
              <a:gd name="connsiteX163" fmla="*/ 2731766 w 6186130"/>
              <a:gd name="connsiteY163" fmla="*/ 551313 h 1493479"/>
              <a:gd name="connsiteX164" fmla="*/ 2508432 w 6186130"/>
              <a:gd name="connsiteY164" fmla="*/ 551313 h 1493479"/>
              <a:gd name="connsiteX165" fmla="*/ 2508432 w 6186130"/>
              <a:gd name="connsiteY165" fmla="*/ 708577 h 1493479"/>
              <a:gd name="connsiteX166" fmla="*/ 2698177 w 6186130"/>
              <a:gd name="connsiteY166" fmla="*/ 708577 h 1493479"/>
              <a:gd name="connsiteX167" fmla="*/ 2720689 w 6186130"/>
              <a:gd name="connsiteY167" fmla="*/ 730838 h 1493479"/>
              <a:gd name="connsiteX168" fmla="*/ 2720689 w 6186130"/>
              <a:gd name="connsiteY168" fmla="*/ 753099 h 1493479"/>
              <a:gd name="connsiteX169" fmla="*/ 2698177 w 6186130"/>
              <a:gd name="connsiteY169" fmla="*/ 764230 h 1493479"/>
              <a:gd name="connsiteX170" fmla="*/ 2508432 w 6186130"/>
              <a:gd name="connsiteY170" fmla="*/ 764230 h 1493479"/>
              <a:gd name="connsiteX171" fmla="*/ 2508432 w 6186130"/>
              <a:gd name="connsiteY171" fmla="*/ 943755 h 1493479"/>
              <a:gd name="connsiteX172" fmla="*/ 2731766 w 6186130"/>
              <a:gd name="connsiteY172" fmla="*/ 943755 h 1493479"/>
              <a:gd name="connsiteX173" fmla="*/ 2742843 w 6186130"/>
              <a:gd name="connsiteY173" fmla="*/ 954886 h 1493479"/>
              <a:gd name="connsiteX174" fmla="*/ 2742843 w 6186130"/>
              <a:gd name="connsiteY174" fmla="*/ 977506 h 1493479"/>
              <a:gd name="connsiteX175" fmla="*/ 2731766 w 6186130"/>
              <a:gd name="connsiteY175" fmla="*/ 999767 h 1493479"/>
              <a:gd name="connsiteX176" fmla="*/ 2463765 w 6186130"/>
              <a:gd name="connsiteY176" fmla="*/ 999767 h 1493479"/>
              <a:gd name="connsiteX177" fmla="*/ 2452688 w 6186130"/>
              <a:gd name="connsiteY177" fmla="*/ 977506 h 1493479"/>
              <a:gd name="connsiteX178" fmla="*/ 2452688 w 6186130"/>
              <a:gd name="connsiteY178" fmla="*/ 517562 h 1493479"/>
              <a:gd name="connsiteX179" fmla="*/ 2463765 w 6186130"/>
              <a:gd name="connsiteY179" fmla="*/ 495301 h 1493479"/>
              <a:gd name="connsiteX180" fmla="*/ 2170090 w 6186130"/>
              <a:gd name="connsiteY180" fmla="*/ 495301 h 1493479"/>
              <a:gd name="connsiteX181" fmla="*/ 2326581 w 6186130"/>
              <a:gd name="connsiteY181" fmla="*/ 551313 h 1493479"/>
              <a:gd name="connsiteX182" fmla="*/ 2326581 w 6186130"/>
              <a:gd name="connsiteY182" fmla="*/ 562444 h 1493479"/>
              <a:gd name="connsiteX183" fmla="*/ 2304379 w 6186130"/>
              <a:gd name="connsiteY183" fmla="*/ 585064 h 1493479"/>
              <a:gd name="connsiteX184" fmla="*/ 2292919 w 6186130"/>
              <a:gd name="connsiteY184" fmla="*/ 585064 h 1493479"/>
              <a:gd name="connsiteX185" fmla="*/ 2158630 w 6186130"/>
              <a:gd name="connsiteY185" fmla="*/ 551313 h 1493479"/>
              <a:gd name="connsiteX186" fmla="*/ 2002139 w 6186130"/>
              <a:gd name="connsiteY186" fmla="*/ 753099 h 1493479"/>
              <a:gd name="connsiteX187" fmla="*/ 2170090 w 6186130"/>
              <a:gd name="connsiteY187" fmla="*/ 954886 h 1493479"/>
              <a:gd name="connsiteX188" fmla="*/ 2281818 w 6186130"/>
              <a:gd name="connsiteY188" fmla="*/ 921135 h 1493479"/>
              <a:gd name="connsiteX189" fmla="*/ 2281818 w 6186130"/>
              <a:gd name="connsiteY189" fmla="*/ 786491 h 1493479"/>
              <a:gd name="connsiteX190" fmla="*/ 2181191 w 6186130"/>
              <a:gd name="connsiteY190" fmla="*/ 786491 h 1493479"/>
              <a:gd name="connsiteX191" fmla="*/ 2170090 w 6186130"/>
              <a:gd name="connsiteY191" fmla="*/ 764230 h 1493479"/>
              <a:gd name="connsiteX192" fmla="*/ 2170090 w 6186130"/>
              <a:gd name="connsiteY192" fmla="*/ 741969 h 1493479"/>
              <a:gd name="connsiteX193" fmla="*/ 2181191 w 6186130"/>
              <a:gd name="connsiteY193" fmla="*/ 730838 h 1493479"/>
              <a:gd name="connsiteX194" fmla="*/ 2337682 w 6186130"/>
              <a:gd name="connsiteY194" fmla="*/ 730838 h 1493479"/>
              <a:gd name="connsiteX195" fmla="*/ 2349142 w 6186130"/>
              <a:gd name="connsiteY195" fmla="*/ 741969 h 1493479"/>
              <a:gd name="connsiteX196" fmla="*/ 2349142 w 6186130"/>
              <a:gd name="connsiteY196" fmla="*/ 943755 h 1493479"/>
              <a:gd name="connsiteX197" fmla="*/ 2337682 w 6186130"/>
              <a:gd name="connsiteY197" fmla="*/ 966016 h 1493479"/>
              <a:gd name="connsiteX198" fmla="*/ 2170090 w 6186130"/>
              <a:gd name="connsiteY198" fmla="*/ 999767 h 1493479"/>
              <a:gd name="connsiteX199" fmla="*/ 1946275 w 6186130"/>
              <a:gd name="connsiteY199" fmla="*/ 753099 h 1493479"/>
              <a:gd name="connsiteX200" fmla="*/ 2170090 w 6186130"/>
              <a:gd name="connsiteY200" fmla="*/ 495301 h 1493479"/>
              <a:gd name="connsiteX201" fmla="*/ 6040758 w 6186130"/>
              <a:gd name="connsiteY201" fmla="*/ 439738 h 1493479"/>
              <a:gd name="connsiteX202" fmla="*/ 6163572 w 6186130"/>
              <a:gd name="connsiteY202" fmla="*/ 439738 h 1493479"/>
              <a:gd name="connsiteX203" fmla="*/ 6186130 w 6186130"/>
              <a:gd name="connsiteY203" fmla="*/ 472651 h 1493479"/>
              <a:gd name="connsiteX204" fmla="*/ 6163572 w 6186130"/>
              <a:gd name="connsiteY204" fmla="*/ 494947 h 1493479"/>
              <a:gd name="connsiteX205" fmla="*/ 6040758 w 6186130"/>
              <a:gd name="connsiteY205" fmla="*/ 494947 h 1493479"/>
              <a:gd name="connsiteX206" fmla="*/ 6007100 w 6186130"/>
              <a:gd name="connsiteY206" fmla="*/ 472651 h 1493479"/>
              <a:gd name="connsiteX207" fmla="*/ 6040758 w 6186130"/>
              <a:gd name="connsiteY207" fmla="*/ 439738 h 1493479"/>
              <a:gd name="connsiteX208" fmla="*/ 5702274 w 6186130"/>
              <a:gd name="connsiteY208" fmla="*/ 439738 h 1493479"/>
              <a:gd name="connsiteX209" fmla="*/ 5825447 w 6186130"/>
              <a:gd name="connsiteY209" fmla="*/ 439738 h 1493479"/>
              <a:gd name="connsiteX210" fmla="*/ 5859105 w 6186130"/>
              <a:gd name="connsiteY210" fmla="*/ 472651 h 1493479"/>
              <a:gd name="connsiteX211" fmla="*/ 5825447 w 6186130"/>
              <a:gd name="connsiteY211" fmla="*/ 494947 h 1493479"/>
              <a:gd name="connsiteX212" fmla="*/ 5702274 w 6186130"/>
              <a:gd name="connsiteY212" fmla="*/ 494947 h 1493479"/>
              <a:gd name="connsiteX213" fmla="*/ 5680075 w 6186130"/>
              <a:gd name="connsiteY213" fmla="*/ 472651 h 1493479"/>
              <a:gd name="connsiteX214" fmla="*/ 5702274 w 6186130"/>
              <a:gd name="connsiteY214" fmla="*/ 439738 h 1493479"/>
              <a:gd name="connsiteX215" fmla="*/ 997548 w 6186130"/>
              <a:gd name="connsiteY215" fmla="*/ 401698 h 1493479"/>
              <a:gd name="connsiteX216" fmla="*/ 1010916 w 6186130"/>
              <a:gd name="connsiteY216" fmla="*/ 405144 h 1493479"/>
              <a:gd name="connsiteX217" fmla="*/ 922338 w 6186130"/>
              <a:gd name="connsiteY217" fmla="*/ 550505 h 1493479"/>
              <a:gd name="connsiteX218" fmla="*/ 997548 w 6186130"/>
              <a:gd name="connsiteY218" fmla="*/ 401698 h 1493479"/>
              <a:gd name="connsiteX219" fmla="*/ 640693 w 6186130"/>
              <a:gd name="connsiteY219" fmla="*/ 394027 h 1493479"/>
              <a:gd name="connsiteX220" fmla="*/ 528638 w 6186130"/>
              <a:gd name="connsiteY220" fmla="*/ 583844 h 1493479"/>
              <a:gd name="connsiteX221" fmla="*/ 640693 w 6186130"/>
              <a:gd name="connsiteY221" fmla="*/ 394027 h 1493479"/>
              <a:gd name="connsiteX222" fmla="*/ 640074 w 6186130"/>
              <a:gd name="connsiteY222" fmla="*/ 349011 h 1493479"/>
              <a:gd name="connsiteX223" fmla="*/ 460200 w 6186130"/>
              <a:gd name="connsiteY223" fmla="*/ 584853 h 1493479"/>
              <a:gd name="connsiteX224" fmla="*/ 415232 w 6186130"/>
              <a:gd name="connsiteY224" fmla="*/ 528768 h 1493479"/>
              <a:gd name="connsiteX225" fmla="*/ 426384 w 6186130"/>
              <a:gd name="connsiteY225" fmla="*/ 461180 h 1493479"/>
              <a:gd name="connsiteX226" fmla="*/ 415232 w 6186130"/>
              <a:gd name="connsiteY226" fmla="*/ 450035 h 1493479"/>
              <a:gd name="connsiteX227" fmla="*/ 358751 w 6186130"/>
              <a:gd name="connsiteY227" fmla="*/ 539913 h 1493479"/>
              <a:gd name="connsiteX228" fmla="*/ 471352 w 6186130"/>
              <a:gd name="connsiteY228" fmla="*/ 652082 h 1493479"/>
              <a:gd name="connsiteX229" fmla="*/ 550137 w 6186130"/>
              <a:gd name="connsiteY229" fmla="*/ 719671 h 1493479"/>
              <a:gd name="connsiteX230" fmla="*/ 640074 w 6186130"/>
              <a:gd name="connsiteY230" fmla="*/ 697021 h 1493479"/>
              <a:gd name="connsiteX231" fmla="*/ 628562 w 6186130"/>
              <a:gd name="connsiteY231" fmla="*/ 730816 h 1493479"/>
              <a:gd name="connsiteX232" fmla="*/ 415232 w 6186130"/>
              <a:gd name="connsiteY232" fmla="*/ 865274 h 1493479"/>
              <a:gd name="connsiteX233" fmla="*/ 336447 w 6186130"/>
              <a:gd name="connsiteY233" fmla="*/ 1022741 h 1493479"/>
              <a:gd name="connsiteX234" fmla="*/ 460200 w 6186130"/>
              <a:gd name="connsiteY234" fmla="*/ 1134910 h 1493479"/>
              <a:gd name="connsiteX235" fmla="*/ 662379 w 6186130"/>
              <a:gd name="connsiteY235" fmla="*/ 955153 h 1493479"/>
              <a:gd name="connsiteX236" fmla="*/ 685043 w 6186130"/>
              <a:gd name="connsiteY236" fmla="*/ 764250 h 1493479"/>
              <a:gd name="connsiteX237" fmla="*/ 876069 w 6186130"/>
              <a:gd name="connsiteY237" fmla="*/ 640937 h 1493479"/>
              <a:gd name="connsiteX238" fmla="*/ 898373 w 6186130"/>
              <a:gd name="connsiteY238" fmla="*/ 674731 h 1493479"/>
              <a:gd name="connsiteX239" fmla="*/ 752316 w 6186130"/>
              <a:gd name="connsiteY239" fmla="*/ 910213 h 1493479"/>
              <a:gd name="connsiteX240" fmla="*/ 966006 w 6186130"/>
              <a:gd name="connsiteY240" fmla="*/ 1134910 h 1493479"/>
              <a:gd name="connsiteX241" fmla="*/ 1168184 w 6186130"/>
              <a:gd name="connsiteY241" fmla="*/ 944008 h 1493479"/>
              <a:gd name="connsiteX242" fmla="*/ 1033279 w 6186130"/>
              <a:gd name="connsiteY242" fmla="*/ 786540 h 1493479"/>
              <a:gd name="connsiteX243" fmla="*/ 898373 w 6186130"/>
              <a:gd name="connsiteY243" fmla="*/ 899068 h 1493479"/>
              <a:gd name="connsiteX244" fmla="*/ 977158 w 6186130"/>
              <a:gd name="connsiteY244" fmla="*/ 988947 h 1493479"/>
              <a:gd name="connsiteX245" fmla="*/ 1010974 w 6186130"/>
              <a:gd name="connsiteY245" fmla="*/ 966298 h 1493479"/>
              <a:gd name="connsiteX246" fmla="*/ 977158 w 6186130"/>
              <a:gd name="connsiteY246" fmla="*/ 887923 h 1493479"/>
              <a:gd name="connsiteX247" fmla="*/ 1022127 w 6186130"/>
              <a:gd name="connsiteY247" fmla="*/ 842984 h 1493479"/>
              <a:gd name="connsiteX248" fmla="*/ 1100911 w 6186130"/>
              <a:gd name="connsiteY248" fmla="*/ 944008 h 1493479"/>
              <a:gd name="connsiteX249" fmla="*/ 977158 w 6186130"/>
              <a:gd name="connsiteY249" fmla="*/ 1078826 h 1493479"/>
              <a:gd name="connsiteX250" fmla="*/ 831100 w 6186130"/>
              <a:gd name="connsiteY250" fmla="*/ 899068 h 1493479"/>
              <a:gd name="connsiteX251" fmla="*/ 966006 w 6186130"/>
              <a:gd name="connsiteY251" fmla="*/ 708526 h 1493479"/>
              <a:gd name="connsiteX252" fmla="*/ 1078247 w 6186130"/>
              <a:gd name="connsiteY252" fmla="*/ 674731 h 1493479"/>
              <a:gd name="connsiteX253" fmla="*/ 1022127 w 6186130"/>
              <a:gd name="connsiteY253" fmla="*/ 640937 h 1493479"/>
              <a:gd name="connsiteX254" fmla="*/ 966006 w 6186130"/>
              <a:gd name="connsiteY254" fmla="*/ 652082 h 1493479"/>
              <a:gd name="connsiteX255" fmla="*/ 932190 w 6186130"/>
              <a:gd name="connsiteY255" fmla="*/ 607143 h 1493479"/>
              <a:gd name="connsiteX256" fmla="*/ 1078247 w 6186130"/>
              <a:gd name="connsiteY256" fmla="*/ 416240 h 1493479"/>
              <a:gd name="connsiteX257" fmla="*/ 999822 w 6186130"/>
              <a:gd name="connsiteY257" fmla="*/ 349011 h 1493479"/>
              <a:gd name="connsiteX258" fmla="*/ 853405 w 6186130"/>
              <a:gd name="connsiteY258" fmla="*/ 551058 h 1493479"/>
              <a:gd name="connsiteX259" fmla="*/ 853405 w 6186130"/>
              <a:gd name="connsiteY259" fmla="*/ 595998 h 1493479"/>
              <a:gd name="connsiteX260" fmla="*/ 696195 w 6186130"/>
              <a:gd name="connsiteY260" fmla="*/ 708526 h 1493479"/>
              <a:gd name="connsiteX261" fmla="*/ 696195 w 6186130"/>
              <a:gd name="connsiteY261" fmla="*/ 640937 h 1493479"/>
              <a:gd name="connsiteX262" fmla="*/ 763468 w 6186130"/>
              <a:gd name="connsiteY262" fmla="*/ 539913 h 1493479"/>
              <a:gd name="connsiteX263" fmla="*/ 730011 w 6186130"/>
              <a:gd name="connsiteY263" fmla="*/ 517264 h 1493479"/>
              <a:gd name="connsiteX264" fmla="*/ 651226 w 6186130"/>
              <a:gd name="connsiteY264" fmla="*/ 618647 h 1493479"/>
              <a:gd name="connsiteX265" fmla="*/ 561289 w 6186130"/>
              <a:gd name="connsiteY265" fmla="*/ 674731 h 1493479"/>
              <a:gd name="connsiteX266" fmla="*/ 527473 w 6186130"/>
              <a:gd name="connsiteY266" fmla="*/ 640937 h 1493479"/>
              <a:gd name="connsiteX267" fmla="*/ 707347 w 6186130"/>
              <a:gd name="connsiteY267" fmla="*/ 405095 h 1493479"/>
              <a:gd name="connsiteX268" fmla="*/ 640074 w 6186130"/>
              <a:gd name="connsiteY268" fmla="*/ 349011 h 1493479"/>
              <a:gd name="connsiteX269" fmla="*/ 5938413 w 6186130"/>
              <a:gd name="connsiteY269" fmla="*/ 214313 h 1493479"/>
              <a:gd name="connsiteX270" fmla="*/ 5960709 w 6186130"/>
              <a:gd name="connsiteY270" fmla="*/ 247612 h 1493479"/>
              <a:gd name="connsiteX271" fmla="*/ 5960709 w 6186130"/>
              <a:gd name="connsiteY271" fmla="*/ 359685 h 1493479"/>
              <a:gd name="connsiteX272" fmla="*/ 5938413 w 6186130"/>
              <a:gd name="connsiteY272" fmla="*/ 393343 h 1493479"/>
              <a:gd name="connsiteX273" fmla="*/ 5905500 w 6186130"/>
              <a:gd name="connsiteY273" fmla="*/ 359685 h 1493479"/>
              <a:gd name="connsiteX274" fmla="*/ 5905500 w 6186130"/>
              <a:gd name="connsiteY274" fmla="*/ 247612 h 1493479"/>
              <a:gd name="connsiteX275" fmla="*/ 5938413 w 6186130"/>
              <a:gd name="connsiteY275" fmla="*/ 214313 h 1493479"/>
              <a:gd name="connsiteX276" fmla="*/ 752316 w 6186130"/>
              <a:gd name="connsiteY276" fmla="*/ 79375 h 1493479"/>
              <a:gd name="connsiteX277" fmla="*/ 966006 w 6186130"/>
              <a:gd name="connsiteY277" fmla="*/ 112810 h 1493479"/>
              <a:gd name="connsiteX278" fmla="*/ 966006 w 6186130"/>
              <a:gd name="connsiteY278" fmla="*/ 124314 h 1493479"/>
              <a:gd name="connsiteX279" fmla="*/ 954854 w 6186130"/>
              <a:gd name="connsiteY279" fmla="*/ 124314 h 1493479"/>
              <a:gd name="connsiteX280" fmla="*/ 797284 w 6186130"/>
              <a:gd name="connsiteY280" fmla="*/ 90520 h 1493479"/>
              <a:gd name="connsiteX281" fmla="*/ 651226 w 6186130"/>
              <a:gd name="connsiteY281" fmla="*/ 180398 h 1493479"/>
              <a:gd name="connsiteX282" fmla="*/ 707347 w 6186130"/>
              <a:gd name="connsiteY282" fmla="*/ 225338 h 1493479"/>
              <a:gd name="connsiteX283" fmla="*/ 887221 w 6186130"/>
              <a:gd name="connsiteY283" fmla="*/ 157749 h 1493479"/>
              <a:gd name="connsiteX284" fmla="*/ 1033279 w 6186130"/>
              <a:gd name="connsiteY284" fmla="*/ 191543 h 1493479"/>
              <a:gd name="connsiteX285" fmla="*/ 1415691 w 6186130"/>
              <a:gd name="connsiteY285" fmla="*/ 753105 h 1493479"/>
              <a:gd name="connsiteX286" fmla="*/ 1381875 w 6186130"/>
              <a:gd name="connsiteY286" fmla="*/ 966298 h 1493479"/>
              <a:gd name="connsiteX287" fmla="*/ 1381875 w 6186130"/>
              <a:gd name="connsiteY287" fmla="*/ 955153 h 1493479"/>
              <a:gd name="connsiteX288" fmla="*/ 1404539 w 6186130"/>
              <a:gd name="connsiteY288" fmla="*/ 798045 h 1493479"/>
              <a:gd name="connsiteX289" fmla="*/ 1314602 w 6186130"/>
              <a:gd name="connsiteY289" fmla="*/ 652082 h 1493479"/>
              <a:gd name="connsiteX290" fmla="*/ 1269633 w 6186130"/>
              <a:gd name="connsiteY290" fmla="*/ 708526 h 1493479"/>
              <a:gd name="connsiteX291" fmla="*/ 1336906 w 6186130"/>
              <a:gd name="connsiteY291" fmla="*/ 887923 h 1493479"/>
              <a:gd name="connsiteX292" fmla="*/ 1314602 w 6186130"/>
              <a:gd name="connsiteY292" fmla="*/ 1033886 h 1493479"/>
              <a:gd name="connsiteX293" fmla="*/ 752316 w 6186130"/>
              <a:gd name="connsiteY293" fmla="*/ 1415691 h 1493479"/>
              <a:gd name="connsiteX294" fmla="*/ 538625 w 6186130"/>
              <a:gd name="connsiteY294" fmla="*/ 1382256 h 1493479"/>
              <a:gd name="connsiteX295" fmla="*/ 538625 w 6186130"/>
              <a:gd name="connsiteY295" fmla="*/ 1370751 h 1493479"/>
              <a:gd name="connsiteX296" fmla="*/ 696195 w 6186130"/>
              <a:gd name="connsiteY296" fmla="*/ 1404546 h 1493479"/>
              <a:gd name="connsiteX297" fmla="*/ 842253 w 6186130"/>
              <a:gd name="connsiteY297" fmla="*/ 1314667 h 1493479"/>
              <a:gd name="connsiteX298" fmla="*/ 797284 w 6186130"/>
              <a:gd name="connsiteY298" fmla="*/ 1269728 h 1493479"/>
              <a:gd name="connsiteX299" fmla="*/ 617410 w 6186130"/>
              <a:gd name="connsiteY299" fmla="*/ 1337317 h 1493479"/>
              <a:gd name="connsiteX300" fmla="*/ 460200 w 6186130"/>
              <a:gd name="connsiteY300" fmla="*/ 1314667 h 1493479"/>
              <a:gd name="connsiteX301" fmla="*/ 77788 w 6186130"/>
              <a:gd name="connsiteY301" fmla="*/ 753105 h 1493479"/>
              <a:gd name="connsiteX302" fmla="*/ 111604 w 6186130"/>
              <a:gd name="connsiteY302" fmla="*/ 539913 h 1493479"/>
              <a:gd name="connsiteX303" fmla="*/ 122756 w 6186130"/>
              <a:gd name="connsiteY303" fmla="*/ 539913 h 1493479"/>
              <a:gd name="connsiteX304" fmla="*/ 100452 w 6186130"/>
              <a:gd name="connsiteY304" fmla="*/ 697021 h 1493479"/>
              <a:gd name="connsiteX305" fmla="*/ 178877 w 6186130"/>
              <a:gd name="connsiteY305" fmla="*/ 842984 h 1493479"/>
              <a:gd name="connsiteX306" fmla="*/ 235358 w 6186130"/>
              <a:gd name="connsiteY306" fmla="*/ 798045 h 1493479"/>
              <a:gd name="connsiteX307" fmla="*/ 167725 w 6186130"/>
              <a:gd name="connsiteY307" fmla="*/ 607143 h 1493479"/>
              <a:gd name="connsiteX308" fmla="*/ 190389 w 6186130"/>
              <a:gd name="connsiteY308" fmla="*/ 461180 h 1493479"/>
              <a:gd name="connsiteX309" fmla="*/ 752316 w 6186130"/>
              <a:gd name="connsiteY309" fmla="*/ 79375 h 1493479"/>
              <a:gd name="connsiteX310" fmla="*/ 753107 w 6186130"/>
              <a:gd name="connsiteY310" fmla="*/ 33787 h 1493479"/>
              <a:gd name="connsiteX311" fmla="*/ 33807 w 6186130"/>
              <a:gd name="connsiteY311" fmla="*/ 752311 h 1493479"/>
              <a:gd name="connsiteX312" fmla="*/ 753107 w 6186130"/>
              <a:gd name="connsiteY312" fmla="*/ 1459691 h 1493479"/>
              <a:gd name="connsiteX313" fmla="*/ 1461258 w 6186130"/>
              <a:gd name="connsiteY313" fmla="*/ 752311 h 1493479"/>
              <a:gd name="connsiteX314" fmla="*/ 753107 w 6186130"/>
              <a:gd name="connsiteY314" fmla="*/ 33787 h 1493479"/>
              <a:gd name="connsiteX315" fmla="*/ 753107 w 6186130"/>
              <a:gd name="connsiteY315" fmla="*/ 0 h 1493479"/>
              <a:gd name="connsiteX316" fmla="*/ 1495065 w 6186130"/>
              <a:gd name="connsiteY316" fmla="*/ 752311 h 1493479"/>
              <a:gd name="connsiteX317" fmla="*/ 753107 w 6186130"/>
              <a:gd name="connsiteY317" fmla="*/ 1493479 h 1493479"/>
              <a:gd name="connsiteX318" fmla="*/ 0 w 6186130"/>
              <a:gd name="connsiteY318" fmla="*/ 752311 h 1493479"/>
              <a:gd name="connsiteX319" fmla="*/ 753107 w 6186130"/>
              <a:gd name="connsiteY319" fmla="*/ 0 h 149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6186130" h="1493479">
                <a:moveTo>
                  <a:pt x="617180" y="798513"/>
                </a:moveTo>
                <a:cubicBezTo>
                  <a:pt x="606097" y="921063"/>
                  <a:pt x="561407" y="1066480"/>
                  <a:pt x="460944" y="1077556"/>
                </a:cubicBezTo>
                <a:cubicBezTo>
                  <a:pt x="427337" y="1077556"/>
                  <a:pt x="404813" y="1055047"/>
                  <a:pt x="404813" y="1021819"/>
                </a:cubicBezTo>
                <a:cubicBezTo>
                  <a:pt x="404813" y="932497"/>
                  <a:pt x="527800" y="843174"/>
                  <a:pt x="617180" y="798513"/>
                </a:cubicBezTo>
                <a:close/>
                <a:moveTo>
                  <a:pt x="5241925" y="675084"/>
                </a:moveTo>
                <a:cubicBezTo>
                  <a:pt x="5174467" y="675084"/>
                  <a:pt x="5141097" y="719930"/>
                  <a:pt x="5141097" y="786660"/>
                </a:cubicBezTo>
                <a:lnTo>
                  <a:pt x="5342753" y="786660"/>
                </a:lnTo>
                <a:cubicBezTo>
                  <a:pt x="5331630" y="731052"/>
                  <a:pt x="5297901" y="675084"/>
                  <a:pt x="5241925" y="675084"/>
                </a:cubicBezTo>
                <a:close/>
                <a:moveTo>
                  <a:pt x="3530600" y="675084"/>
                </a:moveTo>
                <a:cubicBezTo>
                  <a:pt x="3474625" y="675084"/>
                  <a:pt x="3440896" y="719930"/>
                  <a:pt x="3440896" y="786660"/>
                </a:cubicBezTo>
                <a:lnTo>
                  <a:pt x="3631428" y="786660"/>
                </a:lnTo>
                <a:cubicBezTo>
                  <a:pt x="3631428" y="731052"/>
                  <a:pt x="3597699" y="675084"/>
                  <a:pt x="3530600" y="675084"/>
                </a:cubicBezTo>
                <a:close/>
                <a:moveTo>
                  <a:pt x="4466008" y="641351"/>
                </a:moveTo>
                <a:cubicBezTo>
                  <a:pt x="4499382" y="641351"/>
                  <a:pt x="4499382" y="641351"/>
                  <a:pt x="4499382" y="641351"/>
                </a:cubicBezTo>
                <a:cubicBezTo>
                  <a:pt x="4510866" y="641351"/>
                  <a:pt x="4510866" y="641351"/>
                  <a:pt x="4510866" y="652473"/>
                </a:cubicBezTo>
                <a:cubicBezTo>
                  <a:pt x="4510866" y="865227"/>
                  <a:pt x="4510866" y="865227"/>
                  <a:pt x="4510866" y="865227"/>
                </a:cubicBezTo>
                <a:cubicBezTo>
                  <a:pt x="4510866" y="898952"/>
                  <a:pt x="4521991" y="954921"/>
                  <a:pt x="4589098" y="954921"/>
                </a:cubicBezTo>
                <a:cubicBezTo>
                  <a:pt x="4611706" y="954921"/>
                  <a:pt x="4656563" y="943799"/>
                  <a:pt x="4678813" y="910074"/>
                </a:cubicBezTo>
                <a:cubicBezTo>
                  <a:pt x="4678813" y="652473"/>
                  <a:pt x="4678813" y="652473"/>
                  <a:pt x="4678813" y="652473"/>
                </a:cubicBezTo>
                <a:cubicBezTo>
                  <a:pt x="4678813" y="641351"/>
                  <a:pt x="4678813" y="641351"/>
                  <a:pt x="4690296" y="641351"/>
                </a:cubicBezTo>
                <a:cubicBezTo>
                  <a:pt x="4723670" y="641351"/>
                  <a:pt x="4723670" y="641351"/>
                  <a:pt x="4723670" y="641351"/>
                </a:cubicBezTo>
                <a:cubicBezTo>
                  <a:pt x="4735154" y="641351"/>
                  <a:pt x="4735154" y="641351"/>
                  <a:pt x="4735154" y="652473"/>
                </a:cubicBezTo>
                <a:cubicBezTo>
                  <a:pt x="4735154" y="977523"/>
                  <a:pt x="4735154" y="977523"/>
                  <a:pt x="4735154" y="977523"/>
                </a:cubicBezTo>
                <a:cubicBezTo>
                  <a:pt x="4735154" y="988645"/>
                  <a:pt x="4735154" y="999767"/>
                  <a:pt x="4723670" y="999767"/>
                </a:cubicBezTo>
                <a:cubicBezTo>
                  <a:pt x="4701421" y="999767"/>
                  <a:pt x="4701421" y="999767"/>
                  <a:pt x="4701421" y="999767"/>
                </a:cubicBezTo>
                <a:cubicBezTo>
                  <a:pt x="4690296" y="999767"/>
                  <a:pt x="4678813" y="988645"/>
                  <a:pt x="4678813" y="977523"/>
                </a:cubicBezTo>
                <a:cubicBezTo>
                  <a:pt x="4678813" y="954921"/>
                  <a:pt x="4678813" y="954921"/>
                  <a:pt x="4678813" y="954921"/>
                </a:cubicBezTo>
                <a:cubicBezTo>
                  <a:pt x="4667688" y="977523"/>
                  <a:pt x="4633955" y="999767"/>
                  <a:pt x="4577973" y="999767"/>
                </a:cubicBezTo>
                <a:cubicBezTo>
                  <a:pt x="4488258" y="999767"/>
                  <a:pt x="4454525" y="943799"/>
                  <a:pt x="4454525" y="865227"/>
                </a:cubicBezTo>
                <a:cubicBezTo>
                  <a:pt x="4454525" y="652473"/>
                  <a:pt x="4454525" y="652473"/>
                  <a:pt x="4454525" y="652473"/>
                </a:cubicBezTo>
                <a:cubicBezTo>
                  <a:pt x="4454525" y="641351"/>
                  <a:pt x="4454525" y="641351"/>
                  <a:pt x="4466008" y="641351"/>
                </a:cubicBezTo>
                <a:close/>
                <a:moveTo>
                  <a:pt x="5588935" y="630238"/>
                </a:moveTo>
                <a:cubicBezTo>
                  <a:pt x="5633590" y="630238"/>
                  <a:pt x="5666813" y="641360"/>
                  <a:pt x="5700394" y="663962"/>
                </a:cubicBezTo>
                <a:lnTo>
                  <a:pt x="5700394" y="675084"/>
                </a:lnTo>
                <a:cubicBezTo>
                  <a:pt x="5689320" y="697328"/>
                  <a:pt x="5689320" y="697328"/>
                  <a:pt x="5689320" y="697328"/>
                </a:cubicBezTo>
                <a:cubicBezTo>
                  <a:pt x="5678245" y="708808"/>
                  <a:pt x="5678245" y="708808"/>
                  <a:pt x="5666813" y="697328"/>
                </a:cubicBezTo>
                <a:cubicBezTo>
                  <a:pt x="5644664" y="686206"/>
                  <a:pt x="5622158" y="675084"/>
                  <a:pt x="5588935" y="675084"/>
                </a:cubicBezTo>
                <a:cubicBezTo>
                  <a:pt x="5532848" y="675084"/>
                  <a:pt x="5510699" y="697328"/>
                  <a:pt x="5510699" y="731052"/>
                </a:cubicBezTo>
                <a:cubicBezTo>
                  <a:pt x="5510699" y="775539"/>
                  <a:pt x="5544280" y="775539"/>
                  <a:pt x="5588935" y="786660"/>
                </a:cubicBezTo>
                <a:cubicBezTo>
                  <a:pt x="5644664" y="798141"/>
                  <a:pt x="5711469" y="820384"/>
                  <a:pt x="5711469" y="898954"/>
                </a:cubicBezTo>
                <a:cubicBezTo>
                  <a:pt x="5711469" y="966043"/>
                  <a:pt x="5655739" y="999767"/>
                  <a:pt x="5577503" y="999767"/>
                </a:cubicBezTo>
                <a:cubicBezTo>
                  <a:pt x="5521774" y="999767"/>
                  <a:pt x="5477118" y="988646"/>
                  <a:pt x="5454969" y="966043"/>
                </a:cubicBezTo>
                <a:cubicBezTo>
                  <a:pt x="5443538" y="954922"/>
                  <a:pt x="5443538" y="954922"/>
                  <a:pt x="5443538" y="943800"/>
                </a:cubicBezTo>
                <a:cubicBezTo>
                  <a:pt x="5466044" y="921198"/>
                  <a:pt x="5466044" y="921198"/>
                  <a:pt x="5466044" y="921198"/>
                </a:cubicBezTo>
                <a:lnTo>
                  <a:pt x="5477118" y="921198"/>
                </a:lnTo>
                <a:cubicBezTo>
                  <a:pt x="5510699" y="943800"/>
                  <a:pt x="5532848" y="954922"/>
                  <a:pt x="5577503" y="954922"/>
                </a:cubicBezTo>
                <a:cubicBezTo>
                  <a:pt x="5622158" y="954922"/>
                  <a:pt x="5655739" y="932678"/>
                  <a:pt x="5655739" y="898954"/>
                </a:cubicBezTo>
                <a:cubicBezTo>
                  <a:pt x="5655739" y="865230"/>
                  <a:pt x="5611084" y="854108"/>
                  <a:pt x="5566429" y="842987"/>
                </a:cubicBezTo>
                <a:cubicBezTo>
                  <a:pt x="5521774" y="831506"/>
                  <a:pt x="5454969" y="809263"/>
                  <a:pt x="5454969" y="731052"/>
                </a:cubicBezTo>
                <a:cubicBezTo>
                  <a:pt x="5454969" y="675084"/>
                  <a:pt x="5510699" y="630238"/>
                  <a:pt x="5588935" y="630238"/>
                </a:cubicBezTo>
                <a:close/>
                <a:moveTo>
                  <a:pt x="5241925" y="630238"/>
                </a:moveTo>
                <a:cubicBezTo>
                  <a:pt x="5353877" y="630238"/>
                  <a:pt x="5398729" y="731052"/>
                  <a:pt x="5398729" y="809263"/>
                </a:cubicBezTo>
                <a:cubicBezTo>
                  <a:pt x="5398729" y="809263"/>
                  <a:pt x="5398729" y="809263"/>
                  <a:pt x="5398729" y="820384"/>
                </a:cubicBezTo>
                <a:cubicBezTo>
                  <a:pt x="5398729" y="831506"/>
                  <a:pt x="5387606" y="831506"/>
                  <a:pt x="5387606" y="831506"/>
                </a:cubicBezTo>
                <a:cubicBezTo>
                  <a:pt x="5387606" y="831506"/>
                  <a:pt x="5387606" y="831506"/>
                  <a:pt x="5141097" y="831506"/>
                </a:cubicBezTo>
                <a:cubicBezTo>
                  <a:pt x="5141097" y="898954"/>
                  <a:pt x="5174467" y="954922"/>
                  <a:pt x="5253049" y="954922"/>
                </a:cubicBezTo>
                <a:cubicBezTo>
                  <a:pt x="5286778" y="954922"/>
                  <a:pt x="5309024" y="943800"/>
                  <a:pt x="5342753" y="932678"/>
                </a:cubicBezTo>
                <a:cubicBezTo>
                  <a:pt x="5342753" y="921198"/>
                  <a:pt x="5353877" y="921198"/>
                  <a:pt x="5353877" y="932678"/>
                </a:cubicBezTo>
                <a:cubicBezTo>
                  <a:pt x="5353877" y="932678"/>
                  <a:pt x="5353877" y="932678"/>
                  <a:pt x="5365359" y="943800"/>
                </a:cubicBezTo>
                <a:cubicBezTo>
                  <a:pt x="5376482" y="954922"/>
                  <a:pt x="5376482" y="966043"/>
                  <a:pt x="5365359" y="966043"/>
                </a:cubicBezTo>
                <a:cubicBezTo>
                  <a:pt x="5331630" y="988646"/>
                  <a:pt x="5297901" y="999767"/>
                  <a:pt x="5253049" y="999767"/>
                </a:cubicBezTo>
                <a:cubicBezTo>
                  <a:pt x="5129615" y="999767"/>
                  <a:pt x="5084763" y="910076"/>
                  <a:pt x="5084763" y="820384"/>
                </a:cubicBezTo>
                <a:cubicBezTo>
                  <a:pt x="5084763" y="719930"/>
                  <a:pt x="5129615" y="630238"/>
                  <a:pt x="5241925" y="630238"/>
                </a:cubicBezTo>
                <a:close/>
                <a:moveTo>
                  <a:pt x="5004797" y="630238"/>
                </a:moveTo>
                <a:cubicBezTo>
                  <a:pt x="5015878" y="630238"/>
                  <a:pt x="5026960" y="630238"/>
                  <a:pt x="5038041" y="630238"/>
                </a:cubicBezTo>
                <a:cubicBezTo>
                  <a:pt x="5049480" y="630238"/>
                  <a:pt x="5049480" y="641360"/>
                  <a:pt x="5049480" y="652482"/>
                </a:cubicBezTo>
                <a:cubicBezTo>
                  <a:pt x="5038041" y="675084"/>
                  <a:pt x="5038041" y="675084"/>
                  <a:pt x="5038041" y="675084"/>
                </a:cubicBezTo>
                <a:cubicBezTo>
                  <a:pt x="5038041" y="686206"/>
                  <a:pt x="5038041" y="686206"/>
                  <a:pt x="5026960" y="686206"/>
                </a:cubicBezTo>
                <a:cubicBezTo>
                  <a:pt x="5015878" y="686206"/>
                  <a:pt x="5004797" y="686206"/>
                  <a:pt x="4993358" y="686206"/>
                </a:cubicBezTo>
                <a:cubicBezTo>
                  <a:pt x="4971194" y="686206"/>
                  <a:pt x="4937592" y="697328"/>
                  <a:pt x="4915429" y="731052"/>
                </a:cubicBezTo>
                <a:cubicBezTo>
                  <a:pt x="4915429" y="977524"/>
                  <a:pt x="4915429" y="977524"/>
                  <a:pt x="4915429" y="977524"/>
                </a:cubicBezTo>
                <a:cubicBezTo>
                  <a:pt x="4915429" y="988646"/>
                  <a:pt x="4903990" y="999767"/>
                  <a:pt x="4892908" y="999767"/>
                </a:cubicBezTo>
                <a:lnTo>
                  <a:pt x="4870745" y="999767"/>
                </a:lnTo>
                <a:cubicBezTo>
                  <a:pt x="4859306" y="999767"/>
                  <a:pt x="4848225" y="988646"/>
                  <a:pt x="4848225" y="977524"/>
                </a:cubicBezTo>
                <a:cubicBezTo>
                  <a:pt x="4848225" y="652482"/>
                  <a:pt x="4848225" y="652482"/>
                  <a:pt x="4848225" y="652482"/>
                </a:cubicBezTo>
                <a:cubicBezTo>
                  <a:pt x="4848225" y="641360"/>
                  <a:pt x="4859306" y="641360"/>
                  <a:pt x="4870745" y="641360"/>
                </a:cubicBezTo>
                <a:cubicBezTo>
                  <a:pt x="4892908" y="641360"/>
                  <a:pt x="4892908" y="641360"/>
                  <a:pt x="4892908" y="641360"/>
                </a:cubicBezTo>
                <a:cubicBezTo>
                  <a:pt x="4903990" y="641360"/>
                  <a:pt x="4903990" y="641360"/>
                  <a:pt x="4903990" y="652482"/>
                </a:cubicBezTo>
                <a:cubicBezTo>
                  <a:pt x="4903990" y="686206"/>
                  <a:pt x="4903990" y="686206"/>
                  <a:pt x="4903990" y="686206"/>
                </a:cubicBezTo>
                <a:cubicBezTo>
                  <a:pt x="4926511" y="652482"/>
                  <a:pt x="4960113" y="630238"/>
                  <a:pt x="5004797" y="630238"/>
                </a:cubicBezTo>
                <a:close/>
                <a:moveTo>
                  <a:pt x="3946548" y="630238"/>
                </a:moveTo>
                <a:cubicBezTo>
                  <a:pt x="4036259" y="630238"/>
                  <a:pt x="4069991" y="697328"/>
                  <a:pt x="4069991" y="764417"/>
                </a:cubicBezTo>
                <a:cubicBezTo>
                  <a:pt x="4069991" y="977524"/>
                  <a:pt x="4069991" y="977524"/>
                  <a:pt x="4069991" y="977524"/>
                </a:cubicBezTo>
                <a:cubicBezTo>
                  <a:pt x="4069991" y="988646"/>
                  <a:pt x="4069991" y="999767"/>
                  <a:pt x="4058867" y="999767"/>
                </a:cubicBezTo>
                <a:cubicBezTo>
                  <a:pt x="4025135" y="999767"/>
                  <a:pt x="4025135" y="999767"/>
                  <a:pt x="4025135" y="999767"/>
                </a:cubicBezTo>
                <a:cubicBezTo>
                  <a:pt x="4014011" y="999767"/>
                  <a:pt x="4014011" y="988646"/>
                  <a:pt x="4014011" y="977524"/>
                </a:cubicBezTo>
                <a:cubicBezTo>
                  <a:pt x="4014011" y="775539"/>
                  <a:pt x="4014011" y="775539"/>
                  <a:pt x="4014011" y="775539"/>
                </a:cubicBezTo>
                <a:cubicBezTo>
                  <a:pt x="4014011" y="731052"/>
                  <a:pt x="4002528" y="675084"/>
                  <a:pt x="3935424" y="675084"/>
                </a:cubicBezTo>
                <a:cubicBezTo>
                  <a:pt x="3901693" y="675084"/>
                  <a:pt x="3867961" y="686206"/>
                  <a:pt x="3845713" y="731052"/>
                </a:cubicBezTo>
                <a:cubicBezTo>
                  <a:pt x="3845713" y="977524"/>
                  <a:pt x="3845713" y="977524"/>
                  <a:pt x="3845713" y="977524"/>
                </a:cubicBezTo>
                <a:cubicBezTo>
                  <a:pt x="3845713" y="988646"/>
                  <a:pt x="3834588" y="999767"/>
                  <a:pt x="3823105" y="999767"/>
                </a:cubicBezTo>
                <a:lnTo>
                  <a:pt x="3800857" y="999767"/>
                </a:lnTo>
                <a:cubicBezTo>
                  <a:pt x="3789733" y="999767"/>
                  <a:pt x="3778250" y="988646"/>
                  <a:pt x="3778250" y="977524"/>
                </a:cubicBezTo>
                <a:cubicBezTo>
                  <a:pt x="3778250" y="652482"/>
                  <a:pt x="3778250" y="652482"/>
                  <a:pt x="3778250" y="652482"/>
                </a:cubicBezTo>
                <a:cubicBezTo>
                  <a:pt x="3778250" y="641360"/>
                  <a:pt x="3789733" y="641360"/>
                  <a:pt x="3800857" y="641360"/>
                </a:cubicBezTo>
                <a:cubicBezTo>
                  <a:pt x="3823105" y="641360"/>
                  <a:pt x="3823105" y="641360"/>
                  <a:pt x="3823105" y="641360"/>
                </a:cubicBezTo>
                <a:cubicBezTo>
                  <a:pt x="3834588" y="641360"/>
                  <a:pt x="3834588" y="641360"/>
                  <a:pt x="3834588" y="652482"/>
                </a:cubicBezTo>
                <a:cubicBezTo>
                  <a:pt x="3834588" y="675084"/>
                  <a:pt x="3834588" y="675084"/>
                  <a:pt x="3834588" y="675084"/>
                </a:cubicBezTo>
                <a:cubicBezTo>
                  <a:pt x="3856837" y="652482"/>
                  <a:pt x="3890568" y="630238"/>
                  <a:pt x="3946548" y="630238"/>
                </a:cubicBezTo>
                <a:close/>
                <a:moveTo>
                  <a:pt x="3541724" y="630238"/>
                </a:moveTo>
                <a:cubicBezTo>
                  <a:pt x="3654034" y="630238"/>
                  <a:pt x="3687404" y="731052"/>
                  <a:pt x="3687404" y="809263"/>
                </a:cubicBezTo>
                <a:cubicBezTo>
                  <a:pt x="3687404" y="809263"/>
                  <a:pt x="3687404" y="809263"/>
                  <a:pt x="3687404" y="820384"/>
                </a:cubicBezTo>
                <a:cubicBezTo>
                  <a:pt x="3687404" y="831506"/>
                  <a:pt x="3687404" y="831506"/>
                  <a:pt x="3676281" y="831506"/>
                </a:cubicBezTo>
                <a:cubicBezTo>
                  <a:pt x="3676281" y="831506"/>
                  <a:pt x="3676281" y="831506"/>
                  <a:pt x="3440896" y="831506"/>
                </a:cubicBezTo>
                <a:cubicBezTo>
                  <a:pt x="3440896" y="898954"/>
                  <a:pt x="3474625" y="954922"/>
                  <a:pt x="3552847" y="954922"/>
                </a:cubicBezTo>
                <a:cubicBezTo>
                  <a:pt x="3575453" y="954922"/>
                  <a:pt x="3609182" y="943800"/>
                  <a:pt x="3631428" y="932678"/>
                </a:cubicBezTo>
                <a:cubicBezTo>
                  <a:pt x="3642552" y="921198"/>
                  <a:pt x="3642552" y="921198"/>
                  <a:pt x="3654034" y="932678"/>
                </a:cubicBezTo>
                <a:cubicBezTo>
                  <a:pt x="3654034" y="932678"/>
                  <a:pt x="3654034" y="932678"/>
                  <a:pt x="3665157" y="943800"/>
                </a:cubicBezTo>
                <a:cubicBezTo>
                  <a:pt x="3665157" y="954922"/>
                  <a:pt x="3665157" y="966043"/>
                  <a:pt x="3665157" y="966043"/>
                </a:cubicBezTo>
                <a:cubicBezTo>
                  <a:pt x="3631428" y="988646"/>
                  <a:pt x="3586576" y="999767"/>
                  <a:pt x="3552847" y="999767"/>
                </a:cubicBezTo>
                <a:cubicBezTo>
                  <a:pt x="3429772" y="999767"/>
                  <a:pt x="3373438" y="910076"/>
                  <a:pt x="3373438" y="820384"/>
                </a:cubicBezTo>
                <a:cubicBezTo>
                  <a:pt x="3373438" y="719930"/>
                  <a:pt x="3429772" y="630238"/>
                  <a:pt x="3541724" y="630238"/>
                </a:cubicBezTo>
                <a:close/>
                <a:moveTo>
                  <a:pt x="5938413" y="550863"/>
                </a:moveTo>
                <a:cubicBezTo>
                  <a:pt x="5949738" y="550863"/>
                  <a:pt x="5960709" y="561963"/>
                  <a:pt x="5960709" y="573421"/>
                </a:cubicBezTo>
                <a:cubicBezTo>
                  <a:pt x="5960709" y="696236"/>
                  <a:pt x="5960709" y="696236"/>
                  <a:pt x="5960709" y="696236"/>
                </a:cubicBezTo>
                <a:cubicBezTo>
                  <a:pt x="5960709" y="707693"/>
                  <a:pt x="5949738" y="729893"/>
                  <a:pt x="5938413" y="729893"/>
                </a:cubicBezTo>
                <a:cubicBezTo>
                  <a:pt x="5916471" y="729893"/>
                  <a:pt x="5905500" y="707693"/>
                  <a:pt x="5905500" y="696236"/>
                </a:cubicBezTo>
                <a:cubicBezTo>
                  <a:pt x="5905500" y="573421"/>
                  <a:pt x="5905500" y="573421"/>
                  <a:pt x="5905500" y="573421"/>
                </a:cubicBezTo>
                <a:cubicBezTo>
                  <a:pt x="5905500" y="561963"/>
                  <a:pt x="5916471" y="550863"/>
                  <a:pt x="5938413" y="550863"/>
                </a:cubicBezTo>
                <a:close/>
                <a:moveTo>
                  <a:pt x="4216810" y="539751"/>
                </a:moveTo>
                <a:cubicBezTo>
                  <a:pt x="4250375" y="539751"/>
                  <a:pt x="4250375" y="539751"/>
                  <a:pt x="4250375" y="539751"/>
                </a:cubicBezTo>
                <a:cubicBezTo>
                  <a:pt x="4250375" y="539751"/>
                  <a:pt x="4261444" y="539751"/>
                  <a:pt x="4261444" y="550854"/>
                </a:cubicBezTo>
                <a:cubicBezTo>
                  <a:pt x="4261444" y="640391"/>
                  <a:pt x="4261444" y="640391"/>
                  <a:pt x="4261444" y="640391"/>
                </a:cubicBezTo>
                <a:cubicBezTo>
                  <a:pt x="4361780" y="640391"/>
                  <a:pt x="4361780" y="640391"/>
                  <a:pt x="4361780" y="640391"/>
                </a:cubicBezTo>
                <a:cubicBezTo>
                  <a:pt x="4373206" y="640391"/>
                  <a:pt x="4373206" y="640391"/>
                  <a:pt x="4373206" y="651494"/>
                </a:cubicBezTo>
                <a:cubicBezTo>
                  <a:pt x="4373206" y="662954"/>
                  <a:pt x="4373206" y="662954"/>
                  <a:pt x="4373206" y="662954"/>
                </a:cubicBezTo>
                <a:cubicBezTo>
                  <a:pt x="4373206" y="674057"/>
                  <a:pt x="4373206" y="685159"/>
                  <a:pt x="4361780" y="685159"/>
                </a:cubicBezTo>
                <a:cubicBezTo>
                  <a:pt x="4261444" y="685159"/>
                  <a:pt x="4261444" y="685159"/>
                  <a:pt x="4261444" y="685159"/>
                </a:cubicBezTo>
                <a:cubicBezTo>
                  <a:pt x="4261444" y="886439"/>
                  <a:pt x="4261444" y="886439"/>
                  <a:pt x="4261444" y="886439"/>
                </a:cubicBezTo>
                <a:cubicBezTo>
                  <a:pt x="4261444" y="931207"/>
                  <a:pt x="4272513" y="953413"/>
                  <a:pt x="4306077" y="953413"/>
                </a:cubicBezTo>
                <a:cubicBezTo>
                  <a:pt x="4317146" y="953413"/>
                  <a:pt x="4339641" y="953413"/>
                  <a:pt x="4350710" y="942310"/>
                </a:cubicBezTo>
                <a:cubicBezTo>
                  <a:pt x="4361780" y="931207"/>
                  <a:pt x="4361780" y="942310"/>
                  <a:pt x="4361780" y="942310"/>
                </a:cubicBezTo>
                <a:cubicBezTo>
                  <a:pt x="4373206" y="964515"/>
                  <a:pt x="4373206" y="964515"/>
                  <a:pt x="4373206" y="964515"/>
                </a:cubicBezTo>
                <a:cubicBezTo>
                  <a:pt x="4373206" y="975976"/>
                  <a:pt x="4373206" y="975976"/>
                  <a:pt x="4361780" y="987078"/>
                </a:cubicBezTo>
                <a:cubicBezTo>
                  <a:pt x="4350710" y="998181"/>
                  <a:pt x="4328572" y="998181"/>
                  <a:pt x="4295008" y="998181"/>
                </a:cubicBezTo>
                <a:cubicBezTo>
                  <a:pt x="4239306" y="998181"/>
                  <a:pt x="4205741" y="975976"/>
                  <a:pt x="4205741" y="897541"/>
                </a:cubicBezTo>
                <a:cubicBezTo>
                  <a:pt x="4205741" y="685159"/>
                  <a:pt x="4205741" y="685159"/>
                  <a:pt x="4205741" y="685159"/>
                </a:cubicBezTo>
                <a:lnTo>
                  <a:pt x="4150039" y="685159"/>
                </a:lnTo>
                <a:cubicBezTo>
                  <a:pt x="4138613" y="685159"/>
                  <a:pt x="4138613" y="674057"/>
                  <a:pt x="4138613" y="662954"/>
                </a:cubicBezTo>
                <a:cubicBezTo>
                  <a:pt x="4138613" y="651494"/>
                  <a:pt x="4138613" y="651494"/>
                  <a:pt x="4138613" y="651494"/>
                </a:cubicBezTo>
                <a:cubicBezTo>
                  <a:pt x="4138613" y="640391"/>
                  <a:pt x="4138613" y="640391"/>
                  <a:pt x="4150039" y="640391"/>
                </a:cubicBezTo>
                <a:cubicBezTo>
                  <a:pt x="4205741" y="640391"/>
                  <a:pt x="4205741" y="640391"/>
                  <a:pt x="4205741" y="640391"/>
                </a:cubicBezTo>
                <a:cubicBezTo>
                  <a:pt x="4205741" y="550854"/>
                  <a:pt x="4205741" y="550854"/>
                  <a:pt x="4205741" y="550854"/>
                </a:cubicBezTo>
                <a:cubicBezTo>
                  <a:pt x="4205741" y="539751"/>
                  <a:pt x="4205741" y="539751"/>
                  <a:pt x="4216810" y="539751"/>
                </a:cubicBezTo>
                <a:close/>
                <a:moveTo>
                  <a:pt x="2968624" y="495301"/>
                </a:moveTo>
                <a:cubicBezTo>
                  <a:pt x="3013427" y="495301"/>
                  <a:pt x="3013427" y="495301"/>
                  <a:pt x="3013427" y="495301"/>
                </a:cubicBezTo>
                <a:cubicBezTo>
                  <a:pt x="3024896" y="495301"/>
                  <a:pt x="3024896" y="506432"/>
                  <a:pt x="3024896" y="517562"/>
                </a:cubicBezTo>
                <a:cubicBezTo>
                  <a:pt x="3058229" y="674826"/>
                  <a:pt x="3114143" y="809111"/>
                  <a:pt x="3158946" y="921135"/>
                </a:cubicBezTo>
                <a:cubicBezTo>
                  <a:pt x="3214860" y="809111"/>
                  <a:pt x="3259663" y="674826"/>
                  <a:pt x="3293354" y="517562"/>
                </a:cubicBezTo>
                <a:cubicBezTo>
                  <a:pt x="3293354" y="506432"/>
                  <a:pt x="3304465" y="495301"/>
                  <a:pt x="3315577" y="495301"/>
                </a:cubicBezTo>
                <a:cubicBezTo>
                  <a:pt x="3349268" y="495301"/>
                  <a:pt x="3349268" y="495301"/>
                  <a:pt x="3349268" y="495301"/>
                </a:cubicBezTo>
                <a:lnTo>
                  <a:pt x="3360379" y="506432"/>
                </a:lnTo>
                <a:lnTo>
                  <a:pt x="3360379" y="517562"/>
                </a:lnTo>
                <a:cubicBezTo>
                  <a:pt x="3315577" y="697088"/>
                  <a:pt x="3248552" y="853993"/>
                  <a:pt x="3192279" y="988637"/>
                </a:cubicBezTo>
                <a:cubicBezTo>
                  <a:pt x="3192279" y="988637"/>
                  <a:pt x="3181168" y="999767"/>
                  <a:pt x="3170057" y="999767"/>
                </a:cubicBezTo>
                <a:lnTo>
                  <a:pt x="3147477" y="999767"/>
                </a:lnTo>
                <a:cubicBezTo>
                  <a:pt x="3136365" y="999767"/>
                  <a:pt x="3136365" y="988637"/>
                  <a:pt x="3125254" y="988637"/>
                </a:cubicBezTo>
                <a:cubicBezTo>
                  <a:pt x="3069699" y="853993"/>
                  <a:pt x="3002316" y="697088"/>
                  <a:pt x="2957513" y="517562"/>
                </a:cubicBezTo>
                <a:lnTo>
                  <a:pt x="2957513" y="506432"/>
                </a:lnTo>
                <a:close/>
                <a:moveTo>
                  <a:pt x="2463765" y="495301"/>
                </a:moveTo>
                <a:cubicBezTo>
                  <a:pt x="2731766" y="495301"/>
                  <a:pt x="2731766" y="495301"/>
                  <a:pt x="2731766" y="495301"/>
                </a:cubicBezTo>
                <a:cubicBezTo>
                  <a:pt x="2731766" y="495301"/>
                  <a:pt x="2742843" y="506432"/>
                  <a:pt x="2742843" y="517562"/>
                </a:cubicBezTo>
                <a:cubicBezTo>
                  <a:pt x="2742843" y="540183"/>
                  <a:pt x="2742843" y="540183"/>
                  <a:pt x="2742843" y="540183"/>
                </a:cubicBezTo>
                <a:cubicBezTo>
                  <a:pt x="2742843" y="551313"/>
                  <a:pt x="2731766" y="551313"/>
                  <a:pt x="2731766" y="551313"/>
                </a:cubicBezTo>
                <a:cubicBezTo>
                  <a:pt x="2508432" y="551313"/>
                  <a:pt x="2508432" y="551313"/>
                  <a:pt x="2508432" y="551313"/>
                </a:cubicBezTo>
                <a:cubicBezTo>
                  <a:pt x="2508432" y="708577"/>
                  <a:pt x="2508432" y="708577"/>
                  <a:pt x="2508432" y="708577"/>
                </a:cubicBezTo>
                <a:cubicBezTo>
                  <a:pt x="2698177" y="708577"/>
                  <a:pt x="2698177" y="708577"/>
                  <a:pt x="2698177" y="708577"/>
                </a:cubicBezTo>
                <a:cubicBezTo>
                  <a:pt x="2709611" y="708577"/>
                  <a:pt x="2720689" y="719708"/>
                  <a:pt x="2720689" y="730838"/>
                </a:cubicBezTo>
                <a:cubicBezTo>
                  <a:pt x="2720689" y="753099"/>
                  <a:pt x="2720689" y="753099"/>
                  <a:pt x="2720689" y="753099"/>
                </a:cubicBezTo>
                <a:cubicBezTo>
                  <a:pt x="2720689" y="764230"/>
                  <a:pt x="2709611" y="764230"/>
                  <a:pt x="2698177" y="764230"/>
                </a:cubicBezTo>
                <a:cubicBezTo>
                  <a:pt x="2508432" y="764230"/>
                  <a:pt x="2508432" y="764230"/>
                  <a:pt x="2508432" y="764230"/>
                </a:cubicBezTo>
                <a:cubicBezTo>
                  <a:pt x="2508432" y="943755"/>
                  <a:pt x="2508432" y="943755"/>
                  <a:pt x="2508432" y="943755"/>
                </a:cubicBezTo>
                <a:cubicBezTo>
                  <a:pt x="2731766" y="943755"/>
                  <a:pt x="2731766" y="943755"/>
                  <a:pt x="2731766" y="943755"/>
                </a:cubicBezTo>
                <a:cubicBezTo>
                  <a:pt x="2731766" y="943755"/>
                  <a:pt x="2742843" y="943755"/>
                  <a:pt x="2742843" y="954886"/>
                </a:cubicBezTo>
                <a:cubicBezTo>
                  <a:pt x="2742843" y="977506"/>
                  <a:pt x="2742843" y="977506"/>
                  <a:pt x="2742843" y="977506"/>
                </a:cubicBezTo>
                <a:cubicBezTo>
                  <a:pt x="2742843" y="988637"/>
                  <a:pt x="2731766" y="999767"/>
                  <a:pt x="2731766" y="999767"/>
                </a:cubicBezTo>
                <a:lnTo>
                  <a:pt x="2463765" y="999767"/>
                </a:lnTo>
                <a:cubicBezTo>
                  <a:pt x="2452688" y="999767"/>
                  <a:pt x="2452688" y="988637"/>
                  <a:pt x="2452688" y="977506"/>
                </a:cubicBezTo>
                <a:cubicBezTo>
                  <a:pt x="2452688" y="517562"/>
                  <a:pt x="2452688" y="517562"/>
                  <a:pt x="2452688" y="517562"/>
                </a:cubicBezTo>
                <a:cubicBezTo>
                  <a:pt x="2452688" y="506432"/>
                  <a:pt x="2452688" y="495301"/>
                  <a:pt x="2463765" y="495301"/>
                </a:cubicBezTo>
                <a:close/>
                <a:moveTo>
                  <a:pt x="2170090" y="495301"/>
                </a:moveTo>
                <a:cubicBezTo>
                  <a:pt x="2225954" y="495301"/>
                  <a:pt x="2281818" y="506432"/>
                  <a:pt x="2326581" y="551313"/>
                </a:cubicBezTo>
                <a:lnTo>
                  <a:pt x="2326581" y="562444"/>
                </a:lnTo>
                <a:cubicBezTo>
                  <a:pt x="2304379" y="585064"/>
                  <a:pt x="2304379" y="585064"/>
                  <a:pt x="2304379" y="585064"/>
                </a:cubicBezTo>
                <a:cubicBezTo>
                  <a:pt x="2304379" y="596194"/>
                  <a:pt x="2292919" y="596194"/>
                  <a:pt x="2292919" y="585064"/>
                </a:cubicBezTo>
                <a:cubicBezTo>
                  <a:pt x="2259616" y="562444"/>
                  <a:pt x="2214853" y="551313"/>
                  <a:pt x="2158630" y="551313"/>
                </a:cubicBezTo>
                <a:cubicBezTo>
                  <a:pt x="2058003" y="551313"/>
                  <a:pt x="2002139" y="641076"/>
                  <a:pt x="2002139" y="753099"/>
                </a:cubicBezTo>
                <a:cubicBezTo>
                  <a:pt x="2002139" y="865123"/>
                  <a:pt x="2058003" y="954886"/>
                  <a:pt x="2170090" y="954886"/>
                </a:cubicBezTo>
                <a:cubicBezTo>
                  <a:pt x="2203393" y="954886"/>
                  <a:pt x="2259616" y="943755"/>
                  <a:pt x="2281818" y="921135"/>
                </a:cubicBezTo>
                <a:cubicBezTo>
                  <a:pt x="2281818" y="786491"/>
                  <a:pt x="2281818" y="786491"/>
                  <a:pt x="2281818" y="786491"/>
                </a:cubicBezTo>
                <a:cubicBezTo>
                  <a:pt x="2181191" y="786491"/>
                  <a:pt x="2181191" y="786491"/>
                  <a:pt x="2181191" y="786491"/>
                </a:cubicBezTo>
                <a:cubicBezTo>
                  <a:pt x="2170090" y="786491"/>
                  <a:pt x="2170090" y="775361"/>
                  <a:pt x="2170090" y="764230"/>
                </a:cubicBezTo>
                <a:cubicBezTo>
                  <a:pt x="2170090" y="741969"/>
                  <a:pt x="2170090" y="741969"/>
                  <a:pt x="2170090" y="741969"/>
                </a:cubicBezTo>
                <a:cubicBezTo>
                  <a:pt x="2170090" y="730838"/>
                  <a:pt x="2170090" y="730838"/>
                  <a:pt x="2181191" y="730838"/>
                </a:cubicBezTo>
                <a:cubicBezTo>
                  <a:pt x="2337682" y="730838"/>
                  <a:pt x="2337682" y="730838"/>
                  <a:pt x="2337682" y="730838"/>
                </a:cubicBezTo>
                <a:cubicBezTo>
                  <a:pt x="2337682" y="730838"/>
                  <a:pt x="2349142" y="730838"/>
                  <a:pt x="2349142" y="741969"/>
                </a:cubicBezTo>
                <a:cubicBezTo>
                  <a:pt x="2349142" y="943755"/>
                  <a:pt x="2349142" y="943755"/>
                  <a:pt x="2349142" y="943755"/>
                </a:cubicBezTo>
                <a:cubicBezTo>
                  <a:pt x="2349142" y="954886"/>
                  <a:pt x="2337682" y="954886"/>
                  <a:pt x="2337682" y="966016"/>
                </a:cubicBezTo>
                <a:cubicBezTo>
                  <a:pt x="2292919" y="988637"/>
                  <a:pt x="2225954" y="999767"/>
                  <a:pt x="2170090" y="999767"/>
                </a:cubicBezTo>
                <a:cubicBezTo>
                  <a:pt x="2002139" y="999767"/>
                  <a:pt x="1946275" y="876254"/>
                  <a:pt x="1946275" y="753099"/>
                </a:cubicBezTo>
                <a:cubicBezTo>
                  <a:pt x="1946275" y="618815"/>
                  <a:pt x="2002139" y="495301"/>
                  <a:pt x="2170090" y="495301"/>
                </a:cubicBezTo>
                <a:close/>
                <a:moveTo>
                  <a:pt x="6040758" y="439738"/>
                </a:moveTo>
                <a:cubicBezTo>
                  <a:pt x="6163572" y="439738"/>
                  <a:pt x="6163572" y="439738"/>
                  <a:pt x="6163572" y="439738"/>
                </a:cubicBezTo>
                <a:cubicBezTo>
                  <a:pt x="6175030" y="439738"/>
                  <a:pt x="6186130" y="450709"/>
                  <a:pt x="6186130" y="472651"/>
                </a:cubicBezTo>
                <a:cubicBezTo>
                  <a:pt x="6186130" y="483976"/>
                  <a:pt x="6175030" y="494947"/>
                  <a:pt x="6163572" y="494947"/>
                </a:cubicBezTo>
                <a:cubicBezTo>
                  <a:pt x="6040758" y="494947"/>
                  <a:pt x="6040758" y="494947"/>
                  <a:pt x="6040758" y="494947"/>
                </a:cubicBezTo>
                <a:cubicBezTo>
                  <a:pt x="6029300" y="494947"/>
                  <a:pt x="6007100" y="483976"/>
                  <a:pt x="6007100" y="472651"/>
                </a:cubicBezTo>
                <a:cubicBezTo>
                  <a:pt x="6007100" y="450709"/>
                  <a:pt x="6029300" y="439738"/>
                  <a:pt x="6040758" y="439738"/>
                </a:cubicBezTo>
                <a:close/>
                <a:moveTo>
                  <a:pt x="5702274" y="439738"/>
                </a:moveTo>
                <a:cubicBezTo>
                  <a:pt x="5825447" y="439738"/>
                  <a:pt x="5825447" y="439738"/>
                  <a:pt x="5825447" y="439738"/>
                </a:cubicBezTo>
                <a:cubicBezTo>
                  <a:pt x="5847647" y="439738"/>
                  <a:pt x="5859105" y="450709"/>
                  <a:pt x="5859105" y="472651"/>
                </a:cubicBezTo>
                <a:cubicBezTo>
                  <a:pt x="5859105" y="483976"/>
                  <a:pt x="5847647" y="494947"/>
                  <a:pt x="5825447" y="494947"/>
                </a:cubicBezTo>
                <a:cubicBezTo>
                  <a:pt x="5702274" y="494947"/>
                  <a:pt x="5702274" y="494947"/>
                  <a:pt x="5702274" y="494947"/>
                </a:cubicBezTo>
                <a:cubicBezTo>
                  <a:pt x="5691175" y="494947"/>
                  <a:pt x="5680075" y="483976"/>
                  <a:pt x="5680075" y="472651"/>
                </a:cubicBezTo>
                <a:cubicBezTo>
                  <a:pt x="5680075" y="450709"/>
                  <a:pt x="5691175" y="439738"/>
                  <a:pt x="5702274" y="439738"/>
                </a:cubicBezTo>
                <a:close/>
                <a:moveTo>
                  <a:pt x="997548" y="401698"/>
                </a:moveTo>
                <a:cubicBezTo>
                  <a:pt x="1002247" y="401256"/>
                  <a:pt x="1006753" y="402324"/>
                  <a:pt x="1010916" y="405144"/>
                </a:cubicBezTo>
                <a:cubicBezTo>
                  <a:pt x="1044222" y="416243"/>
                  <a:pt x="977611" y="494652"/>
                  <a:pt x="922338" y="550505"/>
                </a:cubicBezTo>
                <a:cubicBezTo>
                  <a:pt x="922338" y="481897"/>
                  <a:pt x="964656" y="404791"/>
                  <a:pt x="997548" y="401698"/>
                </a:cubicBezTo>
                <a:close/>
                <a:moveTo>
                  <a:pt x="640693" y="394027"/>
                </a:moveTo>
                <a:cubicBezTo>
                  <a:pt x="685443" y="416190"/>
                  <a:pt x="595943" y="550242"/>
                  <a:pt x="528638" y="583844"/>
                </a:cubicBezTo>
                <a:cubicBezTo>
                  <a:pt x="528638" y="516639"/>
                  <a:pt x="595943" y="382588"/>
                  <a:pt x="640693" y="394027"/>
                </a:cubicBezTo>
                <a:close/>
                <a:moveTo>
                  <a:pt x="640074" y="349011"/>
                </a:moveTo>
                <a:cubicBezTo>
                  <a:pt x="538625" y="349011"/>
                  <a:pt x="460200" y="483829"/>
                  <a:pt x="460200" y="584853"/>
                </a:cubicBezTo>
                <a:cubicBezTo>
                  <a:pt x="426384" y="584853"/>
                  <a:pt x="415232" y="551058"/>
                  <a:pt x="415232" y="528768"/>
                </a:cubicBezTo>
                <a:cubicBezTo>
                  <a:pt x="415232" y="506119"/>
                  <a:pt x="426384" y="472325"/>
                  <a:pt x="426384" y="461180"/>
                </a:cubicBezTo>
                <a:cubicBezTo>
                  <a:pt x="426384" y="461180"/>
                  <a:pt x="426384" y="450035"/>
                  <a:pt x="415232" y="450035"/>
                </a:cubicBezTo>
                <a:cubicBezTo>
                  <a:pt x="381415" y="450035"/>
                  <a:pt x="358751" y="483829"/>
                  <a:pt x="358751" y="539913"/>
                </a:cubicBezTo>
                <a:cubicBezTo>
                  <a:pt x="358751" y="607143"/>
                  <a:pt x="403720" y="640937"/>
                  <a:pt x="471352" y="652082"/>
                </a:cubicBezTo>
                <a:cubicBezTo>
                  <a:pt x="471352" y="685876"/>
                  <a:pt x="505169" y="719671"/>
                  <a:pt x="550137" y="719671"/>
                </a:cubicBezTo>
                <a:cubicBezTo>
                  <a:pt x="583594" y="719671"/>
                  <a:pt x="617410" y="719671"/>
                  <a:pt x="640074" y="697021"/>
                </a:cubicBezTo>
                <a:cubicBezTo>
                  <a:pt x="628562" y="708526"/>
                  <a:pt x="628562" y="719671"/>
                  <a:pt x="628562" y="730816"/>
                </a:cubicBezTo>
                <a:cubicBezTo>
                  <a:pt x="538625" y="786540"/>
                  <a:pt x="471352" y="820335"/>
                  <a:pt x="415232" y="865274"/>
                </a:cubicBezTo>
                <a:cubicBezTo>
                  <a:pt x="358751" y="910213"/>
                  <a:pt x="336447" y="966298"/>
                  <a:pt x="336447" y="1022741"/>
                </a:cubicBezTo>
                <a:cubicBezTo>
                  <a:pt x="336447" y="1078826"/>
                  <a:pt x="381415" y="1134910"/>
                  <a:pt x="460200" y="1134910"/>
                </a:cubicBezTo>
                <a:cubicBezTo>
                  <a:pt x="550137" y="1134910"/>
                  <a:pt x="628562" y="1056176"/>
                  <a:pt x="662379" y="955153"/>
                </a:cubicBezTo>
                <a:cubicBezTo>
                  <a:pt x="673531" y="910213"/>
                  <a:pt x="685043" y="831480"/>
                  <a:pt x="685043" y="764250"/>
                </a:cubicBezTo>
                <a:cubicBezTo>
                  <a:pt x="786132" y="708526"/>
                  <a:pt x="831100" y="685876"/>
                  <a:pt x="876069" y="640937"/>
                </a:cubicBezTo>
                <a:cubicBezTo>
                  <a:pt x="887221" y="652082"/>
                  <a:pt x="887221" y="663586"/>
                  <a:pt x="898373" y="674731"/>
                </a:cubicBezTo>
                <a:cubicBezTo>
                  <a:pt x="853405" y="697021"/>
                  <a:pt x="752316" y="753105"/>
                  <a:pt x="752316" y="910213"/>
                </a:cubicBezTo>
                <a:cubicBezTo>
                  <a:pt x="752316" y="1022741"/>
                  <a:pt x="819948" y="1134910"/>
                  <a:pt x="966006" y="1134910"/>
                </a:cubicBezTo>
                <a:cubicBezTo>
                  <a:pt x="1089759" y="1134910"/>
                  <a:pt x="1168184" y="1045031"/>
                  <a:pt x="1168184" y="944008"/>
                </a:cubicBezTo>
                <a:cubicBezTo>
                  <a:pt x="1168184" y="865274"/>
                  <a:pt x="1123216" y="786540"/>
                  <a:pt x="1033279" y="786540"/>
                </a:cubicBezTo>
                <a:cubicBezTo>
                  <a:pt x="954854" y="786540"/>
                  <a:pt x="898373" y="831480"/>
                  <a:pt x="898373" y="899068"/>
                </a:cubicBezTo>
                <a:cubicBezTo>
                  <a:pt x="898373" y="944008"/>
                  <a:pt x="932190" y="988947"/>
                  <a:pt x="977158" y="988947"/>
                </a:cubicBezTo>
                <a:cubicBezTo>
                  <a:pt x="988310" y="988947"/>
                  <a:pt x="1010974" y="977802"/>
                  <a:pt x="1010974" y="966298"/>
                </a:cubicBezTo>
                <a:cubicBezTo>
                  <a:pt x="1010974" y="932863"/>
                  <a:pt x="966006" y="932863"/>
                  <a:pt x="977158" y="887923"/>
                </a:cubicBezTo>
                <a:cubicBezTo>
                  <a:pt x="977158" y="865274"/>
                  <a:pt x="999822" y="842984"/>
                  <a:pt x="1022127" y="842984"/>
                </a:cubicBezTo>
                <a:cubicBezTo>
                  <a:pt x="1078247" y="842984"/>
                  <a:pt x="1100911" y="899068"/>
                  <a:pt x="1100911" y="944008"/>
                </a:cubicBezTo>
                <a:cubicBezTo>
                  <a:pt x="1100911" y="1022741"/>
                  <a:pt x="1033279" y="1078826"/>
                  <a:pt x="977158" y="1078826"/>
                </a:cubicBezTo>
                <a:cubicBezTo>
                  <a:pt x="887221" y="1078826"/>
                  <a:pt x="831100" y="988947"/>
                  <a:pt x="831100" y="899068"/>
                </a:cubicBezTo>
                <a:cubicBezTo>
                  <a:pt x="831100" y="764250"/>
                  <a:pt x="921037" y="719671"/>
                  <a:pt x="966006" y="708526"/>
                </a:cubicBezTo>
                <a:cubicBezTo>
                  <a:pt x="966006" y="708526"/>
                  <a:pt x="1078247" y="730816"/>
                  <a:pt x="1078247" y="674731"/>
                </a:cubicBezTo>
                <a:cubicBezTo>
                  <a:pt x="1078247" y="652082"/>
                  <a:pt x="1044791" y="640937"/>
                  <a:pt x="1022127" y="640937"/>
                </a:cubicBezTo>
                <a:cubicBezTo>
                  <a:pt x="988310" y="640937"/>
                  <a:pt x="966006" y="652082"/>
                  <a:pt x="966006" y="652082"/>
                </a:cubicBezTo>
                <a:cubicBezTo>
                  <a:pt x="943342" y="640937"/>
                  <a:pt x="932190" y="629792"/>
                  <a:pt x="932190" y="607143"/>
                </a:cubicBezTo>
                <a:cubicBezTo>
                  <a:pt x="1010974" y="551058"/>
                  <a:pt x="1078247" y="483829"/>
                  <a:pt x="1078247" y="416240"/>
                </a:cubicBezTo>
                <a:cubicBezTo>
                  <a:pt x="1078247" y="371301"/>
                  <a:pt x="1055943" y="349011"/>
                  <a:pt x="999822" y="349011"/>
                </a:cubicBezTo>
                <a:cubicBezTo>
                  <a:pt x="921037" y="349011"/>
                  <a:pt x="853405" y="450035"/>
                  <a:pt x="853405" y="551058"/>
                </a:cubicBezTo>
                <a:cubicBezTo>
                  <a:pt x="853405" y="562203"/>
                  <a:pt x="853405" y="584853"/>
                  <a:pt x="853405" y="595998"/>
                </a:cubicBezTo>
                <a:cubicBezTo>
                  <a:pt x="808436" y="640937"/>
                  <a:pt x="763468" y="663586"/>
                  <a:pt x="696195" y="708526"/>
                </a:cubicBezTo>
                <a:cubicBezTo>
                  <a:pt x="696195" y="697021"/>
                  <a:pt x="696195" y="674731"/>
                  <a:pt x="696195" y="640937"/>
                </a:cubicBezTo>
                <a:cubicBezTo>
                  <a:pt x="730011" y="618647"/>
                  <a:pt x="763468" y="573708"/>
                  <a:pt x="763468" y="539913"/>
                </a:cubicBezTo>
                <a:cubicBezTo>
                  <a:pt x="763468" y="528768"/>
                  <a:pt x="752316" y="517264"/>
                  <a:pt x="730011" y="517264"/>
                </a:cubicBezTo>
                <a:cubicBezTo>
                  <a:pt x="696195" y="517264"/>
                  <a:pt x="662379" y="573708"/>
                  <a:pt x="651226" y="618647"/>
                </a:cubicBezTo>
                <a:cubicBezTo>
                  <a:pt x="628562" y="640937"/>
                  <a:pt x="595106" y="674731"/>
                  <a:pt x="561289" y="674731"/>
                </a:cubicBezTo>
                <a:cubicBezTo>
                  <a:pt x="538625" y="674731"/>
                  <a:pt x="527473" y="652082"/>
                  <a:pt x="527473" y="640937"/>
                </a:cubicBezTo>
                <a:cubicBezTo>
                  <a:pt x="606258" y="618647"/>
                  <a:pt x="707347" y="506119"/>
                  <a:pt x="707347" y="405095"/>
                </a:cubicBezTo>
                <a:cubicBezTo>
                  <a:pt x="707347" y="393950"/>
                  <a:pt x="696195" y="349011"/>
                  <a:pt x="640074" y="349011"/>
                </a:cubicBezTo>
                <a:close/>
                <a:moveTo>
                  <a:pt x="5938413" y="214313"/>
                </a:moveTo>
                <a:cubicBezTo>
                  <a:pt x="5949738" y="214313"/>
                  <a:pt x="5960709" y="225413"/>
                  <a:pt x="5960709" y="247612"/>
                </a:cubicBezTo>
                <a:cubicBezTo>
                  <a:pt x="5960709" y="359685"/>
                  <a:pt x="5960709" y="359685"/>
                  <a:pt x="5960709" y="359685"/>
                </a:cubicBezTo>
                <a:cubicBezTo>
                  <a:pt x="5960709" y="381885"/>
                  <a:pt x="5949738" y="393343"/>
                  <a:pt x="5938413" y="393343"/>
                </a:cubicBezTo>
                <a:cubicBezTo>
                  <a:pt x="5916471" y="393343"/>
                  <a:pt x="5905500" y="381885"/>
                  <a:pt x="5905500" y="359685"/>
                </a:cubicBezTo>
                <a:cubicBezTo>
                  <a:pt x="5905500" y="247612"/>
                  <a:pt x="5905500" y="247612"/>
                  <a:pt x="5905500" y="247612"/>
                </a:cubicBezTo>
                <a:cubicBezTo>
                  <a:pt x="5905500" y="225413"/>
                  <a:pt x="5916471" y="214313"/>
                  <a:pt x="5938413" y="214313"/>
                </a:cubicBezTo>
                <a:close/>
                <a:moveTo>
                  <a:pt x="752316" y="79375"/>
                </a:moveTo>
                <a:cubicBezTo>
                  <a:pt x="864917" y="79375"/>
                  <a:pt x="954854" y="112810"/>
                  <a:pt x="966006" y="112810"/>
                </a:cubicBezTo>
                <a:cubicBezTo>
                  <a:pt x="966006" y="112810"/>
                  <a:pt x="966006" y="112810"/>
                  <a:pt x="966006" y="124314"/>
                </a:cubicBezTo>
                <a:cubicBezTo>
                  <a:pt x="966006" y="124314"/>
                  <a:pt x="966006" y="124314"/>
                  <a:pt x="954854" y="124314"/>
                </a:cubicBezTo>
                <a:cubicBezTo>
                  <a:pt x="954854" y="124314"/>
                  <a:pt x="898373" y="90520"/>
                  <a:pt x="797284" y="90520"/>
                </a:cubicBezTo>
                <a:cubicBezTo>
                  <a:pt x="707347" y="90520"/>
                  <a:pt x="651226" y="135459"/>
                  <a:pt x="651226" y="180398"/>
                </a:cubicBezTo>
                <a:cubicBezTo>
                  <a:pt x="651226" y="202688"/>
                  <a:pt x="673531" y="225338"/>
                  <a:pt x="707347" y="225338"/>
                </a:cubicBezTo>
                <a:cubicBezTo>
                  <a:pt x="763468" y="225338"/>
                  <a:pt x="763468" y="157749"/>
                  <a:pt x="887221" y="157749"/>
                </a:cubicBezTo>
                <a:cubicBezTo>
                  <a:pt x="943342" y="157749"/>
                  <a:pt x="988310" y="169254"/>
                  <a:pt x="1033279" y="191543"/>
                </a:cubicBezTo>
                <a:cubicBezTo>
                  <a:pt x="1303090" y="270277"/>
                  <a:pt x="1415691" y="506119"/>
                  <a:pt x="1415691" y="753105"/>
                </a:cubicBezTo>
                <a:cubicBezTo>
                  <a:pt x="1415691" y="865274"/>
                  <a:pt x="1381875" y="955153"/>
                  <a:pt x="1381875" y="966298"/>
                </a:cubicBezTo>
                <a:lnTo>
                  <a:pt x="1381875" y="955153"/>
                </a:lnTo>
                <a:cubicBezTo>
                  <a:pt x="1381875" y="955153"/>
                  <a:pt x="1404539" y="887923"/>
                  <a:pt x="1404539" y="798045"/>
                </a:cubicBezTo>
                <a:cubicBezTo>
                  <a:pt x="1404539" y="708526"/>
                  <a:pt x="1370723" y="652082"/>
                  <a:pt x="1314602" y="652082"/>
                </a:cubicBezTo>
                <a:cubicBezTo>
                  <a:pt x="1291938" y="652082"/>
                  <a:pt x="1269633" y="674731"/>
                  <a:pt x="1269633" y="708526"/>
                </a:cubicBezTo>
                <a:cubicBezTo>
                  <a:pt x="1269633" y="764250"/>
                  <a:pt x="1336906" y="764250"/>
                  <a:pt x="1336906" y="887923"/>
                </a:cubicBezTo>
                <a:cubicBezTo>
                  <a:pt x="1336906" y="932863"/>
                  <a:pt x="1325754" y="988947"/>
                  <a:pt x="1314602" y="1033886"/>
                </a:cubicBezTo>
                <a:cubicBezTo>
                  <a:pt x="1235817" y="1292377"/>
                  <a:pt x="988310" y="1415691"/>
                  <a:pt x="752316" y="1415691"/>
                </a:cubicBezTo>
                <a:cubicBezTo>
                  <a:pt x="640074" y="1415691"/>
                  <a:pt x="561289" y="1393401"/>
                  <a:pt x="538625" y="1382256"/>
                </a:cubicBezTo>
                <a:lnTo>
                  <a:pt x="538625" y="1370751"/>
                </a:lnTo>
                <a:cubicBezTo>
                  <a:pt x="550137" y="1382256"/>
                  <a:pt x="617410" y="1404546"/>
                  <a:pt x="696195" y="1404546"/>
                </a:cubicBezTo>
                <a:cubicBezTo>
                  <a:pt x="797284" y="1404546"/>
                  <a:pt x="842253" y="1359606"/>
                  <a:pt x="842253" y="1314667"/>
                </a:cubicBezTo>
                <a:cubicBezTo>
                  <a:pt x="842253" y="1292377"/>
                  <a:pt x="819948" y="1269728"/>
                  <a:pt x="797284" y="1269728"/>
                </a:cubicBezTo>
                <a:cubicBezTo>
                  <a:pt x="741163" y="1269728"/>
                  <a:pt x="730011" y="1337317"/>
                  <a:pt x="617410" y="1337317"/>
                </a:cubicBezTo>
                <a:cubicBezTo>
                  <a:pt x="561289" y="1337317"/>
                  <a:pt x="516321" y="1325812"/>
                  <a:pt x="460200" y="1314667"/>
                </a:cubicBezTo>
                <a:cubicBezTo>
                  <a:pt x="201541" y="1235933"/>
                  <a:pt x="77788" y="988947"/>
                  <a:pt x="77788" y="753105"/>
                </a:cubicBezTo>
                <a:cubicBezTo>
                  <a:pt x="77788" y="629792"/>
                  <a:pt x="111604" y="539913"/>
                  <a:pt x="111604" y="539913"/>
                </a:cubicBezTo>
                <a:lnTo>
                  <a:pt x="122756" y="539913"/>
                </a:lnTo>
                <a:cubicBezTo>
                  <a:pt x="122756" y="551058"/>
                  <a:pt x="100452" y="618647"/>
                  <a:pt x="100452" y="697021"/>
                </a:cubicBezTo>
                <a:cubicBezTo>
                  <a:pt x="100452" y="786540"/>
                  <a:pt x="133909" y="842984"/>
                  <a:pt x="178877" y="842984"/>
                </a:cubicBezTo>
                <a:cubicBezTo>
                  <a:pt x="212693" y="842984"/>
                  <a:pt x="235358" y="820335"/>
                  <a:pt x="235358" y="798045"/>
                </a:cubicBezTo>
                <a:cubicBezTo>
                  <a:pt x="235358" y="741960"/>
                  <a:pt x="167725" y="730816"/>
                  <a:pt x="167725" y="607143"/>
                </a:cubicBezTo>
                <a:cubicBezTo>
                  <a:pt x="167725" y="562203"/>
                  <a:pt x="167725" y="517264"/>
                  <a:pt x="190389" y="461180"/>
                </a:cubicBezTo>
                <a:cubicBezTo>
                  <a:pt x="268814" y="202688"/>
                  <a:pt x="516321" y="79375"/>
                  <a:pt x="752316" y="79375"/>
                </a:cubicBezTo>
                <a:close/>
                <a:moveTo>
                  <a:pt x="753107" y="33787"/>
                </a:moveTo>
                <a:cubicBezTo>
                  <a:pt x="359650" y="33787"/>
                  <a:pt x="33807" y="348298"/>
                  <a:pt x="33807" y="752311"/>
                </a:cubicBezTo>
                <a:cubicBezTo>
                  <a:pt x="33807" y="1145180"/>
                  <a:pt x="359650" y="1459691"/>
                  <a:pt x="753107" y="1459691"/>
                </a:cubicBezTo>
                <a:cubicBezTo>
                  <a:pt x="1146565" y="1459691"/>
                  <a:pt x="1461258" y="1145180"/>
                  <a:pt x="1461258" y="752311"/>
                </a:cubicBezTo>
                <a:cubicBezTo>
                  <a:pt x="1461258" y="359441"/>
                  <a:pt x="1146565" y="33787"/>
                  <a:pt x="753107" y="33787"/>
                </a:cubicBezTo>
                <a:close/>
                <a:moveTo>
                  <a:pt x="753107" y="0"/>
                </a:moveTo>
                <a:cubicBezTo>
                  <a:pt x="1168863" y="0"/>
                  <a:pt x="1495065" y="336796"/>
                  <a:pt x="1495065" y="752311"/>
                </a:cubicBezTo>
                <a:cubicBezTo>
                  <a:pt x="1495065" y="1156682"/>
                  <a:pt x="1168863" y="1493479"/>
                  <a:pt x="753107" y="1493479"/>
                </a:cubicBezTo>
                <a:cubicBezTo>
                  <a:pt x="337352" y="1493479"/>
                  <a:pt x="0" y="1156682"/>
                  <a:pt x="0" y="752311"/>
                </a:cubicBezTo>
                <a:cubicBezTo>
                  <a:pt x="0" y="336796"/>
                  <a:pt x="337352" y="0"/>
                  <a:pt x="753107" y="0"/>
                </a:cubicBezTo>
                <a:close/>
              </a:path>
            </a:pathLst>
          </a:custGeom>
          <a:solidFill>
            <a:schemeClr val="accent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anchor="ctr">
            <a:noAutofit/>
          </a:bodyPr>
          <a:lstStyle/>
          <a:p>
            <a:pPr defTabSz="445770" fontAlgn="base" hangingPunct="0">
              <a:lnSpc>
                <a:spcPct val="93000"/>
              </a:lnSpc>
              <a:spcBef>
                <a:spcPct val="0"/>
              </a:spcBef>
              <a:spcAft>
                <a:spcPct val="0"/>
              </a:spcAft>
              <a:buClr>
                <a:srgbClr val="000000"/>
              </a:buClr>
              <a:buSzPct val="100000"/>
              <a:buFont typeface="Times New Roman" charset="0"/>
              <a:buNone/>
            </a:pPr>
            <a:endParaRPr lang="en-US" sz="1755">
              <a:solidFill>
                <a:srgbClr val="000000"/>
              </a:solidFill>
              <a:latin typeface="Arial" charset="0"/>
              <a:ea typeface="SimSun"/>
              <a:cs typeface="SimSun"/>
            </a:endParaRPr>
          </a:p>
        </p:txBody>
      </p:sp>
    </p:spTree>
    <p:extLst>
      <p:ext uri="{BB962C8B-B14F-4D97-AF65-F5344CB8AC3E}">
        <p14:creationId xmlns:p14="http://schemas.microsoft.com/office/powerpoint/2010/main" val="14948838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with Optional Subtitle">
    <p:spTree>
      <p:nvGrpSpPr>
        <p:cNvPr id="1" name=""/>
        <p:cNvGrpSpPr/>
        <p:nvPr/>
      </p:nvGrpSpPr>
      <p:grpSpPr>
        <a:xfrm>
          <a:off x="0" y="0"/>
          <a:ext cx="0" cy="0"/>
          <a:chOff x="0" y="0"/>
          <a:chExt cx="0" cy="0"/>
        </a:xfrm>
      </p:grpSpPr>
      <p:sp>
        <p:nvSpPr>
          <p:cNvPr id="9" name="Rectangle 8"/>
          <p:cNvSpPr/>
          <p:nvPr/>
        </p:nvSpPr>
        <p:spPr bwMode="white">
          <a:xfrm>
            <a:off x="676911" y="1659468"/>
            <a:ext cx="10516870" cy="118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1" name="Title 1"/>
          <p:cNvSpPr>
            <a:spLocks noGrp="1"/>
          </p:cNvSpPr>
          <p:nvPr>
            <p:ph type="title" hasCustomPrompt="1"/>
          </p:nvPr>
        </p:nvSpPr>
        <p:spPr>
          <a:xfrm>
            <a:off x="482918" y="510063"/>
            <a:ext cx="10921365" cy="914400"/>
          </a:xfrm>
        </p:spPr>
        <p:txBody>
          <a:bodyPr/>
          <a:lstStyle>
            <a:lvl1pPr marL="0" marR="0" indent="0" algn="l" defTabSz="891540" rtl="0" eaLnBrk="1" fontAlgn="auto" latinLnBrk="0" hangingPunct="1">
              <a:lnSpc>
                <a:spcPct val="90000"/>
              </a:lnSpc>
              <a:spcBef>
                <a:spcPct val="0"/>
              </a:spcBef>
              <a:spcAft>
                <a:spcPts val="0"/>
              </a:spcAft>
              <a:buClrTx/>
              <a:buSzTx/>
              <a:buFontTx/>
              <a:buNone/>
              <a:tabLst/>
              <a:defRPr lang="en-US" smtClean="0">
                <a:effectLst/>
              </a:defRPr>
            </a:lvl1pPr>
          </a:lstStyle>
          <a:p>
            <a:r>
              <a:rPr lang="en-US" dirty="0"/>
              <a:t>Placeholder text for 32 </a:t>
            </a:r>
            <a:r>
              <a:rPr lang="en-US" dirty="0" err="1"/>
              <a:t>pt</a:t>
            </a:r>
            <a:r>
              <a:rPr lang="en-US" dirty="0"/>
              <a:t> two-line title has normal character spacing lorem ipsum dolor sit </a:t>
            </a:r>
            <a:r>
              <a:rPr lang="en-US" dirty="0" err="1"/>
              <a:t>amet</a:t>
            </a:r>
            <a:r>
              <a:rPr lang="en-US" dirty="0"/>
              <a:t> </a:t>
            </a:r>
            <a:r>
              <a:rPr lang="en-US" dirty="0" err="1"/>
              <a:t>consectetur</a:t>
            </a:r>
            <a:endParaRPr lang="en-US" dirty="0"/>
          </a:p>
        </p:txBody>
      </p:sp>
      <p:sp>
        <p:nvSpPr>
          <p:cNvPr id="2" name="Slide Number Placeholder 1"/>
          <p:cNvSpPr>
            <a:spLocks noGrp="1"/>
          </p:cNvSpPr>
          <p:nvPr>
            <p:ph type="sldNum" sz="quarter" idx="10"/>
          </p:nvPr>
        </p:nvSpPr>
        <p:spPr/>
        <p:txBody>
          <a:bodyPr/>
          <a:lstStyle/>
          <a:p>
            <a:r>
              <a:rPr lang="en-CA"/>
              <a:t>|  </a:t>
            </a:r>
            <a:fld id="{00E6A5BD-C011-4A45-AA3A-201790FB7F2B}" type="slidenum">
              <a:rPr lang="en-CA" smtClean="0"/>
              <a:pPr/>
              <a:t>‹#›</a:t>
            </a:fld>
            <a:endParaRPr lang="en-CA" dirty="0"/>
          </a:p>
        </p:txBody>
      </p:sp>
      <p:sp>
        <p:nvSpPr>
          <p:cNvPr id="5" name="Text Placeholder 2"/>
          <p:cNvSpPr>
            <a:spLocks noGrp="1"/>
          </p:cNvSpPr>
          <p:nvPr>
            <p:ph type="body" idx="14" hasCustomPrompt="1"/>
          </p:nvPr>
        </p:nvSpPr>
        <p:spPr>
          <a:xfrm>
            <a:off x="482918" y="1610019"/>
            <a:ext cx="10921365" cy="246221"/>
          </a:xfrm>
        </p:spPr>
        <p:txBody>
          <a:bodyPr vert="horz" wrap="square" lIns="0" tIns="0" rIns="0" bIns="0" rtlCol="0" anchor="b" anchorCtr="0">
            <a:noAutofit/>
          </a:bodyPr>
          <a:lstStyle>
            <a:lvl1pPr>
              <a:defRPr lang="en-US" sz="1755" smtClean="0">
                <a:effectLst/>
              </a:defRPr>
            </a:lvl1pPr>
          </a:lstStyle>
          <a:p>
            <a:pPr lvl="0"/>
            <a:r>
              <a:rPr lang="en-US" dirty="0"/>
              <a:t>Placeholder text for optional 18 </a:t>
            </a:r>
            <a:r>
              <a:rPr lang="en-US" dirty="0" err="1"/>
              <a:t>pt</a:t>
            </a:r>
            <a:r>
              <a:rPr lang="en-US" dirty="0"/>
              <a:t> subtitle has normal character spacing</a:t>
            </a:r>
          </a:p>
        </p:txBody>
      </p:sp>
    </p:spTree>
    <p:extLst>
      <p:ext uri="{BB962C8B-B14F-4D97-AF65-F5344CB8AC3E}">
        <p14:creationId xmlns:p14="http://schemas.microsoft.com/office/powerpoint/2010/main" val="27088233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9" name="Rectangle 8"/>
          <p:cNvSpPr/>
          <p:nvPr/>
        </p:nvSpPr>
        <p:spPr bwMode="white">
          <a:xfrm>
            <a:off x="676911" y="1659468"/>
            <a:ext cx="10516870" cy="118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2" name="Slide Number Placeholder 1"/>
          <p:cNvSpPr>
            <a:spLocks noGrp="1"/>
          </p:cNvSpPr>
          <p:nvPr>
            <p:ph type="sldNum" sz="quarter" idx="10"/>
          </p:nvPr>
        </p:nvSpPr>
        <p:spPr/>
        <p:txBody>
          <a:bodyPr/>
          <a:lstStyle/>
          <a:p>
            <a:r>
              <a:rPr lang="en-CA"/>
              <a:t>|  </a:t>
            </a:r>
            <a:fld id="{00E6A5BD-C011-4A45-AA3A-201790FB7F2B}" type="slidenum">
              <a:rPr lang="en-CA" smtClean="0"/>
              <a:pPr/>
              <a:t>‹#›</a:t>
            </a:fld>
            <a:endParaRPr lang="en-CA" dirty="0"/>
          </a:p>
        </p:txBody>
      </p:sp>
    </p:spTree>
    <p:extLst>
      <p:ext uri="{BB962C8B-B14F-4D97-AF65-F5344CB8AC3E}">
        <p14:creationId xmlns:p14="http://schemas.microsoft.com/office/powerpoint/2010/main" val="23602287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2">
    <p:spTree>
      <p:nvGrpSpPr>
        <p:cNvPr id="1" name=""/>
        <p:cNvGrpSpPr/>
        <p:nvPr/>
      </p:nvGrpSpPr>
      <p:grpSpPr>
        <a:xfrm>
          <a:off x="0" y="0"/>
          <a:ext cx="0" cy="0"/>
          <a:chOff x="0" y="0"/>
          <a:chExt cx="0" cy="0"/>
        </a:xfrm>
      </p:grpSpPr>
      <p:sp>
        <p:nvSpPr>
          <p:cNvPr id="9" name="Rectangle 8"/>
          <p:cNvSpPr/>
          <p:nvPr/>
        </p:nvSpPr>
        <p:spPr bwMode="white">
          <a:xfrm>
            <a:off x="676911" y="1659468"/>
            <a:ext cx="10516870" cy="118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2" name="Slide Number Placeholder 1"/>
          <p:cNvSpPr>
            <a:spLocks noGrp="1"/>
          </p:cNvSpPr>
          <p:nvPr>
            <p:ph type="sldNum" sz="quarter" idx="10"/>
          </p:nvPr>
        </p:nvSpPr>
        <p:spPr/>
        <p:txBody>
          <a:bodyPr/>
          <a:lstStyle>
            <a:lvl1pPr>
              <a:defRPr>
                <a:solidFill>
                  <a:schemeClr val="accent1"/>
                </a:solidFill>
              </a:defRPr>
            </a:lvl1pPr>
          </a:lstStyle>
          <a:p>
            <a:r>
              <a:rPr lang="en-CA"/>
              <a:t>|  </a:t>
            </a:r>
            <a:fld id="{00E6A5BD-C011-4A45-AA3A-201790FB7F2B}" type="slidenum">
              <a:rPr lang="en-CA" smtClean="0"/>
              <a:pPr/>
              <a:t>‹#›</a:t>
            </a:fld>
            <a:endParaRPr lang="en-CA" dirty="0"/>
          </a:p>
        </p:txBody>
      </p:sp>
      <p:sp>
        <p:nvSpPr>
          <p:cNvPr id="4" name="Rectangle 4"/>
          <p:cNvSpPr/>
          <p:nvPr userDrawn="1"/>
        </p:nvSpPr>
        <p:spPr>
          <a:xfrm>
            <a:off x="0" y="6096000"/>
            <a:ext cx="11887200" cy="758092"/>
          </a:xfrm>
          <a:custGeom>
            <a:avLst/>
            <a:gdLst>
              <a:gd name="connsiteX0" fmla="*/ 0 w 12192000"/>
              <a:gd name="connsiteY0" fmla="*/ 0 h 965200"/>
              <a:gd name="connsiteX1" fmla="*/ 12192000 w 12192000"/>
              <a:gd name="connsiteY1" fmla="*/ 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13700 w 12192000"/>
              <a:gd name="connsiteY1" fmla="*/ 96520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89900 w 12192000"/>
              <a:gd name="connsiteY1" fmla="*/ 53340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89900 w 12192000"/>
              <a:gd name="connsiteY1" fmla="*/ 533400 h 965200"/>
              <a:gd name="connsiteX2" fmla="*/ 9753600 w 12192000"/>
              <a:gd name="connsiteY2" fmla="*/ 736600 h 965200"/>
              <a:gd name="connsiteX3" fmla="*/ 12192000 w 12192000"/>
              <a:gd name="connsiteY3" fmla="*/ 965200 h 965200"/>
              <a:gd name="connsiteX4" fmla="*/ 0 w 12192000"/>
              <a:gd name="connsiteY4" fmla="*/ 965200 h 965200"/>
              <a:gd name="connsiteX5" fmla="*/ 0 w 12192000"/>
              <a:gd name="connsiteY5" fmla="*/ 0 h 965200"/>
              <a:gd name="connsiteX0" fmla="*/ 0 w 12192000"/>
              <a:gd name="connsiteY0" fmla="*/ 0 h 990600"/>
              <a:gd name="connsiteX1" fmla="*/ 8064500 w 12192000"/>
              <a:gd name="connsiteY1" fmla="*/ 990600 h 990600"/>
              <a:gd name="connsiteX2" fmla="*/ 9753600 w 12192000"/>
              <a:gd name="connsiteY2" fmla="*/ 736600 h 990600"/>
              <a:gd name="connsiteX3" fmla="*/ 12192000 w 12192000"/>
              <a:gd name="connsiteY3" fmla="*/ 965200 h 990600"/>
              <a:gd name="connsiteX4" fmla="*/ 0 w 12192000"/>
              <a:gd name="connsiteY4" fmla="*/ 965200 h 990600"/>
              <a:gd name="connsiteX5" fmla="*/ 0 w 12192000"/>
              <a:gd name="connsiteY5" fmla="*/ 0 h 990600"/>
              <a:gd name="connsiteX0" fmla="*/ 0 w 12192000"/>
              <a:gd name="connsiteY0" fmla="*/ 0 h 990600"/>
              <a:gd name="connsiteX1" fmla="*/ 8064500 w 12192000"/>
              <a:gd name="connsiteY1" fmla="*/ 990600 h 990600"/>
              <a:gd name="connsiteX2" fmla="*/ 12192000 w 12192000"/>
              <a:gd name="connsiteY2" fmla="*/ 203200 h 990600"/>
              <a:gd name="connsiteX3" fmla="*/ 12192000 w 12192000"/>
              <a:gd name="connsiteY3" fmla="*/ 965200 h 990600"/>
              <a:gd name="connsiteX4" fmla="*/ 0 w 12192000"/>
              <a:gd name="connsiteY4" fmla="*/ 965200 h 990600"/>
              <a:gd name="connsiteX5" fmla="*/ 0 w 12192000"/>
              <a:gd name="connsiteY5" fmla="*/ 0 h 990600"/>
              <a:gd name="connsiteX0" fmla="*/ 0 w 12192000"/>
              <a:gd name="connsiteY0" fmla="*/ 0 h 965200"/>
              <a:gd name="connsiteX1" fmla="*/ 8052777 w 12192000"/>
              <a:gd name="connsiteY1" fmla="*/ 961292 h 965200"/>
              <a:gd name="connsiteX2" fmla="*/ 12192000 w 12192000"/>
              <a:gd name="connsiteY2" fmla="*/ 203200 h 965200"/>
              <a:gd name="connsiteX3" fmla="*/ 12192000 w 12192000"/>
              <a:gd name="connsiteY3" fmla="*/ 965200 h 965200"/>
              <a:gd name="connsiteX4" fmla="*/ 0 w 12192000"/>
              <a:gd name="connsiteY4" fmla="*/ 965200 h 965200"/>
              <a:gd name="connsiteX5" fmla="*/ 0 w 12192000"/>
              <a:gd name="connsiteY5" fmla="*/ 0 h 965200"/>
              <a:gd name="connsiteX0" fmla="*/ 0 w 12192000"/>
              <a:gd name="connsiteY0" fmla="*/ 28294 h 762000"/>
              <a:gd name="connsiteX1" fmla="*/ 8052777 w 12192000"/>
              <a:gd name="connsiteY1" fmla="*/ 758092 h 762000"/>
              <a:gd name="connsiteX2" fmla="*/ 12192000 w 12192000"/>
              <a:gd name="connsiteY2" fmla="*/ 0 h 762000"/>
              <a:gd name="connsiteX3" fmla="*/ 12192000 w 12192000"/>
              <a:gd name="connsiteY3" fmla="*/ 762000 h 762000"/>
              <a:gd name="connsiteX4" fmla="*/ 0 w 12192000"/>
              <a:gd name="connsiteY4" fmla="*/ 762000 h 762000"/>
              <a:gd name="connsiteX5" fmla="*/ 0 w 12192000"/>
              <a:gd name="connsiteY5" fmla="*/ 28294 h 762000"/>
              <a:gd name="connsiteX0" fmla="*/ 0 w 12192000"/>
              <a:gd name="connsiteY0" fmla="*/ 28294 h 762000"/>
              <a:gd name="connsiteX1" fmla="*/ 8052777 w 12192000"/>
              <a:gd name="connsiteY1" fmla="*/ 758092 h 762000"/>
              <a:gd name="connsiteX2" fmla="*/ 12192000 w 12192000"/>
              <a:gd name="connsiteY2" fmla="*/ 0 h 762000"/>
              <a:gd name="connsiteX3" fmla="*/ 0 w 12192000"/>
              <a:gd name="connsiteY3" fmla="*/ 762000 h 762000"/>
              <a:gd name="connsiteX4" fmla="*/ 0 w 12192000"/>
              <a:gd name="connsiteY4" fmla="*/ 28294 h 762000"/>
              <a:gd name="connsiteX0" fmla="*/ 0 w 12192000"/>
              <a:gd name="connsiteY0" fmla="*/ 28294 h 758092"/>
              <a:gd name="connsiteX1" fmla="*/ 8052777 w 12192000"/>
              <a:gd name="connsiteY1" fmla="*/ 758092 h 758092"/>
              <a:gd name="connsiteX2" fmla="*/ 12192000 w 12192000"/>
              <a:gd name="connsiteY2" fmla="*/ 0 h 758092"/>
              <a:gd name="connsiteX3" fmla="*/ 0 w 12192000"/>
              <a:gd name="connsiteY3" fmla="*/ 28294 h 758092"/>
              <a:gd name="connsiteX0" fmla="*/ 0 w 12192000"/>
              <a:gd name="connsiteY0" fmla="*/ 28294 h 758092"/>
              <a:gd name="connsiteX1" fmla="*/ 8052777 w 12192000"/>
              <a:gd name="connsiteY1" fmla="*/ 758092 h 758092"/>
              <a:gd name="connsiteX2" fmla="*/ 12192000 w 12192000"/>
              <a:gd name="connsiteY2" fmla="*/ 0 h 758092"/>
              <a:gd name="connsiteX3" fmla="*/ 91440 w 12192000"/>
              <a:gd name="connsiteY3" fmla="*/ 119734 h 758092"/>
              <a:gd name="connsiteX0" fmla="*/ 0 w 12192000"/>
              <a:gd name="connsiteY0" fmla="*/ 28294 h 758092"/>
              <a:gd name="connsiteX1" fmla="*/ 8052777 w 12192000"/>
              <a:gd name="connsiteY1" fmla="*/ 758092 h 758092"/>
              <a:gd name="connsiteX2" fmla="*/ 12192000 w 12192000"/>
              <a:gd name="connsiteY2" fmla="*/ 0 h 758092"/>
            </a:gdLst>
            <a:ahLst/>
            <a:cxnLst>
              <a:cxn ang="0">
                <a:pos x="connsiteX0" y="connsiteY0"/>
              </a:cxn>
              <a:cxn ang="0">
                <a:pos x="connsiteX1" y="connsiteY1"/>
              </a:cxn>
              <a:cxn ang="0">
                <a:pos x="connsiteX2" y="connsiteY2"/>
              </a:cxn>
            </a:cxnLst>
            <a:rect l="l" t="t" r="r" b="b"/>
            <a:pathLst>
              <a:path w="12192000" h="758092">
                <a:moveTo>
                  <a:pt x="0" y="28294"/>
                </a:moveTo>
                <a:lnTo>
                  <a:pt x="8052777" y="758092"/>
                </a:lnTo>
                <a:lnTo>
                  <a:pt x="12192000" y="0"/>
                </a:ln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5" name="Freeform 4"/>
          <p:cNvSpPr>
            <a:spLocks noChangeAspect="1" noChangeArrowheads="1"/>
          </p:cNvSpPr>
          <p:nvPr userDrawn="1"/>
        </p:nvSpPr>
        <p:spPr bwMode="auto">
          <a:xfrm>
            <a:off x="482918" y="6363882"/>
            <a:ext cx="1292495" cy="320040"/>
          </a:xfrm>
          <a:custGeom>
            <a:avLst/>
            <a:gdLst>
              <a:gd name="connsiteX0" fmla="*/ 617180 w 6186130"/>
              <a:gd name="connsiteY0" fmla="*/ 798513 h 1493479"/>
              <a:gd name="connsiteX1" fmla="*/ 460944 w 6186130"/>
              <a:gd name="connsiteY1" fmla="*/ 1077556 h 1493479"/>
              <a:gd name="connsiteX2" fmla="*/ 404813 w 6186130"/>
              <a:gd name="connsiteY2" fmla="*/ 1021819 h 1493479"/>
              <a:gd name="connsiteX3" fmla="*/ 617180 w 6186130"/>
              <a:gd name="connsiteY3" fmla="*/ 798513 h 1493479"/>
              <a:gd name="connsiteX4" fmla="*/ 5241925 w 6186130"/>
              <a:gd name="connsiteY4" fmla="*/ 675084 h 1493479"/>
              <a:gd name="connsiteX5" fmla="*/ 5141097 w 6186130"/>
              <a:gd name="connsiteY5" fmla="*/ 786660 h 1493479"/>
              <a:gd name="connsiteX6" fmla="*/ 5342753 w 6186130"/>
              <a:gd name="connsiteY6" fmla="*/ 786660 h 1493479"/>
              <a:gd name="connsiteX7" fmla="*/ 5241925 w 6186130"/>
              <a:gd name="connsiteY7" fmla="*/ 675084 h 1493479"/>
              <a:gd name="connsiteX8" fmla="*/ 3530600 w 6186130"/>
              <a:gd name="connsiteY8" fmla="*/ 675084 h 1493479"/>
              <a:gd name="connsiteX9" fmla="*/ 3440896 w 6186130"/>
              <a:gd name="connsiteY9" fmla="*/ 786660 h 1493479"/>
              <a:gd name="connsiteX10" fmla="*/ 3631428 w 6186130"/>
              <a:gd name="connsiteY10" fmla="*/ 786660 h 1493479"/>
              <a:gd name="connsiteX11" fmla="*/ 3530600 w 6186130"/>
              <a:gd name="connsiteY11" fmla="*/ 675084 h 1493479"/>
              <a:gd name="connsiteX12" fmla="*/ 4466008 w 6186130"/>
              <a:gd name="connsiteY12" fmla="*/ 641351 h 1493479"/>
              <a:gd name="connsiteX13" fmla="*/ 4499382 w 6186130"/>
              <a:gd name="connsiteY13" fmla="*/ 641351 h 1493479"/>
              <a:gd name="connsiteX14" fmla="*/ 4510866 w 6186130"/>
              <a:gd name="connsiteY14" fmla="*/ 652473 h 1493479"/>
              <a:gd name="connsiteX15" fmla="*/ 4510866 w 6186130"/>
              <a:gd name="connsiteY15" fmla="*/ 865227 h 1493479"/>
              <a:gd name="connsiteX16" fmla="*/ 4589098 w 6186130"/>
              <a:gd name="connsiteY16" fmla="*/ 954921 h 1493479"/>
              <a:gd name="connsiteX17" fmla="*/ 4678813 w 6186130"/>
              <a:gd name="connsiteY17" fmla="*/ 910074 h 1493479"/>
              <a:gd name="connsiteX18" fmla="*/ 4678813 w 6186130"/>
              <a:gd name="connsiteY18" fmla="*/ 652473 h 1493479"/>
              <a:gd name="connsiteX19" fmla="*/ 4690296 w 6186130"/>
              <a:gd name="connsiteY19" fmla="*/ 641351 h 1493479"/>
              <a:gd name="connsiteX20" fmla="*/ 4723670 w 6186130"/>
              <a:gd name="connsiteY20" fmla="*/ 641351 h 1493479"/>
              <a:gd name="connsiteX21" fmla="*/ 4735154 w 6186130"/>
              <a:gd name="connsiteY21" fmla="*/ 652473 h 1493479"/>
              <a:gd name="connsiteX22" fmla="*/ 4735154 w 6186130"/>
              <a:gd name="connsiteY22" fmla="*/ 977523 h 1493479"/>
              <a:gd name="connsiteX23" fmla="*/ 4723670 w 6186130"/>
              <a:gd name="connsiteY23" fmla="*/ 999767 h 1493479"/>
              <a:gd name="connsiteX24" fmla="*/ 4701421 w 6186130"/>
              <a:gd name="connsiteY24" fmla="*/ 999767 h 1493479"/>
              <a:gd name="connsiteX25" fmla="*/ 4678813 w 6186130"/>
              <a:gd name="connsiteY25" fmla="*/ 977523 h 1493479"/>
              <a:gd name="connsiteX26" fmla="*/ 4678813 w 6186130"/>
              <a:gd name="connsiteY26" fmla="*/ 954921 h 1493479"/>
              <a:gd name="connsiteX27" fmla="*/ 4577973 w 6186130"/>
              <a:gd name="connsiteY27" fmla="*/ 999767 h 1493479"/>
              <a:gd name="connsiteX28" fmla="*/ 4454525 w 6186130"/>
              <a:gd name="connsiteY28" fmla="*/ 865227 h 1493479"/>
              <a:gd name="connsiteX29" fmla="*/ 4454525 w 6186130"/>
              <a:gd name="connsiteY29" fmla="*/ 652473 h 1493479"/>
              <a:gd name="connsiteX30" fmla="*/ 4466008 w 6186130"/>
              <a:gd name="connsiteY30" fmla="*/ 641351 h 1493479"/>
              <a:gd name="connsiteX31" fmla="*/ 5588935 w 6186130"/>
              <a:gd name="connsiteY31" fmla="*/ 630238 h 1493479"/>
              <a:gd name="connsiteX32" fmla="*/ 5700394 w 6186130"/>
              <a:gd name="connsiteY32" fmla="*/ 663962 h 1493479"/>
              <a:gd name="connsiteX33" fmla="*/ 5700394 w 6186130"/>
              <a:gd name="connsiteY33" fmla="*/ 675084 h 1493479"/>
              <a:gd name="connsiteX34" fmla="*/ 5689320 w 6186130"/>
              <a:gd name="connsiteY34" fmla="*/ 697328 h 1493479"/>
              <a:gd name="connsiteX35" fmla="*/ 5666813 w 6186130"/>
              <a:gd name="connsiteY35" fmla="*/ 697328 h 1493479"/>
              <a:gd name="connsiteX36" fmla="*/ 5588935 w 6186130"/>
              <a:gd name="connsiteY36" fmla="*/ 675084 h 1493479"/>
              <a:gd name="connsiteX37" fmla="*/ 5510699 w 6186130"/>
              <a:gd name="connsiteY37" fmla="*/ 731052 h 1493479"/>
              <a:gd name="connsiteX38" fmla="*/ 5588935 w 6186130"/>
              <a:gd name="connsiteY38" fmla="*/ 786660 h 1493479"/>
              <a:gd name="connsiteX39" fmla="*/ 5711469 w 6186130"/>
              <a:gd name="connsiteY39" fmla="*/ 898954 h 1493479"/>
              <a:gd name="connsiteX40" fmla="*/ 5577503 w 6186130"/>
              <a:gd name="connsiteY40" fmla="*/ 999767 h 1493479"/>
              <a:gd name="connsiteX41" fmla="*/ 5454969 w 6186130"/>
              <a:gd name="connsiteY41" fmla="*/ 966043 h 1493479"/>
              <a:gd name="connsiteX42" fmla="*/ 5443538 w 6186130"/>
              <a:gd name="connsiteY42" fmla="*/ 943800 h 1493479"/>
              <a:gd name="connsiteX43" fmla="*/ 5466044 w 6186130"/>
              <a:gd name="connsiteY43" fmla="*/ 921198 h 1493479"/>
              <a:gd name="connsiteX44" fmla="*/ 5477118 w 6186130"/>
              <a:gd name="connsiteY44" fmla="*/ 921198 h 1493479"/>
              <a:gd name="connsiteX45" fmla="*/ 5577503 w 6186130"/>
              <a:gd name="connsiteY45" fmla="*/ 954922 h 1493479"/>
              <a:gd name="connsiteX46" fmla="*/ 5655739 w 6186130"/>
              <a:gd name="connsiteY46" fmla="*/ 898954 h 1493479"/>
              <a:gd name="connsiteX47" fmla="*/ 5566429 w 6186130"/>
              <a:gd name="connsiteY47" fmla="*/ 842987 h 1493479"/>
              <a:gd name="connsiteX48" fmla="*/ 5454969 w 6186130"/>
              <a:gd name="connsiteY48" fmla="*/ 731052 h 1493479"/>
              <a:gd name="connsiteX49" fmla="*/ 5588935 w 6186130"/>
              <a:gd name="connsiteY49" fmla="*/ 630238 h 1493479"/>
              <a:gd name="connsiteX50" fmla="*/ 5241925 w 6186130"/>
              <a:gd name="connsiteY50" fmla="*/ 630238 h 1493479"/>
              <a:gd name="connsiteX51" fmla="*/ 5398729 w 6186130"/>
              <a:gd name="connsiteY51" fmla="*/ 809263 h 1493479"/>
              <a:gd name="connsiteX52" fmla="*/ 5398729 w 6186130"/>
              <a:gd name="connsiteY52" fmla="*/ 820384 h 1493479"/>
              <a:gd name="connsiteX53" fmla="*/ 5387606 w 6186130"/>
              <a:gd name="connsiteY53" fmla="*/ 831506 h 1493479"/>
              <a:gd name="connsiteX54" fmla="*/ 5141097 w 6186130"/>
              <a:gd name="connsiteY54" fmla="*/ 831506 h 1493479"/>
              <a:gd name="connsiteX55" fmla="*/ 5253049 w 6186130"/>
              <a:gd name="connsiteY55" fmla="*/ 954922 h 1493479"/>
              <a:gd name="connsiteX56" fmla="*/ 5342753 w 6186130"/>
              <a:gd name="connsiteY56" fmla="*/ 932678 h 1493479"/>
              <a:gd name="connsiteX57" fmla="*/ 5353877 w 6186130"/>
              <a:gd name="connsiteY57" fmla="*/ 932678 h 1493479"/>
              <a:gd name="connsiteX58" fmla="*/ 5365359 w 6186130"/>
              <a:gd name="connsiteY58" fmla="*/ 943800 h 1493479"/>
              <a:gd name="connsiteX59" fmla="*/ 5365359 w 6186130"/>
              <a:gd name="connsiteY59" fmla="*/ 966043 h 1493479"/>
              <a:gd name="connsiteX60" fmla="*/ 5253049 w 6186130"/>
              <a:gd name="connsiteY60" fmla="*/ 999767 h 1493479"/>
              <a:gd name="connsiteX61" fmla="*/ 5084763 w 6186130"/>
              <a:gd name="connsiteY61" fmla="*/ 820384 h 1493479"/>
              <a:gd name="connsiteX62" fmla="*/ 5241925 w 6186130"/>
              <a:gd name="connsiteY62" fmla="*/ 630238 h 1493479"/>
              <a:gd name="connsiteX63" fmla="*/ 5004797 w 6186130"/>
              <a:gd name="connsiteY63" fmla="*/ 630238 h 1493479"/>
              <a:gd name="connsiteX64" fmla="*/ 5038041 w 6186130"/>
              <a:gd name="connsiteY64" fmla="*/ 630238 h 1493479"/>
              <a:gd name="connsiteX65" fmla="*/ 5049480 w 6186130"/>
              <a:gd name="connsiteY65" fmla="*/ 652482 h 1493479"/>
              <a:gd name="connsiteX66" fmla="*/ 5038041 w 6186130"/>
              <a:gd name="connsiteY66" fmla="*/ 675084 h 1493479"/>
              <a:gd name="connsiteX67" fmla="*/ 5026960 w 6186130"/>
              <a:gd name="connsiteY67" fmla="*/ 686206 h 1493479"/>
              <a:gd name="connsiteX68" fmla="*/ 4993358 w 6186130"/>
              <a:gd name="connsiteY68" fmla="*/ 686206 h 1493479"/>
              <a:gd name="connsiteX69" fmla="*/ 4915429 w 6186130"/>
              <a:gd name="connsiteY69" fmla="*/ 731052 h 1493479"/>
              <a:gd name="connsiteX70" fmla="*/ 4915429 w 6186130"/>
              <a:gd name="connsiteY70" fmla="*/ 977524 h 1493479"/>
              <a:gd name="connsiteX71" fmla="*/ 4892908 w 6186130"/>
              <a:gd name="connsiteY71" fmla="*/ 999767 h 1493479"/>
              <a:gd name="connsiteX72" fmla="*/ 4870745 w 6186130"/>
              <a:gd name="connsiteY72" fmla="*/ 999767 h 1493479"/>
              <a:gd name="connsiteX73" fmla="*/ 4848225 w 6186130"/>
              <a:gd name="connsiteY73" fmla="*/ 977524 h 1493479"/>
              <a:gd name="connsiteX74" fmla="*/ 4848225 w 6186130"/>
              <a:gd name="connsiteY74" fmla="*/ 652482 h 1493479"/>
              <a:gd name="connsiteX75" fmla="*/ 4870745 w 6186130"/>
              <a:gd name="connsiteY75" fmla="*/ 641360 h 1493479"/>
              <a:gd name="connsiteX76" fmla="*/ 4892908 w 6186130"/>
              <a:gd name="connsiteY76" fmla="*/ 641360 h 1493479"/>
              <a:gd name="connsiteX77" fmla="*/ 4903990 w 6186130"/>
              <a:gd name="connsiteY77" fmla="*/ 652482 h 1493479"/>
              <a:gd name="connsiteX78" fmla="*/ 4903990 w 6186130"/>
              <a:gd name="connsiteY78" fmla="*/ 686206 h 1493479"/>
              <a:gd name="connsiteX79" fmla="*/ 5004797 w 6186130"/>
              <a:gd name="connsiteY79" fmla="*/ 630238 h 1493479"/>
              <a:gd name="connsiteX80" fmla="*/ 3946548 w 6186130"/>
              <a:gd name="connsiteY80" fmla="*/ 630238 h 1493479"/>
              <a:gd name="connsiteX81" fmla="*/ 4069991 w 6186130"/>
              <a:gd name="connsiteY81" fmla="*/ 764417 h 1493479"/>
              <a:gd name="connsiteX82" fmla="*/ 4069991 w 6186130"/>
              <a:gd name="connsiteY82" fmla="*/ 977524 h 1493479"/>
              <a:gd name="connsiteX83" fmla="*/ 4058867 w 6186130"/>
              <a:gd name="connsiteY83" fmla="*/ 999767 h 1493479"/>
              <a:gd name="connsiteX84" fmla="*/ 4025135 w 6186130"/>
              <a:gd name="connsiteY84" fmla="*/ 999767 h 1493479"/>
              <a:gd name="connsiteX85" fmla="*/ 4014011 w 6186130"/>
              <a:gd name="connsiteY85" fmla="*/ 977524 h 1493479"/>
              <a:gd name="connsiteX86" fmla="*/ 4014011 w 6186130"/>
              <a:gd name="connsiteY86" fmla="*/ 775539 h 1493479"/>
              <a:gd name="connsiteX87" fmla="*/ 3935424 w 6186130"/>
              <a:gd name="connsiteY87" fmla="*/ 675084 h 1493479"/>
              <a:gd name="connsiteX88" fmla="*/ 3845713 w 6186130"/>
              <a:gd name="connsiteY88" fmla="*/ 731052 h 1493479"/>
              <a:gd name="connsiteX89" fmla="*/ 3845713 w 6186130"/>
              <a:gd name="connsiteY89" fmla="*/ 977524 h 1493479"/>
              <a:gd name="connsiteX90" fmla="*/ 3823105 w 6186130"/>
              <a:gd name="connsiteY90" fmla="*/ 999767 h 1493479"/>
              <a:gd name="connsiteX91" fmla="*/ 3800857 w 6186130"/>
              <a:gd name="connsiteY91" fmla="*/ 999767 h 1493479"/>
              <a:gd name="connsiteX92" fmla="*/ 3778250 w 6186130"/>
              <a:gd name="connsiteY92" fmla="*/ 977524 h 1493479"/>
              <a:gd name="connsiteX93" fmla="*/ 3778250 w 6186130"/>
              <a:gd name="connsiteY93" fmla="*/ 652482 h 1493479"/>
              <a:gd name="connsiteX94" fmla="*/ 3800857 w 6186130"/>
              <a:gd name="connsiteY94" fmla="*/ 641360 h 1493479"/>
              <a:gd name="connsiteX95" fmla="*/ 3823105 w 6186130"/>
              <a:gd name="connsiteY95" fmla="*/ 641360 h 1493479"/>
              <a:gd name="connsiteX96" fmla="*/ 3834588 w 6186130"/>
              <a:gd name="connsiteY96" fmla="*/ 652482 h 1493479"/>
              <a:gd name="connsiteX97" fmla="*/ 3834588 w 6186130"/>
              <a:gd name="connsiteY97" fmla="*/ 675084 h 1493479"/>
              <a:gd name="connsiteX98" fmla="*/ 3946548 w 6186130"/>
              <a:gd name="connsiteY98" fmla="*/ 630238 h 1493479"/>
              <a:gd name="connsiteX99" fmla="*/ 3541724 w 6186130"/>
              <a:gd name="connsiteY99" fmla="*/ 630238 h 1493479"/>
              <a:gd name="connsiteX100" fmla="*/ 3687404 w 6186130"/>
              <a:gd name="connsiteY100" fmla="*/ 809263 h 1493479"/>
              <a:gd name="connsiteX101" fmla="*/ 3687404 w 6186130"/>
              <a:gd name="connsiteY101" fmla="*/ 820384 h 1493479"/>
              <a:gd name="connsiteX102" fmla="*/ 3676281 w 6186130"/>
              <a:gd name="connsiteY102" fmla="*/ 831506 h 1493479"/>
              <a:gd name="connsiteX103" fmla="*/ 3440896 w 6186130"/>
              <a:gd name="connsiteY103" fmla="*/ 831506 h 1493479"/>
              <a:gd name="connsiteX104" fmla="*/ 3552847 w 6186130"/>
              <a:gd name="connsiteY104" fmla="*/ 954922 h 1493479"/>
              <a:gd name="connsiteX105" fmla="*/ 3631428 w 6186130"/>
              <a:gd name="connsiteY105" fmla="*/ 932678 h 1493479"/>
              <a:gd name="connsiteX106" fmla="*/ 3654034 w 6186130"/>
              <a:gd name="connsiteY106" fmla="*/ 932678 h 1493479"/>
              <a:gd name="connsiteX107" fmla="*/ 3665157 w 6186130"/>
              <a:gd name="connsiteY107" fmla="*/ 943800 h 1493479"/>
              <a:gd name="connsiteX108" fmla="*/ 3665157 w 6186130"/>
              <a:gd name="connsiteY108" fmla="*/ 966043 h 1493479"/>
              <a:gd name="connsiteX109" fmla="*/ 3552847 w 6186130"/>
              <a:gd name="connsiteY109" fmla="*/ 999767 h 1493479"/>
              <a:gd name="connsiteX110" fmla="*/ 3373438 w 6186130"/>
              <a:gd name="connsiteY110" fmla="*/ 820384 h 1493479"/>
              <a:gd name="connsiteX111" fmla="*/ 3541724 w 6186130"/>
              <a:gd name="connsiteY111" fmla="*/ 630238 h 1493479"/>
              <a:gd name="connsiteX112" fmla="*/ 5938413 w 6186130"/>
              <a:gd name="connsiteY112" fmla="*/ 550863 h 1493479"/>
              <a:gd name="connsiteX113" fmla="*/ 5960709 w 6186130"/>
              <a:gd name="connsiteY113" fmla="*/ 573421 h 1493479"/>
              <a:gd name="connsiteX114" fmla="*/ 5960709 w 6186130"/>
              <a:gd name="connsiteY114" fmla="*/ 696236 h 1493479"/>
              <a:gd name="connsiteX115" fmla="*/ 5938413 w 6186130"/>
              <a:gd name="connsiteY115" fmla="*/ 729893 h 1493479"/>
              <a:gd name="connsiteX116" fmla="*/ 5905500 w 6186130"/>
              <a:gd name="connsiteY116" fmla="*/ 696236 h 1493479"/>
              <a:gd name="connsiteX117" fmla="*/ 5905500 w 6186130"/>
              <a:gd name="connsiteY117" fmla="*/ 573421 h 1493479"/>
              <a:gd name="connsiteX118" fmla="*/ 5938413 w 6186130"/>
              <a:gd name="connsiteY118" fmla="*/ 550863 h 1493479"/>
              <a:gd name="connsiteX119" fmla="*/ 4216810 w 6186130"/>
              <a:gd name="connsiteY119" fmla="*/ 539751 h 1493479"/>
              <a:gd name="connsiteX120" fmla="*/ 4250375 w 6186130"/>
              <a:gd name="connsiteY120" fmla="*/ 539751 h 1493479"/>
              <a:gd name="connsiteX121" fmla="*/ 4261444 w 6186130"/>
              <a:gd name="connsiteY121" fmla="*/ 550854 h 1493479"/>
              <a:gd name="connsiteX122" fmla="*/ 4261444 w 6186130"/>
              <a:gd name="connsiteY122" fmla="*/ 640391 h 1493479"/>
              <a:gd name="connsiteX123" fmla="*/ 4361780 w 6186130"/>
              <a:gd name="connsiteY123" fmla="*/ 640391 h 1493479"/>
              <a:gd name="connsiteX124" fmla="*/ 4373206 w 6186130"/>
              <a:gd name="connsiteY124" fmla="*/ 651494 h 1493479"/>
              <a:gd name="connsiteX125" fmla="*/ 4373206 w 6186130"/>
              <a:gd name="connsiteY125" fmla="*/ 662954 h 1493479"/>
              <a:gd name="connsiteX126" fmla="*/ 4361780 w 6186130"/>
              <a:gd name="connsiteY126" fmla="*/ 685159 h 1493479"/>
              <a:gd name="connsiteX127" fmla="*/ 4261444 w 6186130"/>
              <a:gd name="connsiteY127" fmla="*/ 685159 h 1493479"/>
              <a:gd name="connsiteX128" fmla="*/ 4261444 w 6186130"/>
              <a:gd name="connsiteY128" fmla="*/ 886439 h 1493479"/>
              <a:gd name="connsiteX129" fmla="*/ 4306077 w 6186130"/>
              <a:gd name="connsiteY129" fmla="*/ 953413 h 1493479"/>
              <a:gd name="connsiteX130" fmla="*/ 4350710 w 6186130"/>
              <a:gd name="connsiteY130" fmla="*/ 942310 h 1493479"/>
              <a:gd name="connsiteX131" fmla="*/ 4361780 w 6186130"/>
              <a:gd name="connsiteY131" fmla="*/ 942310 h 1493479"/>
              <a:gd name="connsiteX132" fmla="*/ 4373206 w 6186130"/>
              <a:gd name="connsiteY132" fmla="*/ 964515 h 1493479"/>
              <a:gd name="connsiteX133" fmla="*/ 4361780 w 6186130"/>
              <a:gd name="connsiteY133" fmla="*/ 987078 h 1493479"/>
              <a:gd name="connsiteX134" fmla="*/ 4295008 w 6186130"/>
              <a:gd name="connsiteY134" fmla="*/ 998181 h 1493479"/>
              <a:gd name="connsiteX135" fmla="*/ 4205741 w 6186130"/>
              <a:gd name="connsiteY135" fmla="*/ 897541 h 1493479"/>
              <a:gd name="connsiteX136" fmla="*/ 4205741 w 6186130"/>
              <a:gd name="connsiteY136" fmla="*/ 685159 h 1493479"/>
              <a:gd name="connsiteX137" fmla="*/ 4150039 w 6186130"/>
              <a:gd name="connsiteY137" fmla="*/ 685159 h 1493479"/>
              <a:gd name="connsiteX138" fmla="*/ 4138613 w 6186130"/>
              <a:gd name="connsiteY138" fmla="*/ 662954 h 1493479"/>
              <a:gd name="connsiteX139" fmla="*/ 4138613 w 6186130"/>
              <a:gd name="connsiteY139" fmla="*/ 651494 h 1493479"/>
              <a:gd name="connsiteX140" fmla="*/ 4150039 w 6186130"/>
              <a:gd name="connsiteY140" fmla="*/ 640391 h 1493479"/>
              <a:gd name="connsiteX141" fmla="*/ 4205741 w 6186130"/>
              <a:gd name="connsiteY141" fmla="*/ 640391 h 1493479"/>
              <a:gd name="connsiteX142" fmla="*/ 4205741 w 6186130"/>
              <a:gd name="connsiteY142" fmla="*/ 550854 h 1493479"/>
              <a:gd name="connsiteX143" fmla="*/ 4216810 w 6186130"/>
              <a:gd name="connsiteY143" fmla="*/ 539751 h 1493479"/>
              <a:gd name="connsiteX144" fmla="*/ 2968624 w 6186130"/>
              <a:gd name="connsiteY144" fmla="*/ 495301 h 1493479"/>
              <a:gd name="connsiteX145" fmla="*/ 3013427 w 6186130"/>
              <a:gd name="connsiteY145" fmla="*/ 495301 h 1493479"/>
              <a:gd name="connsiteX146" fmla="*/ 3024896 w 6186130"/>
              <a:gd name="connsiteY146" fmla="*/ 517562 h 1493479"/>
              <a:gd name="connsiteX147" fmla="*/ 3158946 w 6186130"/>
              <a:gd name="connsiteY147" fmla="*/ 921135 h 1493479"/>
              <a:gd name="connsiteX148" fmla="*/ 3293354 w 6186130"/>
              <a:gd name="connsiteY148" fmla="*/ 517562 h 1493479"/>
              <a:gd name="connsiteX149" fmla="*/ 3315577 w 6186130"/>
              <a:gd name="connsiteY149" fmla="*/ 495301 h 1493479"/>
              <a:gd name="connsiteX150" fmla="*/ 3349268 w 6186130"/>
              <a:gd name="connsiteY150" fmla="*/ 495301 h 1493479"/>
              <a:gd name="connsiteX151" fmla="*/ 3360379 w 6186130"/>
              <a:gd name="connsiteY151" fmla="*/ 506432 h 1493479"/>
              <a:gd name="connsiteX152" fmla="*/ 3360379 w 6186130"/>
              <a:gd name="connsiteY152" fmla="*/ 517562 h 1493479"/>
              <a:gd name="connsiteX153" fmla="*/ 3192279 w 6186130"/>
              <a:gd name="connsiteY153" fmla="*/ 988637 h 1493479"/>
              <a:gd name="connsiteX154" fmla="*/ 3170057 w 6186130"/>
              <a:gd name="connsiteY154" fmla="*/ 999767 h 1493479"/>
              <a:gd name="connsiteX155" fmla="*/ 3147477 w 6186130"/>
              <a:gd name="connsiteY155" fmla="*/ 999767 h 1493479"/>
              <a:gd name="connsiteX156" fmla="*/ 3125254 w 6186130"/>
              <a:gd name="connsiteY156" fmla="*/ 988637 h 1493479"/>
              <a:gd name="connsiteX157" fmla="*/ 2957513 w 6186130"/>
              <a:gd name="connsiteY157" fmla="*/ 517562 h 1493479"/>
              <a:gd name="connsiteX158" fmla="*/ 2957513 w 6186130"/>
              <a:gd name="connsiteY158" fmla="*/ 506432 h 1493479"/>
              <a:gd name="connsiteX159" fmla="*/ 2463765 w 6186130"/>
              <a:gd name="connsiteY159" fmla="*/ 495301 h 1493479"/>
              <a:gd name="connsiteX160" fmla="*/ 2731766 w 6186130"/>
              <a:gd name="connsiteY160" fmla="*/ 495301 h 1493479"/>
              <a:gd name="connsiteX161" fmla="*/ 2742843 w 6186130"/>
              <a:gd name="connsiteY161" fmla="*/ 517562 h 1493479"/>
              <a:gd name="connsiteX162" fmla="*/ 2742843 w 6186130"/>
              <a:gd name="connsiteY162" fmla="*/ 540183 h 1493479"/>
              <a:gd name="connsiteX163" fmla="*/ 2731766 w 6186130"/>
              <a:gd name="connsiteY163" fmla="*/ 551313 h 1493479"/>
              <a:gd name="connsiteX164" fmla="*/ 2508432 w 6186130"/>
              <a:gd name="connsiteY164" fmla="*/ 551313 h 1493479"/>
              <a:gd name="connsiteX165" fmla="*/ 2508432 w 6186130"/>
              <a:gd name="connsiteY165" fmla="*/ 708577 h 1493479"/>
              <a:gd name="connsiteX166" fmla="*/ 2698177 w 6186130"/>
              <a:gd name="connsiteY166" fmla="*/ 708577 h 1493479"/>
              <a:gd name="connsiteX167" fmla="*/ 2720689 w 6186130"/>
              <a:gd name="connsiteY167" fmla="*/ 730838 h 1493479"/>
              <a:gd name="connsiteX168" fmla="*/ 2720689 w 6186130"/>
              <a:gd name="connsiteY168" fmla="*/ 753099 h 1493479"/>
              <a:gd name="connsiteX169" fmla="*/ 2698177 w 6186130"/>
              <a:gd name="connsiteY169" fmla="*/ 764230 h 1493479"/>
              <a:gd name="connsiteX170" fmla="*/ 2508432 w 6186130"/>
              <a:gd name="connsiteY170" fmla="*/ 764230 h 1493479"/>
              <a:gd name="connsiteX171" fmla="*/ 2508432 w 6186130"/>
              <a:gd name="connsiteY171" fmla="*/ 943755 h 1493479"/>
              <a:gd name="connsiteX172" fmla="*/ 2731766 w 6186130"/>
              <a:gd name="connsiteY172" fmla="*/ 943755 h 1493479"/>
              <a:gd name="connsiteX173" fmla="*/ 2742843 w 6186130"/>
              <a:gd name="connsiteY173" fmla="*/ 954886 h 1493479"/>
              <a:gd name="connsiteX174" fmla="*/ 2742843 w 6186130"/>
              <a:gd name="connsiteY174" fmla="*/ 977506 h 1493479"/>
              <a:gd name="connsiteX175" fmla="*/ 2731766 w 6186130"/>
              <a:gd name="connsiteY175" fmla="*/ 999767 h 1493479"/>
              <a:gd name="connsiteX176" fmla="*/ 2463765 w 6186130"/>
              <a:gd name="connsiteY176" fmla="*/ 999767 h 1493479"/>
              <a:gd name="connsiteX177" fmla="*/ 2452688 w 6186130"/>
              <a:gd name="connsiteY177" fmla="*/ 977506 h 1493479"/>
              <a:gd name="connsiteX178" fmla="*/ 2452688 w 6186130"/>
              <a:gd name="connsiteY178" fmla="*/ 517562 h 1493479"/>
              <a:gd name="connsiteX179" fmla="*/ 2463765 w 6186130"/>
              <a:gd name="connsiteY179" fmla="*/ 495301 h 1493479"/>
              <a:gd name="connsiteX180" fmla="*/ 2170090 w 6186130"/>
              <a:gd name="connsiteY180" fmla="*/ 495301 h 1493479"/>
              <a:gd name="connsiteX181" fmla="*/ 2326581 w 6186130"/>
              <a:gd name="connsiteY181" fmla="*/ 551313 h 1493479"/>
              <a:gd name="connsiteX182" fmla="*/ 2326581 w 6186130"/>
              <a:gd name="connsiteY182" fmla="*/ 562444 h 1493479"/>
              <a:gd name="connsiteX183" fmla="*/ 2304379 w 6186130"/>
              <a:gd name="connsiteY183" fmla="*/ 585064 h 1493479"/>
              <a:gd name="connsiteX184" fmla="*/ 2292919 w 6186130"/>
              <a:gd name="connsiteY184" fmla="*/ 585064 h 1493479"/>
              <a:gd name="connsiteX185" fmla="*/ 2158630 w 6186130"/>
              <a:gd name="connsiteY185" fmla="*/ 551313 h 1493479"/>
              <a:gd name="connsiteX186" fmla="*/ 2002139 w 6186130"/>
              <a:gd name="connsiteY186" fmla="*/ 753099 h 1493479"/>
              <a:gd name="connsiteX187" fmla="*/ 2170090 w 6186130"/>
              <a:gd name="connsiteY187" fmla="*/ 954886 h 1493479"/>
              <a:gd name="connsiteX188" fmla="*/ 2281818 w 6186130"/>
              <a:gd name="connsiteY188" fmla="*/ 921135 h 1493479"/>
              <a:gd name="connsiteX189" fmla="*/ 2281818 w 6186130"/>
              <a:gd name="connsiteY189" fmla="*/ 786491 h 1493479"/>
              <a:gd name="connsiteX190" fmla="*/ 2181191 w 6186130"/>
              <a:gd name="connsiteY190" fmla="*/ 786491 h 1493479"/>
              <a:gd name="connsiteX191" fmla="*/ 2170090 w 6186130"/>
              <a:gd name="connsiteY191" fmla="*/ 764230 h 1493479"/>
              <a:gd name="connsiteX192" fmla="*/ 2170090 w 6186130"/>
              <a:gd name="connsiteY192" fmla="*/ 741969 h 1493479"/>
              <a:gd name="connsiteX193" fmla="*/ 2181191 w 6186130"/>
              <a:gd name="connsiteY193" fmla="*/ 730838 h 1493479"/>
              <a:gd name="connsiteX194" fmla="*/ 2337682 w 6186130"/>
              <a:gd name="connsiteY194" fmla="*/ 730838 h 1493479"/>
              <a:gd name="connsiteX195" fmla="*/ 2349142 w 6186130"/>
              <a:gd name="connsiteY195" fmla="*/ 741969 h 1493479"/>
              <a:gd name="connsiteX196" fmla="*/ 2349142 w 6186130"/>
              <a:gd name="connsiteY196" fmla="*/ 943755 h 1493479"/>
              <a:gd name="connsiteX197" fmla="*/ 2337682 w 6186130"/>
              <a:gd name="connsiteY197" fmla="*/ 966016 h 1493479"/>
              <a:gd name="connsiteX198" fmla="*/ 2170090 w 6186130"/>
              <a:gd name="connsiteY198" fmla="*/ 999767 h 1493479"/>
              <a:gd name="connsiteX199" fmla="*/ 1946275 w 6186130"/>
              <a:gd name="connsiteY199" fmla="*/ 753099 h 1493479"/>
              <a:gd name="connsiteX200" fmla="*/ 2170090 w 6186130"/>
              <a:gd name="connsiteY200" fmla="*/ 495301 h 1493479"/>
              <a:gd name="connsiteX201" fmla="*/ 6040758 w 6186130"/>
              <a:gd name="connsiteY201" fmla="*/ 439738 h 1493479"/>
              <a:gd name="connsiteX202" fmla="*/ 6163572 w 6186130"/>
              <a:gd name="connsiteY202" fmla="*/ 439738 h 1493479"/>
              <a:gd name="connsiteX203" fmla="*/ 6186130 w 6186130"/>
              <a:gd name="connsiteY203" fmla="*/ 472651 h 1493479"/>
              <a:gd name="connsiteX204" fmla="*/ 6163572 w 6186130"/>
              <a:gd name="connsiteY204" fmla="*/ 494947 h 1493479"/>
              <a:gd name="connsiteX205" fmla="*/ 6040758 w 6186130"/>
              <a:gd name="connsiteY205" fmla="*/ 494947 h 1493479"/>
              <a:gd name="connsiteX206" fmla="*/ 6007100 w 6186130"/>
              <a:gd name="connsiteY206" fmla="*/ 472651 h 1493479"/>
              <a:gd name="connsiteX207" fmla="*/ 6040758 w 6186130"/>
              <a:gd name="connsiteY207" fmla="*/ 439738 h 1493479"/>
              <a:gd name="connsiteX208" fmla="*/ 5702274 w 6186130"/>
              <a:gd name="connsiteY208" fmla="*/ 439738 h 1493479"/>
              <a:gd name="connsiteX209" fmla="*/ 5825447 w 6186130"/>
              <a:gd name="connsiteY209" fmla="*/ 439738 h 1493479"/>
              <a:gd name="connsiteX210" fmla="*/ 5859105 w 6186130"/>
              <a:gd name="connsiteY210" fmla="*/ 472651 h 1493479"/>
              <a:gd name="connsiteX211" fmla="*/ 5825447 w 6186130"/>
              <a:gd name="connsiteY211" fmla="*/ 494947 h 1493479"/>
              <a:gd name="connsiteX212" fmla="*/ 5702274 w 6186130"/>
              <a:gd name="connsiteY212" fmla="*/ 494947 h 1493479"/>
              <a:gd name="connsiteX213" fmla="*/ 5680075 w 6186130"/>
              <a:gd name="connsiteY213" fmla="*/ 472651 h 1493479"/>
              <a:gd name="connsiteX214" fmla="*/ 5702274 w 6186130"/>
              <a:gd name="connsiteY214" fmla="*/ 439738 h 1493479"/>
              <a:gd name="connsiteX215" fmla="*/ 997548 w 6186130"/>
              <a:gd name="connsiteY215" fmla="*/ 401698 h 1493479"/>
              <a:gd name="connsiteX216" fmla="*/ 1010916 w 6186130"/>
              <a:gd name="connsiteY216" fmla="*/ 405144 h 1493479"/>
              <a:gd name="connsiteX217" fmla="*/ 922338 w 6186130"/>
              <a:gd name="connsiteY217" fmla="*/ 550505 h 1493479"/>
              <a:gd name="connsiteX218" fmla="*/ 997548 w 6186130"/>
              <a:gd name="connsiteY218" fmla="*/ 401698 h 1493479"/>
              <a:gd name="connsiteX219" fmla="*/ 640693 w 6186130"/>
              <a:gd name="connsiteY219" fmla="*/ 394027 h 1493479"/>
              <a:gd name="connsiteX220" fmla="*/ 528638 w 6186130"/>
              <a:gd name="connsiteY220" fmla="*/ 583844 h 1493479"/>
              <a:gd name="connsiteX221" fmla="*/ 640693 w 6186130"/>
              <a:gd name="connsiteY221" fmla="*/ 394027 h 1493479"/>
              <a:gd name="connsiteX222" fmla="*/ 640074 w 6186130"/>
              <a:gd name="connsiteY222" fmla="*/ 349011 h 1493479"/>
              <a:gd name="connsiteX223" fmla="*/ 460200 w 6186130"/>
              <a:gd name="connsiteY223" fmla="*/ 584853 h 1493479"/>
              <a:gd name="connsiteX224" fmla="*/ 415232 w 6186130"/>
              <a:gd name="connsiteY224" fmla="*/ 528768 h 1493479"/>
              <a:gd name="connsiteX225" fmla="*/ 426384 w 6186130"/>
              <a:gd name="connsiteY225" fmla="*/ 461180 h 1493479"/>
              <a:gd name="connsiteX226" fmla="*/ 415232 w 6186130"/>
              <a:gd name="connsiteY226" fmla="*/ 450035 h 1493479"/>
              <a:gd name="connsiteX227" fmla="*/ 358751 w 6186130"/>
              <a:gd name="connsiteY227" fmla="*/ 539913 h 1493479"/>
              <a:gd name="connsiteX228" fmla="*/ 471352 w 6186130"/>
              <a:gd name="connsiteY228" fmla="*/ 652082 h 1493479"/>
              <a:gd name="connsiteX229" fmla="*/ 550137 w 6186130"/>
              <a:gd name="connsiteY229" fmla="*/ 719671 h 1493479"/>
              <a:gd name="connsiteX230" fmla="*/ 640074 w 6186130"/>
              <a:gd name="connsiteY230" fmla="*/ 697021 h 1493479"/>
              <a:gd name="connsiteX231" fmla="*/ 628562 w 6186130"/>
              <a:gd name="connsiteY231" fmla="*/ 730816 h 1493479"/>
              <a:gd name="connsiteX232" fmla="*/ 415232 w 6186130"/>
              <a:gd name="connsiteY232" fmla="*/ 865274 h 1493479"/>
              <a:gd name="connsiteX233" fmla="*/ 336447 w 6186130"/>
              <a:gd name="connsiteY233" fmla="*/ 1022741 h 1493479"/>
              <a:gd name="connsiteX234" fmla="*/ 460200 w 6186130"/>
              <a:gd name="connsiteY234" fmla="*/ 1134910 h 1493479"/>
              <a:gd name="connsiteX235" fmla="*/ 662379 w 6186130"/>
              <a:gd name="connsiteY235" fmla="*/ 955153 h 1493479"/>
              <a:gd name="connsiteX236" fmla="*/ 685043 w 6186130"/>
              <a:gd name="connsiteY236" fmla="*/ 764250 h 1493479"/>
              <a:gd name="connsiteX237" fmla="*/ 876069 w 6186130"/>
              <a:gd name="connsiteY237" fmla="*/ 640937 h 1493479"/>
              <a:gd name="connsiteX238" fmla="*/ 898373 w 6186130"/>
              <a:gd name="connsiteY238" fmla="*/ 674731 h 1493479"/>
              <a:gd name="connsiteX239" fmla="*/ 752316 w 6186130"/>
              <a:gd name="connsiteY239" fmla="*/ 910213 h 1493479"/>
              <a:gd name="connsiteX240" fmla="*/ 966006 w 6186130"/>
              <a:gd name="connsiteY240" fmla="*/ 1134910 h 1493479"/>
              <a:gd name="connsiteX241" fmla="*/ 1168184 w 6186130"/>
              <a:gd name="connsiteY241" fmla="*/ 944008 h 1493479"/>
              <a:gd name="connsiteX242" fmla="*/ 1033279 w 6186130"/>
              <a:gd name="connsiteY242" fmla="*/ 786540 h 1493479"/>
              <a:gd name="connsiteX243" fmla="*/ 898373 w 6186130"/>
              <a:gd name="connsiteY243" fmla="*/ 899068 h 1493479"/>
              <a:gd name="connsiteX244" fmla="*/ 977158 w 6186130"/>
              <a:gd name="connsiteY244" fmla="*/ 988947 h 1493479"/>
              <a:gd name="connsiteX245" fmla="*/ 1010974 w 6186130"/>
              <a:gd name="connsiteY245" fmla="*/ 966298 h 1493479"/>
              <a:gd name="connsiteX246" fmla="*/ 977158 w 6186130"/>
              <a:gd name="connsiteY246" fmla="*/ 887923 h 1493479"/>
              <a:gd name="connsiteX247" fmla="*/ 1022127 w 6186130"/>
              <a:gd name="connsiteY247" fmla="*/ 842984 h 1493479"/>
              <a:gd name="connsiteX248" fmla="*/ 1100911 w 6186130"/>
              <a:gd name="connsiteY248" fmla="*/ 944008 h 1493479"/>
              <a:gd name="connsiteX249" fmla="*/ 977158 w 6186130"/>
              <a:gd name="connsiteY249" fmla="*/ 1078826 h 1493479"/>
              <a:gd name="connsiteX250" fmla="*/ 831100 w 6186130"/>
              <a:gd name="connsiteY250" fmla="*/ 899068 h 1493479"/>
              <a:gd name="connsiteX251" fmla="*/ 966006 w 6186130"/>
              <a:gd name="connsiteY251" fmla="*/ 708526 h 1493479"/>
              <a:gd name="connsiteX252" fmla="*/ 1078247 w 6186130"/>
              <a:gd name="connsiteY252" fmla="*/ 674731 h 1493479"/>
              <a:gd name="connsiteX253" fmla="*/ 1022127 w 6186130"/>
              <a:gd name="connsiteY253" fmla="*/ 640937 h 1493479"/>
              <a:gd name="connsiteX254" fmla="*/ 966006 w 6186130"/>
              <a:gd name="connsiteY254" fmla="*/ 652082 h 1493479"/>
              <a:gd name="connsiteX255" fmla="*/ 932190 w 6186130"/>
              <a:gd name="connsiteY255" fmla="*/ 607143 h 1493479"/>
              <a:gd name="connsiteX256" fmla="*/ 1078247 w 6186130"/>
              <a:gd name="connsiteY256" fmla="*/ 416240 h 1493479"/>
              <a:gd name="connsiteX257" fmla="*/ 999822 w 6186130"/>
              <a:gd name="connsiteY257" fmla="*/ 349011 h 1493479"/>
              <a:gd name="connsiteX258" fmla="*/ 853405 w 6186130"/>
              <a:gd name="connsiteY258" fmla="*/ 551058 h 1493479"/>
              <a:gd name="connsiteX259" fmla="*/ 853405 w 6186130"/>
              <a:gd name="connsiteY259" fmla="*/ 595998 h 1493479"/>
              <a:gd name="connsiteX260" fmla="*/ 696195 w 6186130"/>
              <a:gd name="connsiteY260" fmla="*/ 708526 h 1493479"/>
              <a:gd name="connsiteX261" fmla="*/ 696195 w 6186130"/>
              <a:gd name="connsiteY261" fmla="*/ 640937 h 1493479"/>
              <a:gd name="connsiteX262" fmla="*/ 763468 w 6186130"/>
              <a:gd name="connsiteY262" fmla="*/ 539913 h 1493479"/>
              <a:gd name="connsiteX263" fmla="*/ 730011 w 6186130"/>
              <a:gd name="connsiteY263" fmla="*/ 517264 h 1493479"/>
              <a:gd name="connsiteX264" fmla="*/ 651226 w 6186130"/>
              <a:gd name="connsiteY264" fmla="*/ 618647 h 1493479"/>
              <a:gd name="connsiteX265" fmla="*/ 561289 w 6186130"/>
              <a:gd name="connsiteY265" fmla="*/ 674731 h 1493479"/>
              <a:gd name="connsiteX266" fmla="*/ 527473 w 6186130"/>
              <a:gd name="connsiteY266" fmla="*/ 640937 h 1493479"/>
              <a:gd name="connsiteX267" fmla="*/ 707347 w 6186130"/>
              <a:gd name="connsiteY267" fmla="*/ 405095 h 1493479"/>
              <a:gd name="connsiteX268" fmla="*/ 640074 w 6186130"/>
              <a:gd name="connsiteY268" fmla="*/ 349011 h 1493479"/>
              <a:gd name="connsiteX269" fmla="*/ 5938413 w 6186130"/>
              <a:gd name="connsiteY269" fmla="*/ 214313 h 1493479"/>
              <a:gd name="connsiteX270" fmla="*/ 5960709 w 6186130"/>
              <a:gd name="connsiteY270" fmla="*/ 247612 h 1493479"/>
              <a:gd name="connsiteX271" fmla="*/ 5960709 w 6186130"/>
              <a:gd name="connsiteY271" fmla="*/ 359685 h 1493479"/>
              <a:gd name="connsiteX272" fmla="*/ 5938413 w 6186130"/>
              <a:gd name="connsiteY272" fmla="*/ 393343 h 1493479"/>
              <a:gd name="connsiteX273" fmla="*/ 5905500 w 6186130"/>
              <a:gd name="connsiteY273" fmla="*/ 359685 h 1493479"/>
              <a:gd name="connsiteX274" fmla="*/ 5905500 w 6186130"/>
              <a:gd name="connsiteY274" fmla="*/ 247612 h 1493479"/>
              <a:gd name="connsiteX275" fmla="*/ 5938413 w 6186130"/>
              <a:gd name="connsiteY275" fmla="*/ 214313 h 1493479"/>
              <a:gd name="connsiteX276" fmla="*/ 752316 w 6186130"/>
              <a:gd name="connsiteY276" fmla="*/ 79375 h 1493479"/>
              <a:gd name="connsiteX277" fmla="*/ 966006 w 6186130"/>
              <a:gd name="connsiteY277" fmla="*/ 112810 h 1493479"/>
              <a:gd name="connsiteX278" fmla="*/ 966006 w 6186130"/>
              <a:gd name="connsiteY278" fmla="*/ 124314 h 1493479"/>
              <a:gd name="connsiteX279" fmla="*/ 954854 w 6186130"/>
              <a:gd name="connsiteY279" fmla="*/ 124314 h 1493479"/>
              <a:gd name="connsiteX280" fmla="*/ 797284 w 6186130"/>
              <a:gd name="connsiteY280" fmla="*/ 90520 h 1493479"/>
              <a:gd name="connsiteX281" fmla="*/ 651226 w 6186130"/>
              <a:gd name="connsiteY281" fmla="*/ 180398 h 1493479"/>
              <a:gd name="connsiteX282" fmla="*/ 707347 w 6186130"/>
              <a:gd name="connsiteY282" fmla="*/ 225338 h 1493479"/>
              <a:gd name="connsiteX283" fmla="*/ 887221 w 6186130"/>
              <a:gd name="connsiteY283" fmla="*/ 157749 h 1493479"/>
              <a:gd name="connsiteX284" fmla="*/ 1033279 w 6186130"/>
              <a:gd name="connsiteY284" fmla="*/ 191543 h 1493479"/>
              <a:gd name="connsiteX285" fmla="*/ 1415691 w 6186130"/>
              <a:gd name="connsiteY285" fmla="*/ 753105 h 1493479"/>
              <a:gd name="connsiteX286" fmla="*/ 1381875 w 6186130"/>
              <a:gd name="connsiteY286" fmla="*/ 966298 h 1493479"/>
              <a:gd name="connsiteX287" fmla="*/ 1381875 w 6186130"/>
              <a:gd name="connsiteY287" fmla="*/ 955153 h 1493479"/>
              <a:gd name="connsiteX288" fmla="*/ 1404539 w 6186130"/>
              <a:gd name="connsiteY288" fmla="*/ 798045 h 1493479"/>
              <a:gd name="connsiteX289" fmla="*/ 1314602 w 6186130"/>
              <a:gd name="connsiteY289" fmla="*/ 652082 h 1493479"/>
              <a:gd name="connsiteX290" fmla="*/ 1269633 w 6186130"/>
              <a:gd name="connsiteY290" fmla="*/ 708526 h 1493479"/>
              <a:gd name="connsiteX291" fmla="*/ 1336906 w 6186130"/>
              <a:gd name="connsiteY291" fmla="*/ 887923 h 1493479"/>
              <a:gd name="connsiteX292" fmla="*/ 1314602 w 6186130"/>
              <a:gd name="connsiteY292" fmla="*/ 1033886 h 1493479"/>
              <a:gd name="connsiteX293" fmla="*/ 752316 w 6186130"/>
              <a:gd name="connsiteY293" fmla="*/ 1415691 h 1493479"/>
              <a:gd name="connsiteX294" fmla="*/ 538625 w 6186130"/>
              <a:gd name="connsiteY294" fmla="*/ 1382256 h 1493479"/>
              <a:gd name="connsiteX295" fmla="*/ 538625 w 6186130"/>
              <a:gd name="connsiteY295" fmla="*/ 1370751 h 1493479"/>
              <a:gd name="connsiteX296" fmla="*/ 696195 w 6186130"/>
              <a:gd name="connsiteY296" fmla="*/ 1404546 h 1493479"/>
              <a:gd name="connsiteX297" fmla="*/ 842253 w 6186130"/>
              <a:gd name="connsiteY297" fmla="*/ 1314667 h 1493479"/>
              <a:gd name="connsiteX298" fmla="*/ 797284 w 6186130"/>
              <a:gd name="connsiteY298" fmla="*/ 1269728 h 1493479"/>
              <a:gd name="connsiteX299" fmla="*/ 617410 w 6186130"/>
              <a:gd name="connsiteY299" fmla="*/ 1337317 h 1493479"/>
              <a:gd name="connsiteX300" fmla="*/ 460200 w 6186130"/>
              <a:gd name="connsiteY300" fmla="*/ 1314667 h 1493479"/>
              <a:gd name="connsiteX301" fmla="*/ 77788 w 6186130"/>
              <a:gd name="connsiteY301" fmla="*/ 753105 h 1493479"/>
              <a:gd name="connsiteX302" fmla="*/ 111604 w 6186130"/>
              <a:gd name="connsiteY302" fmla="*/ 539913 h 1493479"/>
              <a:gd name="connsiteX303" fmla="*/ 122756 w 6186130"/>
              <a:gd name="connsiteY303" fmla="*/ 539913 h 1493479"/>
              <a:gd name="connsiteX304" fmla="*/ 100452 w 6186130"/>
              <a:gd name="connsiteY304" fmla="*/ 697021 h 1493479"/>
              <a:gd name="connsiteX305" fmla="*/ 178877 w 6186130"/>
              <a:gd name="connsiteY305" fmla="*/ 842984 h 1493479"/>
              <a:gd name="connsiteX306" fmla="*/ 235358 w 6186130"/>
              <a:gd name="connsiteY306" fmla="*/ 798045 h 1493479"/>
              <a:gd name="connsiteX307" fmla="*/ 167725 w 6186130"/>
              <a:gd name="connsiteY307" fmla="*/ 607143 h 1493479"/>
              <a:gd name="connsiteX308" fmla="*/ 190389 w 6186130"/>
              <a:gd name="connsiteY308" fmla="*/ 461180 h 1493479"/>
              <a:gd name="connsiteX309" fmla="*/ 752316 w 6186130"/>
              <a:gd name="connsiteY309" fmla="*/ 79375 h 1493479"/>
              <a:gd name="connsiteX310" fmla="*/ 753107 w 6186130"/>
              <a:gd name="connsiteY310" fmla="*/ 33787 h 1493479"/>
              <a:gd name="connsiteX311" fmla="*/ 33807 w 6186130"/>
              <a:gd name="connsiteY311" fmla="*/ 752311 h 1493479"/>
              <a:gd name="connsiteX312" fmla="*/ 753107 w 6186130"/>
              <a:gd name="connsiteY312" fmla="*/ 1459691 h 1493479"/>
              <a:gd name="connsiteX313" fmla="*/ 1461258 w 6186130"/>
              <a:gd name="connsiteY313" fmla="*/ 752311 h 1493479"/>
              <a:gd name="connsiteX314" fmla="*/ 753107 w 6186130"/>
              <a:gd name="connsiteY314" fmla="*/ 33787 h 1493479"/>
              <a:gd name="connsiteX315" fmla="*/ 753107 w 6186130"/>
              <a:gd name="connsiteY315" fmla="*/ 0 h 1493479"/>
              <a:gd name="connsiteX316" fmla="*/ 1495065 w 6186130"/>
              <a:gd name="connsiteY316" fmla="*/ 752311 h 1493479"/>
              <a:gd name="connsiteX317" fmla="*/ 753107 w 6186130"/>
              <a:gd name="connsiteY317" fmla="*/ 1493479 h 1493479"/>
              <a:gd name="connsiteX318" fmla="*/ 0 w 6186130"/>
              <a:gd name="connsiteY318" fmla="*/ 752311 h 1493479"/>
              <a:gd name="connsiteX319" fmla="*/ 753107 w 6186130"/>
              <a:gd name="connsiteY319" fmla="*/ 0 h 149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6186130" h="1493479">
                <a:moveTo>
                  <a:pt x="617180" y="798513"/>
                </a:moveTo>
                <a:cubicBezTo>
                  <a:pt x="606097" y="921063"/>
                  <a:pt x="561407" y="1066480"/>
                  <a:pt x="460944" y="1077556"/>
                </a:cubicBezTo>
                <a:cubicBezTo>
                  <a:pt x="427337" y="1077556"/>
                  <a:pt x="404813" y="1055047"/>
                  <a:pt x="404813" y="1021819"/>
                </a:cubicBezTo>
                <a:cubicBezTo>
                  <a:pt x="404813" y="932497"/>
                  <a:pt x="527800" y="843174"/>
                  <a:pt x="617180" y="798513"/>
                </a:cubicBezTo>
                <a:close/>
                <a:moveTo>
                  <a:pt x="5241925" y="675084"/>
                </a:moveTo>
                <a:cubicBezTo>
                  <a:pt x="5174467" y="675084"/>
                  <a:pt x="5141097" y="719930"/>
                  <a:pt x="5141097" y="786660"/>
                </a:cubicBezTo>
                <a:lnTo>
                  <a:pt x="5342753" y="786660"/>
                </a:lnTo>
                <a:cubicBezTo>
                  <a:pt x="5331630" y="731052"/>
                  <a:pt x="5297901" y="675084"/>
                  <a:pt x="5241925" y="675084"/>
                </a:cubicBezTo>
                <a:close/>
                <a:moveTo>
                  <a:pt x="3530600" y="675084"/>
                </a:moveTo>
                <a:cubicBezTo>
                  <a:pt x="3474625" y="675084"/>
                  <a:pt x="3440896" y="719930"/>
                  <a:pt x="3440896" y="786660"/>
                </a:cubicBezTo>
                <a:lnTo>
                  <a:pt x="3631428" y="786660"/>
                </a:lnTo>
                <a:cubicBezTo>
                  <a:pt x="3631428" y="731052"/>
                  <a:pt x="3597699" y="675084"/>
                  <a:pt x="3530600" y="675084"/>
                </a:cubicBezTo>
                <a:close/>
                <a:moveTo>
                  <a:pt x="4466008" y="641351"/>
                </a:moveTo>
                <a:cubicBezTo>
                  <a:pt x="4499382" y="641351"/>
                  <a:pt x="4499382" y="641351"/>
                  <a:pt x="4499382" y="641351"/>
                </a:cubicBezTo>
                <a:cubicBezTo>
                  <a:pt x="4510866" y="641351"/>
                  <a:pt x="4510866" y="641351"/>
                  <a:pt x="4510866" y="652473"/>
                </a:cubicBezTo>
                <a:cubicBezTo>
                  <a:pt x="4510866" y="865227"/>
                  <a:pt x="4510866" y="865227"/>
                  <a:pt x="4510866" y="865227"/>
                </a:cubicBezTo>
                <a:cubicBezTo>
                  <a:pt x="4510866" y="898952"/>
                  <a:pt x="4521991" y="954921"/>
                  <a:pt x="4589098" y="954921"/>
                </a:cubicBezTo>
                <a:cubicBezTo>
                  <a:pt x="4611706" y="954921"/>
                  <a:pt x="4656563" y="943799"/>
                  <a:pt x="4678813" y="910074"/>
                </a:cubicBezTo>
                <a:cubicBezTo>
                  <a:pt x="4678813" y="652473"/>
                  <a:pt x="4678813" y="652473"/>
                  <a:pt x="4678813" y="652473"/>
                </a:cubicBezTo>
                <a:cubicBezTo>
                  <a:pt x="4678813" y="641351"/>
                  <a:pt x="4678813" y="641351"/>
                  <a:pt x="4690296" y="641351"/>
                </a:cubicBezTo>
                <a:cubicBezTo>
                  <a:pt x="4723670" y="641351"/>
                  <a:pt x="4723670" y="641351"/>
                  <a:pt x="4723670" y="641351"/>
                </a:cubicBezTo>
                <a:cubicBezTo>
                  <a:pt x="4735154" y="641351"/>
                  <a:pt x="4735154" y="641351"/>
                  <a:pt x="4735154" y="652473"/>
                </a:cubicBezTo>
                <a:cubicBezTo>
                  <a:pt x="4735154" y="977523"/>
                  <a:pt x="4735154" y="977523"/>
                  <a:pt x="4735154" y="977523"/>
                </a:cubicBezTo>
                <a:cubicBezTo>
                  <a:pt x="4735154" y="988645"/>
                  <a:pt x="4735154" y="999767"/>
                  <a:pt x="4723670" y="999767"/>
                </a:cubicBezTo>
                <a:cubicBezTo>
                  <a:pt x="4701421" y="999767"/>
                  <a:pt x="4701421" y="999767"/>
                  <a:pt x="4701421" y="999767"/>
                </a:cubicBezTo>
                <a:cubicBezTo>
                  <a:pt x="4690296" y="999767"/>
                  <a:pt x="4678813" y="988645"/>
                  <a:pt x="4678813" y="977523"/>
                </a:cubicBezTo>
                <a:cubicBezTo>
                  <a:pt x="4678813" y="954921"/>
                  <a:pt x="4678813" y="954921"/>
                  <a:pt x="4678813" y="954921"/>
                </a:cubicBezTo>
                <a:cubicBezTo>
                  <a:pt x="4667688" y="977523"/>
                  <a:pt x="4633955" y="999767"/>
                  <a:pt x="4577973" y="999767"/>
                </a:cubicBezTo>
                <a:cubicBezTo>
                  <a:pt x="4488258" y="999767"/>
                  <a:pt x="4454525" y="943799"/>
                  <a:pt x="4454525" y="865227"/>
                </a:cubicBezTo>
                <a:cubicBezTo>
                  <a:pt x="4454525" y="652473"/>
                  <a:pt x="4454525" y="652473"/>
                  <a:pt x="4454525" y="652473"/>
                </a:cubicBezTo>
                <a:cubicBezTo>
                  <a:pt x="4454525" y="641351"/>
                  <a:pt x="4454525" y="641351"/>
                  <a:pt x="4466008" y="641351"/>
                </a:cubicBezTo>
                <a:close/>
                <a:moveTo>
                  <a:pt x="5588935" y="630238"/>
                </a:moveTo>
                <a:cubicBezTo>
                  <a:pt x="5633590" y="630238"/>
                  <a:pt x="5666813" y="641360"/>
                  <a:pt x="5700394" y="663962"/>
                </a:cubicBezTo>
                <a:lnTo>
                  <a:pt x="5700394" y="675084"/>
                </a:lnTo>
                <a:cubicBezTo>
                  <a:pt x="5689320" y="697328"/>
                  <a:pt x="5689320" y="697328"/>
                  <a:pt x="5689320" y="697328"/>
                </a:cubicBezTo>
                <a:cubicBezTo>
                  <a:pt x="5678245" y="708808"/>
                  <a:pt x="5678245" y="708808"/>
                  <a:pt x="5666813" y="697328"/>
                </a:cubicBezTo>
                <a:cubicBezTo>
                  <a:pt x="5644664" y="686206"/>
                  <a:pt x="5622158" y="675084"/>
                  <a:pt x="5588935" y="675084"/>
                </a:cubicBezTo>
                <a:cubicBezTo>
                  <a:pt x="5532848" y="675084"/>
                  <a:pt x="5510699" y="697328"/>
                  <a:pt x="5510699" y="731052"/>
                </a:cubicBezTo>
                <a:cubicBezTo>
                  <a:pt x="5510699" y="775539"/>
                  <a:pt x="5544280" y="775539"/>
                  <a:pt x="5588935" y="786660"/>
                </a:cubicBezTo>
                <a:cubicBezTo>
                  <a:pt x="5644664" y="798141"/>
                  <a:pt x="5711469" y="820384"/>
                  <a:pt x="5711469" y="898954"/>
                </a:cubicBezTo>
                <a:cubicBezTo>
                  <a:pt x="5711469" y="966043"/>
                  <a:pt x="5655739" y="999767"/>
                  <a:pt x="5577503" y="999767"/>
                </a:cubicBezTo>
                <a:cubicBezTo>
                  <a:pt x="5521774" y="999767"/>
                  <a:pt x="5477118" y="988646"/>
                  <a:pt x="5454969" y="966043"/>
                </a:cubicBezTo>
                <a:cubicBezTo>
                  <a:pt x="5443538" y="954922"/>
                  <a:pt x="5443538" y="954922"/>
                  <a:pt x="5443538" y="943800"/>
                </a:cubicBezTo>
                <a:cubicBezTo>
                  <a:pt x="5466044" y="921198"/>
                  <a:pt x="5466044" y="921198"/>
                  <a:pt x="5466044" y="921198"/>
                </a:cubicBezTo>
                <a:lnTo>
                  <a:pt x="5477118" y="921198"/>
                </a:lnTo>
                <a:cubicBezTo>
                  <a:pt x="5510699" y="943800"/>
                  <a:pt x="5532848" y="954922"/>
                  <a:pt x="5577503" y="954922"/>
                </a:cubicBezTo>
                <a:cubicBezTo>
                  <a:pt x="5622158" y="954922"/>
                  <a:pt x="5655739" y="932678"/>
                  <a:pt x="5655739" y="898954"/>
                </a:cubicBezTo>
                <a:cubicBezTo>
                  <a:pt x="5655739" y="865230"/>
                  <a:pt x="5611084" y="854108"/>
                  <a:pt x="5566429" y="842987"/>
                </a:cubicBezTo>
                <a:cubicBezTo>
                  <a:pt x="5521774" y="831506"/>
                  <a:pt x="5454969" y="809263"/>
                  <a:pt x="5454969" y="731052"/>
                </a:cubicBezTo>
                <a:cubicBezTo>
                  <a:pt x="5454969" y="675084"/>
                  <a:pt x="5510699" y="630238"/>
                  <a:pt x="5588935" y="630238"/>
                </a:cubicBezTo>
                <a:close/>
                <a:moveTo>
                  <a:pt x="5241925" y="630238"/>
                </a:moveTo>
                <a:cubicBezTo>
                  <a:pt x="5353877" y="630238"/>
                  <a:pt x="5398729" y="731052"/>
                  <a:pt x="5398729" y="809263"/>
                </a:cubicBezTo>
                <a:cubicBezTo>
                  <a:pt x="5398729" y="809263"/>
                  <a:pt x="5398729" y="809263"/>
                  <a:pt x="5398729" y="820384"/>
                </a:cubicBezTo>
                <a:cubicBezTo>
                  <a:pt x="5398729" y="831506"/>
                  <a:pt x="5387606" y="831506"/>
                  <a:pt x="5387606" y="831506"/>
                </a:cubicBezTo>
                <a:cubicBezTo>
                  <a:pt x="5387606" y="831506"/>
                  <a:pt x="5387606" y="831506"/>
                  <a:pt x="5141097" y="831506"/>
                </a:cubicBezTo>
                <a:cubicBezTo>
                  <a:pt x="5141097" y="898954"/>
                  <a:pt x="5174467" y="954922"/>
                  <a:pt x="5253049" y="954922"/>
                </a:cubicBezTo>
                <a:cubicBezTo>
                  <a:pt x="5286778" y="954922"/>
                  <a:pt x="5309024" y="943800"/>
                  <a:pt x="5342753" y="932678"/>
                </a:cubicBezTo>
                <a:cubicBezTo>
                  <a:pt x="5342753" y="921198"/>
                  <a:pt x="5353877" y="921198"/>
                  <a:pt x="5353877" y="932678"/>
                </a:cubicBezTo>
                <a:cubicBezTo>
                  <a:pt x="5353877" y="932678"/>
                  <a:pt x="5353877" y="932678"/>
                  <a:pt x="5365359" y="943800"/>
                </a:cubicBezTo>
                <a:cubicBezTo>
                  <a:pt x="5376482" y="954922"/>
                  <a:pt x="5376482" y="966043"/>
                  <a:pt x="5365359" y="966043"/>
                </a:cubicBezTo>
                <a:cubicBezTo>
                  <a:pt x="5331630" y="988646"/>
                  <a:pt x="5297901" y="999767"/>
                  <a:pt x="5253049" y="999767"/>
                </a:cubicBezTo>
                <a:cubicBezTo>
                  <a:pt x="5129615" y="999767"/>
                  <a:pt x="5084763" y="910076"/>
                  <a:pt x="5084763" y="820384"/>
                </a:cubicBezTo>
                <a:cubicBezTo>
                  <a:pt x="5084763" y="719930"/>
                  <a:pt x="5129615" y="630238"/>
                  <a:pt x="5241925" y="630238"/>
                </a:cubicBezTo>
                <a:close/>
                <a:moveTo>
                  <a:pt x="5004797" y="630238"/>
                </a:moveTo>
                <a:cubicBezTo>
                  <a:pt x="5015878" y="630238"/>
                  <a:pt x="5026960" y="630238"/>
                  <a:pt x="5038041" y="630238"/>
                </a:cubicBezTo>
                <a:cubicBezTo>
                  <a:pt x="5049480" y="630238"/>
                  <a:pt x="5049480" y="641360"/>
                  <a:pt x="5049480" y="652482"/>
                </a:cubicBezTo>
                <a:cubicBezTo>
                  <a:pt x="5038041" y="675084"/>
                  <a:pt x="5038041" y="675084"/>
                  <a:pt x="5038041" y="675084"/>
                </a:cubicBezTo>
                <a:cubicBezTo>
                  <a:pt x="5038041" y="686206"/>
                  <a:pt x="5038041" y="686206"/>
                  <a:pt x="5026960" y="686206"/>
                </a:cubicBezTo>
                <a:cubicBezTo>
                  <a:pt x="5015878" y="686206"/>
                  <a:pt x="5004797" y="686206"/>
                  <a:pt x="4993358" y="686206"/>
                </a:cubicBezTo>
                <a:cubicBezTo>
                  <a:pt x="4971194" y="686206"/>
                  <a:pt x="4937592" y="697328"/>
                  <a:pt x="4915429" y="731052"/>
                </a:cubicBezTo>
                <a:cubicBezTo>
                  <a:pt x="4915429" y="977524"/>
                  <a:pt x="4915429" y="977524"/>
                  <a:pt x="4915429" y="977524"/>
                </a:cubicBezTo>
                <a:cubicBezTo>
                  <a:pt x="4915429" y="988646"/>
                  <a:pt x="4903990" y="999767"/>
                  <a:pt x="4892908" y="999767"/>
                </a:cubicBezTo>
                <a:lnTo>
                  <a:pt x="4870745" y="999767"/>
                </a:lnTo>
                <a:cubicBezTo>
                  <a:pt x="4859306" y="999767"/>
                  <a:pt x="4848225" y="988646"/>
                  <a:pt x="4848225" y="977524"/>
                </a:cubicBezTo>
                <a:cubicBezTo>
                  <a:pt x="4848225" y="652482"/>
                  <a:pt x="4848225" y="652482"/>
                  <a:pt x="4848225" y="652482"/>
                </a:cubicBezTo>
                <a:cubicBezTo>
                  <a:pt x="4848225" y="641360"/>
                  <a:pt x="4859306" y="641360"/>
                  <a:pt x="4870745" y="641360"/>
                </a:cubicBezTo>
                <a:cubicBezTo>
                  <a:pt x="4892908" y="641360"/>
                  <a:pt x="4892908" y="641360"/>
                  <a:pt x="4892908" y="641360"/>
                </a:cubicBezTo>
                <a:cubicBezTo>
                  <a:pt x="4903990" y="641360"/>
                  <a:pt x="4903990" y="641360"/>
                  <a:pt x="4903990" y="652482"/>
                </a:cubicBezTo>
                <a:cubicBezTo>
                  <a:pt x="4903990" y="686206"/>
                  <a:pt x="4903990" y="686206"/>
                  <a:pt x="4903990" y="686206"/>
                </a:cubicBezTo>
                <a:cubicBezTo>
                  <a:pt x="4926511" y="652482"/>
                  <a:pt x="4960113" y="630238"/>
                  <a:pt x="5004797" y="630238"/>
                </a:cubicBezTo>
                <a:close/>
                <a:moveTo>
                  <a:pt x="3946548" y="630238"/>
                </a:moveTo>
                <a:cubicBezTo>
                  <a:pt x="4036259" y="630238"/>
                  <a:pt x="4069991" y="697328"/>
                  <a:pt x="4069991" y="764417"/>
                </a:cubicBezTo>
                <a:cubicBezTo>
                  <a:pt x="4069991" y="977524"/>
                  <a:pt x="4069991" y="977524"/>
                  <a:pt x="4069991" y="977524"/>
                </a:cubicBezTo>
                <a:cubicBezTo>
                  <a:pt x="4069991" y="988646"/>
                  <a:pt x="4069991" y="999767"/>
                  <a:pt x="4058867" y="999767"/>
                </a:cubicBezTo>
                <a:cubicBezTo>
                  <a:pt x="4025135" y="999767"/>
                  <a:pt x="4025135" y="999767"/>
                  <a:pt x="4025135" y="999767"/>
                </a:cubicBezTo>
                <a:cubicBezTo>
                  <a:pt x="4014011" y="999767"/>
                  <a:pt x="4014011" y="988646"/>
                  <a:pt x="4014011" y="977524"/>
                </a:cubicBezTo>
                <a:cubicBezTo>
                  <a:pt x="4014011" y="775539"/>
                  <a:pt x="4014011" y="775539"/>
                  <a:pt x="4014011" y="775539"/>
                </a:cubicBezTo>
                <a:cubicBezTo>
                  <a:pt x="4014011" y="731052"/>
                  <a:pt x="4002528" y="675084"/>
                  <a:pt x="3935424" y="675084"/>
                </a:cubicBezTo>
                <a:cubicBezTo>
                  <a:pt x="3901693" y="675084"/>
                  <a:pt x="3867961" y="686206"/>
                  <a:pt x="3845713" y="731052"/>
                </a:cubicBezTo>
                <a:cubicBezTo>
                  <a:pt x="3845713" y="977524"/>
                  <a:pt x="3845713" y="977524"/>
                  <a:pt x="3845713" y="977524"/>
                </a:cubicBezTo>
                <a:cubicBezTo>
                  <a:pt x="3845713" y="988646"/>
                  <a:pt x="3834588" y="999767"/>
                  <a:pt x="3823105" y="999767"/>
                </a:cubicBezTo>
                <a:lnTo>
                  <a:pt x="3800857" y="999767"/>
                </a:lnTo>
                <a:cubicBezTo>
                  <a:pt x="3789733" y="999767"/>
                  <a:pt x="3778250" y="988646"/>
                  <a:pt x="3778250" y="977524"/>
                </a:cubicBezTo>
                <a:cubicBezTo>
                  <a:pt x="3778250" y="652482"/>
                  <a:pt x="3778250" y="652482"/>
                  <a:pt x="3778250" y="652482"/>
                </a:cubicBezTo>
                <a:cubicBezTo>
                  <a:pt x="3778250" y="641360"/>
                  <a:pt x="3789733" y="641360"/>
                  <a:pt x="3800857" y="641360"/>
                </a:cubicBezTo>
                <a:cubicBezTo>
                  <a:pt x="3823105" y="641360"/>
                  <a:pt x="3823105" y="641360"/>
                  <a:pt x="3823105" y="641360"/>
                </a:cubicBezTo>
                <a:cubicBezTo>
                  <a:pt x="3834588" y="641360"/>
                  <a:pt x="3834588" y="641360"/>
                  <a:pt x="3834588" y="652482"/>
                </a:cubicBezTo>
                <a:cubicBezTo>
                  <a:pt x="3834588" y="675084"/>
                  <a:pt x="3834588" y="675084"/>
                  <a:pt x="3834588" y="675084"/>
                </a:cubicBezTo>
                <a:cubicBezTo>
                  <a:pt x="3856837" y="652482"/>
                  <a:pt x="3890568" y="630238"/>
                  <a:pt x="3946548" y="630238"/>
                </a:cubicBezTo>
                <a:close/>
                <a:moveTo>
                  <a:pt x="3541724" y="630238"/>
                </a:moveTo>
                <a:cubicBezTo>
                  <a:pt x="3654034" y="630238"/>
                  <a:pt x="3687404" y="731052"/>
                  <a:pt x="3687404" y="809263"/>
                </a:cubicBezTo>
                <a:cubicBezTo>
                  <a:pt x="3687404" y="809263"/>
                  <a:pt x="3687404" y="809263"/>
                  <a:pt x="3687404" y="820384"/>
                </a:cubicBezTo>
                <a:cubicBezTo>
                  <a:pt x="3687404" y="831506"/>
                  <a:pt x="3687404" y="831506"/>
                  <a:pt x="3676281" y="831506"/>
                </a:cubicBezTo>
                <a:cubicBezTo>
                  <a:pt x="3676281" y="831506"/>
                  <a:pt x="3676281" y="831506"/>
                  <a:pt x="3440896" y="831506"/>
                </a:cubicBezTo>
                <a:cubicBezTo>
                  <a:pt x="3440896" y="898954"/>
                  <a:pt x="3474625" y="954922"/>
                  <a:pt x="3552847" y="954922"/>
                </a:cubicBezTo>
                <a:cubicBezTo>
                  <a:pt x="3575453" y="954922"/>
                  <a:pt x="3609182" y="943800"/>
                  <a:pt x="3631428" y="932678"/>
                </a:cubicBezTo>
                <a:cubicBezTo>
                  <a:pt x="3642552" y="921198"/>
                  <a:pt x="3642552" y="921198"/>
                  <a:pt x="3654034" y="932678"/>
                </a:cubicBezTo>
                <a:cubicBezTo>
                  <a:pt x="3654034" y="932678"/>
                  <a:pt x="3654034" y="932678"/>
                  <a:pt x="3665157" y="943800"/>
                </a:cubicBezTo>
                <a:cubicBezTo>
                  <a:pt x="3665157" y="954922"/>
                  <a:pt x="3665157" y="966043"/>
                  <a:pt x="3665157" y="966043"/>
                </a:cubicBezTo>
                <a:cubicBezTo>
                  <a:pt x="3631428" y="988646"/>
                  <a:pt x="3586576" y="999767"/>
                  <a:pt x="3552847" y="999767"/>
                </a:cubicBezTo>
                <a:cubicBezTo>
                  <a:pt x="3429772" y="999767"/>
                  <a:pt x="3373438" y="910076"/>
                  <a:pt x="3373438" y="820384"/>
                </a:cubicBezTo>
                <a:cubicBezTo>
                  <a:pt x="3373438" y="719930"/>
                  <a:pt x="3429772" y="630238"/>
                  <a:pt x="3541724" y="630238"/>
                </a:cubicBezTo>
                <a:close/>
                <a:moveTo>
                  <a:pt x="5938413" y="550863"/>
                </a:moveTo>
                <a:cubicBezTo>
                  <a:pt x="5949738" y="550863"/>
                  <a:pt x="5960709" y="561963"/>
                  <a:pt x="5960709" y="573421"/>
                </a:cubicBezTo>
                <a:cubicBezTo>
                  <a:pt x="5960709" y="696236"/>
                  <a:pt x="5960709" y="696236"/>
                  <a:pt x="5960709" y="696236"/>
                </a:cubicBezTo>
                <a:cubicBezTo>
                  <a:pt x="5960709" y="707693"/>
                  <a:pt x="5949738" y="729893"/>
                  <a:pt x="5938413" y="729893"/>
                </a:cubicBezTo>
                <a:cubicBezTo>
                  <a:pt x="5916471" y="729893"/>
                  <a:pt x="5905500" y="707693"/>
                  <a:pt x="5905500" y="696236"/>
                </a:cubicBezTo>
                <a:cubicBezTo>
                  <a:pt x="5905500" y="573421"/>
                  <a:pt x="5905500" y="573421"/>
                  <a:pt x="5905500" y="573421"/>
                </a:cubicBezTo>
                <a:cubicBezTo>
                  <a:pt x="5905500" y="561963"/>
                  <a:pt x="5916471" y="550863"/>
                  <a:pt x="5938413" y="550863"/>
                </a:cubicBezTo>
                <a:close/>
                <a:moveTo>
                  <a:pt x="4216810" y="539751"/>
                </a:moveTo>
                <a:cubicBezTo>
                  <a:pt x="4250375" y="539751"/>
                  <a:pt x="4250375" y="539751"/>
                  <a:pt x="4250375" y="539751"/>
                </a:cubicBezTo>
                <a:cubicBezTo>
                  <a:pt x="4250375" y="539751"/>
                  <a:pt x="4261444" y="539751"/>
                  <a:pt x="4261444" y="550854"/>
                </a:cubicBezTo>
                <a:cubicBezTo>
                  <a:pt x="4261444" y="640391"/>
                  <a:pt x="4261444" y="640391"/>
                  <a:pt x="4261444" y="640391"/>
                </a:cubicBezTo>
                <a:cubicBezTo>
                  <a:pt x="4361780" y="640391"/>
                  <a:pt x="4361780" y="640391"/>
                  <a:pt x="4361780" y="640391"/>
                </a:cubicBezTo>
                <a:cubicBezTo>
                  <a:pt x="4373206" y="640391"/>
                  <a:pt x="4373206" y="640391"/>
                  <a:pt x="4373206" y="651494"/>
                </a:cubicBezTo>
                <a:cubicBezTo>
                  <a:pt x="4373206" y="662954"/>
                  <a:pt x="4373206" y="662954"/>
                  <a:pt x="4373206" y="662954"/>
                </a:cubicBezTo>
                <a:cubicBezTo>
                  <a:pt x="4373206" y="674057"/>
                  <a:pt x="4373206" y="685159"/>
                  <a:pt x="4361780" y="685159"/>
                </a:cubicBezTo>
                <a:cubicBezTo>
                  <a:pt x="4261444" y="685159"/>
                  <a:pt x="4261444" y="685159"/>
                  <a:pt x="4261444" y="685159"/>
                </a:cubicBezTo>
                <a:cubicBezTo>
                  <a:pt x="4261444" y="886439"/>
                  <a:pt x="4261444" y="886439"/>
                  <a:pt x="4261444" y="886439"/>
                </a:cubicBezTo>
                <a:cubicBezTo>
                  <a:pt x="4261444" y="931207"/>
                  <a:pt x="4272513" y="953413"/>
                  <a:pt x="4306077" y="953413"/>
                </a:cubicBezTo>
                <a:cubicBezTo>
                  <a:pt x="4317146" y="953413"/>
                  <a:pt x="4339641" y="953413"/>
                  <a:pt x="4350710" y="942310"/>
                </a:cubicBezTo>
                <a:cubicBezTo>
                  <a:pt x="4361780" y="931207"/>
                  <a:pt x="4361780" y="942310"/>
                  <a:pt x="4361780" y="942310"/>
                </a:cubicBezTo>
                <a:cubicBezTo>
                  <a:pt x="4373206" y="964515"/>
                  <a:pt x="4373206" y="964515"/>
                  <a:pt x="4373206" y="964515"/>
                </a:cubicBezTo>
                <a:cubicBezTo>
                  <a:pt x="4373206" y="975976"/>
                  <a:pt x="4373206" y="975976"/>
                  <a:pt x="4361780" y="987078"/>
                </a:cubicBezTo>
                <a:cubicBezTo>
                  <a:pt x="4350710" y="998181"/>
                  <a:pt x="4328572" y="998181"/>
                  <a:pt x="4295008" y="998181"/>
                </a:cubicBezTo>
                <a:cubicBezTo>
                  <a:pt x="4239306" y="998181"/>
                  <a:pt x="4205741" y="975976"/>
                  <a:pt x="4205741" y="897541"/>
                </a:cubicBezTo>
                <a:cubicBezTo>
                  <a:pt x="4205741" y="685159"/>
                  <a:pt x="4205741" y="685159"/>
                  <a:pt x="4205741" y="685159"/>
                </a:cubicBezTo>
                <a:lnTo>
                  <a:pt x="4150039" y="685159"/>
                </a:lnTo>
                <a:cubicBezTo>
                  <a:pt x="4138613" y="685159"/>
                  <a:pt x="4138613" y="674057"/>
                  <a:pt x="4138613" y="662954"/>
                </a:cubicBezTo>
                <a:cubicBezTo>
                  <a:pt x="4138613" y="651494"/>
                  <a:pt x="4138613" y="651494"/>
                  <a:pt x="4138613" y="651494"/>
                </a:cubicBezTo>
                <a:cubicBezTo>
                  <a:pt x="4138613" y="640391"/>
                  <a:pt x="4138613" y="640391"/>
                  <a:pt x="4150039" y="640391"/>
                </a:cubicBezTo>
                <a:cubicBezTo>
                  <a:pt x="4205741" y="640391"/>
                  <a:pt x="4205741" y="640391"/>
                  <a:pt x="4205741" y="640391"/>
                </a:cubicBezTo>
                <a:cubicBezTo>
                  <a:pt x="4205741" y="550854"/>
                  <a:pt x="4205741" y="550854"/>
                  <a:pt x="4205741" y="550854"/>
                </a:cubicBezTo>
                <a:cubicBezTo>
                  <a:pt x="4205741" y="539751"/>
                  <a:pt x="4205741" y="539751"/>
                  <a:pt x="4216810" y="539751"/>
                </a:cubicBezTo>
                <a:close/>
                <a:moveTo>
                  <a:pt x="2968624" y="495301"/>
                </a:moveTo>
                <a:cubicBezTo>
                  <a:pt x="3013427" y="495301"/>
                  <a:pt x="3013427" y="495301"/>
                  <a:pt x="3013427" y="495301"/>
                </a:cubicBezTo>
                <a:cubicBezTo>
                  <a:pt x="3024896" y="495301"/>
                  <a:pt x="3024896" y="506432"/>
                  <a:pt x="3024896" y="517562"/>
                </a:cubicBezTo>
                <a:cubicBezTo>
                  <a:pt x="3058229" y="674826"/>
                  <a:pt x="3114143" y="809111"/>
                  <a:pt x="3158946" y="921135"/>
                </a:cubicBezTo>
                <a:cubicBezTo>
                  <a:pt x="3214860" y="809111"/>
                  <a:pt x="3259663" y="674826"/>
                  <a:pt x="3293354" y="517562"/>
                </a:cubicBezTo>
                <a:cubicBezTo>
                  <a:pt x="3293354" y="506432"/>
                  <a:pt x="3304465" y="495301"/>
                  <a:pt x="3315577" y="495301"/>
                </a:cubicBezTo>
                <a:cubicBezTo>
                  <a:pt x="3349268" y="495301"/>
                  <a:pt x="3349268" y="495301"/>
                  <a:pt x="3349268" y="495301"/>
                </a:cubicBezTo>
                <a:lnTo>
                  <a:pt x="3360379" y="506432"/>
                </a:lnTo>
                <a:lnTo>
                  <a:pt x="3360379" y="517562"/>
                </a:lnTo>
                <a:cubicBezTo>
                  <a:pt x="3315577" y="697088"/>
                  <a:pt x="3248552" y="853993"/>
                  <a:pt x="3192279" y="988637"/>
                </a:cubicBezTo>
                <a:cubicBezTo>
                  <a:pt x="3192279" y="988637"/>
                  <a:pt x="3181168" y="999767"/>
                  <a:pt x="3170057" y="999767"/>
                </a:cubicBezTo>
                <a:lnTo>
                  <a:pt x="3147477" y="999767"/>
                </a:lnTo>
                <a:cubicBezTo>
                  <a:pt x="3136365" y="999767"/>
                  <a:pt x="3136365" y="988637"/>
                  <a:pt x="3125254" y="988637"/>
                </a:cubicBezTo>
                <a:cubicBezTo>
                  <a:pt x="3069699" y="853993"/>
                  <a:pt x="3002316" y="697088"/>
                  <a:pt x="2957513" y="517562"/>
                </a:cubicBezTo>
                <a:lnTo>
                  <a:pt x="2957513" y="506432"/>
                </a:lnTo>
                <a:close/>
                <a:moveTo>
                  <a:pt x="2463765" y="495301"/>
                </a:moveTo>
                <a:cubicBezTo>
                  <a:pt x="2731766" y="495301"/>
                  <a:pt x="2731766" y="495301"/>
                  <a:pt x="2731766" y="495301"/>
                </a:cubicBezTo>
                <a:cubicBezTo>
                  <a:pt x="2731766" y="495301"/>
                  <a:pt x="2742843" y="506432"/>
                  <a:pt x="2742843" y="517562"/>
                </a:cubicBezTo>
                <a:cubicBezTo>
                  <a:pt x="2742843" y="540183"/>
                  <a:pt x="2742843" y="540183"/>
                  <a:pt x="2742843" y="540183"/>
                </a:cubicBezTo>
                <a:cubicBezTo>
                  <a:pt x="2742843" y="551313"/>
                  <a:pt x="2731766" y="551313"/>
                  <a:pt x="2731766" y="551313"/>
                </a:cubicBezTo>
                <a:cubicBezTo>
                  <a:pt x="2508432" y="551313"/>
                  <a:pt x="2508432" y="551313"/>
                  <a:pt x="2508432" y="551313"/>
                </a:cubicBezTo>
                <a:cubicBezTo>
                  <a:pt x="2508432" y="708577"/>
                  <a:pt x="2508432" y="708577"/>
                  <a:pt x="2508432" y="708577"/>
                </a:cubicBezTo>
                <a:cubicBezTo>
                  <a:pt x="2698177" y="708577"/>
                  <a:pt x="2698177" y="708577"/>
                  <a:pt x="2698177" y="708577"/>
                </a:cubicBezTo>
                <a:cubicBezTo>
                  <a:pt x="2709611" y="708577"/>
                  <a:pt x="2720689" y="719708"/>
                  <a:pt x="2720689" y="730838"/>
                </a:cubicBezTo>
                <a:cubicBezTo>
                  <a:pt x="2720689" y="753099"/>
                  <a:pt x="2720689" y="753099"/>
                  <a:pt x="2720689" y="753099"/>
                </a:cubicBezTo>
                <a:cubicBezTo>
                  <a:pt x="2720689" y="764230"/>
                  <a:pt x="2709611" y="764230"/>
                  <a:pt x="2698177" y="764230"/>
                </a:cubicBezTo>
                <a:cubicBezTo>
                  <a:pt x="2508432" y="764230"/>
                  <a:pt x="2508432" y="764230"/>
                  <a:pt x="2508432" y="764230"/>
                </a:cubicBezTo>
                <a:cubicBezTo>
                  <a:pt x="2508432" y="943755"/>
                  <a:pt x="2508432" y="943755"/>
                  <a:pt x="2508432" y="943755"/>
                </a:cubicBezTo>
                <a:cubicBezTo>
                  <a:pt x="2731766" y="943755"/>
                  <a:pt x="2731766" y="943755"/>
                  <a:pt x="2731766" y="943755"/>
                </a:cubicBezTo>
                <a:cubicBezTo>
                  <a:pt x="2731766" y="943755"/>
                  <a:pt x="2742843" y="943755"/>
                  <a:pt x="2742843" y="954886"/>
                </a:cubicBezTo>
                <a:cubicBezTo>
                  <a:pt x="2742843" y="977506"/>
                  <a:pt x="2742843" y="977506"/>
                  <a:pt x="2742843" y="977506"/>
                </a:cubicBezTo>
                <a:cubicBezTo>
                  <a:pt x="2742843" y="988637"/>
                  <a:pt x="2731766" y="999767"/>
                  <a:pt x="2731766" y="999767"/>
                </a:cubicBezTo>
                <a:lnTo>
                  <a:pt x="2463765" y="999767"/>
                </a:lnTo>
                <a:cubicBezTo>
                  <a:pt x="2452688" y="999767"/>
                  <a:pt x="2452688" y="988637"/>
                  <a:pt x="2452688" y="977506"/>
                </a:cubicBezTo>
                <a:cubicBezTo>
                  <a:pt x="2452688" y="517562"/>
                  <a:pt x="2452688" y="517562"/>
                  <a:pt x="2452688" y="517562"/>
                </a:cubicBezTo>
                <a:cubicBezTo>
                  <a:pt x="2452688" y="506432"/>
                  <a:pt x="2452688" y="495301"/>
                  <a:pt x="2463765" y="495301"/>
                </a:cubicBezTo>
                <a:close/>
                <a:moveTo>
                  <a:pt x="2170090" y="495301"/>
                </a:moveTo>
                <a:cubicBezTo>
                  <a:pt x="2225954" y="495301"/>
                  <a:pt x="2281818" y="506432"/>
                  <a:pt x="2326581" y="551313"/>
                </a:cubicBezTo>
                <a:lnTo>
                  <a:pt x="2326581" y="562444"/>
                </a:lnTo>
                <a:cubicBezTo>
                  <a:pt x="2304379" y="585064"/>
                  <a:pt x="2304379" y="585064"/>
                  <a:pt x="2304379" y="585064"/>
                </a:cubicBezTo>
                <a:cubicBezTo>
                  <a:pt x="2304379" y="596194"/>
                  <a:pt x="2292919" y="596194"/>
                  <a:pt x="2292919" y="585064"/>
                </a:cubicBezTo>
                <a:cubicBezTo>
                  <a:pt x="2259616" y="562444"/>
                  <a:pt x="2214853" y="551313"/>
                  <a:pt x="2158630" y="551313"/>
                </a:cubicBezTo>
                <a:cubicBezTo>
                  <a:pt x="2058003" y="551313"/>
                  <a:pt x="2002139" y="641076"/>
                  <a:pt x="2002139" y="753099"/>
                </a:cubicBezTo>
                <a:cubicBezTo>
                  <a:pt x="2002139" y="865123"/>
                  <a:pt x="2058003" y="954886"/>
                  <a:pt x="2170090" y="954886"/>
                </a:cubicBezTo>
                <a:cubicBezTo>
                  <a:pt x="2203393" y="954886"/>
                  <a:pt x="2259616" y="943755"/>
                  <a:pt x="2281818" y="921135"/>
                </a:cubicBezTo>
                <a:cubicBezTo>
                  <a:pt x="2281818" y="786491"/>
                  <a:pt x="2281818" y="786491"/>
                  <a:pt x="2281818" y="786491"/>
                </a:cubicBezTo>
                <a:cubicBezTo>
                  <a:pt x="2181191" y="786491"/>
                  <a:pt x="2181191" y="786491"/>
                  <a:pt x="2181191" y="786491"/>
                </a:cubicBezTo>
                <a:cubicBezTo>
                  <a:pt x="2170090" y="786491"/>
                  <a:pt x="2170090" y="775361"/>
                  <a:pt x="2170090" y="764230"/>
                </a:cubicBezTo>
                <a:cubicBezTo>
                  <a:pt x="2170090" y="741969"/>
                  <a:pt x="2170090" y="741969"/>
                  <a:pt x="2170090" y="741969"/>
                </a:cubicBezTo>
                <a:cubicBezTo>
                  <a:pt x="2170090" y="730838"/>
                  <a:pt x="2170090" y="730838"/>
                  <a:pt x="2181191" y="730838"/>
                </a:cubicBezTo>
                <a:cubicBezTo>
                  <a:pt x="2337682" y="730838"/>
                  <a:pt x="2337682" y="730838"/>
                  <a:pt x="2337682" y="730838"/>
                </a:cubicBezTo>
                <a:cubicBezTo>
                  <a:pt x="2337682" y="730838"/>
                  <a:pt x="2349142" y="730838"/>
                  <a:pt x="2349142" y="741969"/>
                </a:cubicBezTo>
                <a:cubicBezTo>
                  <a:pt x="2349142" y="943755"/>
                  <a:pt x="2349142" y="943755"/>
                  <a:pt x="2349142" y="943755"/>
                </a:cubicBezTo>
                <a:cubicBezTo>
                  <a:pt x="2349142" y="954886"/>
                  <a:pt x="2337682" y="954886"/>
                  <a:pt x="2337682" y="966016"/>
                </a:cubicBezTo>
                <a:cubicBezTo>
                  <a:pt x="2292919" y="988637"/>
                  <a:pt x="2225954" y="999767"/>
                  <a:pt x="2170090" y="999767"/>
                </a:cubicBezTo>
                <a:cubicBezTo>
                  <a:pt x="2002139" y="999767"/>
                  <a:pt x="1946275" y="876254"/>
                  <a:pt x="1946275" y="753099"/>
                </a:cubicBezTo>
                <a:cubicBezTo>
                  <a:pt x="1946275" y="618815"/>
                  <a:pt x="2002139" y="495301"/>
                  <a:pt x="2170090" y="495301"/>
                </a:cubicBezTo>
                <a:close/>
                <a:moveTo>
                  <a:pt x="6040758" y="439738"/>
                </a:moveTo>
                <a:cubicBezTo>
                  <a:pt x="6163572" y="439738"/>
                  <a:pt x="6163572" y="439738"/>
                  <a:pt x="6163572" y="439738"/>
                </a:cubicBezTo>
                <a:cubicBezTo>
                  <a:pt x="6175030" y="439738"/>
                  <a:pt x="6186130" y="450709"/>
                  <a:pt x="6186130" y="472651"/>
                </a:cubicBezTo>
                <a:cubicBezTo>
                  <a:pt x="6186130" y="483976"/>
                  <a:pt x="6175030" y="494947"/>
                  <a:pt x="6163572" y="494947"/>
                </a:cubicBezTo>
                <a:cubicBezTo>
                  <a:pt x="6040758" y="494947"/>
                  <a:pt x="6040758" y="494947"/>
                  <a:pt x="6040758" y="494947"/>
                </a:cubicBezTo>
                <a:cubicBezTo>
                  <a:pt x="6029300" y="494947"/>
                  <a:pt x="6007100" y="483976"/>
                  <a:pt x="6007100" y="472651"/>
                </a:cubicBezTo>
                <a:cubicBezTo>
                  <a:pt x="6007100" y="450709"/>
                  <a:pt x="6029300" y="439738"/>
                  <a:pt x="6040758" y="439738"/>
                </a:cubicBezTo>
                <a:close/>
                <a:moveTo>
                  <a:pt x="5702274" y="439738"/>
                </a:moveTo>
                <a:cubicBezTo>
                  <a:pt x="5825447" y="439738"/>
                  <a:pt x="5825447" y="439738"/>
                  <a:pt x="5825447" y="439738"/>
                </a:cubicBezTo>
                <a:cubicBezTo>
                  <a:pt x="5847647" y="439738"/>
                  <a:pt x="5859105" y="450709"/>
                  <a:pt x="5859105" y="472651"/>
                </a:cubicBezTo>
                <a:cubicBezTo>
                  <a:pt x="5859105" y="483976"/>
                  <a:pt x="5847647" y="494947"/>
                  <a:pt x="5825447" y="494947"/>
                </a:cubicBezTo>
                <a:cubicBezTo>
                  <a:pt x="5702274" y="494947"/>
                  <a:pt x="5702274" y="494947"/>
                  <a:pt x="5702274" y="494947"/>
                </a:cubicBezTo>
                <a:cubicBezTo>
                  <a:pt x="5691175" y="494947"/>
                  <a:pt x="5680075" y="483976"/>
                  <a:pt x="5680075" y="472651"/>
                </a:cubicBezTo>
                <a:cubicBezTo>
                  <a:pt x="5680075" y="450709"/>
                  <a:pt x="5691175" y="439738"/>
                  <a:pt x="5702274" y="439738"/>
                </a:cubicBezTo>
                <a:close/>
                <a:moveTo>
                  <a:pt x="997548" y="401698"/>
                </a:moveTo>
                <a:cubicBezTo>
                  <a:pt x="1002247" y="401256"/>
                  <a:pt x="1006753" y="402324"/>
                  <a:pt x="1010916" y="405144"/>
                </a:cubicBezTo>
                <a:cubicBezTo>
                  <a:pt x="1044222" y="416243"/>
                  <a:pt x="977611" y="494652"/>
                  <a:pt x="922338" y="550505"/>
                </a:cubicBezTo>
                <a:cubicBezTo>
                  <a:pt x="922338" y="481897"/>
                  <a:pt x="964656" y="404791"/>
                  <a:pt x="997548" y="401698"/>
                </a:cubicBezTo>
                <a:close/>
                <a:moveTo>
                  <a:pt x="640693" y="394027"/>
                </a:moveTo>
                <a:cubicBezTo>
                  <a:pt x="685443" y="416190"/>
                  <a:pt x="595943" y="550242"/>
                  <a:pt x="528638" y="583844"/>
                </a:cubicBezTo>
                <a:cubicBezTo>
                  <a:pt x="528638" y="516639"/>
                  <a:pt x="595943" y="382588"/>
                  <a:pt x="640693" y="394027"/>
                </a:cubicBezTo>
                <a:close/>
                <a:moveTo>
                  <a:pt x="640074" y="349011"/>
                </a:moveTo>
                <a:cubicBezTo>
                  <a:pt x="538625" y="349011"/>
                  <a:pt x="460200" y="483829"/>
                  <a:pt x="460200" y="584853"/>
                </a:cubicBezTo>
                <a:cubicBezTo>
                  <a:pt x="426384" y="584853"/>
                  <a:pt x="415232" y="551058"/>
                  <a:pt x="415232" y="528768"/>
                </a:cubicBezTo>
                <a:cubicBezTo>
                  <a:pt x="415232" y="506119"/>
                  <a:pt x="426384" y="472325"/>
                  <a:pt x="426384" y="461180"/>
                </a:cubicBezTo>
                <a:cubicBezTo>
                  <a:pt x="426384" y="461180"/>
                  <a:pt x="426384" y="450035"/>
                  <a:pt x="415232" y="450035"/>
                </a:cubicBezTo>
                <a:cubicBezTo>
                  <a:pt x="381415" y="450035"/>
                  <a:pt x="358751" y="483829"/>
                  <a:pt x="358751" y="539913"/>
                </a:cubicBezTo>
                <a:cubicBezTo>
                  <a:pt x="358751" y="607143"/>
                  <a:pt x="403720" y="640937"/>
                  <a:pt x="471352" y="652082"/>
                </a:cubicBezTo>
                <a:cubicBezTo>
                  <a:pt x="471352" y="685876"/>
                  <a:pt x="505169" y="719671"/>
                  <a:pt x="550137" y="719671"/>
                </a:cubicBezTo>
                <a:cubicBezTo>
                  <a:pt x="583594" y="719671"/>
                  <a:pt x="617410" y="719671"/>
                  <a:pt x="640074" y="697021"/>
                </a:cubicBezTo>
                <a:cubicBezTo>
                  <a:pt x="628562" y="708526"/>
                  <a:pt x="628562" y="719671"/>
                  <a:pt x="628562" y="730816"/>
                </a:cubicBezTo>
                <a:cubicBezTo>
                  <a:pt x="538625" y="786540"/>
                  <a:pt x="471352" y="820335"/>
                  <a:pt x="415232" y="865274"/>
                </a:cubicBezTo>
                <a:cubicBezTo>
                  <a:pt x="358751" y="910213"/>
                  <a:pt x="336447" y="966298"/>
                  <a:pt x="336447" y="1022741"/>
                </a:cubicBezTo>
                <a:cubicBezTo>
                  <a:pt x="336447" y="1078826"/>
                  <a:pt x="381415" y="1134910"/>
                  <a:pt x="460200" y="1134910"/>
                </a:cubicBezTo>
                <a:cubicBezTo>
                  <a:pt x="550137" y="1134910"/>
                  <a:pt x="628562" y="1056176"/>
                  <a:pt x="662379" y="955153"/>
                </a:cubicBezTo>
                <a:cubicBezTo>
                  <a:pt x="673531" y="910213"/>
                  <a:pt x="685043" y="831480"/>
                  <a:pt x="685043" y="764250"/>
                </a:cubicBezTo>
                <a:cubicBezTo>
                  <a:pt x="786132" y="708526"/>
                  <a:pt x="831100" y="685876"/>
                  <a:pt x="876069" y="640937"/>
                </a:cubicBezTo>
                <a:cubicBezTo>
                  <a:pt x="887221" y="652082"/>
                  <a:pt x="887221" y="663586"/>
                  <a:pt x="898373" y="674731"/>
                </a:cubicBezTo>
                <a:cubicBezTo>
                  <a:pt x="853405" y="697021"/>
                  <a:pt x="752316" y="753105"/>
                  <a:pt x="752316" y="910213"/>
                </a:cubicBezTo>
                <a:cubicBezTo>
                  <a:pt x="752316" y="1022741"/>
                  <a:pt x="819948" y="1134910"/>
                  <a:pt x="966006" y="1134910"/>
                </a:cubicBezTo>
                <a:cubicBezTo>
                  <a:pt x="1089759" y="1134910"/>
                  <a:pt x="1168184" y="1045031"/>
                  <a:pt x="1168184" y="944008"/>
                </a:cubicBezTo>
                <a:cubicBezTo>
                  <a:pt x="1168184" y="865274"/>
                  <a:pt x="1123216" y="786540"/>
                  <a:pt x="1033279" y="786540"/>
                </a:cubicBezTo>
                <a:cubicBezTo>
                  <a:pt x="954854" y="786540"/>
                  <a:pt x="898373" y="831480"/>
                  <a:pt x="898373" y="899068"/>
                </a:cubicBezTo>
                <a:cubicBezTo>
                  <a:pt x="898373" y="944008"/>
                  <a:pt x="932190" y="988947"/>
                  <a:pt x="977158" y="988947"/>
                </a:cubicBezTo>
                <a:cubicBezTo>
                  <a:pt x="988310" y="988947"/>
                  <a:pt x="1010974" y="977802"/>
                  <a:pt x="1010974" y="966298"/>
                </a:cubicBezTo>
                <a:cubicBezTo>
                  <a:pt x="1010974" y="932863"/>
                  <a:pt x="966006" y="932863"/>
                  <a:pt x="977158" y="887923"/>
                </a:cubicBezTo>
                <a:cubicBezTo>
                  <a:pt x="977158" y="865274"/>
                  <a:pt x="999822" y="842984"/>
                  <a:pt x="1022127" y="842984"/>
                </a:cubicBezTo>
                <a:cubicBezTo>
                  <a:pt x="1078247" y="842984"/>
                  <a:pt x="1100911" y="899068"/>
                  <a:pt x="1100911" y="944008"/>
                </a:cubicBezTo>
                <a:cubicBezTo>
                  <a:pt x="1100911" y="1022741"/>
                  <a:pt x="1033279" y="1078826"/>
                  <a:pt x="977158" y="1078826"/>
                </a:cubicBezTo>
                <a:cubicBezTo>
                  <a:pt x="887221" y="1078826"/>
                  <a:pt x="831100" y="988947"/>
                  <a:pt x="831100" y="899068"/>
                </a:cubicBezTo>
                <a:cubicBezTo>
                  <a:pt x="831100" y="764250"/>
                  <a:pt x="921037" y="719671"/>
                  <a:pt x="966006" y="708526"/>
                </a:cubicBezTo>
                <a:cubicBezTo>
                  <a:pt x="966006" y="708526"/>
                  <a:pt x="1078247" y="730816"/>
                  <a:pt x="1078247" y="674731"/>
                </a:cubicBezTo>
                <a:cubicBezTo>
                  <a:pt x="1078247" y="652082"/>
                  <a:pt x="1044791" y="640937"/>
                  <a:pt x="1022127" y="640937"/>
                </a:cubicBezTo>
                <a:cubicBezTo>
                  <a:pt x="988310" y="640937"/>
                  <a:pt x="966006" y="652082"/>
                  <a:pt x="966006" y="652082"/>
                </a:cubicBezTo>
                <a:cubicBezTo>
                  <a:pt x="943342" y="640937"/>
                  <a:pt x="932190" y="629792"/>
                  <a:pt x="932190" y="607143"/>
                </a:cubicBezTo>
                <a:cubicBezTo>
                  <a:pt x="1010974" y="551058"/>
                  <a:pt x="1078247" y="483829"/>
                  <a:pt x="1078247" y="416240"/>
                </a:cubicBezTo>
                <a:cubicBezTo>
                  <a:pt x="1078247" y="371301"/>
                  <a:pt x="1055943" y="349011"/>
                  <a:pt x="999822" y="349011"/>
                </a:cubicBezTo>
                <a:cubicBezTo>
                  <a:pt x="921037" y="349011"/>
                  <a:pt x="853405" y="450035"/>
                  <a:pt x="853405" y="551058"/>
                </a:cubicBezTo>
                <a:cubicBezTo>
                  <a:pt x="853405" y="562203"/>
                  <a:pt x="853405" y="584853"/>
                  <a:pt x="853405" y="595998"/>
                </a:cubicBezTo>
                <a:cubicBezTo>
                  <a:pt x="808436" y="640937"/>
                  <a:pt x="763468" y="663586"/>
                  <a:pt x="696195" y="708526"/>
                </a:cubicBezTo>
                <a:cubicBezTo>
                  <a:pt x="696195" y="697021"/>
                  <a:pt x="696195" y="674731"/>
                  <a:pt x="696195" y="640937"/>
                </a:cubicBezTo>
                <a:cubicBezTo>
                  <a:pt x="730011" y="618647"/>
                  <a:pt x="763468" y="573708"/>
                  <a:pt x="763468" y="539913"/>
                </a:cubicBezTo>
                <a:cubicBezTo>
                  <a:pt x="763468" y="528768"/>
                  <a:pt x="752316" y="517264"/>
                  <a:pt x="730011" y="517264"/>
                </a:cubicBezTo>
                <a:cubicBezTo>
                  <a:pt x="696195" y="517264"/>
                  <a:pt x="662379" y="573708"/>
                  <a:pt x="651226" y="618647"/>
                </a:cubicBezTo>
                <a:cubicBezTo>
                  <a:pt x="628562" y="640937"/>
                  <a:pt x="595106" y="674731"/>
                  <a:pt x="561289" y="674731"/>
                </a:cubicBezTo>
                <a:cubicBezTo>
                  <a:pt x="538625" y="674731"/>
                  <a:pt x="527473" y="652082"/>
                  <a:pt x="527473" y="640937"/>
                </a:cubicBezTo>
                <a:cubicBezTo>
                  <a:pt x="606258" y="618647"/>
                  <a:pt x="707347" y="506119"/>
                  <a:pt x="707347" y="405095"/>
                </a:cubicBezTo>
                <a:cubicBezTo>
                  <a:pt x="707347" y="393950"/>
                  <a:pt x="696195" y="349011"/>
                  <a:pt x="640074" y="349011"/>
                </a:cubicBezTo>
                <a:close/>
                <a:moveTo>
                  <a:pt x="5938413" y="214313"/>
                </a:moveTo>
                <a:cubicBezTo>
                  <a:pt x="5949738" y="214313"/>
                  <a:pt x="5960709" y="225413"/>
                  <a:pt x="5960709" y="247612"/>
                </a:cubicBezTo>
                <a:cubicBezTo>
                  <a:pt x="5960709" y="359685"/>
                  <a:pt x="5960709" y="359685"/>
                  <a:pt x="5960709" y="359685"/>
                </a:cubicBezTo>
                <a:cubicBezTo>
                  <a:pt x="5960709" y="381885"/>
                  <a:pt x="5949738" y="393343"/>
                  <a:pt x="5938413" y="393343"/>
                </a:cubicBezTo>
                <a:cubicBezTo>
                  <a:pt x="5916471" y="393343"/>
                  <a:pt x="5905500" y="381885"/>
                  <a:pt x="5905500" y="359685"/>
                </a:cubicBezTo>
                <a:cubicBezTo>
                  <a:pt x="5905500" y="247612"/>
                  <a:pt x="5905500" y="247612"/>
                  <a:pt x="5905500" y="247612"/>
                </a:cubicBezTo>
                <a:cubicBezTo>
                  <a:pt x="5905500" y="225413"/>
                  <a:pt x="5916471" y="214313"/>
                  <a:pt x="5938413" y="214313"/>
                </a:cubicBezTo>
                <a:close/>
                <a:moveTo>
                  <a:pt x="752316" y="79375"/>
                </a:moveTo>
                <a:cubicBezTo>
                  <a:pt x="864917" y="79375"/>
                  <a:pt x="954854" y="112810"/>
                  <a:pt x="966006" y="112810"/>
                </a:cubicBezTo>
                <a:cubicBezTo>
                  <a:pt x="966006" y="112810"/>
                  <a:pt x="966006" y="112810"/>
                  <a:pt x="966006" y="124314"/>
                </a:cubicBezTo>
                <a:cubicBezTo>
                  <a:pt x="966006" y="124314"/>
                  <a:pt x="966006" y="124314"/>
                  <a:pt x="954854" y="124314"/>
                </a:cubicBezTo>
                <a:cubicBezTo>
                  <a:pt x="954854" y="124314"/>
                  <a:pt x="898373" y="90520"/>
                  <a:pt x="797284" y="90520"/>
                </a:cubicBezTo>
                <a:cubicBezTo>
                  <a:pt x="707347" y="90520"/>
                  <a:pt x="651226" y="135459"/>
                  <a:pt x="651226" y="180398"/>
                </a:cubicBezTo>
                <a:cubicBezTo>
                  <a:pt x="651226" y="202688"/>
                  <a:pt x="673531" y="225338"/>
                  <a:pt x="707347" y="225338"/>
                </a:cubicBezTo>
                <a:cubicBezTo>
                  <a:pt x="763468" y="225338"/>
                  <a:pt x="763468" y="157749"/>
                  <a:pt x="887221" y="157749"/>
                </a:cubicBezTo>
                <a:cubicBezTo>
                  <a:pt x="943342" y="157749"/>
                  <a:pt x="988310" y="169254"/>
                  <a:pt x="1033279" y="191543"/>
                </a:cubicBezTo>
                <a:cubicBezTo>
                  <a:pt x="1303090" y="270277"/>
                  <a:pt x="1415691" y="506119"/>
                  <a:pt x="1415691" y="753105"/>
                </a:cubicBezTo>
                <a:cubicBezTo>
                  <a:pt x="1415691" y="865274"/>
                  <a:pt x="1381875" y="955153"/>
                  <a:pt x="1381875" y="966298"/>
                </a:cubicBezTo>
                <a:lnTo>
                  <a:pt x="1381875" y="955153"/>
                </a:lnTo>
                <a:cubicBezTo>
                  <a:pt x="1381875" y="955153"/>
                  <a:pt x="1404539" y="887923"/>
                  <a:pt x="1404539" y="798045"/>
                </a:cubicBezTo>
                <a:cubicBezTo>
                  <a:pt x="1404539" y="708526"/>
                  <a:pt x="1370723" y="652082"/>
                  <a:pt x="1314602" y="652082"/>
                </a:cubicBezTo>
                <a:cubicBezTo>
                  <a:pt x="1291938" y="652082"/>
                  <a:pt x="1269633" y="674731"/>
                  <a:pt x="1269633" y="708526"/>
                </a:cubicBezTo>
                <a:cubicBezTo>
                  <a:pt x="1269633" y="764250"/>
                  <a:pt x="1336906" y="764250"/>
                  <a:pt x="1336906" y="887923"/>
                </a:cubicBezTo>
                <a:cubicBezTo>
                  <a:pt x="1336906" y="932863"/>
                  <a:pt x="1325754" y="988947"/>
                  <a:pt x="1314602" y="1033886"/>
                </a:cubicBezTo>
                <a:cubicBezTo>
                  <a:pt x="1235817" y="1292377"/>
                  <a:pt x="988310" y="1415691"/>
                  <a:pt x="752316" y="1415691"/>
                </a:cubicBezTo>
                <a:cubicBezTo>
                  <a:pt x="640074" y="1415691"/>
                  <a:pt x="561289" y="1393401"/>
                  <a:pt x="538625" y="1382256"/>
                </a:cubicBezTo>
                <a:lnTo>
                  <a:pt x="538625" y="1370751"/>
                </a:lnTo>
                <a:cubicBezTo>
                  <a:pt x="550137" y="1382256"/>
                  <a:pt x="617410" y="1404546"/>
                  <a:pt x="696195" y="1404546"/>
                </a:cubicBezTo>
                <a:cubicBezTo>
                  <a:pt x="797284" y="1404546"/>
                  <a:pt x="842253" y="1359606"/>
                  <a:pt x="842253" y="1314667"/>
                </a:cubicBezTo>
                <a:cubicBezTo>
                  <a:pt x="842253" y="1292377"/>
                  <a:pt x="819948" y="1269728"/>
                  <a:pt x="797284" y="1269728"/>
                </a:cubicBezTo>
                <a:cubicBezTo>
                  <a:pt x="741163" y="1269728"/>
                  <a:pt x="730011" y="1337317"/>
                  <a:pt x="617410" y="1337317"/>
                </a:cubicBezTo>
                <a:cubicBezTo>
                  <a:pt x="561289" y="1337317"/>
                  <a:pt x="516321" y="1325812"/>
                  <a:pt x="460200" y="1314667"/>
                </a:cubicBezTo>
                <a:cubicBezTo>
                  <a:pt x="201541" y="1235933"/>
                  <a:pt x="77788" y="988947"/>
                  <a:pt x="77788" y="753105"/>
                </a:cubicBezTo>
                <a:cubicBezTo>
                  <a:pt x="77788" y="629792"/>
                  <a:pt x="111604" y="539913"/>
                  <a:pt x="111604" y="539913"/>
                </a:cubicBezTo>
                <a:lnTo>
                  <a:pt x="122756" y="539913"/>
                </a:lnTo>
                <a:cubicBezTo>
                  <a:pt x="122756" y="551058"/>
                  <a:pt x="100452" y="618647"/>
                  <a:pt x="100452" y="697021"/>
                </a:cubicBezTo>
                <a:cubicBezTo>
                  <a:pt x="100452" y="786540"/>
                  <a:pt x="133909" y="842984"/>
                  <a:pt x="178877" y="842984"/>
                </a:cubicBezTo>
                <a:cubicBezTo>
                  <a:pt x="212693" y="842984"/>
                  <a:pt x="235358" y="820335"/>
                  <a:pt x="235358" y="798045"/>
                </a:cubicBezTo>
                <a:cubicBezTo>
                  <a:pt x="235358" y="741960"/>
                  <a:pt x="167725" y="730816"/>
                  <a:pt x="167725" y="607143"/>
                </a:cubicBezTo>
                <a:cubicBezTo>
                  <a:pt x="167725" y="562203"/>
                  <a:pt x="167725" y="517264"/>
                  <a:pt x="190389" y="461180"/>
                </a:cubicBezTo>
                <a:cubicBezTo>
                  <a:pt x="268814" y="202688"/>
                  <a:pt x="516321" y="79375"/>
                  <a:pt x="752316" y="79375"/>
                </a:cubicBezTo>
                <a:close/>
                <a:moveTo>
                  <a:pt x="753107" y="33787"/>
                </a:moveTo>
                <a:cubicBezTo>
                  <a:pt x="359650" y="33787"/>
                  <a:pt x="33807" y="348298"/>
                  <a:pt x="33807" y="752311"/>
                </a:cubicBezTo>
                <a:cubicBezTo>
                  <a:pt x="33807" y="1145180"/>
                  <a:pt x="359650" y="1459691"/>
                  <a:pt x="753107" y="1459691"/>
                </a:cubicBezTo>
                <a:cubicBezTo>
                  <a:pt x="1146565" y="1459691"/>
                  <a:pt x="1461258" y="1145180"/>
                  <a:pt x="1461258" y="752311"/>
                </a:cubicBezTo>
                <a:cubicBezTo>
                  <a:pt x="1461258" y="359441"/>
                  <a:pt x="1146565" y="33787"/>
                  <a:pt x="753107" y="33787"/>
                </a:cubicBezTo>
                <a:close/>
                <a:moveTo>
                  <a:pt x="753107" y="0"/>
                </a:moveTo>
                <a:cubicBezTo>
                  <a:pt x="1168863" y="0"/>
                  <a:pt x="1495065" y="336796"/>
                  <a:pt x="1495065" y="752311"/>
                </a:cubicBezTo>
                <a:cubicBezTo>
                  <a:pt x="1495065" y="1156682"/>
                  <a:pt x="1168863" y="1493479"/>
                  <a:pt x="753107" y="1493479"/>
                </a:cubicBezTo>
                <a:cubicBezTo>
                  <a:pt x="337352" y="1493479"/>
                  <a:pt x="0" y="1156682"/>
                  <a:pt x="0" y="752311"/>
                </a:cubicBezTo>
                <a:cubicBezTo>
                  <a:pt x="0" y="336796"/>
                  <a:pt x="337352" y="0"/>
                  <a:pt x="753107" y="0"/>
                </a:cubicBezTo>
                <a:close/>
              </a:path>
            </a:pathLst>
          </a:custGeom>
          <a:solidFill>
            <a:schemeClr val="accent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anchor="ctr">
            <a:noAutofit/>
          </a:bodyPr>
          <a:lstStyle/>
          <a:p>
            <a:pPr defTabSz="445770" fontAlgn="base" hangingPunct="0">
              <a:lnSpc>
                <a:spcPct val="93000"/>
              </a:lnSpc>
              <a:spcBef>
                <a:spcPct val="0"/>
              </a:spcBef>
              <a:spcAft>
                <a:spcPct val="0"/>
              </a:spcAft>
              <a:buClr>
                <a:srgbClr val="000000"/>
              </a:buClr>
              <a:buSzPct val="100000"/>
              <a:buFont typeface="Times New Roman" charset="0"/>
              <a:buNone/>
            </a:pPr>
            <a:endParaRPr lang="en-US" sz="1755">
              <a:solidFill>
                <a:srgbClr val="000000"/>
              </a:solidFill>
              <a:latin typeface="Arial" charset="0"/>
              <a:ea typeface="SimSun"/>
              <a:cs typeface="SimSun"/>
            </a:endParaRPr>
          </a:p>
        </p:txBody>
      </p:sp>
    </p:spTree>
    <p:extLst>
      <p:ext uri="{BB962C8B-B14F-4D97-AF65-F5344CB8AC3E}">
        <p14:creationId xmlns:p14="http://schemas.microsoft.com/office/powerpoint/2010/main" val="38755925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Monogram 1">
    <p:bg>
      <p:bgPr>
        <a:solidFill>
          <a:schemeClr val="bg1"/>
        </a:solidFill>
        <a:effectLst/>
      </p:bgPr>
    </p:bg>
    <p:spTree>
      <p:nvGrpSpPr>
        <p:cNvPr id="1" name=""/>
        <p:cNvGrpSpPr/>
        <p:nvPr/>
      </p:nvGrpSpPr>
      <p:grpSpPr>
        <a:xfrm>
          <a:off x="0" y="0"/>
          <a:ext cx="0" cy="0"/>
          <a:chOff x="0" y="0"/>
          <a:chExt cx="0" cy="0"/>
        </a:xfrm>
      </p:grpSpPr>
      <p:sp>
        <p:nvSpPr>
          <p:cNvPr id="4" name="Freeform 5"/>
          <p:cNvSpPr>
            <a:spLocks noChangeAspect="1" noEditPoints="1"/>
          </p:cNvSpPr>
          <p:nvPr/>
        </p:nvSpPr>
        <p:spPr bwMode="gray">
          <a:xfrm>
            <a:off x="4638602" y="2110155"/>
            <a:ext cx="2585466" cy="2651760"/>
          </a:xfrm>
          <a:custGeom>
            <a:avLst/>
            <a:gdLst>
              <a:gd name="T0" fmla="*/ 3869 w 5760"/>
              <a:gd name="T1" fmla="*/ 1545 h 5760"/>
              <a:gd name="T2" fmla="*/ 2018 w 5760"/>
              <a:gd name="T3" fmla="*/ 2250 h 5760"/>
              <a:gd name="T4" fmla="*/ 2018 w 5760"/>
              <a:gd name="T5" fmla="*/ 2250 h 5760"/>
              <a:gd name="T6" fmla="*/ 1556 w 5760"/>
              <a:gd name="T7" fmla="*/ 3934 h 5760"/>
              <a:gd name="T8" fmla="*/ 1755 w 5760"/>
              <a:gd name="T9" fmla="*/ 4133 h 5760"/>
              <a:gd name="T10" fmla="*/ 3470 w 5760"/>
              <a:gd name="T11" fmla="*/ 3455 h 5760"/>
              <a:gd name="T12" fmla="*/ 3861 w 5760"/>
              <a:gd name="T13" fmla="*/ 3710 h 5760"/>
              <a:gd name="T14" fmla="*/ 3933 w 5760"/>
              <a:gd name="T15" fmla="*/ 3255 h 5760"/>
              <a:gd name="T16" fmla="*/ 3734 w 5760"/>
              <a:gd name="T17" fmla="*/ 4133 h 5760"/>
              <a:gd name="T18" fmla="*/ 3694 w 5760"/>
              <a:gd name="T19" fmla="*/ 2712 h 5760"/>
              <a:gd name="T20" fmla="*/ 3905 w 5760"/>
              <a:gd name="T21" fmla="*/ 2466 h 5760"/>
              <a:gd name="T22" fmla="*/ 3574 w 5760"/>
              <a:gd name="T23" fmla="*/ 2354 h 5760"/>
              <a:gd name="T24" fmla="*/ 3853 w 5760"/>
              <a:gd name="T25" fmla="*/ 1324 h 5760"/>
              <a:gd name="T26" fmla="*/ 3295 w 5760"/>
              <a:gd name="T27" fmla="*/ 2298 h 5760"/>
              <a:gd name="T28" fmla="*/ 2685 w 5760"/>
              <a:gd name="T29" fmla="*/ 2469 h 5760"/>
              <a:gd name="T30" fmla="*/ 2816 w 5760"/>
              <a:gd name="T31" fmla="*/ 1987 h 5760"/>
              <a:gd name="T32" fmla="*/ 2170 w 5760"/>
              <a:gd name="T33" fmla="*/ 2593 h 5760"/>
              <a:gd name="T34" fmla="*/ 2712 w 5760"/>
              <a:gd name="T35" fmla="*/ 1580 h 5760"/>
              <a:gd name="T36" fmla="*/ 1779 w 5760"/>
              <a:gd name="T37" fmla="*/ 2274 h 5760"/>
              <a:gd name="T38" fmla="*/ 1643 w 5760"/>
              <a:gd name="T39" fmla="*/ 1795 h 5760"/>
              <a:gd name="T40" fmla="*/ 1388 w 5760"/>
              <a:gd name="T41" fmla="*/ 2066 h 5760"/>
              <a:gd name="T42" fmla="*/ 2122 w 5760"/>
              <a:gd name="T43" fmla="*/ 2792 h 5760"/>
              <a:gd name="T44" fmla="*/ 2417 w 5760"/>
              <a:gd name="T45" fmla="*/ 2832 h 5760"/>
              <a:gd name="T46" fmla="*/ 1292 w 5760"/>
              <a:gd name="T47" fmla="*/ 3917 h 5760"/>
              <a:gd name="T48" fmla="*/ 2537 w 5760"/>
              <a:gd name="T49" fmla="*/ 3678 h 5760"/>
              <a:gd name="T50" fmla="*/ 3374 w 5760"/>
              <a:gd name="T51" fmla="*/ 2489 h 5760"/>
              <a:gd name="T52" fmla="*/ 2888 w 5760"/>
              <a:gd name="T53" fmla="*/ 3502 h 5760"/>
              <a:gd name="T54" fmla="*/ 4484 w 5760"/>
              <a:gd name="T55" fmla="*/ 3646 h 5760"/>
              <a:gd name="T56" fmla="*/ 5321 w 5760"/>
              <a:gd name="T57" fmla="*/ 3701 h 5760"/>
              <a:gd name="T58" fmla="*/ 5297 w 5760"/>
              <a:gd name="T59" fmla="*/ 3694 h 5760"/>
              <a:gd name="T60" fmla="*/ 5066 w 5760"/>
              <a:gd name="T61" fmla="*/ 2513 h 5760"/>
              <a:gd name="T62" fmla="*/ 5138 w 5760"/>
              <a:gd name="T63" fmla="*/ 3415 h 5760"/>
              <a:gd name="T64" fmla="*/ 2880 w 5760"/>
              <a:gd name="T65" fmla="*/ 5449 h 5760"/>
              <a:gd name="T66" fmla="*/ 2063 w 5760"/>
              <a:gd name="T67" fmla="*/ 5306 h 5760"/>
              <a:gd name="T68" fmla="*/ 2689 w 5760"/>
              <a:gd name="T69" fmla="*/ 5393 h 5760"/>
              <a:gd name="T70" fmla="*/ 3047 w 5760"/>
              <a:gd name="T71" fmla="*/ 4875 h 5760"/>
              <a:gd name="T72" fmla="*/ 1771 w 5760"/>
              <a:gd name="T73" fmla="*/ 5042 h 5760"/>
              <a:gd name="T74" fmla="*/ 440 w 5760"/>
              <a:gd name="T75" fmla="*/ 2067 h 5760"/>
              <a:gd name="T76" fmla="*/ 462 w 5760"/>
              <a:gd name="T77" fmla="*/ 2075 h 5760"/>
              <a:gd name="T78" fmla="*/ 694 w 5760"/>
              <a:gd name="T79" fmla="*/ 3247 h 5760"/>
              <a:gd name="T80" fmla="*/ 622 w 5760"/>
              <a:gd name="T81" fmla="*/ 2354 h 5760"/>
              <a:gd name="T82" fmla="*/ 2880 w 5760"/>
              <a:gd name="T83" fmla="*/ 311 h 5760"/>
              <a:gd name="T84" fmla="*/ 3696 w 5760"/>
              <a:gd name="T85" fmla="*/ 461 h 5760"/>
              <a:gd name="T86" fmla="*/ 3071 w 5760"/>
              <a:gd name="T87" fmla="*/ 367 h 5760"/>
              <a:gd name="T88" fmla="*/ 2712 w 5760"/>
              <a:gd name="T89" fmla="*/ 885 h 5760"/>
              <a:gd name="T90" fmla="*/ 3989 w 5760"/>
              <a:gd name="T91" fmla="*/ 726 h 5760"/>
              <a:gd name="T92" fmla="*/ 5321 w 5760"/>
              <a:gd name="T93" fmla="*/ 3701 h 5760"/>
              <a:gd name="T94" fmla="*/ 135 w 5760"/>
              <a:gd name="T95" fmla="*/ 2880 h 5760"/>
              <a:gd name="T96" fmla="*/ 5624 w 5760"/>
              <a:gd name="T97" fmla="*/ 2880 h 5760"/>
              <a:gd name="T98" fmla="*/ 2880 w 5760"/>
              <a:gd name="T99" fmla="*/ 5760 h 5760"/>
              <a:gd name="T100" fmla="*/ 2880 w 5760"/>
              <a:gd name="T101" fmla="*/ 0 h 5760"/>
              <a:gd name="T102" fmla="*/ 2880 w 5760"/>
              <a:gd name="T103" fmla="*/ 5760 h 5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5760">
                <a:moveTo>
                  <a:pt x="3526" y="2130"/>
                </a:moveTo>
                <a:cubicBezTo>
                  <a:pt x="3526" y="1803"/>
                  <a:pt x="3748" y="1485"/>
                  <a:pt x="3869" y="1545"/>
                </a:cubicBezTo>
                <a:cubicBezTo>
                  <a:pt x="4006" y="1614"/>
                  <a:pt x="3766" y="1923"/>
                  <a:pt x="3526" y="2130"/>
                </a:cubicBezTo>
                <a:moveTo>
                  <a:pt x="2018" y="2250"/>
                </a:moveTo>
                <a:cubicBezTo>
                  <a:pt x="2018" y="1987"/>
                  <a:pt x="2278" y="1486"/>
                  <a:pt x="2437" y="1539"/>
                </a:cubicBezTo>
                <a:cubicBezTo>
                  <a:pt x="2625" y="1601"/>
                  <a:pt x="2282" y="2106"/>
                  <a:pt x="2018" y="2250"/>
                </a:cubicBezTo>
                <a:close/>
                <a:moveTo>
                  <a:pt x="1755" y="4133"/>
                </a:moveTo>
                <a:cubicBezTo>
                  <a:pt x="1635" y="4138"/>
                  <a:pt x="1556" y="4062"/>
                  <a:pt x="1556" y="3934"/>
                </a:cubicBezTo>
                <a:cubicBezTo>
                  <a:pt x="1556" y="3591"/>
                  <a:pt x="2031" y="3264"/>
                  <a:pt x="2390" y="3088"/>
                </a:cubicBezTo>
                <a:cubicBezTo>
                  <a:pt x="2327" y="3567"/>
                  <a:pt x="2165" y="4114"/>
                  <a:pt x="1755" y="4133"/>
                </a:cubicBezTo>
                <a:close/>
                <a:moveTo>
                  <a:pt x="3949" y="3016"/>
                </a:moveTo>
                <a:cubicBezTo>
                  <a:pt x="3678" y="3016"/>
                  <a:pt x="3470" y="3215"/>
                  <a:pt x="3470" y="3455"/>
                </a:cubicBezTo>
                <a:cubicBezTo>
                  <a:pt x="3470" y="3654"/>
                  <a:pt x="3590" y="3813"/>
                  <a:pt x="3750" y="3813"/>
                </a:cubicBezTo>
                <a:cubicBezTo>
                  <a:pt x="3806" y="3813"/>
                  <a:pt x="3861" y="3782"/>
                  <a:pt x="3861" y="3710"/>
                </a:cubicBezTo>
                <a:cubicBezTo>
                  <a:pt x="3861" y="3606"/>
                  <a:pt x="3724" y="3581"/>
                  <a:pt x="3734" y="3426"/>
                </a:cubicBezTo>
                <a:cubicBezTo>
                  <a:pt x="3741" y="3323"/>
                  <a:pt x="3837" y="3255"/>
                  <a:pt x="3933" y="3255"/>
                </a:cubicBezTo>
                <a:cubicBezTo>
                  <a:pt x="4124" y="3255"/>
                  <a:pt x="4214" y="3440"/>
                  <a:pt x="4214" y="3632"/>
                </a:cubicBezTo>
                <a:cubicBezTo>
                  <a:pt x="4206" y="3927"/>
                  <a:pt x="3989" y="4133"/>
                  <a:pt x="3734" y="4133"/>
                </a:cubicBezTo>
                <a:cubicBezTo>
                  <a:pt x="3398" y="4133"/>
                  <a:pt x="3183" y="3813"/>
                  <a:pt x="3183" y="3470"/>
                </a:cubicBezTo>
                <a:cubicBezTo>
                  <a:pt x="3183" y="2960"/>
                  <a:pt x="3518" y="2760"/>
                  <a:pt x="3694" y="2712"/>
                </a:cubicBezTo>
                <a:cubicBezTo>
                  <a:pt x="3696" y="2712"/>
                  <a:pt x="4153" y="2794"/>
                  <a:pt x="4138" y="2592"/>
                </a:cubicBezTo>
                <a:cubicBezTo>
                  <a:pt x="4132" y="2504"/>
                  <a:pt x="4000" y="2470"/>
                  <a:pt x="3905" y="2466"/>
                </a:cubicBezTo>
                <a:cubicBezTo>
                  <a:pt x="3799" y="2462"/>
                  <a:pt x="3692" y="2500"/>
                  <a:pt x="3692" y="2500"/>
                </a:cubicBezTo>
                <a:cubicBezTo>
                  <a:pt x="3636" y="2472"/>
                  <a:pt x="3598" y="2417"/>
                  <a:pt x="3574" y="2354"/>
                </a:cubicBezTo>
                <a:cubicBezTo>
                  <a:pt x="3901" y="2106"/>
                  <a:pt x="4133" y="1867"/>
                  <a:pt x="4133" y="1596"/>
                </a:cubicBezTo>
                <a:cubicBezTo>
                  <a:pt x="4133" y="1452"/>
                  <a:pt x="4037" y="1324"/>
                  <a:pt x="3853" y="1324"/>
                </a:cubicBezTo>
                <a:cubicBezTo>
                  <a:pt x="3526" y="1324"/>
                  <a:pt x="3279" y="1739"/>
                  <a:pt x="3279" y="2114"/>
                </a:cubicBezTo>
                <a:cubicBezTo>
                  <a:pt x="3279" y="2178"/>
                  <a:pt x="3279" y="2242"/>
                  <a:pt x="3295" y="2298"/>
                </a:cubicBezTo>
                <a:cubicBezTo>
                  <a:pt x="3087" y="2449"/>
                  <a:pt x="2933" y="2543"/>
                  <a:pt x="2654" y="2711"/>
                </a:cubicBezTo>
                <a:cubicBezTo>
                  <a:pt x="2654" y="2676"/>
                  <a:pt x="2661" y="2586"/>
                  <a:pt x="2685" y="2469"/>
                </a:cubicBezTo>
                <a:cubicBezTo>
                  <a:pt x="2780" y="2365"/>
                  <a:pt x="2912" y="2210"/>
                  <a:pt x="2912" y="2090"/>
                </a:cubicBezTo>
                <a:cubicBezTo>
                  <a:pt x="2912" y="2034"/>
                  <a:pt x="2880" y="1987"/>
                  <a:pt x="2816" y="1987"/>
                </a:cubicBezTo>
                <a:cubicBezTo>
                  <a:pt x="2657" y="1987"/>
                  <a:pt x="2537" y="2226"/>
                  <a:pt x="2505" y="2393"/>
                </a:cubicBezTo>
                <a:cubicBezTo>
                  <a:pt x="2433" y="2481"/>
                  <a:pt x="2290" y="2593"/>
                  <a:pt x="2170" y="2593"/>
                </a:cubicBezTo>
                <a:cubicBezTo>
                  <a:pt x="2074" y="2593"/>
                  <a:pt x="2042" y="2505"/>
                  <a:pt x="2034" y="2473"/>
                </a:cubicBezTo>
                <a:cubicBezTo>
                  <a:pt x="2338" y="2369"/>
                  <a:pt x="2712" y="1955"/>
                  <a:pt x="2712" y="1580"/>
                </a:cubicBezTo>
                <a:cubicBezTo>
                  <a:pt x="2712" y="1500"/>
                  <a:pt x="2681" y="1324"/>
                  <a:pt x="2441" y="1324"/>
                </a:cubicBezTo>
                <a:cubicBezTo>
                  <a:pt x="2082" y="1324"/>
                  <a:pt x="1779" y="1859"/>
                  <a:pt x="1779" y="2274"/>
                </a:cubicBezTo>
                <a:cubicBezTo>
                  <a:pt x="1651" y="2274"/>
                  <a:pt x="1604" y="2138"/>
                  <a:pt x="1604" y="2034"/>
                </a:cubicBezTo>
                <a:cubicBezTo>
                  <a:pt x="1604" y="1931"/>
                  <a:pt x="1643" y="1827"/>
                  <a:pt x="1643" y="1795"/>
                </a:cubicBezTo>
                <a:cubicBezTo>
                  <a:pt x="1643" y="1763"/>
                  <a:pt x="1627" y="1723"/>
                  <a:pt x="1580" y="1723"/>
                </a:cubicBezTo>
                <a:cubicBezTo>
                  <a:pt x="1460" y="1723"/>
                  <a:pt x="1388" y="1883"/>
                  <a:pt x="1388" y="2066"/>
                </a:cubicBezTo>
                <a:cubicBezTo>
                  <a:pt x="1396" y="2322"/>
                  <a:pt x="1564" y="2481"/>
                  <a:pt x="1787" y="2497"/>
                </a:cubicBezTo>
                <a:cubicBezTo>
                  <a:pt x="1819" y="2649"/>
                  <a:pt x="1955" y="2792"/>
                  <a:pt x="2122" y="2792"/>
                </a:cubicBezTo>
                <a:cubicBezTo>
                  <a:pt x="2226" y="2792"/>
                  <a:pt x="2353" y="2760"/>
                  <a:pt x="2441" y="2681"/>
                </a:cubicBezTo>
                <a:cubicBezTo>
                  <a:pt x="2433" y="2737"/>
                  <a:pt x="2425" y="2784"/>
                  <a:pt x="2417" y="2832"/>
                </a:cubicBezTo>
                <a:cubicBezTo>
                  <a:pt x="2066" y="3016"/>
                  <a:pt x="1811" y="3143"/>
                  <a:pt x="1580" y="3351"/>
                </a:cubicBezTo>
                <a:cubicBezTo>
                  <a:pt x="1396" y="3518"/>
                  <a:pt x="1292" y="3742"/>
                  <a:pt x="1292" y="3917"/>
                </a:cubicBezTo>
                <a:cubicBezTo>
                  <a:pt x="1292" y="4157"/>
                  <a:pt x="1444" y="4380"/>
                  <a:pt x="1755" y="4380"/>
                </a:cubicBezTo>
                <a:cubicBezTo>
                  <a:pt x="2122" y="4380"/>
                  <a:pt x="2401" y="4085"/>
                  <a:pt x="2537" y="3678"/>
                </a:cubicBezTo>
                <a:cubicBezTo>
                  <a:pt x="2601" y="3486"/>
                  <a:pt x="2626" y="3208"/>
                  <a:pt x="2642" y="2952"/>
                </a:cubicBezTo>
                <a:cubicBezTo>
                  <a:pt x="3009" y="2745"/>
                  <a:pt x="3183" y="2625"/>
                  <a:pt x="3374" y="2489"/>
                </a:cubicBezTo>
                <a:cubicBezTo>
                  <a:pt x="3398" y="2529"/>
                  <a:pt x="3423" y="2561"/>
                  <a:pt x="3454" y="2585"/>
                </a:cubicBezTo>
                <a:cubicBezTo>
                  <a:pt x="3287" y="2673"/>
                  <a:pt x="2888" y="2920"/>
                  <a:pt x="2888" y="3502"/>
                </a:cubicBezTo>
                <a:cubicBezTo>
                  <a:pt x="2888" y="3917"/>
                  <a:pt x="3167" y="4380"/>
                  <a:pt x="3718" y="4380"/>
                </a:cubicBezTo>
                <a:cubicBezTo>
                  <a:pt x="4172" y="4380"/>
                  <a:pt x="4484" y="4005"/>
                  <a:pt x="4484" y="3646"/>
                </a:cubicBezTo>
                <a:cubicBezTo>
                  <a:pt x="4484" y="3319"/>
                  <a:pt x="4300" y="3016"/>
                  <a:pt x="3949" y="3016"/>
                </a:cubicBezTo>
                <a:close/>
                <a:moveTo>
                  <a:pt x="5321" y="3701"/>
                </a:moveTo>
                <a:cubicBezTo>
                  <a:pt x="5319" y="3703"/>
                  <a:pt x="5315" y="3707"/>
                  <a:pt x="5306" y="3704"/>
                </a:cubicBezTo>
                <a:cubicBezTo>
                  <a:pt x="5299" y="3702"/>
                  <a:pt x="5297" y="3698"/>
                  <a:pt x="5297" y="3694"/>
                </a:cubicBezTo>
                <a:cubicBezTo>
                  <a:pt x="5298" y="3689"/>
                  <a:pt x="5394" y="3405"/>
                  <a:pt x="5393" y="3080"/>
                </a:cubicBezTo>
                <a:cubicBezTo>
                  <a:pt x="5392" y="2728"/>
                  <a:pt x="5249" y="2513"/>
                  <a:pt x="5066" y="2513"/>
                </a:cubicBezTo>
                <a:cubicBezTo>
                  <a:pt x="4954" y="2513"/>
                  <a:pt x="4874" y="2593"/>
                  <a:pt x="4874" y="2712"/>
                </a:cubicBezTo>
                <a:cubicBezTo>
                  <a:pt x="4874" y="2928"/>
                  <a:pt x="5138" y="2944"/>
                  <a:pt x="5138" y="3415"/>
                </a:cubicBezTo>
                <a:cubicBezTo>
                  <a:pt x="5138" y="3606"/>
                  <a:pt x="5098" y="3789"/>
                  <a:pt x="5034" y="3989"/>
                </a:cubicBezTo>
                <a:cubicBezTo>
                  <a:pt x="4739" y="4986"/>
                  <a:pt x="3797" y="5449"/>
                  <a:pt x="2880" y="5449"/>
                </a:cubicBezTo>
                <a:cubicBezTo>
                  <a:pt x="2457" y="5449"/>
                  <a:pt x="2157" y="5362"/>
                  <a:pt x="2067" y="5322"/>
                </a:cubicBezTo>
                <a:cubicBezTo>
                  <a:pt x="2063" y="5320"/>
                  <a:pt x="2061" y="5313"/>
                  <a:pt x="2063" y="5306"/>
                </a:cubicBezTo>
                <a:cubicBezTo>
                  <a:pt x="2065" y="5300"/>
                  <a:pt x="2072" y="5296"/>
                  <a:pt x="2075" y="5298"/>
                </a:cubicBezTo>
                <a:cubicBezTo>
                  <a:pt x="2111" y="5312"/>
                  <a:pt x="2369" y="5393"/>
                  <a:pt x="2689" y="5393"/>
                </a:cubicBezTo>
                <a:cubicBezTo>
                  <a:pt x="3040" y="5393"/>
                  <a:pt x="3247" y="5250"/>
                  <a:pt x="3247" y="5074"/>
                </a:cubicBezTo>
                <a:cubicBezTo>
                  <a:pt x="3247" y="4962"/>
                  <a:pt x="3159" y="4875"/>
                  <a:pt x="3047" y="4875"/>
                </a:cubicBezTo>
                <a:cubicBezTo>
                  <a:pt x="2832" y="4875"/>
                  <a:pt x="2816" y="5146"/>
                  <a:pt x="2353" y="5146"/>
                </a:cubicBezTo>
                <a:cubicBezTo>
                  <a:pt x="2154" y="5146"/>
                  <a:pt x="1979" y="5106"/>
                  <a:pt x="1771" y="5042"/>
                </a:cubicBezTo>
                <a:cubicBezTo>
                  <a:pt x="782" y="4739"/>
                  <a:pt x="310" y="3805"/>
                  <a:pt x="311" y="2880"/>
                </a:cubicBezTo>
                <a:cubicBezTo>
                  <a:pt x="311" y="2429"/>
                  <a:pt x="438" y="2070"/>
                  <a:pt x="440" y="2067"/>
                </a:cubicBezTo>
                <a:cubicBezTo>
                  <a:pt x="441" y="2065"/>
                  <a:pt x="447" y="2062"/>
                  <a:pt x="454" y="2065"/>
                </a:cubicBezTo>
                <a:cubicBezTo>
                  <a:pt x="461" y="2067"/>
                  <a:pt x="463" y="2073"/>
                  <a:pt x="462" y="2075"/>
                </a:cubicBezTo>
                <a:cubicBezTo>
                  <a:pt x="451" y="2112"/>
                  <a:pt x="367" y="2370"/>
                  <a:pt x="367" y="2688"/>
                </a:cubicBezTo>
                <a:cubicBezTo>
                  <a:pt x="367" y="3040"/>
                  <a:pt x="511" y="3247"/>
                  <a:pt x="694" y="3247"/>
                </a:cubicBezTo>
                <a:cubicBezTo>
                  <a:pt x="798" y="3247"/>
                  <a:pt x="885" y="3167"/>
                  <a:pt x="885" y="3056"/>
                </a:cubicBezTo>
                <a:cubicBezTo>
                  <a:pt x="885" y="2840"/>
                  <a:pt x="622" y="2816"/>
                  <a:pt x="622" y="2354"/>
                </a:cubicBezTo>
                <a:cubicBezTo>
                  <a:pt x="622" y="2154"/>
                  <a:pt x="662" y="1978"/>
                  <a:pt x="726" y="1771"/>
                </a:cubicBezTo>
                <a:cubicBezTo>
                  <a:pt x="1029" y="782"/>
                  <a:pt x="1963" y="318"/>
                  <a:pt x="2880" y="311"/>
                </a:cubicBezTo>
                <a:cubicBezTo>
                  <a:pt x="3306" y="308"/>
                  <a:pt x="3680" y="435"/>
                  <a:pt x="3694" y="447"/>
                </a:cubicBezTo>
                <a:cubicBezTo>
                  <a:pt x="3696" y="449"/>
                  <a:pt x="3699" y="455"/>
                  <a:pt x="3696" y="461"/>
                </a:cubicBezTo>
                <a:cubicBezTo>
                  <a:pt x="3693" y="468"/>
                  <a:pt x="3688" y="469"/>
                  <a:pt x="3686" y="469"/>
                </a:cubicBezTo>
                <a:cubicBezTo>
                  <a:pt x="3681" y="468"/>
                  <a:pt x="3439" y="367"/>
                  <a:pt x="3071" y="367"/>
                </a:cubicBezTo>
                <a:cubicBezTo>
                  <a:pt x="2728" y="367"/>
                  <a:pt x="2513" y="510"/>
                  <a:pt x="2513" y="694"/>
                </a:cubicBezTo>
                <a:cubicBezTo>
                  <a:pt x="2513" y="798"/>
                  <a:pt x="2593" y="885"/>
                  <a:pt x="2712" y="885"/>
                </a:cubicBezTo>
                <a:cubicBezTo>
                  <a:pt x="2928" y="885"/>
                  <a:pt x="2944" y="622"/>
                  <a:pt x="3406" y="622"/>
                </a:cubicBezTo>
                <a:cubicBezTo>
                  <a:pt x="3606" y="622"/>
                  <a:pt x="3781" y="662"/>
                  <a:pt x="3989" y="726"/>
                </a:cubicBezTo>
                <a:cubicBezTo>
                  <a:pt x="4986" y="1029"/>
                  <a:pt x="5440" y="1971"/>
                  <a:pt x="5449" y="2880"/>
                </a:cubicBezTo>
                <a:cubicBezTo>
                  <a:pt x="5453" y="3346"/>
                  <a:pt x="5322" y="3699"/>
                  <a:pt x="5321" y="3701"/>
                </a:cubicBezTo>
                <a:close/>
                <a:moveTo>
                  <a:pt x="2880" y="136"/>
                </a:moveTo>
                <a:cubicBezTo>
                  <a:pt x="1364" y="136"/>
                  <a:pt x="135" y="1364"/>
                  <a:pt x="135" y="2880"/>
                </a:cubicBezTo>
                <a:cubicBezTo>
                  <a:pt x="135" y="4396"/>
                  <a:pt x="1364" y="5624"/>
                  <a:pt x="2880" y="5624"/>
                </a:cubicBezTo>
                <a:cubicBezTo>
                  <a:pt x="4396" y="5624"/>
                  <a:pt x="5624" y="4396"/>
                  <a:pt x="5624" y="2880"/>
                </a:cubicBezTo>
                <a:cubicBezTo>
                  <a:pt x="5624" y="1372"/>
                  <a:pt x="4396" y="136"/>
                  <a:pt x="2880" y="136"/>
                </a:cubicBezTo>
                <a:close/>
                <a:moveTo>
                  <a:pt x="2880" y="5760"/>
                </a:moveTo>
                <a:cubicBezTo>
                  <a:pt x="1292" y="5760"/>
                  <a:pt x="0" y="4476"/>
                  <a:pt x="0" y="2880"/>
                </a:cubicBezTo>
                <a:cubicBezTo>
                  <a:pt x="0" y="1292"/>
                  <a:pt x="1292" y="0"/>
                  <a:pt x="2880" y="0"/>
                </a:cubicBezTo>
                <a:cubicBezTo>
                  <a:pt x="4467" y="0"/>
                  <a:pt x="5760" y="1292"/>
                  <a:pt x="5760" y="2880"/>
                </a:cubicBezTo>
                <a:cubicBezTo>
                  <a:pt x="5760" y="4476"/>
                  <a:pt x="4467" y="5760"/>
                  <a:pt x="2880" y="5760"/>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89154" tIns="44577" rIns="89154" bIns="44577" numCol="1" anchor="t" anchorCtr="0" compatLnSpc="1">
            <a:prstTxWarp prst="textNoShape">
              <a:avLst/>
            </a:prstTxWarp>
          </a:bodyPr>
          <a:lstStyle/>
          <a:p>
            <a:endParaRPr lang="en-US" sz="1755"/>
          </a:p>
        </p:txBody>
      </p:sp>
    </p:spTree>
    <p:extLst>
      <p:ext uri="{BB962C8B-B14F-4D97-AF65-F5344CB8AC3E}">
        <p14:creationId xmlns:p14="http://schemas.microsoft.com/office/powerpoint/2010/main" val="26964594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Monogram 2">
    <p:bg>
      <p:bgPr>
        <a:solidFill>
          <a:schemeClr val="accent1"/>
        </a:solidFill>
        <a:effectLst/>
      </p:bgPr>
    </p:bg>
    <p:spTree>
      <p:nvGrpSpPr>
        <p:cNvPr id="1" name=""/>
        <p:cNvGrpSpPr/>
        <p:nvPr/>
      </p:nvGrpSpPr>
      <p:grpSpPr>
        <a:xfrm>
          <a:off x="0" y="0"/>
          <a:ext cx="0" cy="0"/>
          <a:chOff x="0" y="0"/>
          <a:chExt cx="0" cy="0"/>
        </a:xfrm>
      </p:grpSpPr>
      <p:sp>
        <p:nvSpPr>
          <p:cNvPr id="5" name="Freeform 5"/>
          <p:cNvSpPr>
            <a:spLocks noChangeAspect="1" noEditPoints="1"/>
          </p:cNvSpPr>
          <p:nvPr/>
        </p:nvSpPr>
        <p:spPr bwMode="black">
          <a:xfrm>
            <a:off x="4638602" y="2110155"/>
            <a:ext cx="2585466" cy="2651760"/>
          </a:xfrm>
          <a:custGeom>
            <a:avLst/>
            <a:gdLst>
              <a:gd name="T0" fmla="*/ 3869 w 5760"/>
              <a:gd name="T1" fmla="*/ 1545 h 5760"/>
              <a:gd name="T2" fmla="*/ 2018 w 5760"/>
              <a:gd name="T3" fmla="*/ 2250 h 5760"/>
              <a:gd name="T4" fmla="*/ 2018 w 5760"/>
              <a:gd name="T5" fmla="*/ 2250 h 5760"/>
              <a:gd name="T6" fmla="*/ 1556 w 5760"/>
              <a:gd name="T7" fmla="*/ 3934 h 5760"/>
              <a:gd name="T8" fmla="*/ 1755 w 5760"/>
              <a:gd name="T9" fmla="*/ 4133 h 5760"/>
              <a:gd name="T10" fmla="*/ 3470 w 5760"/>
              <a:gd name="T11" fmla="*/ 3455 h 5760"/>
              <a:gd name="T12" fmla="*/ 3861 w 5760"/>
              <a:gd name="T13" fmla="*/ 3710 h 5760"/>
              <a:gd name="T14" fmla="*/ 3933 w 5760"/>
              <a:gd name="T15" fmla="*/ 3255 h 5760"/>
              <a:gd name="T16" fmla="*/ 3734 w 5760"/>
              <a:gd name="T17" fmla="*/ 4133 h 5760"/>
              <a:gd name="T18" fmla="*/ 3694 w 5760"/>
              <a:gd name="T19" fmla="*/ 2712 h 5760"/>
              <a:gd name="T20" fmla="*/ 3905 w 5760"/>
              <a:gd name="T21" fmla="*/ 2466 h 5760"/>
              <a:gd name="T22" fmla="*/ 3574 w 5760"/>
              <a:gd name="T23" fmla="*/ 2354 h 5760"/>
              <a:gd name="T24" fmla="*/ 3853 w 5760"/>
              <a:gd name="T25" fmla="*/ 1324 h 5760"/>
              <a:gd name="T26" fmla="*/ 3295 w 5760"/>
              <a:gd name="T27" fmla="*/ 2298 h 5760"/>
              <a:gd name="T28" fmla="*/ 2685 w 5760"/>
              <a:gd name="T29" fmla="*/ 2469 h 5760"/>
              <a:gd name="T30" fmla="*/ 2816 w 5760"/>
              <a:gd name="T31" fmla="*/ 1987 h 5760"/>
              <a:gd name="T32" fmla="*/ 2170 w 5760"/>
              <a:gd name="T33" fmla="*/ 2593 h 5760"/>
              <a:gd name="T34" fmla="*/ 2712 w 5760"/>
              <a:gd name="T35" fmla="*/ 1580 h 5760"/>
              <a:gd name="T36" fmla="*/ 1779 w 5760"/>
              <a:gd name="T37" fmla="*/ 2274 h 5760"/>
              <a:gd name="T38" fmla="*/ 1643 w 5760"/>
              <a:gd name="T39" fmla="*/ 1795 h 5760"/>
              <a:gd name="T40" fmla="*/ 1388 w 5760"/>
              <a:gd name="T41" fmla="*/ 2066 h 5760"/>
              <a:gd name="T42" fmla="*/ 2122 w 5760"/>
              <a:gd name="T43" fmla="*/ 2792 h 5760"/>
              <a:gd name="T44" fmla="*/ 2417 w 5760"/>
              <a:gd name="T45" fmla="*/ 2832 h 5760"/>
              <a:gd name="T46" fmla="*/ 1292 w 5760"/>
              <a:gd name="T47" fmla="*/ 3917 h 5760"/>
              <a:gd name="T48" fmla="*/ 2537 w 5760"/>
              <a:gd name="T49" fmla="*/ 3678 h 5760"/>
              <a:gd name="T50" fmla="*/ 3374 w 5760"/>
              <a:gd name="T51" fmla="*/ 2489 h 5760"/>
              <a:gd name="T52" fmla="*/ 2888 w 5760"/>
              <a:gd name="T53" fmla="*/ 3502 h 5760"/>
              <a:gd name="T54" fmla="*/ 4484 w 5760"/>
              <a:gd name="T55" fmla="*/ 3646 h 5760"/>
              <a:gd name="T56" fmla="*/ 5321 w 5760"/>
              <a:gd name="T57" fmla="*/ 3701 h 5760"/>
              <a:gd name="T58" fmla="*/ 5297 w 5760"/>
              <a:gd name="T59" fmla="*/ 3694 h 5760"/>
              <a:gd name="T60" fmla="*/ 5066 w 5760"/>
              <a:gd name="T61" fmla="*/ 2513 h 5760"/>
              <a:gd name="T62" fmla="*/ 5138 w 5760"/>
              <a:gd name="T63" fmla="*/ 3415 h 5760"/>
              <a:gd name="T64" fmla="*/ 2880 w 5760"/>
              <a:gd name="T65" fmla="*/ 5449 h 5760"/>
              <a:gd name="T66" fmla="*/ 2063 w 5760"/>
              <a:gd name="T67" fmla="*/ 5306 h 5760"/>
              <a:gd name="T68" fmla="*/ 2689 w 5760"/>
              <a:gd name="T69" fmla="*/ 5393 h 5760"/>
              <a:gd name="T70" fmla="*/ 3047 w 5760"/>
              <a:gd name="T71" fmla="*/ 4875 h 5760"/>
              <a:gd name="T72" fmla="*/ 1771 w 5760"/>
              <a:gd name="T73" fmla="*/ 5042 h 5760"/>
              <a:gd name="T74" fmla="*/ 440 w 5760"/>
              <a:gd name="T75" fmla="*/ 2067 h 5760"/>
              <a:gd name="T76" fmla="*/ 462 w 5760"/>
              <a:gd name="T77" fmla="*/ 2075 h 5760"/>
              <a:gd name="T78" fmla="*/ 694 w 5760"/>
              <a:gd name="T79" fmla="*/ 3247 h 5760"/>
              <a:gd name="T80" fmla="*/ 622 w 5760"/>
              <a:gd name="T81" fmla="*/ 2354 h 5760"/>
              <a:gd name="T82" fmla="*/ 2880 w 5760"/>
              <a:gd name="T83" fmla="*/ 311 h 5760"/>
              <a:gd name="T84" fmla="*/ 3696 w 5760"/>
              <a:gd name="T85" fmla="*/ 461 h 5760"/>
              <a:gd name="T86" fmla="*/ 3071 w 5760"/>
              <a:gd name="T87" fmla="*/ 367 h 5760"/>
              <a:gd name="T88" fmla="*/ 2712 w 5760"/>
              <a:gd name="T89" fmla="*/ 885 h 5760"/>
              <a:gd name="T90" fmla="*/ 3989 w 5760"/>
              <a:gd name="T91" fmla="*/ 726 h 5760"/>
              <a:gd name="T92" fmla="*/ 5321 w 5760"/>
              <a:gd name="T93" fmla="*/ 3701 h 5760"/>
              <a:gd name="T94" fmla="*/ 135 w 5760"/>
              <a:gd name="T95" fmla="*/ 2880 h 5760"/>
              <a:gd name="T96" fmla="*/ 5624 w 5760"/>
              <a:gd name="T97" fmla="*/ 2880 h 5760"/>
              <a:gd name="T98" fmla="*/ 2880 w 5760"/>
              <a:gd name="T99" fmla="*/ 5760 h 5760"/>
              <a:gd name="T100" fmla="*/ 2880 w 5760"/>
              <a:gd name="T101" fmla="*/ 0 h 5760"/>
              <a:gd name="T102" fmla="*/ 2880 w 5760"/>
              <a:gd name="T103" fmla="*/ 5760 h 5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5760">
                <a:moveTo>
                  <a:pt x="3526" y="2130"/>
                </a:moveTo>
                <a:cubicBezTo>
                  <a:pt x="3526" y="1803"/>
                  <a:pt x="3748" y="1485"/>
                  <a:pt x="3869" y="1545"/>
                </a:cubicBezTo>
                <a:cubicBezTo>
                  <a:pt x="4006" y="1614"/>
                  <a:pt x="3766" y="1923"/>
                  <a:pt x="3526" y="2130"/>
                </a:cubicBezTo>
                <a:moveTo>
                  <a:pt x="2018" y="2250"/>
                </a:moveTo>
                <a:cubicBezTo>
                  <a:pt x="2018" y="1987"/>
                  <a:pt x="2278" y="1486"/>
                  <a:pt x="2437" y="1539"/>
                </a:cubicBezTo>
                <a:cubicBezTo>
                  <a:pt x="2625" y="1601"/>
                  <a:pt x="2282" y="2106"/>
                  <a:pt x="2018" y="2250"/>
                </a:cubicBezTo>
                <a:close/>
                <a:moveTo>
                  <a:pt x="1755" y="4133"/>
                </a:moveTo>
                <a:cubicBezTo>
                  <a:pt x="1635" y="4138"/>
                  <a:pt x="1556" y="4062"/>
                  <a:pt x="1556" y="3934"/>
                </a:cubicBezTo>
                <a:cubicBezTo>
                  <a:pt x="1556" y="3591"/>
                  <a:pt x="2031" y="3264"/>
                  <a:pt x="2390" y="3088"/>
                </a:cubicBezTo>
                <a:cubicBezTo>
                  <a:pt x="2327" y="3567"/>
                  <a:pt x="2165" y="4114"/>
                  <a:pt x="1755" y="4133"/>
                </a:cubicBezTo>
                <a:close/>
                <a:moveTo>
                  <a:pt x="3949" y="3016"/>
                </a:moveTo>
                <a:cubicBezTo>
                  <a:pt x="3678" y="3016"/>
                  <a:pt x="3470" y="3215"/>
                  <a:pt x="3470" y="3455"/>
                </a:cubicBezTo>
                <a:cubicBezTo>
                  <a:pt x="3470" y="3654"/>
                  <a:pt x="3590" y="3813"/>
                  <a:pt x="3750" y="3813"/>
                </a:cubicBezTo>
                <a:cubicBezTo>
                  <a:pt x="3806" y="3813"/>
                  <a:pt x="3861" y="3782"/>
                  <a:pt x="3861" y="3710"/>
                </a:cubicBezTo>
                <a:cubicBezTo>
                  <a:pt x="3861" y="3606"/>
                  <a:pt x="3724" y="3581"/>
                  <a:pt x="3734" y="3426"/>
                </a:cubicBezTo>
                <a:cubicBezTo>
                  <a:pt x="3741" y="3323"/>
                  <a:pt x="3837" y="3255"/>
                  <a:pt x="3933" y="3255"/>
                </a:cubicBezTo>
                <a:cubicBezTo>
                  <a:pt x="4124" y="3255"/>
                  <a:pt x="4214" y="3440"/>
                  <a:pt x="4214" y="3632"/>
                </a:cubicBezTo>
                <a:cubicBezTo>
                  <a:pt x="4206" y="3927"/>
                  <a:pt x="3989" y="4133"/>
                  <a:pt x="3734" y="4133"/>
                </a:cubicBezTo>
                <a:cubicBezTo>
                  <a:pt x="3398" y="4133"/>
                  <a:pt x="3183" y="3813"/>
                  <a:pt x="3183" y="3470"/>
                </a:cubicBezTo>
                <a:cubicBezTo>
                  <a:pt x="3183" y="2960"/>
                  <a:pt x="3518" y="2760"/>
                  <a:pt x="3694" y="2712"/>
                </a:cubicBezTo>
                <a:cubicBezTo>
                  <a:pt x="3696" y="2712"/>
                  <a:pt x="4153" y="2794"/>
                  <a:pt x="4138" y="2592"/>
                </a:cubicBezTo>
                <a:cubicBezTo>
                  <a:pt x="4132" y="2504"/>
                  <a:pt x="4000" y="2470"/>
                  <a:pt x="3905" y="2466"/>
                </a:cubicBezTo>
                <a:cubicBezTo>
                  <a:pt x="3799" y="2462"/>
                  <a:pt x="3692" y="2500"/>
                  <a:pt x="3692" y="2500"/>
                </a:cubicBezTo>
                <a:cubicBezTo>
                  <a:pt x="3636" y="2472"/>
                  <a:pt x="3598" y="2417"/>
                  <a:pt x="3574" y="2354"/>
                </a:cubicBezTo>
                <a:cubicBezTo>
                  <a:pt x="3901" y="2106"/>
                  <a:pt x="4133" y="1867"/>
                  <a:pt x="4133" y="1596"/>
                </a:cubicBezTo>
                <a:cubicBezTo>
                  <a:pt x="4133" y="1452"/>
                  <a:pt x="4037" y="1324"/>
                  <a:pt x="3853" y="1324"/>
                </a:cubicBezTo>
                <a:cubicBezTo>
                  <a:pt x="3526" y="1324"/>
                  <a:pt x="3279" y="1739"/>
                  <a:pt x="3279" y="2114"/>
                </a:cubicBezTo>
                <a:cubicBezTo>
                  <a:pt x="3279" y="2178"/>
                  <a:pt x="3279" y="2242"/>
                  <a:pt x="3295" y="2298"/>
                </a:cubicBezTo>
                <a:cubicBezTo>
                  <a:pt x="3087" y="2449"/>
                  <a:pt x="2933" y="2543"/>
                  <a:pt x="2654" y="2711"/>
                </a:cubicBezTo>
                <a:cubicBezTo>
                  <a:pt x="2654" y="2676"/>
                  <a:pt x="2661" y="2586"/>
                  <a:pt x="2685" y="2469"/>
                </a:cubicBezTo>
                <a:cubicBezTo>
                  <a:pt x="2780" y="2365"/>
                  <a:pt x="2912" y="2210"/>
                  <a:pt x="2912" y="2090"/>
                </a:cubicBezTo>
                <a:cubicBezTo>
                  <a:pt x="2912" y="2034"/>
                  <a:pt x="2880" y="1987"/>
                  <a:pt x="2816" y="1987"/>
                </a:cubicBezTo>
                <a:cubicBezTo>
                  <a:pt x="2657" y="1987"/>
                  <a:pt x="2537" y="2226"/>
                  <a:pt x="2505" y="2393"/>
                </a:cubicBezTo>
                <a:cubicBezTo>
                  <a:pt x="2433" y="2481"/>
                  <a:pt x="2290" y="2593"/>
                  <a:pt x="2170" y="2593"/>
                </a:cubicBezTo>
                <a:cubicBezTo>
                  <a:pt x="2074" y="2593"/>
                  <a:pt x="2042" y="2505"/>
                  <a:pt x="2034" y="2473"/>
                </a:cubicBezTo>
                <a:cubicBezTo>
                  <a:pt x="2338" y="2369"/>
                  <a:pt x="2712" y="1955"/>
                  <a:pt x="2712" y="1580"/>
                </a:cubicBezTo>
                <a:cubicBezTo>
                  <a:pt x="2712" y="1500"/>
                  <a:pt x="2681" y="1324"/>
                  <a:pt x="2441" y="1324"/>
                </a:cubicBezTo>
                <a:cubicBezTo>
                  <a:pt x="2082" y="1324"/>
                  <a:pt x="1779" y="1859"/>
                  <a:pt x="1779" y="2274"/>
                </a:cubicBezTo>
                <a:cubicBezTo>
                  <a:pt x="1651" y="2274"/>
                  <a:pt x="1604" y="2138"/>
                  <a:pt x="1604" y="2034"/>
                </a:cubicBezTo>
                <a:cubicBezTo>
                  <a:pt x="1604" y="1931"/>
                  <a:pt x="1643" y="1827"/>
                  <a:pt x="1643" y="1795"/>
                </a:cubicBezTo>
                <a:cubicBezTo>
                  <a:pt x="1643" y="1763"/>
                  <a:pt x="1627" y="1723"/>
                  <a:pt x="1580" y="1723"/>
                </a:cubicBezTo>
                <a:cubicBezTo>
                  <a:pt x="1460" y="1723"/>
                  <a:pt x="1388" y="1883"/>
                  <a:pt x="1388" y="2066"/>
                </a:cubicBezTo>
                <a:cubicBezTo>
                  <a:pt x="1396" y="2322"/>
                  <a:pt x="1564" y="2481"/>
                  <a:pt x="1787" y="2497"/>
                </a:cubicBezTo>
                <a:cubicBezTo>
                  <a:pt x="1819" y="2649"/>
                  <a:pt x="1955" y="2792"/>
                  <a:pt x="2122" y="2792"/>
                </a:cubicBezTo>
                <a:cubicBezTo>
                  <a:pt x="2226" y="2792"/>
                  <a:pt x="2353" y="2760"/>
                  <a:pt x="2441" y="2681"/>
                </a:cubicBezTo>
                <a:cubicBezTo>
                  <a:pt x="2433" y="2737"/>
                  <a:pt x="2425" y="2784"/>
                  <a:pt x="2417" y="2832"/>
                </a:cubicBezTo>
                <a:cubicBezTo>
                  <a:pt x="2066" y="3016"/>
                  <a:pt x="1811" y="3143"/>
                  <a:pt x="1580" y="3351"/>
                </a:cubicBezTo>
                <a:cubicBezTo>
                  <a:pt x="1396" y="3518"/>
                  <a:pt x="1292" y="3742"/>
                  <a:pt x="1292" y="3917"/>
                </a:cubicBezTo>
                <a:cubicBezTo>
                  <a:pt x="1292" y="4157"/>
                  <a:pt x="1444" y="4380"/>
                  <a:pt x="1755" y="4380"/>
                </a:cubicBezTo>
                <a:cubicBezTo>
                  <a:pt x="2122" y="4380"/>
                  <a:pt x="2401" y="4085"/>
                  <a:pt x="2537" y="3678"/>
                </a:cubicBezTo>
                <a:cubicBezTo>
                  <a:pt x="2601" y="3486"/>
                  <a:pt x="2626" y="3208"/>
                  <a:pt x="2642" y="2952"/>
                </a:cubicBezTo>
                <a:cubicBezTo>
                  <a:pt x="3009" y="2745"/>
                  <a:pt x="3183" y="2625"/>
                  <a:pt x="3374" y="2489"/>
                </a:cubicBezTo>
                <a:cubicBezTo>
                  <a:pt x="3398" y="2529"/>
                  <a:pt x="3423" y="2561"/>
                  <a:pt x="3454" y="2585"/>
                </a:cubicBezTo>
                <a:cubicBezTo>
                  <a:pt x="3287" y="2673"/>
                  <a:pt x="2888" y="2920"/>
                  <a:pt x="2888" y="3502"/>
                </a:cubicBezTo>
                <a:cubicBezTo>
                  <a:pt x="2888" y="3917"/>
                  <a:pt x="3167" y="4380"/>
                  <a:pt x="3718" y="4380"/>
                </a:cubicBezTo>
                <a:cubicBezTo>
                  <a:pt x="4172" y="4380"/>
                  <a:pt x="4484" y="4005"/>
                  <a:pt x="4484" y="3646"/>
                </a:cubicBezTo>
                <a:cubicBezTo>
                  <a:pt x="4484" y="3319"/>
                  <a:pt x="4300" y="3016"/>
                  <a:pt x="3949" y="3016"/>
                </a:cubicBezTo>
                <a:close/>
                <a:moveTo>
                  <a:pt x="5321" y="3701"/>
                </a:moveTo>
                <a:cubicBezTo>
                  <a:pt x="5319" y="3703"/>
                  <a:pt x="5315" y="3707"/>
                  <a:pt x="5306" y="3704"/>
                </a:cubicBezTo>
                <a:cubicBezTo>
                  <a:pt x="5299" y="3702"/>
                  <a:pt x="5297" y="3698"/>
                  <a:pt x="5297" y="3694"/>
                </a:cubicBezTo>
                <a:cubicBezTo>
                  <a:pt x="5298" y="3689"/>
                  <a:pt x="5394" y="3405"/>
                  <a:pt x="5393" y="3080"/>
                </a:cubicBezTo>
                <a:cubicBezTo>
                  <a:pt x="5392" y="2728"/>
                  <a:pt x="5249" y="2513"/>
                  <a:pt x="5066" y="2513"/>
                </a:cubicBezTo>
                <a:cubicBezTo>
                  <a:pt x="4954" y="2513"/>
                  <a:pt x="4874" y="2593"/>
                  <a:pt x="4874" y="2712"/>
                </a:cubicBezTo>
                <a:cubicBezTo>
                  <a:pt x="4874" y="2928"/>
                  <a:pt x="5138" y="2944"/>
                  <a:pt x="5138" y="3415"/>
                </a:cubicBezTo>
                <a:cubicBezTo>
                  <a:pt x="5138" y="3606"/>
                  <a:pt x="5098" y="3789"/>
                  <a:pt x="5034" y="3989"/>
                </a:cubicBezTo>
                <a:cubicBezTo>
                  <a:pt x="4739" y="4986"/>
                  <a:pt x="3797" y="5449"/>
                  <a:pt x="2880" y="5449"/>
                </a:cubicBezTo>
                <a:cubicBezTo>
                  <a:pt x="2457" y="5449"/>
                  <a:pt x="2157" y="5362"/>
                  <a:pt x="2067" y="5322"/>
                </a:cubicBezTo>
                <a:cubicBezTo>
                  <a:pt x="2063" y="5320"/>
                  <a:pt x="2061" y="5313"/>
                  <a:pt x="2063" y="5306"/>
                </a:cubicBezTo>
                <a:cubicBezTo>
                  <a:pt x="2065" y="5300"/>
                  <a:pt x="2072" y="5296"/>
                  <a:pt x="2075" y="5298"/>
                </a:cubicBezTo>
                <a:cubicBezTo>
                  <a:pt x="2111" y="5312"/>
                  <a:pt x="2369" y="5393"/>
                  <a:pt x="2689" y="5393"/>
                </a:cubicBezTo>
                <a:cubicBezTo>
                  <a:pt x="3040" y="5393"/>
                  <a:pt x="3247" y="5250"/>
                  <a:pt x="3247" y="5074"/>
                </a:cubicBezTo>
                <a:cubicBezTo>
                  <a:pt x="3247" y="4962"/>
                  <a:pt x="3159" y="4875"/>
                  <a:pt x="3047" y="4875"/>
                </a:cubicBezTo>
                <a:cubicBezTo>
                  <a:pt x="2832" y="4875"/>
                  <a:pt x="2816" y="5146"/>
                  <a:pt x="2353" y="5146"/>
                </a:cubicBezTo>
                <a:cubicBezTo>
                  <a:pt x="2154" y="5146"/>
                  <a:pt x="1979" y="5106"/>
                  <a:pt x="1771" y="5042"/>
                </a:cubicBezTo>
                <a:cubicBezTo>
                  <a:pt x="782" y="4739"/>
                  <a:pt x="310" y="3805"/>
                  <a:pt x="311" y="2880"/>
                </a:cubicBezTo>
                <a:cubicBezTo>
                  <a:pt x="311" y="2429"/>
                  <a:pt x="438" y="2070"/>
                  <a:pt x="440" y="2067"/>
                </a:cubicBezTo>
                <a:cubicBezTo>
                  <a:pt x="441" y="2065"/>
                  <a:pt x="447" y="2062"/>
                  <a:pt x="454" y="2065"/>
                </a:cubicBezTo>
                <a:cubicBezTo>
                  <a:pt x="461" y="2067"/>
                  <a:pt x="463" y="2073"/>
                  <a:pt x="462" y="2075"/>
                </a:cubicBezTo>
                <a:cubicBezTo>
                  <a:pt x="451" y="2112"/>
                  <a:pt x="367" y="2370"/>
                  <a:pt x="367" y="2688"/>
                </a:cubicBezTo>
                <a:cubicBezTo>
                  <a:pt x="367" y="3040"/>
                  <a:pt x="511" y="3247"/>
                  <a:pt x="694" y="3247"/>
                </a:cubicBezTo>
                <a:cubicBezTo>
                  <a:pt x="798" y="3247"/>
                  <a:pt x="885" y="3167"/>
                  <a:pt x="885" y="3056"/>
                </a:cubicBezTo>
                <a:cubicBezTo>
                  <a:pt x="885" y="2840"/>
                  <a:pt x="622" y="2816"/>
                  <a:pt x="622" y="2354"/>
                </a:cubicBezTo>
                <a:cubicBezTo>
                  <a:pt x="622" y="2154"/>
                  <a:pt x="662" y="1978"/>
                  <a:pt x="726" y="1771"/>
                </a:cubicBezTo>
                <a:cubicBezTo>
                  <a:pt x="1029" y="782"/>
                  <a:pt x="1963" y="318"/>
                  <a:pt x="2880" y="311"/>
                </a:cubicBezTo>
                <a:cubicBezTo>
                  <a:pt x="3306" y="308"/>
                  <a:pt x="3680" y="435"/>
                  <a:pt x="3694" y="447"/>
                </a:cubicBezTo>
                <a:cubicBezTo>
                  <a:pt x="3696" y="449"/>
                  <a:pt x="3699" y="455"/>
                  <a:pt x="3696" y="461"/>
                </a:cubicBezTo>
                <a:cubicBezTo>
                  <a:pt x="3693" y="468"/>
                  <a:pt x="3688" y="469"/>
                  <a:pt x="3686" y="469"/>
                </a:cubicBezTo>
                <a:cubicBezTo>
                  <a:pt x="3681" y="468"/>
                  <a:pt x="3439" y="367"/>
                  <a:pt x="3071" y="367"/>
                </a:cubicBezTo>
                <a:cubicBezTo>
                  <a:pt x="2728" y="367"/>
                  <a:pt x="2513" y="510"/>
                  <a:pt x="2513" y="694"/>
                </a:cubicBezTo>
                <a:cubicBezTo>
                  <a:pt x="2513" y="798"/>
                  <a:pt x="2593" y="885"/>
                  <a:pt x="2712" y="885"/>
                </a:cubicBezTo>
                <a:cubicBezTo>
                  <a:pt x="2928" y="885"/>
                  <a:pt x="2944" y="622"/>
                  <a:pt x="3406" y="622"/>
                </a:cubicBezTo>
                <a:cubicBezTo>
                  <a:pt x="3606" y="622"/>
                  <a:pt x="3781" y="662"/>
                  <a:pt x="3989" y="726"/>
                </a:cubicBezTo>
                <a:cubicBezTo>
                  <a:pt x="4986" y="1029"/>
                  <a:pt x="5440" y="1971"/>
                  <a:pt x="5449" y="2880"/>
                </a:cubicBezTo>
                <a:cubicBezTo>
                  <a:pt x="5453" y="3346"/>
                  <a:pt x="5322" y="3699"/>
                  <a:pt x="5321" y="3701"/>
                </a:cubicBezTo>
                <a:close/>
                <a:moveTo>
                  <a:pt x="2880" y="136"/>
                </a:moveTo>
                <a:cubicBezTo>
                  <a:pt x="1364" y="136"/>
                  <a:pt x="135" y="1364"/>
                  <a:pt x="135" y="2880"/>
                </a:cubicBezTo>
                <a:cubicBezTo>
                  <a:pt x="135" y="4396"/>
                  <a:pt x="1364" y="5624"/>
                  <a:pt x="2880" y="5624"/>
                </a:cubicBezTo>
                <a:cubicBezTo>
                  <a:pt x="4396" y="5624"/>
                  <a:pt x="5624" y="4396"/>
                  <a:pt x="5624" y="2880"/>
                </a:cubicBezTo>
                <a:cubicBezTo>
                  <a:pt x="5624" y="1372"/>
                  <a:pt x="4396" y="136"/>
                  <a:pt x="2880" y="136"/>
                </a:cubicBezTo>
                <a:close/>
                <a:moveTo>
                  <a:pt x="2880" y="5760"/>
                </a:moveTo>
                <a:cubicBezTo>
                  <a:pt x="1292" y="5760"/>
                  <a:pt x="0" y="4476"/>
                  <a:pt x="0" y="2880"/>
                </a:cubicBezTo>
                <a:cubicBezTo>
                  <a:pt x="0" y="1292"/>
                  <a:pt x="1292" y="0"/>
                  <a:pt x="2880" y="0"/>
                </a:cubicBezTo>
                <a:cubicBezTo>
                  <a:pt x="4467" y="0"/>
                  <a:pt x="5760" y="1292"/>
                  <a:pt x="5760" y="2880"/>
                </a:cubicBezTo>
                <a:cubicBezTo>
                  <a:pt x="5760" y="4476"/>
                  <a:pt x="4467" y="5760"/>
                  <a:pt x="2880" y="5760"/>
                </a:cubicBezTo>
                <a:close/>
              </a:path>
            </a:pathLst>
          </a:custGeom>
          <a:solidFill>
            <a:srgbClr val="FFFFFF"/>
          </a:solidFill>
          <a:ln>
            <a:noFill/>
          </a:ln>
        </p:spPr>
        <p:txBody>
          <a:bodyPr vert="horz" wrap="square" lIns="89154" tIns="44577" rIns="89154" bIns="44577" numCol="1" anchor="t" anchorCtr="0" compatLnSpc="1">
            <a:prstTxWarp prst="textNoShape">
              <a:avLst/>
            </a:prstTxWarp>
          </a:bodyPr>
          <a:lstStyle/>
          <a:p>
            <a:endParaRPr lang="en-US" sz="1755"/>
          </a:p>
        </p:txBody>
      </p:sp>
    </p:spTree>
    <p:extLst>
      <p:ext uri="{BB962C8B-B14F-4D97-AF65-F5344CB8AC3E}">
        <p14:creationId xmlns:p14="http://schemas.microsoft.com/office/powerpoint/2010/main" val="1006183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2_WireframeMockups">
    <p:spTree>
      <p:nvGrpSpPr>
        <p:cNvPr id="1" name=""/>
        <p:cNvGrpSpPr/>
        <p:nvPr/>
      </p:nvGrpSpPr>
      <p:grpSpPr>
        <a:xfrm>
          <a:off x="0" y="0"/>
          <a:ext cx="0" cy="0"/>
          <a:chOff x="0" y="0"/>
          <a:chExt cx="0" cy="0"/>
        </a:xfrm>
      </p:grpSpPr>
    </p:spTree>
    <p:extLst>
      <p:ext uri="{BB962C8B-B14F-4D97-AF65-F5344CB8AC3E}">
        <p14:creationId xmlns:p14="http://schemas.microsoft.com/office/powerpoint/2010/main" val="647692917"/>
      </p:ext>
    </p:extLst>
  </p:cSld>
  <p:clrMapOvr>
    <a:masterClrMapping/>
  </p:clrMapOvr>
  <p:extLst mod="1">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Quote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423536" y="1828800"/>
            <a:ext cx="5720715" cy="2077492"/>
          </a:xfrm>
        </p:spPr>
        <p:txBody>
          <a:bodyPr wrap="square" anchor="t" anchorCtr="0">
            <a:spAutoFit/>
          </a:bodyPr>
          <a:lstStyle>
            <a:lvl1pPr marL="0" marR="0" indent="0" algn="l" defTabSz="891540" rtl="0" eaLnBrk="1" fontAlgn="auto" latinLnBrk="0" hangingPunct="1">
              <a:lnSpc>
                <a:spcPct val="90000"/>
              </a:lnSpc>
              <a:spcBef>
                <a:spcPct val="0"/>
              </a:spcBef>
              <a:spcAft>
                <a:spcPts val="0"/>
              </a:spcAft>
              <a:buClrTx/>
              <a:buSzTx/>
              <a:buFontTx/>
              <a:buNone/>
              <a:tabLst/>
              <a:defRPr lang="en-US" sz="2925" b="0" i="0" smtClean="0">
                <a:effectLst/>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br>
              <a:rPr lang="en-US" dirty="0"/>
            </a:br>
            <a:br>
              <a:rPr lang="en-US" dirty="0"/>
            </a:b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endParaRPr lang="en-CA" dirty="0"/>
          </a:p>
        </p:txBody>
      </p:sp>
      <p:sp>
        <p:nvSpPr>
          <p:cNvPr id="13" name="Picture Placeholder 3"/>
          <p:cNvSpPr>
            <a:spLocks noGrp="1"/>
          </p:cNvSpPr>
          <p:nvPr>
            <p:ph type="pic" sz="quarter" idx="14"/>
          </p:nvPr>
        </p:nvSpPr>
        <p:spPr>
          <a:xfrm>
            <a:off x="-10918" y="-2717"/>
            <a:ext cx="4819082" cy="6878178"/>
          </a:xfrm>
          <a:custGeom>
            <a:avLst/>
            <a:gdLst>
              <a:gd name="connsiteX0" fmla="*/ 0 w 11554153"/>
              <a:gd name="connsiteY0" fmla="*/ 0 h 5777821"/>
              <a:gd name="connsiteX1" fmla="*/ 11554153 w 11554153"/>
              <a:gd name="connsiteY1" fmla="*/ 1489 h 5777821"/>
              <a:gd name="connsiteX2" fmla="*/ 5776332 w 11554153"/>
              <a:gd name="connsiteY2" fmla="*/ 5777821 h 5777821"/>
              <a:gd name="connsiteX0" fmla="*/ 0 w 11554153"/>
              <a:gd name="connsiteY0" fmla="*/ 0 h 5777821"/>
              <a:gd name="connsiteX1" fmla="*/ 11554153 w 11554153"/>
              <a:gd name="connsiteY1" fmla="*/ 1489 h 5777821"/>
              <a:gd name="connsiteX2" fmla="*/ 5776332 w 11554153"/>
              <a:gd name="connsiteY2" fmla="*/ 5777821 h 5777821"/>
              <a:gd name="connsiteX3" fmla="*/ 3462728 w 11554153"/>
              <a:gd name="connsiteY3" fmla="*/ 3439739 h 5777821"/>
              <a:gd name="connsiteX4" fmla="*/ 0 w 11554153"/>
              <a:gd name="connsiteY4" fmla="*/ 0 h 5777821"/>
              <a:gd name="connsiteX0" fmla="*/ 40448 w 11594601"/>
              <a:gd name="connsiteY0" fmla="*/ 0 h 7059167"/>
              <a:gd name="connsiteX1" fmla="*/ 11594601 w 11594601"/>
              <a:gd name="connsiteY1" fmla="*/ 1489 h 7059167"/>
              <a:gd name="connsiteX2" fmla="*/ 5816780 w 11594601"/>
              <a:gd name="connsiteY2" fmla="*/ 5777821 h 7059167"/>
              <a:gd name="connsiteX3" fmla="*/ 0 w 11594601"/>
              <a:gd name="connsiteY3" fmla="*/ 7059167 h 7059167"/>
              <a:gd name="connsiteX4" fmla="*/ 40448 w 11594601"/>
              <a:gd name="connsiteY4" fmla="*/ 0 h 7059167"/>
              <a:gd name="connsiteX0" fmla="*/ 40448 w 11720613"/>
              <a:gd name="connsiteY0" fmla="*/ 0 h 7432857"/>
              <a:gd name="connsiteX1" fmla="*/ 11594601 w 11720613"/>
              <a:gd name="connsiteY1" fmla="*/ 1489 h 7432857"/>
              <a:gd name="connsiteX2" fmla="*/ 5816780 w 11720613"/>
              <a:gd name="connsiteY2" fmla="*/ 5777821 h 7432857"/>
              <a:gd name="connsiteX3" fmla="*/ 0 w 11720613"/>
              <a:gd name="connsiteY3" fmla="*/ 7059167 h 7432857"/>
              <a:gd name="connsiteX4" fmla="*/ 40448 w 11720613"/>
              <a:gd name="connsiteY4" fmla="*/ 0 h 7432857"/>
              <a:gd name="connsiteX0" fmla="*/ 40448 w 11594601"/>
              <a:gd name="connsiteY0" fmla="*/ 0 h 7432857"/>
              <a:gd name="connsiteX1" fmla="*/ 11594601 w 11594601"/>
              <a:gd name="connsiteY1" fmla="*/ 1489 h 7432857"/>
              <a:gd name="connsiteX2" fmla="*/ 5816780 w 11594601"/>
              <a:gd name="connsiteY2" fmla="*/ 5777821 h 7432857"/>
              <a:gd name="connsiteX3" fmla="*/ 0 w 11594601"/>
              <a:gd name="connsiteY3" fmla="*/ 7059167 h 7432857"/>
              <a:gd name="connsiteX4" fmla="*/ 40448 w 11594601"/>
              <a:gd name="connsiteY4" fmla="*/ 0 h 7432857"/>
              <a:gd name="connsiteX0" fmla="*/ 40448 w 11594601"/>
              <a:gd name="connsiteY0" fmla="*/ 0 h 7844066"/>
              <a:gd name="connsiteX1" fmla="*/ 11594601 w 11594601"/>
              <a:gd name="connsiteY1" fmla="*/ 1489 h 7844066"/>
              <a:gd name="connsiteX2" fmla="*/ 4613881 w 11594601"/>
              <a:gd name="connsiteY2" fmla="*/ 7022802 h 7844066"/>
              <a:gd name="connsiteX3" fmla="*/ 0 w 11594601"/>
              <a:gd name="connsiteY3" fmla="*/ 7059167 h 7844066"/>
              <a:gd name="connsiteX4" fmla="*/ 40448 w 11594601"/>
              <a:gd name="connsiteY4" fmla="*/ 0 h 7844066"/>
              <a:gd name="connsiteX0" fmla="*/ 40448 w 11594601"/>
              <a:gd name="connsiteY0" fmla="*/ 0 h 7551046"/>
              <a:gd name="connsiteX1" fmla="*/ 11594601 w 11594601"/>
              <a:gd name="connsiteY1" fmla="*/ 1489 h 7551046"/>
              <a:gd name="connsiteX2" fmla="*/ 4613881 w 11594601"/>
              <a:gd name="connsiteY2" fmla="*/ 7022802 h 7551046"/>
              <a:gd name="connsiteX3" fmla="*/ 0 w 11594601"/>
              <a:gd name="connsiteY3" fmla="*/ 7059167 h 7551046"/>
              <a:gd name="connsiteX4" fmla="*/ 40448 w 11594601"/>
              <a:gd name="connsiteY4" fmla="*/ 0 h 7551046"/>
              <a:gd name="connsiteX0" fmla="*/ 40448 w 4613881"/>
              <a:gd name="connsiteY0" fmla="*/ 0 h 7551046"/>
              <a:gd name="connsiteX1" fmla="*/ 4145073 w 4613881"/>
              <a:gd name="connsiteY1" fmla="*/ 14324 h 7551046"/>
              <a:gd name="connsiteX2" fmla="*/ 4613881 w 4613881"/>
              <a:gd name="connsiteY2" fmla="*/ 7022802 h 7551046"/>
              <a:gd name="connsiteX3" fmla="*/ 0 w 4613881"/>
              <a:gd name="connsiteY3" fmla="*/ 7059167 h 7551046"/>
              <a:gd name="connsiteX4" fmla="*/ 40448 w 4613881"/>
              <a:gd name="connsiteY4" fmla="*/ 0 h 7551046"/>
              <a:gd name="connsiteX0" fmla="*/ 40448 w 4613881"/>
              <a:gd name="connsiteY0" fmla="*/ 0 h 7551046"/>
              <a:gd name="connsiteX1" fmla="*/ 4145073 w 4613881"/>
              <a:gd name="connsiteY1" fmla="*/ 14324 h 7551046"/>
              <a:gd name="connsiteX2" fmla="*/ 4305110 w 4613881"/>
              <a:gd name="connsiteY2" fmla="*/ 2823666 h 7551046"/>
              <a:gd name="connsiteX3" fmla="*/ 4613881 w 4613881"/>
              <a:gd name="connsiteY3" fmla="*/ 7022802 h 7551046"/>
              <a:gd name="connsiteX4" fmla="*/ 0 w 4613881"/>
              <a:gd name="connsiteY4" fmla="*/ 7059167 h 7551046"/>
              <a:gd name="connsiteX5" fmla="*/ 40448 w 4613881"/>
              <a:gd name="connsiteY5" fmla="*/ 0 h 7551046"/>
              <a:gd name="connsiteX0" fmla="*/ 40448 w 8335873"/>
              <a:gd name="connsiteY0" fmla="*/ 0 h 7551046"/>
              <a:gd name="connsiteX1" fmla="*/ 4145073 w 8335873"/>
              <a:gd name="connsiteY1" fmla="*/ 14324 h 7551046"/>
              <a:gd name="connsiteX2" fmla="*/ 8335873 w 8335873"/>
              <a:gd name="connsiteY2" fmla="*/ 2387281 h 7551046"/>
              <a:gd name="connsiteX3" fmla="*/ 4613881 w 8335873"/>
              <a:gd name="connsiteY3" fmla="*/ 7022802 h 7551046"/>
              <a:gd name="connsiteX4" fmla="*/ 0 w 8335873"/>
              <a:gd name="connsiteY4" fmla="*/ 7059167 h 7551046"/>
              <a:gd name="connsiteX5" fmla="*/ 40448 w 8335873"/>
              <a:gd name="connsiteY5" fmla="*/ 0 h 7551046"/>
              <a:gd name="connsiteX0" fmla="*/ 0 w 8335873"/>
              <a:gd name="connsiteY0" fmla="*/ 7059167 h 7116496"/>
              <a:gd name="connsiteX1" fmla="*/ 40448 w 8335873"/>
              <a:gd name="connsiteY1" fmla="*/ 0 h 7116496"/>
              <a:gd name="connsiteX2" fmla="*/ 4145073 w 8335873"/>
              <a:gd name="connsiteY2" fmla="*/ 14324 h 7116496"/>
              <a:gd name="connsiteX3" fmla="*/ 8335873 w 8335873"/>
              <a:gd name="connsiteY3" fmla="*/ 2387281 h 7116496"/>
              <a:gd name="connsiteX4" fmla="*/ 4767936 w 8335873"/>
              <a:gd name="connsiteY4" fmla="*/ 7116496 h 7116496"/>
              <a:gd name="connsiteX0" fmla="*/ 0 w 8335873"/>
              <a:gd name="connsiteY0" fmla="*/ 7059167 h 7065157"/>
              <a:gd name="connsiteX1" fmla="*/ 40448 w 8335873"/>
              <a:gd name="connsiteY1" fmla="*/ 0 h 7065157"/>
              <a:gd name="connsiteX2" fmla="*/ 4145073 w 8335873"/>
              <a:gd name="connsiteY2" fmla="*/ 14324 h 7065157"/>
              <a:gd name="connsiteX3" fmla="*/ 8335873 w 8335873"/>
              <a:gd name="connsiteY3" fmla="*/ 2387281 h 7065157"/>
              <a:gd name="connsiteX4" fmla="*/ 4578005 w 8335873"/>
              <a:gd name="connsiteY4" fmla="*/ 7065157 h 7065157"/>
              <a:gd name="connsiteX0" fmla="*/ 0 w 8335873"/>
              <a:gd name="connsiteY0" fmla="*/ 7059167 h 7065157"/>
              <a:gd name="connsiteX1" fmla="*/ 40448 w 8335873"/>
              <a:gd name="connsiteY1" fmla="*/ 0 h 7065157"/>
              <a:gd name="connsiteX2" fmla="*/ 4145073 w 8335873"/>
              <a:gd name="connsiteY2" fmla="*/ 14324 h 7065157"/>
              <a:gd name="connsiteX3" fmla="*/ 8335873 w 8335873"/>
              <a:gd name="connsiteY3" fmla="*/ 2387281 h 7065157"/>
              <a:gd name="connsiteX4" fmla="*/ 4578005 w 8335873"/>
              <a:gd name="connsiteY4" fmla="*/ 7065157 h 7065157"/>
              <a:gd name="connsiteX5" fmla="*/ 0 w 8335873"/>
              <a:gd name="connsiteY5" fmla="*/ 7059167 h 7065157"/>
              <a:gd name="connsiteX0" fmla="*/ 0 w 8335873"/>
              <a:gd name="connsiteY0" fmla="*/ 7059167 h 7059167"/>
              <a:gd name="connsiteX1" fmla="*/ 40448 w 8335873"/>
              <a:gd name="connsiteY1" fmla="*/ 0 h 7059167"/>
              <a:gd name="connsiteX2" fmla="*/ 4145073 w 8335873"/>
              <a:gd name="connsiteY2" fmla="*/ 14324 h 7059167"/>
              <a:gd name="connsiteX3" fmla="*/ 8335873 w 8335873"/>
              <a:gd name="connsiteY3" fmla="*/ 2387281 h 7059167"/>
              <a:gd name="connsiteX4" fmla="*/ 4599109 w 8335873"/>
              <a:gd name="connsiteY4" fmla="*/ 7052322 h 7059167"/>
              <a:gd name="connsiteX5" fmla="*/ 0 w 8335873"/>
              <a:gd name="connsiteY5" fmla="*/ 7059167 h 7059167"/>
              <a:gd name="connsiteX0" fmla="*/ 0 w 8335873"/>
              <a:gd name="connsiteY0" fmla="*/ 7059167 h 7059167"/>
              <a:gd name="connsiteX1" fmla="*/ 40448 w 8335873"/>
              <a:gd name="connsiteY1" fmla="*/ 0 h 7059167"/>
              <a:gd name="connsiteX2" fmla="*/ 4088017 w 8335873"/>
              <a:gd name="connsiteY2" fmla="*/ 5648 h 7059167"/>
              <a:gd name="connsiteX3" fmla="*/ 8335873 w 8335873"/>
              <a:gd name="connsiteY3" fmla="*/ 2387281 h 7059167"/>
              <a:gd name="connsiteX4" fmla="*/ 4599109 w 8335873"/>
              <a:gd name="connsiteY4" fmla="*/ 7052322 h 7059167"/>
              <a:gd name="connsiteX5" fmla="*/ 0 w 8335873"/>
              <a:gd name="connsiteY5" fmla="*/ 7059167 h 7059167"/>
              <a:gd name="connsiteX0" fmla="*/ 0 w 8321608"/>
              <a:gd name="connsiteY0" fmla="*/ 7059167 h 7059167"/>
              <a:gd name="connsiteX1" fmla="*/ 40448 w 8321608"/>
              <a:gd name="connsiteY1" fmla="*/ 0 h 7059167"/>
              <a:gd name="connsiteX2" fmla="*/ 4088017 w 8321608"/>
              <a:gd name="connsiteY2" fmla="*/ 5648 h 7059167"/>
              <a:gd name="connsiteX3" fmla="*/ 8321608 w 8321608"/>
              <a:gd name="connsiteY3" fmla="*/ 2395957 h 7059167"/>
              <a:gd name="connsiteX4" fmla="*/ 4599109 w 8321608"/>
              <a:gd name="connsiteY4" fmla="*/ 7052322 h 7059167"/>
              <a:gd name="connsiteX5" fmla="*/ 0 w 8321608"/>
              <a:gd name="connsiteY5" fmla="*/ 7059167 h 7059167"/>
              <a:gd name="connsiteX0" fmla="*/ 0 w 8350138"/>
              <a:gd name="connsiteY0" fmla="*/ 7059167 h 7059167"/>
              <a:gd name="connsiteX1" fmla="*/ 40448 w 8350138"/>
              <a:gd name="connsiteY1" fmla="*/ 0 h 7059167"/>
              <a:gd name="connsiteX2" fmla="*/ 4088017 w 8350138"/>
              <a:gd name="connsiteY2" fmla="*/ 5648 h 7059167"/>
              <a:gd name="connsiteX3" fmla="*/ 8350138 w 8350138"/>
              <a:gd name="connsiteY3" fmla="*/ 2387282 h 7059167"/>
              <a:gd name="connsiteX4" fmla="*/ 4599109 w 8350138"/>
              <a:gd name="connsiteY4" fmla="*/ 7052322 h 7059167"/>
              <a:gd name="connsiteX5" fmla="*/ 0 w 8350138"/>
              <a:gd name="connsiteY5" fmla="*/ 7059167 h 7059167"/>
              <a:gd name="connsiteX0" fmla="*/ 0 w 8350138"/>
              <a:gd name="connsiteY0" fmla="*/ 7059167 h 7059167"/>
              <a:gd name="connsiteX1" fmla="*/ 40448 w 8350138"/>
              <a:gd name="connsiteY1" fmla="*/ 0 h 7059167"/>
              <a:gd name="connsiteX2" fmla="*/ 4088017 w 8350138"/>
              <a:gd name="connsiteY2" fmla="*/ 5648 h 7059167"/>
              <a:gd name="connsiteX3" fmla="*/ 8350138 w 8350138"/>
              <a:gd name="connsiteY3" fmla="*/ 2378185 h 7059167"/>
              <a:gd name="connsiteX4" fmla="*/ 4599109 w 8350138"/>
              <a:gd name="connsiteY4" fmla="*/ 7052322 h 7059167"/>
              <a:gd name="connsiteX5" fmla="*/ 0 w 8350138"/>
              <a:gd name="connsiteY5" fmla="*/ 7059167 h 7059167"/>
              <a:gd name="connsiteX0" fmla="*/ 0 w 8350138"/>
              <a:gd name="connsiteY0" fmla="*/ 7059167 h 7059167"/>
              <a:gd name="connsiteX1" fmla="*/ 40448 w 8350138"/>
              <a:gd name="connsiteY1" fmla="*/ 0 h 7059167"/>
              <a:gd name="connsiteX2" fmla="*/ 4088017 w 8350138"/>
              <a:gd name="connsiteY2" fmla="*/ 5648 h 7059167"/>
              <a:gd name="connsiteX3" fmla="*/ 8350138 w 8350138"/>
              <a:gd name="connsiteY3" fmla="*/ 2388047 h 7059167"/>
              <a:gd name="connsiteX4" fmla="*/ 4599109 w 8350138"/>
              <a:gd name="connsiteY4" fmla="*/ 7052322 h 7059167"/>
              <a:gd name="connsiteX5" fmla="*/ 0 w 8350138"/>
              <a:gd name="connsiteY5" fmla="*/ 7059167 h 7059167"/>
              <a:gd name="connsiteX0" fmla="*/ 0 w 8350138"/>
              <a:gd name="connsiteY0" fmla="*/ 7059167 h 7059167"/>
              <a:gd name="connsiteX1" fmla="*/ 40448 w 8350138"/>
              <a:gd name="connsiteY1" fmla="*/ 0 h 7059167"/>
              <a:gd name="connsiteX2" fmla="*/ 4088017 w 8350138"/>
              <a:gd name="connsiteY2" fmla="*/ 5648 h 7059167"/>
              <a:gd name="connsiteX3" fmla="*/ 8350138 w 8350138"/>
              <a:gd name="connsiteY3" fmla="*/ 2388047 h 7059167"/>
              <a:gd name="connsiteX4" fmla="*/ 4599109 w 8350138"/>
              <a:gd name="connsiteY4" fmla="*/ 7052322 h 7059167"/>
              <a:gd name="connsiteX5" fmla="*/ 0 w 8350138"/>
              <a:gd name="connsiteY5" fmla="*/ 7059167 h 7059167"/>
              <a:gd name="connsiteX0" fmla="*/ 0 w 8361810"/>
              <a:gd name="connsiteY0" fmla="*/ 7059167 h 7059167"/>
              <a:gd name="connsiteX1" fmla="*/ 40448 w 8361810"/>
              <a:gd name="connsiteY1" fmla="*/ 0 h 7059167"/>
              <a:gd name="connsiteX2" fmla="*/ 4088017 w 8361810"/>
              <a:gd name="connsiteY2" fmla="*/ 5648 h 7059167"/>
              <a:gd name="connsiteX3" fmla="*/ 8361810 w 8361810"/>
              <a:gd name="connsiteY3" fmla="*/ 2380949 h 7059167"/>
              <a:gd name="connsiteX4" fmla="*/ 4599109 w 8361810"/>
              <a:gd name="connsiteY4" fmla="*/ 7052322 h 7059167"/>
              <a:gd name="connsiteX5" fmla="*/ 0 w 8361810"/>
              <a:gd name="connsiteY5" fmla="*/ 7059167 h 7059167"/>
              <a:gd name="connsiteX0" fmla="*/ 0 w 8361810"/>
              <a:gd name="connsiteY0" fmla="*/ 7059167 h 7059167"/>
              <a:gd name="connsiteX1" fmla="*/ 40448 w 8361810"/>
              <a:gd name="connsiteY1" fmla="*/ 0 h 7059167"/>
              <a:gd name="connsiteX2" fmla="*/ 4088017 w 8361810"/>
              <a:gd name="connsiteY2" fmla="*/ 5648 h 7059167"/>
              <a:gd name="connsiteX3" fmla="*/ 8361810 w 8361810"/>
              <a:gd name="connsiteY3" fmla="*/ 2380949 h 7059167"/>
              <a:gd name="connsiteX4" fmla="*/ 4610779 w 8361810"/>
              <a:gd name="connsiteY4" fmla="*/ 7038127 h 7059167"/>
              <a:gd name="connsiteX5" fmla="*/ 0 w 8361810"/>
              <a:gd name="connsiteY5" fmla="*/ 7059167 h 7059167"/>
              <a:gd name="connsiteX0" fmla="*/ 0 w 8338469"/>
              <a:gd name="connsiteY0" fmla="*/ 7044970 h 7044970"/>
              <a:gd name="connsiteX1" fmla="*/ 17107 w 8338469"/>
              <a:gd name="connsiteY1" fmla="*/ 0 h 7044970"/>
              <a:gd name="connsiteX2" fmla="*/ 4064676 w 8338469"/>
              <a:gd name="connsiteY2" fmla="*/ 5648 h 7044970"/>
              <a:gd name="connsiteX3" fmla="*/ 8338469 w 8338469"/>
              <a:gd name="connsiteY3" fmla="*/ 2380949 h 7044970"/>
              <a:gd name="connsiteX4" fmla="*/ 4587438 w 8338469"/>
              <a:gd name="connsiteY4" fmla="*/ 7038127 h 7044970"/>
              <a:gd name="connsiteX5" fmla="*/ 0 w 8338469"/>
              <a:gd name="connsiteY5" fmla="*/ 7044970 h 7044970"/>
              <a:gd name="connsiteX0" fmla="*/ 0 w 8338469"/>
              <a:gd name="connsiteY0" fmla="*/ 7044970 h 7044970"/>
              <a:gd name="connsiteX1" fmla="*/ 17107 w 8338469"/>
              <a:gd name="connsiteY1" fmla="*/ 0 h 7044970"/>
              <a:gd name="connsiteX2" fmla="*/ 4064676 w 8338469"/>
              <a:gd name="connsiteY2" fmla="*/ 5648 h 7044970"/>
              <a:gd name="connsiteX3" fmla="*/ 8338469 w 8338469"/>
              <a:gd name="connsiteY3" fmla="*/ 2380949 h 7044970"/>
              <a:gd name="connsiteX4" fmla="*/ 4587438 w 8338469"/>
              <a:gd name="connsiteY4" fmla="*/ 7038127 h 7044970"/>
              <a:gd name="connsiteX5" fmla="*/ 0 w 8338469"/>
              <a:gd name="connsiteY5" fmla="*/ 7044970 h 7044970"/>
              <a:gd name="connsiteX0" fmla="*/ 0 w 8327225"/>
              <a:gd name="connsiteY0" fmla="*/ 7044970 h 7044970"/>
              <a:gd name="connsiteX1" fmla="*/ 17107 w 8327225"/>
              <a:gd name="connsiteY1" fmla="*/ 0 h 7044970"/>
              <a:gd name="connsiteX2" fmla="*/ 4064676 w 8327225"/>
              <a:gd name="connsiteY2" fmla="*/ 5648 h 7044970"/>
              <a:gd name="connsiteX3" fmla="*/ 8327225 w 8327225"/>
              <a:gd name="connsiteY3" fmla="*/ 2380949 h 7044970"/>
              <a:gd name="connsiteX4" fmla="*/ 4587438 w 8327225"/>
              <a:gd name="connsiteY4" fmla="*/ 7038127 h 7044970"/>
              <a:gd name="connsiteX5" fmla="*/ 0 w 8327225"/>
              <a:gd name="connsiteY5" fmla="*/ 7044970 h 7044970"/>
              <a:gd name="connsiteX0" fmla="*/ 0 w 8327225"/>
              <a:gd name="connsiteY0" fmla="*/ 7044970 h 7050456"/>
              <a:gd name="connsiteX1" fmla="*/ 17107 w 8327225"/>
              <a:gd name="connsiteY1" fmla="*/ 0 h 7050456"/>
              <a:gd name="connsiteX2" fmla="*/ 4064676 w 8327225"/>
              <a:gd name="connsiteY2" fmla="*/ 5648 h 7050456"/>
              <a:gd name="connsiteX3" fmla="*/ 8327225 w 8327225"/>
              <a:gd name="connsiteY3" fmla="*/ 2380949 h 7050456"/>
              <a:gd name="connsiteX4" fmla="*/ 4587438 w 8327225"/>
              <a:gd name="connsiteY4" fmla="*/ 7050456 h 7050456"/>
              <a:gd name="connsiteX5" fmla="*/ 0 w 8327225"/>
              <a:gd name="connsiteY5" fmla="*/ 7044970 h 7050456"/>
              <a:gd name="connsiteX0" fmla="*/ 0 w 8327225"/>
              <a:gd name="connsiteY0" fmla="*/ 7044970 h 7050456"/>
              <a:gd name="connsiteX1" fmla="*/ 17107 w 8327225"/>
              <a:gd name="connsiteY1" fmla="*/ 0 h 7050456"/>
              <a:gd name="connsiteX2" fmla="*/ 4064676 w 8327225"/>
              <a:gd name="connsiteY2" fmla="*/ 5648 h 7050456"/>
              <a:gd name="connsiteX3" fmla="*/ 8327225 w 8327225"/>
              <a:gd name="connsiteY3" fmla="*/ 2380949 h 7050456"/>
              <a:gd name="connsiteX4" fmla="*/ 4607708 w 8327225"/>
              <a:gd name="connsiteY4" fmla="*/ 7050456 h 7050456"/>
              <a:gd name="connsiteX5" fmla="*/ 0 w 8327225"/>
              <a:gd name="connsiteY5" fmla="*/ 7044970 h 7050456"/>
              <a:gd name="connsiteX0" fmla="*/ 0 w 8327225"/>
              <a:gd name="connsiteY0" fmla="*/ 7044970 h 7044970"/>
              <a:gd name="connsiteX1" fmla="*/ 17107 w 8327225"/>
              <a:gd name="connsiteY1" fmla="*/ 0 h 7044970"/>
              <a:gd name="connsiteX2" fmla="*/ 4064676 w 8327225"/>
              <a:gd name="connsiteY2" fmla="*/ 5648 h 7044970"/>
              <a:gd name="connsiteX3" fmla="*/ 8327225 w 8327225"/>
              <a:gd name="connsiteY3" fmla="*/ 2380949 h 7044970"/>
              <a:gd name="connsiteX4" fmla="*/ 4587437 w 8327225"/>
              <a:gd name="connsiteY4" fmla="*/ 7025800 h 7044970"/>
              <a:gd name="connsiteX5" fmla="*/ 0 w 8327225"/>
              <a:gd name="connsiteY5" fmla="*/ 7044970 h 7044970"/>
              <a:gd name="connsiteX0" fmla="*/ 0 w 8327225"/>
              <a:gd name="connsiteY0" fmla="*/ 7044970 h 7044970"/>
              <a:gd name="connsiteX1" fmla="*/ 17107 w 8327225"/>
              <a:gd name="connsiteY1" fmla="*/ 0 h 7044970"/>
              <a:gd name="connsiteX2" fmla="*/ 4064676 w 8327225"/>
              <a:gd name="connsiteY2" fmla="*/ 5648 h 7044970"/>
              <a:gd name="connsiteX3" fmla="*/ 8327225 w 8327225"/>
              <a:gd name="connsiteY3" fmla="*/ 2380949 h 7044970"/>
              <a:gd name="connsiteX4" fmla="*/ 4600494 w 8327225"/>
              <a:gd name="connsiteY4" fmla="*/ 7017861 h 7044970"/>
              <a:gd name="connsiteX5" fmla="*/ 0 w 8327225"/>
              <a:gd name="connsiteY5" fmla="*/ 7044970 h 7044970"/>
              <a:gd name="connsiteX0" fmla="*/ 0 w 8327225"/>
              <a:gd name="connsiteY0" fmla="*/ 7044970 h 7044970"/>
              <a:gd name="connsiteX1" fmla="*/ 17107 w 8327225"/>
              <a:gd name="connsiteY1" fmla="*/ 0 h 7044970"/>
              <a:gd name="connsiteX2" fmla="*/ 4064676 w 8327225"/>
              <a:gd name="connsiteY2" fmla="*/ 5648 h 7044970"/>
              <a:gd name="connsiteX3" fmla="*/ 8327225 w 8327225"/>
              <a:gd name="connsiteY3" fmla="*/ 2380949 h 7044970"/>
              <a:gd name="connsiteX4" fmla="*/ 4613549 w 8327225"/>
              <a:gd name="connsiteY4" fmla="*/ 7025803 h 7044970"/>
              <a:gd name="connsiteX5" fmla="*/ 0 w 8327225"/>
              <a:gd name="connsiteY5" fmla="*/ 7044970 h 7044970"/>
              <a:gd name="connsiteX0" fmla="*/ 0 w 8327225"/>
              <a:gd name="connsiteY0" fmla="*/ 7053203 h 7053203"/>
              <a:gd name="connsiteX1" fmla="*/ 17107 w 8327225"/>
              <a:gd name="connsiteY1" fmla="*/ 8233 h 7053203"/>
              <a:gd name="connsiteX2" fmla="*/ 4041854 w 8327225"/>
              <a:gd name="connsiteY2" fmla="*/ 0 h 7053203"/>
              <a:gd name="connsiteX3" fmla="*/ 8327225 w 8327225"/>
              <a:gd name="connsiteY3" fmla="*/ 2389182 h 7053203"/>
              <a:gd name="connsiteX4" fmla="*/ 4613549 w 8327225"/>
              <a:gd name="connsiteY4" fmla="*/ 7034036 h 7053203"/>
              <a:gd name="connsiteX5" fmla="*/ 0 w 8327225"/>
              <a:gd name="connsiteY5" fmla="*/ 7053203 h 7053203"/>
              <a:gd name="connsiteX0" fmla="*/ 0 w 8327225"/>
              <a:gd name="connsiteY0" fmla="*/ 7044970 h 7044970"/>
              <a:gd name="connsiteX1" fmla="*/ 17107 w 8327225"/>
              <a:gd name="connsiteY1" fmla="*/ 0 h 7044970"/>
              <a:gd name="connsiteX2" fmla="*/ 4032898 w 8327225"/>
              <a:gd name="connsiteY2" fmla="*/ 2662 h 7044970"/>
              <a:gd name="connsiteX3" fmla="*/ 8327225 w 8327225"/>
              <a:gd name="connsiteY3" fmla="*/ 2380949 h 7044970"/>
              <a:gd name="connsiteX4" fmla="*/ 4613549 w 8327225"/>
              <a:gd name="connsiteY4" fmla="*/ 7025803 h 7044970"/>
              <a:gd name="connsiteX5" fmla="*/ 0 w 8327225"/>
              <a:gd name="connsiteY5" fmla="*/ 7044970 h 7044970"/>
              <a:gd name="connsiteX0" fmla="*/ 0 w 8327225"/>
              <a:gd name="connsiteY0" fmla="*/ 7047755 h 7047755"/>
              <a:gd name="connsiteX1" fmla="*/ 17107 w 8327225"/>
              <a:gd name="connsiteY1" fmla="*/ 2785 h 7047755"/>
              <a:gd name="connsiteX2" fmla="*/ 4041854 w 8327225"/>
              <a:gd name="connsiteY2" fmla="*/ 0 h 7047755"/>
              <a:gd name="connsiteX3" fmla="*/ 8327225 w 8327225"/>
              <a:gd name="connsiteY3" fmla="*/ 2383734 h 7047755"/>
              <a:gd name="connsiteX4" fmla="*/ 4613549 w 8327225"/>
              <a:gd name="connsiteY4" fmla="*/ 7028588 h 7047755"/>
              <a:gd name="connsiteX5" fmla="*/ 0 w 8327225"/>
              <a:gd name="connsiteY5" fmla="*/ 7047755 h 704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7225" h="7047755">
                <a:moveTo>
                  <a:pt x="0" y="7047755"/>
                </a:moveTo>
                <a:cubicBezTo>
                  <a:pt x="5702" y="4699432"/>
                  <a:pt x="11405" y="2351108"/>
                  <a:pt x="17107" y="2785"/>
                </a:cubicBezTo>
                <a:lnTo>
                  <a:pt x="4041854" y="0"/>
                </a:lnTo>
                <a:lnTo>
                  <a:pt x="8327225" y="2383734"/>
                </a:lnTo>
                <a:lnTo>
                  <a:pt x="4613549" y="7028588"/>
                </a:lnTo>
                <a:lnTo>
                  <a:pt x="0" y="7047755"/>
                </a:lnTo>
                <a:close/>
              </a:path>
            </a:pathLst>
          </a:custGeom>
          <a:noFill/>
          <a:effectLst/>
        </p:spPr>
        <p:txBody>
          <a:bodyPr wrap="square" anchor="ctr">
            <a:noAutofit/>
          </a:bodyPr>
          <a:lstStyle>
            <a:lvl1pPr marL="0" indent="0" algn="ctr">
              <a:buNone/>
              <a:defRPr sz="1170">
                <a:ln>
                  <a:noFill/>
                </a:ln>
                <a:solidFill>
                  <a:schemeClr val="bg1">
                    <a:lumMod val="85000"/>
                  </a:schemeClr>
                </a:solidFill>
                <a:latin typeface="+mn-lt"/>
                <a:ea typeface="Lato Light" charset="0"/>
                <a:cs typeface="Lato Light" charset="0"/>
              </a:defRPr>
            </a:lvl1pPr>
          </a:lstStyle>
          <a:p>
            <a:r>
              <a:rPr lang="en-US"/>
              <a:t>Drag picture to placeholder or click icon to add</a:t>
            </a:r>
            <a:endParaRPr lang="en-US" dirty="0"/>
          </a:p>
        </p:txBody>
      </p:sp>
      <p:sp>
        <p:nvSpPr>
          <p:cNvPr id="12" name="Text Placeholder 11"/>
          <p:cNvSpPr>
            <a:spLocks noGrp="1"/>
          </p:cNvSpPr>
          <p:nvPr>
            <p:ph type="body" sz="quarter" idx="15" hasCustomPrompt="1"/>
          </p:nvPr>
        </p:nvSpPr>
        <p:spPr>
          <a:xfrm>
            <a:off x="5423535" y="4800601"/>
            <a:ext cx="3863340" cy="263149"/>
          </a:xfrm>
        </p:spPr>
        <p:txBody>
          <a:bodyPr>
            <a:spAutoFit/>
          </a:bodyPr>
          <a:lstStyle>
            <a:lvl1pPr>
              <a:defRPr sz="1755" b="0" i="0" cap="all" baseline="0">
                <a:latin typeface="GE Inspira Sans" charset="0"/>
                <a:ea typeface="GE Inspira Sans" charset="0"/>
                <a:cs typeface="GE Inspira Sans" charset="0"/>
              </a:defRPr>
            </a:lvl1pPr>
          </a:lstStyle>
          <a:p>
            <a:pPr lvl="0"/>
            <a:r>
              <a:rPr lang="en-US" dirty="0"/>
              <a:t>Name Goes Here</a:t>
            </a:r>
          </a:p>
        </p:txBody>
      </p:sp>
      <p:sp>
        <p:nvSpPr>
          <p:cNvPr id="19" name="Text Placeholder 18"/>
          <p:cNvSpPr>
            <a:spLocks noGrp="1"/>
          </p:cNvSpPr>
          <p:nvPr>
            <p:ph type="body" sz="quarter" idx="16" hasCustomPrompt="1"/>
          </p:nvPr>
        </p:nvSpPr>
        <p:spPr>
          <a:xfrm>
            <a:off x="5423535" y="5105400"/>
            <a:ext cx="3863340" cy="190052"/>
          </a:xfrm>
        </p:spPr>
        <p:txBody>
          <a:bodyPr>
            <a:spAutoFit/>
          </a:bodyPr>
          <a:lstStyle>
            <a:lvl1pPr>
              <a:defRPr sz="1268" b="0" i="0" baseline="0">
                <a:latin typeface="GE Inspira Sans" charset="0"/>
                <a:ea typeface="GE Inspira Sans" charset="0"/>
                <a:cs typeface="GE Inspira Sans" charset="0"/>
              </a:defRPr>
            </a:lvl1pPr>
          </a:lstStyle>
          <a:p>
            <a:pPr lvl="0"/>
            <a:r>
              <a:rPr lang="en-US" dirty="0"/>
              <a:t>Title Goes Here</a:t>
            </a:r>
          </a:p>
        </p:txBody>
      </p:sp>
      <p:sp>
        <p:nvSpPr>
          <p:cNvPr id="23" name="Freeform 22"/>
          <p:cNvSpPr>
            <a:spLocks noChangeAspect="1" noChangeArrowheads="1"/>
          </p:cNvSpPr>
          <p:nvPr userDrawn="1"/>
        </p:nvSpPr>
        <p:spPr bwMode="auto">
          <a:xfrm>
            <a:off x="5423536" y="304801"/>
            <a:ext cx="2005965" cy="496705"/>
          </a:xfrm>
          <a:custGeom>
            <a:avLst/>
            <a:gdLst>
              <a:gd name="connsiteX0" fmla="*/ 617180 w 6186130"/>
              <a:gd name="connsiteY0" fmla="*/ 798513 h 1493479"/>
              <a:gd name="connsiteX1" fmla="*/ 460944 w 6186130"/>
              <a:gd name="connsiteY1" fmla="*/ 1077556 h 1493479"/>
              <a:gd name="connsiteX2" fmla="*/ 404813 w 6186130"/>
              <a:gd name="connsiteY2" fmla="*/ 1021819 h 1493479"/>
              <a:gd name="connsiteX3" fmla="*/ 617180 w 6186130"/>
              <a:gd name="connsiteY3" fmla="*/ 798513 h 1493479"/>
              <a:gd name="connsiteX4" fmla="*/ 5241925 w 6186130"/>
              <a:gd name="connsiteY4" fmla="*/ 675084 h 1493479"/>
              <a:gd name="connsiteX5" fmla="*/ 5141097 w 6186130"/>
              <a:gd name="connsiteY5" fmla="*/ 786660 h 1493479"/>
              <a:gd name="connsiteX6" fmla="*/ 5342753 w 6186130"/>
              <a:gd name="connsiteY6" fmla="*/ 786660 h 1493479"/>
              <a:gd name="connsiteX7" fmla="*/ 5241925 w 6186130"/>
              <a:gd name="connsiteY7" fmla="*/ 675084 h 1493479"/>
              <a:gd name="connsiteX8" fmla="*/ 3530600 w 6186130"/>
              <a:gd name="connsiteY8" fmla="*/ 675084 h 1493479"/>
              <a:gd name="connsiteX9" fmla="*/ 3440896 w 6186130"/>
              <a:gd name="connsiteY9" fmla="*/ 786660 h 1493479"/>
              <a:gd name="connsiteX10" fmla="*/ 3631428 w 6186130"/>
              <a:gd name="connsiteY10" fmla="*/ 786660 h 1493479"/>
              <a:gd name="connsiteX11" fmla="*/ 3530600 w 6186130"/>
              <a:gd name="connsiteY11" fmla="*/ 675084 h 1493479"/>
              <a:gd name="connsiteX12" fmla="*/ 4466008 w 6186130"/>
              <a:gd name="connsiteY12" fmla="*/ 641351 h 1493479"/>
              <a:gd name="connsiteX13" fmla="*/ 4499382 w 6186130"/>
              <a:gd name="connsiteY13" fmla="*/ 641351 h 1493479"/>
              <a:gd name="connsiteX14" fmla="*/ 4510866 w 6186130"/>
              <a:gd name="connsiteY14" fmla="*/ 652473 h 1493479"/>
              <a:gd name="connsiteX15" fmla="*/ 4510866 w 6186130"/>
              <a:gd name="connsiteY15" fmla="*/ 865227 h 1493479"/>
              <a:gd name="connsiteX16" fmla="*/ 4589098 w 6186130"/>
              <a:gd name="connsiteY16" fmla="*/ 954921 h 1493479"/>
              <a:gd name="connsiteX17" fmla="*/ 4678813 w 6186130"/>
              <a:gd name="connsiteY17" fmla="*/ 910074 h 1493479"/>
              <a:gd name="connsiteX18" fmla="*/ 4678813 w 6186130"/>
              <a:gd name="connsiteY18" fmla="*/ 652473 h 1493479"/>
              <a:gd name="connsiteX19" fmla="*/ 4690296 w 6186130"/>
              <a:gd name="connsiteY19" fmla="*/ 641351 h 1493479"/>
              <a:gd name="connsiteX20" fmla="*/ 4723670 w 6186130"/>
              <a:gd name="connsiteY20" fmla="*/ 641351 h 1493479"/>
              <a:gd name="connsiteX21" fmla="*/ 4735154 w 6186130"/>
              <a:gd name="connsiteY21" fmla="*/ 652473 h 1493479"/>
              <a:gd name="connsiteX22" fmla="*/ 4735154 w 6186130"/>
              <a:gd name="connsiteY22" fmla="*/ 977523 h 1493479"/>
              <a:gd name="connsiteX23" fmla="*/ 4723670 w 6186130"/>
              <a:gd name="connsiteY23" fmla="*/ 999767 h 1493479"/>
              <a:gd name="connsiteX24" fmla="*/ 4701421 w 6186130"/>
              <a:gd name="connsiteY24" fmla="*/ 999767 h 1493479"/>
              <a:gd name="connsiteX25" fmla="*/ 4678813 w 6186130"/>
              <a:gd name="connsiteY25" fmla="*/ 977523 h 1493479"/>
              <a:gd name="connsiteX26" fmla="*/ 4678813 w 6186130"/>
              <a:gd name="connsiteY26" fmla="*/ 954921 h 1493479"/>
              <a:gd name="connsiteX27" fmla="*/ 4577973 w 6186130"/>
              <a:gd name="connsiteY27" fmla="*/ 999767 h 1493479"/>
              <a:gd name="connsiteX28" fmla="*/ 4454525 w 6186130"/>
              <a:gd name="connsiteY28" fmla="*/ 865227 h 1493479"/>
              <a:gd name="connsiteX29" fmla="*/ 4454525 w 6186130"/>
              <a:gd name="connsiteY29" fmla="*/ 652473 h 1493479"/>
              <a:gd name="connsiteX30" fmla="*/ 4466008 w 6186130"/>
              <a:gd name="connsiteY30" fmla="*/ 641351 h 1493479"/>
              <a:gd name="connsiteX31" fmla="*/ 5588935 w 6186130"/>
              <a:gd name="connsiteY31" fmla="*/ 630238 h 1493479"/>
              <a:gd name="connsiteX32" fmla="*/ 5700394 w 6186130"/>
              <a:gd name="connsiteY32" fmla="*/ 663962 h 1493479"/>
              <a:gd name="connsiteX33" fmla="*/ 5700394 w 6186130"/>
              <a:gd name="connsiteY33" fmla="*/ 675084 h 1493479"/>
              <a:gd name="connsiteX34" fmla="*/ 5689320 w 6186130"/>
              <a:gd name="connsiteY34" fmla="*/ 697328 h 1493479"/>
              <a:gd name="connsiteX35" fmla="*/ 5666813 w 6186130"/>
              <a:gd name="connsiteY35" fmla="*/ 697328 h 1493479"/>
              <a:gd name="connsiteX36" fmla="*/ 5588935 w 6186130"/>
              <a:gd name="connsiteY36" fmla="*/ 675084 h 1493479"/>
              <a:gd name="connsiteX37" fmla="*/ 5510699 w 6186130"/>
              <a:gd name="connsiteY37" fmla="*/ 731052 h 1493479"/>
              <a:gd name="connsiteX38" fmla="*/ 5588935 w 6186130"/>
              <a:gd name="connsiteY38" fmla="*/ 786660 h 1493479"/>
              <a:gd name="connsiteX39" fmla="*/ 5711469 w 6186130"/>
              <a:gd name="connsiteY39" fmla="*/ 898954 h 1493479"/>
              <a:gd name="connsiteX40" fmla="*/ 5577503 w 6186130"/>
              <a:gd name="connsiteY40" fmla="*/ 999767 h 1493479"/>
              <a:gd name="connsiteX41" fmla="*/ 5454969 w 6186130"/>
              <a:gd name="connsiteY41" fmla="*/ 966043 h 1493479"/>
              <a:gd name="connsiteX42" fmla="*/ 5443538 w 6186130"/>
              <a:gd name="connsiteY42" fmla="*/ 943800 h 1493479"/>
              <a:gd name="connsiteX43" fmla="*/ 5466044 w 6186130"/>
              <a:gd name="connsiteY43" fmla="*/ 921198 h 1493479"/>
              <a:gd name="connsiteX44" fmla="*/ 5477118 w 6186130"/>
              <a:gd name="connsiteY44" fmla="*/ 921198 h 1493479"/>
              <a:gd name="connsiteX45" fmla="*/ 5577503 w 6186130"/>
              <a:gd name="connsiteY45" fmla="*/ 954922 h 1493479"/>
              <a:gd name="connsiteX46" fmla="*/ 5655739 w 6186130"/>
              <a:gd name="connsiteY46" fmla="*/ 898954 h 1493479"/>
              <a:gd name="connsiteX47" fmla="*/ 5566429 w 6186130"/>
              <a:gd name="connsiteY47" fmla="*/ 842987 h 1493479"/>
              <a:gd name="connsiteX48" fmla="*/ 5454969 w 6186130"/>
              <a:gd name="connsiteY48" fmla="*/ 731052 h 1493479"/>
              <a:gd name="connsiteX49" fmla="*/ 5588935 w 6186130"/>
              <a:gd name="connsiteY49" fmla="*/ 630238 h 1493479"/>
              <a:gd name="connsiteX50" fmla="*/ 5241925 w 6186130"/>
              <a:gd name="connsiteY50" fmla="*/ 630238 h 1493479"/>
              <a:gd name="connsiteX51" fmla="*/ 5398729 w 6186130"/>
              <a:gd name="connsiteY51" fmla="*/ 809263 h 1493479"/>
              <a:gd name="connsiteX52" fmla="*/ 5398729 w 6186130"/>
              <a:gd name="connsiteY52" fmla="*/ 820384 h 1493479"/>
              <a:gd name="connsiteX53" fmla="*/ 5387606 w 6186130"/>
              <a:gd name="connsiteY53" fmla="*/ 831506 h 1493479"/>
              <a:gd name="connsiteX54" fmla="*/ 5141097 w 6186130"/>
              <a:gd name="connsiteY54" fmla="*/ 831506 h 1493479"/>
              <a:gd name="connsiteX55" fmla="*/ 5253049 w 6186130"/>
              <a:gd name="connsiteY55" fmla="*/ 954922 h 1493479"/>
              <a:gd name="connsiteX56" fmla="*/ 5342753 w 6186130"/>
              <a:gd name="connsiteY56" fmla="*/ 932678 h 1493479"/>
              <a:gd name="connsiteX57" fmla="*/ 5353877 w 6186130"/>
              <a:gd name="connsiteY57" fmla="*/ 932678 h 1493479"/>
              <a:gd name="connsiteX58" fmla="*/ 5365359 w 6186130"/>
              <a:gd name="connsiteY58" fmla="*/ 943800 h 1493479"/>
              <a:gd name="connsiteX59" fmla="*/ 5365359 w 6186130"/>
              <a:gd name="connsiteY59" fmla="*/ 966043 h 1493479"/>
              <a:gd name="connsiteX60" fmla="*/ 5253049 w 6186130"/>
              <a:gd name="connsiteY60" fmla="*/ 999767 h 1493479"/>
              <a:gd name="connsiteX61" fmla="*/ 5084763 w 6186130"/>
              <a:gd name="connsiteY61" fmla="*/ 820384 h 1493479"/>
              <a:gd name="connsiteX62" fmla="*/ 5241925 w 6186130"/>
              <a:gd name="connsiteY62" fmla="*/ 630238 h 1493479"/>
              <a:gd name="connsiteX63" fmla="*/ 5004797 w 6186130"/>
              <a:gd name="connsiteY63" fmla="*/ 630238 h 1493479"/>
              <a:gd name="connsiteX64" fmla="*/ 5038041 w 6186130"/>
              <a:gd name="connsiteY64" fmla="*/ 630238 h 1493479"/>
              <a:gd name="connsiteX65" fmla="*/ 5049480 w 6186130"/>
              <a:gd name="connsiteY65" fmla="*/ 652482 h 1493479"/>
              <a:gd name="connsiteX66" fmla="*/ 5038041 w 6186130"/>
              <a:gd name="connsiteY66" fmla="*/ 675084 h 1493479"/>
              <a:gd name="connsiteX67" fmla="*/ 5026960 w 6186130"/>
              <a:gd name="connsiteY67" fmla="*/ 686206 h 1493479"/>
              <a:gd name="connsiteX68" fmla="*/ 4993358 w 6186130"/>
              <a:gd name="connsiteY68" fmla="*/ 686206 h 1493479"/>
              <a:gd name="connsiteX69" fmla="*/ 4915429 w 6186130"/>
              <a:gd name="connsiteY69" fmla="*/ 731052 h 1493479"/>
              <a:gd name="connsiteX70" fmla="*/ 4915429 w 6186130"/>
              <a:gd name="connsiteY70" fmla="*/ 977524 h 1493479"/>
              <a:gd name="connsiteX71" fmla="*/ 4892908 w 6186130"/>
              <a:gd name="connsiteY71" fmla="*/ 999767 h 1493479"/>
              <a:gd name="connsiteX72" fmla="*/ 4870745 w 6186130"/>
              <a:gd name="connsiteY72" fmla="*/ 999767 h 1493479"/>
              <a:gd name="connsiteX73" fmla="*/ 4848225 w 6186130"/>
              <a:gd name="connsiteY73" fmla="*/ 977524 h 1493479"/>
              <a:gd name="connsiteX74" fmla="*/ 4848225 w 6186130"/>
              <a:gd name="connsiteY74" fmla="*/ 652482 h 1493479"/>
              <a:gd name="connsiteX75" fmla="*/ 4870745 w 6186130"/>
              <a:gd name="connsiteY75" fmla="*/ 641360 h 1493479"/>
              <a:gd name="connsiteX76" fmla="*/ 4892908 w 6186130"/>
              <a:gd name="connsiteY76" fmla="*/ 641360 h 1493479"/>
              <a:gd name="connsiteX77" fmla="*/ 4903990 w 6186130"/>
              <a:gd name="connsiteY77" fmla="*/ 652482 h 1493479"/>
              <a:gd name="connsiteX78" fmla="*/ 4903990 w 6186130"/>
              <a:gd name="connsiteY78" fmla="*/ 686206 h 1493479"/>
              <a:gd name="connsiteX79" fmla="*/ 5004797 w 6186130"/>
              <a:gd name="connsiteY79" fmla="*/ 630238 h 1493479"/>
              <a:gd name="connsiteX80" fmla="*/ 3946548 w 6186130"/>
              <a:gd name="connsiteY80" fmla="*/ 630238 h 1493479"/>
              <a:gd name="connsiteX81" fmla="*/ 4069991 w 6186130"/>
              <a:gd name="connsiteY81" fmla="*/ 764417 h 1493479"/>
              <a:gd name="connsiteX82" fmla="*/ 4069991 w 6186130"/>
              <a:gd name="connsiteY82" fmla="*/ 977524 h 1493479"/>
              <a:gd name="connsiteX83" fmla="*/ 4058867 w 6186130"/>
              <a:gd name="connsiteY83" fmla="*/ 999767 h 1493479"/>
              <a:gd name="connsiteX84" fmla="*/ 4025135 w 6186130"/>
              <a:gd name="connsiteY84" fmla="*/ 999767 h 1493479"/>
              <a:gd name="connsiteX85" fmla="*/ 4014011 w 6186130"/>
              <a:gd name="connsiteY85" fmla="*/ 977524 h 1493479"/>
              <a:gd name="connsiteX86" fmla="*/ 4014011 w 6186130"/>
              <a:gd name="connsiteY86" fmla="*/ 775539 h 1493479"/>
              <a:gd name="connsiteX87" fmla="*/ 3935424 w 6186130"/>
              <a:gd name="connsiteY87" fmla="*/ 675084 h 1493479"/>
              <a:gd name="connsiteX88" fmla="*/ 3845713 w 6186130"/>
              <a:gd name="connsiteY88" fmla="*/ 731052 h 1493479"/>
              <a:gd name="connsiteX89" fmla="*/ 3845713 w 6186130"/>
              <a:gd name="connsiteY89" fmla="*/ 977524 h 1493479"/>
              <a:gd name="connsiteX90" fmla="*/ 3823105 w 6186130"/>
              <a:gd name="connsiteY90" fmla="*/ 999767 h 1493479"/>
              <a:gd name="connsiteX91" fmla="*/ 3800857 w 6186130"/>
              <a:gd name="connsiteY91" fmla="*/ 999767 h 1493479"/>
              <a:gd name="connsiteX92" fmla="*/ 3778250 w 6186130"/>
              <a:gd name="connsiteY92" fmla="*/ 977524 h 1493479"/>
              <a:gd name="connsiteX93" fmla="*/ 3778250 w 6186130"/>
              <a:gd name="connsiteY93" fmla="*/ 652482 h 1493479"/>
              <a:gd name="connsiteX94" fmla="*/ 3800857 w 6186130"/>
              <a:gd name="connsiteY94" fmla="*/ 641360 h 1493479"/>
              <a:gd name="connsiteX95" fmla="*/ 3823105 w 6186130"/>
              <a:gd name="connsiteY95" fmla="*/ 641360 h 1493479"/>
              <a:gd name="connsiteX96" fmla="*/ 3834588 w 6186130"/>
              <a:gd name="connsiteY96" fmla="*/ 652482 h 1493479"/>
              <a:gd name="connsiteX97" fmla="*/ 3834588 w 6186130"/>
              <a:gd name="connsiteY97" fmla="*/ 675084 h 1493479"/>
              <a:gd name="connsiteX98" fmla="*/ 3946548 w 6186130"/>
              <a:gd name="connsiteY98" fmla="*/ 630238 h 1493479"/>
              <a:gd name="connsiteX99" fmla="*/ 3541724 w 6186130"/>
              <a:gd name="connsiteY99" fmla="*/ 630238 h 1493479"/>
              <a:gd name="connsiteX100" fmla="*/ 3687404 w 6186130"/>
              <a:gd name="connsiteY100" fmla="*/ 809263 h 1493479"/>
              <a:gd name="connsiteX101" fmla="*/ 3687404 w 6186130"/>
              <a:gd name="connsiteY101" fmla="*/ 820384 h 1493479"/>
              <a:gd name="connsiteX102" fmla="*/ 3676281 w 6186130"/>
              <a:gd name="connsiteY102" fmla="*/ 831506 h 1493479"/>
              <a:gd name="connsiteX103" fmla="*/ 3440896 w 6186130"/>
              <a:gd name="connsiteY103" fmla="*/ 831506 h 1493479"/>
              <a:gd name="connsiteX104" fmla="*/ 3552847 w 6186130"/>
              <a:gd name="connsiteY104" fmla="*/ 954922 h 1493479"/>
              <a:gd name="connsiteX105" fmla="*/ 3631428 w 6186130"/>
              <a:gd name="connsiteY105" fmla="*/ 932678 h 1493479"/>
              <a:gd name="connsiteX106" fmla="*/ 3654034 w 6186130"/>
              <a:gd name="connsiteY106" fmla="*/ 932678 h 1493479"/>
              <a:gd name="connsiteX107" fmla="*/ 3665157 w 6186130"/>
              <a:gd name="connsiteY107" fmla="*/ 943800 h 1493479"/>
              <a:gd name="connsiteX108" fmla="*/ 3665157 w 6186130"/>
              <a:gd name="connsiteY108" fmla="*/ 966043 h 1493479"/>
              <a:gd name="connsiteX109" fmla="*/ 3552847 w 6186130"/>
              <a:gd name="connsiteY109" fmla="*/ 999767 h 1493479"/>
              <a:gd name="connsiteX110" fmla="*/ 3373438 w 6186130"/>
              <a:gd name="connsiteY110" fmla="*/ 820384 h 1493479"/>
              <a:gd name="connsiteX111" fmla="*/ 3541724 w 6186130"/>
              <a:gd name="connsiteY111" fmla="*/ 630238 h 1493479"/>
              <a:gd name="connsiteX112" fmla="*/ 5938413 w 6186130"/>
              <a:gd name="connsiteY112" fmla="*/ 550863 h 1493479"/>
              <a:gd name="connsiteX113" fmla="*/ 5960709 w 6186130"/>
              <a:gd name="connsiteY113" fmla="*/ 573421 h 1493479"/>
              <a:gd name="connsiteX114" fmla="*/ 5960709 w 6186130"/>
              <a:gd name="connsiteY114" fmla="*/ 696236 h 1493479"/>
              <a:gd name="connsiteX115" fmla="*/ 5938413 w 6186130"/>
              <a:gd name="connsiteY115" fmla="*/ 729893 h 1493479"/>
              <a:gd name="connsiteX116" fmla="*/ 5905500 w 6186130"/>
              <a:gd name="connsiteY116" fmla="*/ 696236 h 1493479"/>
              <a:gd name="connsiteX117" fmla="*/ 5905500 w 6186130"/>
              <a:gd name="connsiteY117" fmla="*/ 573421 h 1493479"/>
              <a:gd name="connsiteX118" fmla="*/ 5938413 w 6186130"/>
              <a:gd name="connsiteY118" fmla="*/ 550863 h 1493479"/>
              <a:gd name="connsiteX119" fmla="*/ 4216810 w 6186130"/>
              <a:gd name="connsiteY119" fmla="*/ 539751 h 1493479"/>
              <a:gd name="connsiteX120" fmla="*/ 4250375 w 6186130"/>
              <a:gd name="connsiteY120" fmla="*/ 539751 h 1493479"/>
              <a:gd name="connsiteX121" fmla="*/ 4261444 w 6186130"/>
              <a:gd name="connsiteY121" fmla="*/ 550854 h 1493479"/>
              <a:gd name="connsiteX122" fmla="*/ 4261444 w 6186130"/>
              <a:gd name="connsiteY122" fmla="*/ 640391 h 1493479"/>
              <a:gd name="connsiteX123" fmla="*/ 4361780 w 6186130"/>
              <a:gd name="connsiteY123" fmla="*/ 640391 h 1493479"/>
              <a:gd name="connsiteX124" fmla="*/ 4373206 w 6186130"/>
              <a:gd name="connsiteY124" fmla="*/ 651494 h 1493479"/>
              <a:gd name="connsiteX125" fmla="*/ 4373206 w 6186130"/>
              <a:gd name="connsiteY125" fmla="*/ 662954 h 1493479"/>
              <a:gd name="connsiteX126" fmla="*/ 4361780 w 6186130"/>
              <a:gd name="connsiteY126" fmla="*/ 685159 h 1493479"/>
              <a:gd name="connsiteX127" fmla="*/ 4261444 w 6186130"/>
              <a:gd name="connsiteY127" fmla="*/ 685159 h 1493479"/>
              <a:gd name="connsiteX128" fmla="*/ 4261444 w 6186130"/>
              <a:gd name="connsiteY128" fmla="*/ 886439 h 1493479"/>
              <a:gd name="connsiteX129" fmla="*/ 4306077 w 6186130"/>
              <a:gd name="connsiteY129" fmla="*/ 953413 h 1493479"/>
              <a:gd name="connsiteX130" fmla="*/ 4350710 w 6186130"/>
              <a:gd name="connsiteY130" fmla="*/ 942310 h 1493479"/>
              <a:gd name="connsiteX131" fmla="*/ 4361780 w 6186130"/>
              <a:gd name="connsiteY131" fmla="*/ 942310 h 1493479"/>
              <a:gd name="connsiteX132" fmla="*/ 4373206 w 6186130"/>
              <a:gd name="connsiteY132" fmla="*/ 964515 h 1493479"/>
              <a:gd name="connsiteX133" fmla="*/ 4361780 w 6186130"/>
              <a:gd name="connsiteY133" fmla="*/ 987078 h 1493479"/>
              <a:gd name="connsiteX134" fmla="*/ 4295008 w 6186130"/>
              <a:gd name="connsiteY134" fmla="*/ 998181 h 1493479"/>
              <a:gd name="connsiteX135" fmla="*/ 4205741 w 6186130"/>
              <a:gd name="connsiteY135" fmla="*/ 897541 h 1493479"/>
              <a:gd name="connsiteX136" fmla="*/ 4205741 w 6186130"/>
              <a:gd name="connsiteY136" fmla="*/ 685159 h 1493479"/>
              <a:gd name="connsiteX137" fmla="*/ 4150039 w 6186130"/>
              <a:gd name="connsiteY137" fmla="*/ 685159 h 1493479"/>
              <a:gd name="connsiteX138" fmla="*/ 4138613 w 6186130"/>
              <a:gd name="connsiteY138" fmla="*/ 662954 h 1493479"/>
              <a:gd name="connsiteX139" fmla="*/ 4138613 w 6186130"/>
              <a:gd name="connsiteY139" fmla="*/ 651494 h 1493479"/>
              <a:gd name="connsiteX140" fmla="*/ 4150039 w 6186130"/>
              <a:gd name="connsiteY140" fmla="*/ 640391 h 1493479"/>
              <a:gd name="connsiteX141" fmla="*/ 4205741 w 6186130"/>
              <a:gd name="connsiteY141" fmla="*/ 640391 h 1493479"/>
              <a:gd name="connsiteX142" fmla="*/ 4205741 w 6186130"/>
              <a:gd name="connsiteY142" fmla="*/ 550854 h 1493479"/>
              <a:gd name="connsiteX143" fmla="*/ 4216810 w 6186130"/>
              <a:gd name="connsiteY143" fmla="*/ 539751 h 1493479"/>
              <a:gd name="connsiteX144" fmla="*/ 2968624 w 6186130"/>
              <a:gd name="connsiteY144" fmla="*/ 495301 h 1493479"/>
              <a:gd name="connsiteX145" fmla="*/ 3013427 w 6186130"/>
              <a:gd name="connsiteY145" fmla="*/ 495301 h 1493479"/>
              <a:gd name="connsiteX146" fmla="*/ 3024896 w 6186130"/>
              <a:gd name="connsiteY146" fmla="*/ 517562 h 1493479"/>
              <a:gd name="connsiteX147" fmla="*/ 3158946 w 6186130"/>
              <a:gd name="connsiteY147" fmla="*/ 921135 h 1493479"/>
              <a:gd name="connsiteX148" fmla="*/ 3293354 w 6186130"/>
              <a:gd name="connsiteY148" fmla="*/ 517562 h 1493479"/>
              <a:gd name="connsiteX149" fmla="*/ 3315577 w 6186130"/>
              <a:gd name="connsiteY149" fmla="*/ 495301 h 1493479"/>
              <a:gd name="connsiteX150" fmla="*/ 3349268 w 6186130"/>
              <a:gd name="connsiteY150" fmla="*/ 495301 h 1493479"/>
              <a:gd name="connsiteX151" fmla="*/ 3360379 w 6186130"/>
              <a:gd name="connsiteY151" fmla="*/ 506432 h 1493479"/>
              <a:gd name="connsiteX152" fmla="*/ 3360379 w 6186130"/>
              <a:gd name="connsiteY152" fmla="*/ 517562 h 1493479"/>
              <a:gd name="connsiteX153" fmla="*/ 3192279 w 6186130"/>
              <a:gd name="connsiteY153" fmla="*/ 988637 h 1493479"/>
              <a:gd name="connsiteX154" fmla="*/ 3170057 w 6186130"/>
              <a:gd name="connsiteY154" fmla="*/ 999767 h 1493479"/>
              <a:gd name="connsiteX155" fmla="*/ 3147477 w 6186130"/>
              <a:gd name="connsiteY155" fmla="*/ 999767 h 1493479"/>
              <a:gd name="connsiteX156" fmla="*/ 3125254 w 6186130"/>
              <a:gd name="connsiteY156" fmla="*/ 988637 h 1493479"/>
              <a:gd name="connsiteX157" fmla="*/ 2957513 w 6186130"/>
              <a:gd name="connsiteY157" fmla="*/ 517562 h 1493479"/>
              <a:gd name="connsiteX158" fmla="*/ 2957513 w 6186130"/>
              <a:gd name="connsiteY158" fmla="*/ 506432 h 1493479"/>
              <a:gd name="connsiteX159" fmla="*/ 2463765 w 6186130"/>
              <a:gd name="connsiteY159" fmla="*/ 495301 h 1493479"/>
              <a:gd name="connsiteX160" fmla="*/ 2731766 w 6186130"/>
              <a:gd name="connsiteY160" fmla="*/ 495301 h 1493479"/>
              <a:gd name="connsiteX161" fmla="*/ 2742843 w 6186130"/>
              <a:gd name="connsiteY161" fmla="*/ 517562 h 1493479"/>
              <a:gd name="connsiteX162" fmla="*/ 2742843 w 6186130"/>
              <a:gd name="connsiteY162" fmla="*/ 540183 h 1493479"/>
              <a:gd name="connsiteX163" fmla="*/ 2731766 w 6186130"/>
              <a:gd name="connsiteY163" fmla="*/ 551313 h 1493479"/>
              <a:gd name="connsiteX164" fmla="*/ 2508432 w 6186130"/>
              <a:gd name="connsiteY164" fmla="*/ 551313 h 1493479"/>
              <a:gd name="connsiteX165" fmla="*/ 2508432 w 6186130"/>
              <a:gd name="connsiteY165" fmla="*/ 708577 h 1493479"/>
              <a:gd name="connsiteX166" fmla="*/ 2698177 w 6186130"/>
              <a:gd name="connsiteY166" fmla="*/ 708577 h 1493479"/>
              <a:gd name="connsiteX167" fmla="*/ 2720689 w 6186130"/>
              <a:gd name="connsiteY167" fmla="*/ 730838 h 1493479"/>
              <a:gd name="connsiteX168" fmla="*/ 2720689 w 6186130"/>
              <a:gd name="connsiteY168" fmla="*/ 753099 h 1493479"/>
              <a:gd name="connsiteX169" fmla="*/ 2698177 w 6186130"/>
              <a:gd name="connsiteY169" fmla="*/ 764230 h 1493479"/>
              <a:gd name="connsiteX170" fmla="*/ 2508432 w 6186130"/>
              <a:gd name="connsiteY170" fmla="*/ 764230 h 1493479"/>
              <a:gd name="connsiteX171" fmla="*/ 2508432 w 6186130"/>
              <a:gd name="connsiteY171" fmla="*/ 943755 h 1493479"/>
              <a:gd name="connsiteX172" fmla="*/ 2731766 w 6186130"/>
              <a:gd name="connsiteY172" fmla="*/ 943755 h 1493479"/>
              <a:gd name="connsiteX173" fmla="*/ 2742843 w 6186130"/>
              <a:gd name="connsiteY173" fmla="*/ 954886 h 1493479"/>
              <a:gd name="connsiteX174" fmla="*/ 2742843 w 6186130"/>
              <a:gd name="connsiteY174" fmla="*/ 977506 h 1493479"/>
              <a:gd name="connsiteX175" fmla="*/ 2731766 w 6186130"/>
              <a:gd name="connsiteY175" fmla="*/ 999767 h 1493479"/>
              <a:gd name="connsiteX176" fmla="*/ 2463765 w 6186130"/>
              <a:gd name="connsiteY176" fmla="*/ 999767 h 1493479"/>
              <a:gd name="connsiteX177" fmla="*/ 2452688 w 6186130"/>
              <a:gd name="connsiteY177" fmla="*/ 977506 h 1493479"/>
              <a:gd name="connsiteX178" fmla="*/ 2452688 w 6186130"/>
              <a:gd name="connsiteY178" fmla="*/ 517562 h 1493479"/>
              <a:gd name="connsiteX179" fmla="*/ 2463765 w 6186130"/>
              <a:gd name="connsiteY179" fmla="*/ 495301 h 1493479"/>
              <a:gd name="connsiteX180" fmla="*/ 2170090 w 6186130"/>
              <a:gd name="connsiteY180" fmla="*/ 495301 h 1493479"/>
              <a:gd name="connsiteX181" fmla="*/ 2326581 w 6186130"/>
              <a:gd name="connsiteY181" fmla="*/ 551313 h 1493479"/>
              <a:gd name="connsiteX182" fmla="*/ 2326581 w 6186130"/>
              <a:gd name="connsiteY182" fmla="*/ 562444 h 1493479"/>
              <a:gd name="connsiteX183" fmla="*/ 2304379 w 6186130"/>
              <a:gd name="connsiteY183" fmla="*/ 585064 h 1493479"/>
              <a:gd name="connsiteX184" fmla="*/ 2292919 w 6186130"/>
              <a:gd name="connsiteY184" fmla="*/ 585064 h 1493479"/>
              <a:gd name="connsiteX185" fmla="*/ 2158630 w 6186130"/>
              <a:gd name="connsiteY185" fmla="*/ 551313 h 1493479"/>
              <a:gd name="connsiteX186" fmla="*/ 2002139 w 6186130"/>
              <a:gd name="connsiteY186" fmla="*/ 753099 h 1493479"/>
              <a:gd name="connsiteX187" fmla="*/ 2170090 w 6186130"/>
              <a:gd name="connsiteY187" fmla="*/ 954886 h 1493479"/>
              <a:gd name="connsiteX188" fmla="*/ 2281818 w 6186130"/>
              <a:gd name="connsiteY188" fmla="*/ 921135 h 1493479"/>
              <a:gd name="connsiteX189" fmla="*/ 2281818 w 6186130"/>
              <a:gd name="connsiteY189" fmla="*/ 786491 h 1493479"/>
              <a:gd name="connsiteX190" fmla="*/ 2181191 w 6186130"/>
              <a:gd name="connsiteY190" fmla="*/ 786491 h 1493479"/>
              <a:gd name="connsiteX191" fmla="*/ 2170090 w 6186130"/>
              <a:gd name="connsiteY191" fmla="*/ 764230 h 1493479"/>
              <a:gd name="connsiteX192" fmla="*/ 2170090 w 6186130"/>
              <a:gd name="connsiteY192" fmla="*/ 741969 h 1493479"/>
              <a:gd name="connsiteX193" fmla="*/ 2181191 w 6186130"/>
              <a:gd name="connsiteY193" fmla="*/ 730838 h 1493479"/>
              <a:gd name="connsiteX194" fmla="*/ 2337682 w 6186130"/>
              <a:gd name="connsiteY194" fmla="*/ 730838 h 1493479"/>
              <a:gd name="connsiteX195" fmla="*/ 2349142 w 6186130"/>
              <a:gd name="connsiteY195" fmla="*/ 741969 h 1493479"/>
              <a:gd name="connsiteX196" fmla="*/ 2349142 w 6186130"/>
              <a:gd name="connsiteY196" fmla="*/ 943755 h 1493479"/>
              <a:gd name="connsiteX197" fmla="*/ 2337682 w 6186130"/>
              <a:gd name="connsiteY197" fmla="*/ 966016 h 1493479"/>
              <a:gd name="connsiteX198" fmla="*/ 2170090 w 6186130"/>
              <a:gd name="connsiteY198" fmla="*/ 999767 h 1493479"/>
              <a:gd name="connsiteX199" fmla="*/ 1946275 w 6186130"/>
              <a:gd name="connsiteY199" fmla="*/ 753099 h 1493479"/>
              <a:gd name="connsiteX200" fmla="*/ 2170090 w 6186130"/>
              <a:gd name="connsiteY200" fmla="*/ 495301 h 1493479"/>
              <a:gd name="connsiteX201" fmla="*/ 6040758 w 6186130"/>
              <a:gd name="connsiteY201" fmla="*/ 439738 h 1493479"/>
              <a:gd name="connsiteX202" fmla="*/ 6163572 w 6186130"/>
              <a:gd name="connsiteY202" fmla="*/ 439738 h 1493479"/>
              <a:gd name="connsiteX203" fmla="*/ 6186130 w 6186130"/>
              <a:gd name="connsiteY203" fmla="*/ 472651 h 1493479"/>
              <a:gd name="connsiteX204" fmla="*/ 6163572 w 6186130"/>
              <a:gd name="connsiteY204" fmla="*/ 494947 h 1493479"/>
              <a:gd name="connsiteX205" fmla="*/ 6040758 w 6186130"/>
              <a:gd name="connsiteY205" fmla="*/ 494947 h 1493479"/>
              <a:gd name="connsiteX206" fmla="*/ 6007100 w 6186130"/>
              <a:gd name="connsiteY206" fmla="*/ 472651 h 1493479"/>
              <a:gd name="connsiteX207" fmla="*/ 6040758 w 6186130"/>
              <a:gd name="connsiteY207" fmla="*/ 439738 h 1493479"/>
              <a:gd name="connsiteX208" fmla="*/ 5702274 w 6186130"/>
              <a:gd name="connsiteY208" fmla="*/ 439738 h 1493479"/>
              <a:gd name="connsiteX209" fmla="*/ 5825447 w 6186130"/>
              <a:gd name="connsiteY209" fmla="*/ 439738 h 1493479"/>
              <a:gd name="connsiteX210" fmla="*/ 5859105 w 6186130"/>
              <a:gd name="connsiteY210" fmla="*/ 472651 h 1493479"/>
              <a:gd name="connsiteX211" fmla="*/ 5825447 w 6186130"/>
              <a:gd name="connsiteY211" fmla="*/ 494947 h 1493479"/>
              <a:gd name="connsiteX212" fmla="*/ 5702274 w 6186130"/>
              <a:gd name="connsiteY212" fmla="*/ 494947 h 1493479"/>
              <a:gd name="connsiteX213" fmla="*/ 5680075 w 6186130"/>
              <a:gd name="connsiteY213" fmla="*/ 472651 h 1493479"/>
              <a:gd name="connsiteX214" fmla="*/ 5702274 w 6186130"/>
              <a:gd name="connsiteY214" fmla="*/ 439738 h 1493479"/>
              <a:gd name="connsiteX215" fmla="*/ 997548 w 6186130"/>
              <a:gd name="connsiteY215" fmla="*/ 401698 h 1493479"/>
              <a:gd name="connsiteX216" fmla="*/ 1010916 w 6186130"/>
              <a:gd name="connsiteY216" fmla="*/ 405144 h 1493479"/>
              <a:gd name="connsiteX217" fmla="*/ 922338 w 6186130"/>
              <a:gd name="connsiteY217" fmla="*/ 550505 h 1493479"/>
              <a:gd name="connsiteX218" fmla="*/ 997548 w 6186130"/>
              <a:gd name="connsiteY218" fmla="*/ 401698 h 1493479"/>
              <a:gd name="connsiteX219" fmla="*/ 640693 w 6186130"/>
              <a:gd name="connsiteY219" fmla="*/ 394027 h 1493479"/>
              <a:gd name="connsiteX220" fmla="*/ 528638 w 6186130"/>
              <a:gd name="connsiteY220" fmla="*/ 583844 h 1493479"/>
              <a:gd name="connsiteX221" fmla="*/ 640693 w 6186130"/>
              <a:gd name="connsiteY221" fmla="*/ 394027 h 1493479"/>
              <a:gd name="connsiteX222" fmla="*/ 640074 w 6186130"/>
              <a:gd name="connsiteY222" fmla="*/ 349011 h 1493479"/>
              <a:gd name="connsiteX223" fmla="*/ 460200 w 6186130"/>
              <a:gd name="connsiteY223" fmla="*/ 584853 h 1493479"/>
              <a:gd name="connsiteX224" fmla="*/ 415232 w 6186130"/>
              <a:gd name="connsiteY224" fmla="*/ 528768 h 1493479"/>
              <a:gd name="connsiteX225" fmla="*/ 426384 w 6186130"/>
              <a:gd name="connsiteY225" fmla="*/ 461180 h 1493479"/>
              <a:gd name="connsiteX226" fmla="*/ 415232 w 6186130"/>
              <a:gd name="connsiteY226" fmla="*/ 450035 h 1493479"/>
              <a:gd name="connsiteX227" fmla="*/ 358751 w 6186130"/>
              <a:gd name="connsiteY227" fmla="*/ 539913 h 1493479"/>
              <a:gd name="connsiteX228" fmla="*/ 471352 w 6186130"/>
              <a:gd name="connsiteY228" fmla="*/ 652082 h 1493479"/>
              <a:gd name="connsiteX229" fmla="*/ 550137 w 6186130"/>
              <a:gd name="connsiteY229" fmla="*/ 719671 h 1493479"/>
              <a:gd name="connsiteX230" fmla="*/ 640074 w 6186130"/>
              <a:gd name="connsiteY230" fmla="*/ 697021 h 1493479"/>
              <a:gd name="connsiteX231" fmla="*/ 628562 w 6186130"/>
              <a:gd name="connsiteY231" fmla="*/ 730816 h 1493479"/>
              <a:gd name="connsiteX232" fmla="*/ 415232 w 6186130"/>
              <a:gd name="connsiteY232" fmla="*/ 865274 h 1493479"/>
              <a:gd name="connsiteX233" fmla="*/ 336447 w 6186130"/>
              <a:gd name="connsiteY233" fmla="*/ 1022741 h 1493479"/>
              <a:gd name="connsiteX234" fmla="*/ 460200 w 6186130"/>
              <a:gd name="connsiteY234" fmla="*/ 1134910 h 1493479"/>
              <a:gd name="connsiteX235" fmla="*/ 662379 w 6186130"/>
              <a:gd name="connsiteY235" fmla="*/ 955153 h 1493479"/>
              <a:gd name="connsiteX236" fmla="*/ 685043 w 6186130"/>
              <a:gd name="connsiteY236" fmla="*/ 764250 h 1493479"/>
              <a:gd name="connsiteX237" fmla="*/ 876069 w 6186130"/>
              <a:gd name="connsiteY237" fmla="*/ 640937 h 1493479"/>
              <a:gd name="connsiteX238" fmla="*/ 898373 w 6186130"/>
              <a:gd name="connsiteY238" fmla="*/ 674731 h 1493479"/>
              <a:gd name="connsiteX239" fmla="*/ 752316 w 6186130"/>
              <a:gd name="connsiteY239" fmla="*/ 910213 h 1493479"/>
              <a:gd name="connsiteX240" fmla="*/ 966006 w 6186130"/>
              <a:gd name="connsiteY240" fmla="*/ 1134910 h 1493479"/>
              <a:gd name="connsiteX241" fmla="*/ 1168184 w 6186130"/>
              <a:gd name="connsiteY241" fmla="*/ 944008 h 1493479"/>
              <a:gd name="connsiteX242" fmla="*/ 1033279 w 6186130"/>
              <a:gd name="connsiteY242" fmla="*/ 786540 h 1493479"/>
              <a:gd name="connsiteX243" fmla="*/ 898373 w 6186130"/>
              <a:gd name="connsiteY243" fmla="*/ 899068 h 1493479"/>
              <a:gd name="connsiteX244" fmla="*/ 977158 w 6186130"/>
              <a:gd name="connsiteY244" fmla="*/ 988947 h 1493479"/>
              <a:gd name="connsiteX245" fmla="*/ 1010974 w 6186130"/>
              <a:gd name="connsiteY245" fmla="*/ 966298 h 1493479"/>
              <a:gd name="connsiteX246" fmla="*/ 977158 w 6186130"/>
              <a:gd name="connsiteY246" fmla="*/ 887923 h 1493479"/>
              <a:gd name="connsiteX247" fmla="*/ 1022127 w 6186130"/>
              <a:gd name="connsiteY247" fmla="*/ 842984 h 1493479"/>
              <a:gd name="connsiteX248" fmla="*/ 1100911 w 6186130"/>
              <a:gd name="connsiteY248" fmla="*/ 944008 h 1493479"/>
              <a:gd name="connsiteX249" fmla="*/ 977158 w 6186130"/>
              <a:gd name="connsiteY249" fmla="*/ 1078826 h 1493479"/>
              <a:gd name="connsiteX250" fmla="*/ 831100 w 6186130"/>
              <a:gd name="connsiteY250" fmla="*/ 899068 h 1493479"/>
              <a:gd name="connsiteX251" fmla="*/ 966006 w 6186130"/>
              <a:gd name="connsiteY251" fmla="*/ 708526 h 1493479"/>
              <a:gd name="connsiteX252" fmla="*/ 1078247 w 6186130"/>
              <a:gd name="connsiteY252" fmla="*/ 674731 h 1493479"/>
              <a:gd name="connsiteX253" fmla="*/ 1022127 w 6186130"/>
              <a:gd name="connsiteY253" fmla="*/ 640937 h 1493479"/>
              <a:gd name="connsiteX254" fmla="*/ 966006 w 6186130"/>
              <a:gd name="connsiteY254" fmla="*/ 652082 h 1493479"/>
              <a:gd name="connsiteX255" fmla="*/ 932190 w 6186130"/>
              <a:gd name="connsiteY255" fmla="*/ 607143 h 1493479"/>
              <a:gd name="connsiteX256" fmla="*/ 1078247 w 6186130"/>
              <a:gd name="connsiteY256" fmla="*/ 416240 h 1493479"/>
              <a:gd name="connsiteX257" fmla="*/ 999822 w 6186130"/>
              <a:gd name="connsiteY257" fmla="*/ 349011 h 1493479"/>
              <a:gd name="connsiteX258" fmla="*/ 853405 w 6186130"/>
              <a:gd name="connsiteY258" fmla="*/ 551058 h 1493479"/>
              <a:gd name="connsiteX259" fmla="*/ 853405 w 6186130"/>
              <a:gd name="connsiteY259" fmla="*/ 595998 h 1493479"/>
              <a:gd name="connsiteX260" fmla="*/ 696195 w 6186130"/>
              <a:gd name="connsiteY260" fmla="*/ 708526 h 1493479"/>
              <a:gd name="connsiteX261" fmla="*/ 696195 w 6186130"/>
              <a:gd name="connsiteY261" fmla="*/ 640937 h 1493479"/>
              <a:gd name="connsiteX262" fmla="*/ 763468 w 6186130"/>
              <a:gd name="connsiteY262" fmla="*/ 539913 h 1493479"/>
              <a:gd name="connsiteX263" fmla="*/ 730011 w 6186130"/>
              <a:gd name="connsiteY263" fmla="*/ 517264 h 1493479"/>
              <a:gd name="connsiteX264" fmla="*/ 651226 w 6186130"/>
              <a:gd name="connsiteY264" fmla="*/ 618647 h 1493479"/>
              <a:gd name="connsiteX265" fmla="*/ 561289 w 6186130"/>
              <a:gd name="connsiteY265" fmla="*/ 674731 h 1493479"/>
              <a:gd name="connsiteX266" fmla="*/ 527473 w 6186130"/>
              <a:gd name="connsiteY266" fmla="*/ 640937 h 1493479"/>
              <a:gd name="connsiteX267" fmla="*/ 707347 w 6186130"/>
              <a:gd name="connsiteY267" fmla="*/ 405095 h 1493479"/>
              <a:gd name="connsiteX268" fmla="*/ 640074 w 6186130"/>
              <a:gd name="connsiteY268" fmla="*/ 349011 h 1493479"/>
              <a:gd name="connsiteX269" fmla="*/ 5938413 w 6186130"/>
              <a:gd name="connsiteY269" fmla="*/ 214313 h 1493479"/>
              <a:gd name="connsiteX270" fmla="*/ 5960709 w 6186130"/>
              <a:gd name="connsiteY270" fmla="*/ 247612 h 1493479"/>
              <a:gd name="connsiteX271" fmla="*/ 5960709 w 6186130"/>
              <a:gd name="connsiteY271" fmla="*/ 359685 h 1493479"/>
              <a:gd name="connsiteX272" fmla="*/ 5938413 w 6186130"/>
              <a:gd name="connsiteY272" fmla="*/ 393343 h 1493479"/>
              <a:gd name="connsiteX273" fmla="*/ 5905500 w 6186130"/>
              <a:gd name="connsiteY273" fmla="*/ 359685 h 1493479"/>
              <a:gd name="connsiteX274" fmla="*/ 5905500 w 6186130"/>
              <a:gd name="connsiteY274" fmla="*/ 247612 h 1493479"/>
              <a:gd name="connsiteX275" fmla="*/ 5938413 w 6186130"/>
              <a:gd name="connsiteY275" fmla="*/ 214313 h 1493479"/>
              <a:gd name="connsiteX276" fmla="*/ 752316 w 6186130"/>
              <a:gd name="connsiteY276" fmla="*/ 79375 h 1493479"/>
              <a:gd name="connsiteX277" fmla="*/ 966006 w 6186130"/>
              <a:gd name="connsiteY277" fmla="*/ 112810 h 1493479"/>
              <a:gd name="connsiteX278" fmla="*/ 966006 w 6186130"/>
              <a:gd name="connsiteY278" fmla="*/ 124314 h 1493479"/>
              <a:gd name="connsiteX279" fmla="*/ 954854 w 6186130"/>
              <a:gd name="connsiteY279" fmla="*/ 124314 h 1493479"/>
              <a:gd name="connsiteX280" fmla="*/ 797284 w 6186130"/>
              <a:gd name="connsiteY280" fmla="*/ 90520 h 1493479"/>
              <a:gd name="connsiteX281" fmla="*/ 651226 w 6186130"/>
              <a:gd name="connsiteY281" fmla="*/ 180398 h 1493479"/>
              <a:gd name="connsiteX282" fmla="*/ 707347 w 6186130"/>
              <a:gd name="connsiteY282" fmla="*/ 225338 h 1493479"/>
              <a:gd name="connsiteX283" fmla="*/ 887221 w 6186130"/>
              <a:gd name="connsiteY283" fmla="*/ 157749 h 1493479"/>
              <a:gd name="connsiteX284" fmla="*/ 1033279 w 6186130"/>
              <a:gd name="connsiteY284" fmla="*/ 191543 h 1493479"/>
              <a:gd name="connsiteX285" fmla="*/ 1415691 w 6186130"/>
              <a:gd name="connsiteY285" fmla="*/ 753105 h 1493479"/>
              <a:gd name="connsiteX286" fmla="*/ 1381875 w 6186130"/>
              <a:gd name="connsiteY286" fmla="*/ 966298 h 1493479"/>
              <a:gd name="connsiteX287" fmla="*/ 1381875 w 6186130"/>
              <a:gd name="connsiteY287" fmla="*/ 955153 h 1493479"/>
              <a:gd name="connsiteX288" fmla="*/ 1404539 w 6186130"/>
              <a:gd name="connsiteY288" fmla="*/ 798045 h 1493479"/>
              <a:gd name="connsiteX289" fmla="*/ 1314602 w 6186130"/>
              <a:gd name="connsiteY289" fmla="*/ 652082 h 1493479"/>
              <a:gd name="connsiteX290" fmla="*/ 1269633 w 6186130"/>
              <a:gd name="connsiteY290" fmla="*/ 708526 h 1493479"/>
              <a:gd name="connsiteX291" fmla="*/ 1336906 w 6186130"/>
              <a:gd name="connsiteY291" fmla="*/ 887923 h 1493479"/>
              <a:gd name="connsiteX292" fmla="*/ 1314602 w 6186130"/>
              <a:gd name="connsiteY292" fmla="*/ 1033886 h 1493479"/>
              <a:gd name="connsiteX293" fmla="*/ 752316 w 6186130"/>
              <a:gd name="connsiteY293" fmla="*/ 1415691 h 1493479"/>
              <a:gd name="connsiteX294" fmla="*/ 538625 w 6186130"/>
              <a:gd name="connsiteY294" fmla="*/ 1382256 h 1493479"/>
              <a:gd name="connsiteX295" fmla="*/ 538625 w 6186130"/>
              <a:gd name="connsiteY295" fmla="*/ 1370751 h 1493479"/>
              <a:gd name="connsiteX296" fmla="*/ 696195 w 6186130"/>
              <a:gd name="connsiteY296" fmla="*/ 1404546 h 1493479"/>
              <a:gd name="connsiteX297" fmla="*/ 842253 w 6186130"/>
              <a:gd name="connsiteY297" fmla="*/ 1314667 h 1493479"/>
              <a:gd name="connsiteX298" fmla="*/ 797284 w 6186130"/>
              <a:gd name="connsiteY298" fmla="*/ 1269728 h 1493479"/>
              <a:gd name="connsiteX299" fmla="*/ 617410 w 6186130"/>
              <a:gd name="connsiteY299" fmla="*/ 1337317 h 1493479"/>
              <a:gd name="connsiteX300" fmla="*/ 460200 w 6186130"/>
              <a:gd name="connsiteY300" fmla="*/ 1314667 h 1493479"/>
              <a:gd name="connsiteX301" fmla="*/ 77788 w 6186130"/>
              <a:gd name="connsiteY301" fmla="*/ 753105 h 1493479"/>
              <a:gd name="connsiteX302" fmla="*/ 111604 w 6186130"/>
              <a:gd name="connsiteY302" fmla="*/ 539913 h 1493479"/>
              <a:gd name="connsiteX303" fmla="*/ 122756 w 6186130"/>
              <a:gd name="connsiteY303" fmla="*/ 539913 h 1493479"/>
              <a:gd name="connsiteX304" fmla="*/ 100452 w 6186130"/>
              <a:gd name="connsiteY304" fmla="*/ 697021 h 1493479"/>
              <a:gd name="connsiteX305" fmla="*/ 178877 w 6186130"/>
              <a:gd name="connsiteY305" fmla="*/ 842984 h 1493479"/>
              <a:gd name="connsiteX306" fmla="*/ 235358 w 6186130"/>
              <a:gd name="connsiteY306" fmla="*/ 798045 h 1493479"/>
              <a:gd name="connsiteX307" fmla="*/ 167725 w 6186130"/>
              <a:gd name="connsiteY307" fmla="*/ 607143 h 1493479"/>
              <a:gd name="connsiteX308" fmla="*/ 190389 w 6186130"/>
              <a:gd name="connsiteY308" fmla="*/ 461180 h 1493479"/>
              <a:gd name="connsiteX309" fmla="*/ 752316 w 6186130"/>
              <a:gd name="connsiteY309" fmla="*/ 79375 h 1493479"/>
              <a:gd name="connsiteX310" fmla="*/ 753107 w 6186130"/>
              <a:gd name="connsiteY310" fmla="*/ 33787 h 1493479"/>
              <a:gd name="connsiteX311" fmla="*/ 33807 w 6186130"/>
              <a:gd name="connsiteY311" fmla="*/ 752311 h 1493479"/>
              <a:gd name="connsiteX312" fmla="*/ 753107 w 6186130"/>
              <a:gd name="connsiteY312" fmla="*/ 1459691 h 1493479"/>
              <a:gd name="connsiteX313" fmla="*/ 1461258 w 6186130"/>
              <a:gd name="connsiteY313" fmla="*/ 752311 h 1493479"/>
              <a:gd name="connsiteX314" fmla="*/ 753107 w 6186130"/>
              <a:gd name="connsiteY314" fmla="*/ 33787 h 1493479"/>
              <a:gd name="connsiteX315" fmla="*/ 753107 w 6186130"/>
              <a:gd name="connsiteY315" fmla="*/ 0 h 1493479"/>
              <a:gd name="connsiteX316" fmla="*/ 1495065 w 6186130"/>
              <a:gd name="connsiteY316" fmla="*/ 752311 h 1493479"/>
              <a:gd name="connsiteX317" fmla="*/ 753107 w 6186130"/>
              <a:gd name="connsiteY317" fmla="*/ 1493479 h 1493479"/>
              <a:gd name="connsiteX318" fmla="*/ 0 w 6186130"/>
              <a:gd name="connsiteY318" fmla="*/ 752311 h 1493479"/>
              <a:gd name="connsiteX319" fmla="*/ 753107 w 6186130"/>
              <a:gd name="connsiteY319" fmla="*/ 0 h 149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6186130" h="1493479">
                <a:moveTo>
                  <a:pt x="617180" y="798513"/>
                </a:moveTo>
                <a:cubicBezTo>
                  <a:pt x="606097" y="921063"/>
                  <a:pt x="561407" y="1066480"/>
                  <a:pt x="460944" y="1077556"/>
                </a:cubicBezTo>
                <a:cubicBezTo>
                  <a:pt x="427337" y="1077556"/>
                  <a:pt x="404813" y="1055047"/>
                  <a:pt x="404813" y="1021819"/>
                </a:cubicBezTo>
                <a:cubicBezTo>
                  <a:pt x="404813" y="932497"/>
                  <a:pt x="527800" y="843174"/>
                  <a:pt x="617180" y="798513"/>
                </a:cubicBezTo>
                <a:close/>
                <a:moveTo>
                  <a:pt x="5241925" y="675084"/>
                </a:moveTo>
                <a:cubicBezTo>
                  <a:pt x="5174467" y="675084"/>
                  <a:pt x="5141097" y="719930"/>
                  <a:pt x="5141097" y="786660"/>
                </a:cubicBezTo>
                <a:lnTo>
                  <a:pt x="5342753" y="786660"/>
                </a:lnTo>
                <a:cubicBezTo>
                  <a:pt x="5331630" y="731052"/>
                  <a:pt x="5297901" y="675084"/>
                  <a:pt x="5241925" y="675084"/>
                </a:cubicBezTo>
                <a:close/>
                <a:moveTo>
                  <a:pt x="3530600" y="675084"/>
                </a:moveTo>
                <a:cubicBezTo>
                  <a:pt x="3474625" y="675084"/>
                  <a:pt x="3440896" y="719930"/>
                  <a:pt x="3440896" y="786660"/>
                </a:cubicBezTo>
                <a:lnTo>
                  <a:pt x="3631428" y="786660"/>
                </a:lnTo>
                <a:cubicBezTo>
                  <a:pt x="3631428" y="731052"/>
                  <a:pt x="3597699" y="675084"/>
                  <a:pt x="3530600" y="675084"/>
                </a:cubicBezTo>
                <a:close/>
                <a:moveTo>
                  <a:pt x="4466008" y="641351"/>
                </a:moveTo>
                <a:cubicBezTo>
                  <a:pt x="4499382" y="641351"/>
                  <a:pt x="4499382" y="641351"/>
                  <a:pt x="4499382" y="641351"/>
                </a:cubicBezTo>
                <a:cubicBezTo>
                  <a:pt x="4510866" y="641351"/>
                  <a:pt x="4510866" y="641351"/>
                  <a:pt x="4510866" y="652473"/>
                </a:cubicBezTo>
                <a:cubicBezTo>
                  <a:pt x="4510866" y="865227"/>
                  <a:pt x="4510866" y="865227"/>
                  <a:pt x="4510866" y="865227"/>
                </a:cubicBezTo>
                <a:cubicBezTo>
                  <a:pt x="4510866" y="898952"/>
                  <a:pt x="4521991" y="954921"/>
                  <a:pt x="4589098" y="954921"/>
                </a:cubicBezTo>
                <a:cubicBezTo>
                  <a:pt x="4611706" y="954921"/>
                  <a:pt x="4656563" y="943799"/>
                  <a:pt x="4678813" y="910074"/>
                </a:cubicBezTo>
                <a:cubicBezTo>
                  <a:pt x="4678813" y="652473"/>
                  <a:pt x="4678813" y="652473"/>
                  <a:pt x="4678813" y="652473"/>
                </a:cubicBezTo>
                <a:cubicBezTo>
                  <a:pt x="4678813" y="641351"/>
                  <a:pt x="4678813" y="641351"/>
                  <a:pt x="4690296" y="641351"/>
                </a:cubicBezTo>
                <a:cubicBezTo>
                  <a:pt x="4723670" y="641351"/>
                  <a:pt x="4723670" y="641351"/>
                  <a:pt x="4723670" y="641351"/>
                </a:cubicBezTo>
                <a:cubicBezTo>
                  <a:pt x="4735154" y="641351"/>
                  <a:pt x="4735154" y="641351"/>
                  <a:pt x="4735154" y="652473"/>
                </a:cubicBezTo>
                <a:cubicBezTo>
                  <a:pt x="4735154" y="977523"/>
                  <a:pt x="4735154" y="977523"/>
                  <a:pt x="4735154" y="977523"/>
                </a:cubicBezTo>
                <a:cubicBezTo>
                  <a:pt x="4735154" y="988645"/>
                  <a:pt x="4735154" y="999767"/>
                  <a:pt x="4723670" y="999767"/>
                </a:cubicBezTo>
                <a:cubicBezTo>
                  <a:pt x="4701421" y="999767"/>
                  <a:pt x="4701421" y="999767"/>
                  <a:pt x="4701421" y="999767"/>
                </a:cubicBezTo>
                <a:cubicBezTo>
                  <a:pt x="4690296" y="999767"/>
                  <a:pt x="4678813" y="988645"/>
                  <a:pt x="4678813" y="977523"/>
                </a:cubicBezTo>
                <a:cubicBezTo>
                  <a:pt x="4678813" y="954921"/>
                  <a:pt x="4678813" y="954921"/>
                  <a:pt x="4678813" y="954921"/>
                </a:cubicBezTo>
                <a:cubicBezTo>
                  <a:pt x="4667688" y="977523"/>
                  <a:pt x="4633955" y="999767"/>
                  <a:pt x="4577973" y="999767"/>
                </a:cubicBezTo>
                <a:cubicBezTo>
                  <a:pt x="4488258" y="999767"/>
                  <a:pt x="4454525" y="943799"/>
                  <a:pt x="4454525" y="865227"/>
                </a:cubicBezTo>
                <a:cubicBezTo>
                  <a:pt x="4454525" y="652473"/>
                  <a:pt x="4454525" y="652473"/>
                  <a:pt x="4454525" y="652473"/>
                </a:cubicBezTo>
                <a:cubicBezTo>
                  <a:pt x="4454525" y="641351"/>
                  <a:pt x="4454525" y="641351"/>
                  <a:pt x="4466008" y="641351"/>
                </a:cubicBezTo>
                <a:close/>
                <a:moveTo>
                  <a:pt x="5588935" y="630238"/>
                </a:moveTo>
                <a:cubicBezTo>
                  <a:pt x="5633590" y="630238"/>
                  <a:pt x="5666813" y="641360"/>
                  <a:pt x="5700394" y="663962"/>
                </a:cubicBezTo>
                <a:lnTo>
                  <a:pt x="5700394" y="675084"/>
                </a:lnTo>
                <a:cubicBezTo>
                  <a:pt x="5689320" y="697328"/>
                  <a:pt x="5689320" y="697328"/>
                  <a:pt x="5689320" y="697328"/>
                </a:cubicBezTo>
                <a:cubicBezTo>
                  <a:pt x="5678245" y="708808"/>
                  <a:pt x="5678245" y="708808"/>
                  <a:pt x="5666813" y="697328"/>
                </a:cubicBezTo>
                <a:cubicBezTo>
                  <a:pt x="5644664" y="686206"/>
                  <a:pt x="5622158" y="675084"/>
                  <a:pt x="5588935" y="675084"/>
                </a:cubicBezTo>
                <a:cubicBezTo>
                  <a:pt x="5532848" y="675084"/>
                  <a:pt x="5510699" y="697328"/>
                  <a:pt x="5510699" y="731052"/>
                </a:cubicBezTo>
                <a:cubicBezTo>
                  <a:pt x="5510699" y="775539"/>
                  <a:pt x="5544280" y="775539"/>
                  <a:pt x="5588935" y="786660"/>
                </a:cubicBezTo>
                <a:cubicBezTo>
                  <a:pt x="5644664" y="798141"/>
                  <a:pt x="5711469" y="820384"/>
                  <a:pt x="5711469" y="898954"/>
                </a:cubicBezTo>
                <a:cubicBezTo>
                  <a:pt x="5711469" y="966043"/>
                  <a:pt x="5655739" y="999767"/>
                  <a:pt x="5577503" y="999767"/>
                </a:cubicBezTo>
                <a:cubicBezTo>
                  <a:pt x="5521774" y="999767"/>
                  <a:pt x="5477118" y="988646"/>
                  <a:pt x="5454969" y="966043"/>
                </a:cubicBezTo>
                <a:cubicBezTo>
                  <a:pt x="5443538" y="954922"/>
                  <a:pt x="5443538" y="954922"/>
                  <a:pt x="5443538" y="943800"/>
                </a:cubicBezTo>
                <a:cubicBezTo>
                  <a:pt x="5466044" y="921198"/>
                  <a:pt x="5466044" y="921198"/>
                  <a:pt x="5466044" y="921198"/>
                </a:cubicBezTo>
                <a:lnTo>
                  <a:pt x="5477118" y="921198"/>
                </a:lnTo>
                <a:cubicBezTo>
                  <a:pt x="5510699" y="943800"/>
                  <a:pt x="5532848" y="954922"/>
                  <a:pt x="5577503" y="954922"/>
                </a:cubicBezTo>
                <a:cubicBezTo>
                  <a:pt x="5622158" y="954922"/>
                  <a:pt x="5655739" y="932678"/>
                  <a:pt x="5655739" y="898954"/>
                </a:cubicBezTo>
                <a:cubicBezTo>
                  <a:pt x="5655739" y="865230"/>
                  <a:pt x="5611084" y="854108"/>
                  <a:pt x="5566429" y="842987"/>
                </a:cubicBezTo>
                <a:cubicBezTo>
                  <a:pt x="5521774" y="831506"/>
                  <a:pt x="5454969" y="809263"/>
                  <a:pt x="5454969" y="731052"/>
                </a:cubicBezTo>
                <a:cubicBezTo>
                  <a:pt x="5454969" y="675084"/>
                  <a:pt x="5510699" y="630238"/>
                  <a:pt x="5588935" y="630238"/>
                </a:cubicBezTo>
                <a:close/>
                <a:moveTo>
                  <a:pt x="5241925" y="630238"/>
                </a:moveTo>
                <a:cubicBezTo>
                  <a:pt x="5353877" y="630238"/>
                  <a:pt x="5398729" y="731052"/>
                  <a:pt x="5398729" y="809263"/>
                </a:cubicBezTo>
                <a:cubicBezTo>
                  <a:pt x="5398729" y="809263"/>
                  <a:pt x="5398729" y="809263"/>
                  <a:pt x="5398729" y="820384"/>
                </a:cubicBezTo>
                <a:cubicBezTo>
                  <a:pt x="5398729" y="831506"/>
                  <a:pt x="5387606" y="831506"/>
                  <a:pt x="5387606" y="831506"/>
                </a:cubicBezTo>
                <a:cubicBezTo>
                  <a:pt x="5387606" y="831506"/>
                  <a:pt x="5387606" y="831506"/>
                  <a:pt x="5141097" y="831506"/>
                </a:cubicBezTo>
                <a:cubicBezTo>
                  <a:pt x="5141097" y="898954"/>
                  <a:pt x="5174467" y="954922"/>
                  <a:pt x="5253049" y="954922"/>
                </a:cubicBezTo>
                <a:cubicBezTo>
                  <a:pt x="5286778" y="954922"/>
                  <a:pt x="5309024" y="943800"/>
                  <a:pt x="5342753" y="932678"/>
                </a:cubicBezTo>
                <a:cubicBezTo>
                  <a:pt x="5342753" y="921198"/>
                  <a:pt x="5353877" y="921198"/>
                  <a:pt x="5353877" y="932678"/>
                </a:cubicBezTo>
                <a:cubicBezTo>
                  <a:pt x="5353877" y="932678"/>
                  <a:pt x="5353877" y="932678"/>
                  <a:pt x="5365359" y="943800"/>
                </a:cubicBezTo>
                <a:cubicBezTo>
                  <a:pt x="5376482" y="954922"/>
                  <a:pt x="5376482" y="966043"/>
                  <a:pt x="5365359" y="966043"/>
                </a:cubicBezTo>
                <a:cubicBezTo>
                  <a:pt x="5331630" y="988646"/>
                  <a:pt x="5297901" y="999767"/>
                  <a:pt x="5253049" y="999767"/>
                </a:cubicBezTo>
                <a:cubicBezTo>
                  <a:pt x="5129615" y="999767"/>
                  <a:pt x="5084763" y="910076"/>
                  <a:pt x="5084763" y="820384"/>
                </a:cubicBezTo>
                <a:cubicBezTo>
                  <a:pt x="5084763" y="719930"/>
                  <a:pt x="5129615" y="630238"/>
                  <a:pt x="5241925" y="630238"/>
                </a:cubicBezTo>
                <a:close/>
                <a:moveTo>
                  <a:pt x="5004797" y="630238"/>
                </a:moveTo>
                <a:cubicBezTo>
                  <a:pt x="5015878" y="630238"/>
                  <a:pt x="5026960" y="630238"/>
                  <a:pt x="5038041" y="630238"/>
                </a:cubicBezTo>
                <a:cubicBezTo>
                  <a:pt x="5049480" y="630238"/>
                  <a:pt x="5049480" y="641360"/>
                  <a:pt x="5049480" y="652482"/>
                </a:cubicBezTo>
                <a:cubicBezTo>
                  <a:pt x="5038041" y="675084"/>
                  <a:pt x="5038041" y="675084"/>
                  <a:pt x="5038041" y="675084"/>
                </a:cubicBezTo>
                <a:cubicBezTo>
                  <a:pt x="5038041" y="686206"/>
                  <a:pt x="5038041" y="686206"/>
                  <a:pt x="5026960" y="686206"/>
                </a:cubicBezTo>
                <a:cubicBezTo>
                  <a:pt x="5015878" y="686206"/>
                  <a:pt x="5004797" y="686206"/>
                  <a:pt x="4993358" y="686206"/>
                </a:cubicBezTo>
                <a:cubicBezTo>
                  <a:pt x="4971194" y="686206"/>
                  <a:pt x="4937592" y="697328"/>
                  <a:pt x="4915429" y="731052"/>
                </a:cubicBezTo>
                <a:cubicBezTo>
                  <a:pt x="4915429" y="977524"/>
                  <a:pt x="4915429" y="977524"/>
                  <a:pt x="4915429" y="977524"/>
                </a:cubicBezTo>
                <a:cubicBezTo>
                  <a:pt x="4915429" y="988646"/>
                  <a:pt x="4903990" y="999767"/>
                  <a:pt x="4892908" y="999767"/>
                </a:cubicBezTo>
                <a:lnTo>
                  <a:pt x="4870745" y="999767"/>
                </a:lnTo>
                <a:cubicBezTo>
                  <a:pt x="4859306" y="999767"/>
                  <a:pt x="4848225" y="988646"/>
                  <a:pt x="4848225" y="977524"/>
                </a:cubicBezTo>
                <a:cubicBezTo>
                  <a:pt x="4848225" y="652482"/>
                  <a:pt x="4848225" y="652482"/>
                  <a:pt x="4848225" y="652482"/>
                </a:cubicBezTo>
                <a:cubicBezTo>
                  <a:pt x="4848225" y="641360"/>
                  <a:pt x="4859306" y="641360"/>
                  <a:pt x="4870745" y="641360"/>
                </a:cubicBezTo>
                <a:cubicBezTo>
                  <a:pt x="4892908" y="641360"/>
                  <a:pt x="4892908" y="641360"/>
                  <a:pt x="4892908" y="641360"/>
                </a:cubicBezTo>
                <a:cubicBezTo>
                  <a:pt x="4903990" y="641360"/>
                  <a:pt x="4903990" y="641360"/>
                  <a:pt x="4903990" y="652482"/>
                </a:cubicBezTo>
                <a:cubicBezTo>
                  <a:pt x="4903990" y="686206"/>
                  <a:pt x="4903990" y="686206"/>
                  <a:pt x="4903990" y="686206"/>
                </a:cubicBezTo>
                <a:cubicBezTo>
                  <a:pt x="4926511" y="652482"/>
                  <a:pt x="4960113" y="630238"/>
                  <a:pt x="5004797" y="630238"/>
                </a:cubicBezTo>
                <a:close/>
                <a:moveTo>
                  <a:pt x="3946548" y="630238"/>
                </a:moveTo>
                <a:cubicBezTo>
                  <a:pt x="4036259" y="630238"/>
                  <a:pt x="4069991" y="697328"/>
                  <a:pt x="4069991" y="764417"/>
                </a:cubicBezTo>
                <a:cubicBezTo>
                  <a:pt x="4069991" y="977524"/>
                  <a:pt x="4069991" y="977524"/>
                  <a:pt x="4069991" y="977524"/>
                </a:cubicBezTo>
                <a:cubicBezTo>
                  <a:pt x="4069991" y="988646"/>
                  <a:pt x="4069991" y="999767"/>
                  <a:pt x="4058867" y="999767"/>
                </a:cubicBezTo>
                <a:cubicBezTo>
                  <a:pt x="4025135" y="999767"/>
                  <a:pt x="4025135" y="999767"/>
                  <a:pt x="4025135" y="999767"/>
                </a:cubicBezTo>
                <a:cubicBezTo>
                  <a:pt x="4014011" y="999767"/>
                  <a:pt x="4014011" y="988646"/>
                  <a:pt x="4014011" y="977524"/>
                </a:cubicBezTo>
                <a:cubicBezTo>
                  <a:pt x="4014011" y="775539"/>
                  <a:pt x="4014011" y="775539"/>
                  <a:pt x="4014011" y="775539"/>
                </a:cubicBezTo>
                <a:cubicBezTo>
                  <a:pt x="4014011" y="731052"/>
                  <a:pt x="4002528" y="675084"/>
                  <a:pt x="3935424" y="675084"/>
                </a:cubicBezTo>
                <a:cubicBezTo>
                  <a:pt x="3901693" y="675084"/>
                  <a:pt x="3867961" y="686206"/>
                  <a:pt x="3845713" y="731052"/>
                </a:cubicBezTo>
                <a:cubicBezTo>
                  <a:pt x="3845713" y="977524"/>
                  <a:pt x="3845713" y="977524"/>
                  <a:pt x="3845713" y="977524"/>
                </a:cubicBezTo>
                <a:cubicBezTo>
                  <a:pt x="3845713" y="988646"/>
                  <a:pt x="3834588" y="999767"/>
                  <a:pt x="3823105" y="999767"/>
                </a:cubicBezTo>
                <a:lnTo>
                  <a:pt x="3800857" y="999767"/>
                </a:lnTo>
                <a:cubicBezTo>
                  <a:pt x="3789733" y="999767"/>
                  <a:pt x="3778250" y="988646"/>
                  <a:pt x="3778250" y="977524"/>
                </a:cubicBezTo>
                <a:cubicBezTo>
                  <a:pt x="3778250" y="652482"/>
                  <a:pt x="3778250" y="652482"/>
                  <a:pt x="3778250" y="652482"/>
                </a:cubicBezTo>
                <a:cubicBezTo>
                  <a:pt x="3778250" y="641360"/>
                  <a:pt x="3789733" y="641360"/>
                  <a:pt x="3800857" y="641360"/>
                </a:cubicBezTo>
                <a:cubicBezTo>
                  <a:pt x="3823105" y="641360"/>
                  <a:pt x="3823105" y="641360"/>
                  <a:pt x="3823105" y="641360"/>
                </a:cubicBezTo>
                <a:cubicBezTo>
                  <a:pt x="3834588" y="641360"/>
                  <a:pt x="3834588" y="641360"/>
                  <a:pt x="3834588" y="652482"/>
                </a:cubicBezTo>
                <a:cubicBezTo>
                  <a:pt x="3834588" y="675084"/>
                  <a:pt x="3834588" y="675084"/>
                  <a:pt x="3834588" y="675084"/>
                </a:cubicBezTo>
                <a:cubicBezTo>
                  <a:pt x="3856837" y="652482"/>
                  <a:pt x="3890568" y="630238"/>
                  <a:pt x="3946548" y="630238"/>
                </a:cubicBezTo>
                <a:close/>
                <a:moveTo>
                  <a:pt x="3541724" y="630238"/>
                </a:moveTo>
                <a:cubicBezTo>
                  <a:pt x="3654034" y="630238"/>
                  <a:pt x="3687404" y="731052"/>
                  <a:pt x="3687404" y="809263"/>
                </a:cubicBezTo>
                <a:cubicBezTo>
                  <a:pt x="3687404" y="809263"/>
                  <a:pt x="3687404" y="809263"/>
                  <a:pt x="3687404" y="820384"/>
                </a:cubicBezTo>
                <a:cubicBezTo>
                  <a:pt x="3687404" y="831506"/>
                  <a:pt x="3687404" y="831506"/>
                  <a:pt x="3676281" y="831506"/>
                </a:cubicBezTo>
                <a:cubicBezTo>
                  <a:pt x="3676281" y="831506"/>
                  <a:pt x="3676281" y="831506"/>
                  <a:pt x="3440896" y="831506"/>
                </a:cubicBezTo>
                <a:cubicBezTo>
                  <a:pt x="3440896" y="898954"/>
                  <a:pt x="3474625" y="954922"/>
                  <a:pt x="3552847" y="954922"/>
                </a:cubicBezTo>
                <a:cubicBezTo>
                  <a:pt x="3575453" y="954922"/>
                  <a:pt x="3609182" y="943800"/>
                  <a:pt x="3631428" y="932678"/>
                </a:cubicBezTo>
                <a:cubicBezTo>
                  <a:pt x="3642552" y="921198"/>
                  <a:pt x="3642552" y="921198"/>
                  <a:pt x="3654034" y="932678"/>
                </a:cubicBezTo>
                <a:cubicBezTo>
                  <a:pt x="3654034" y="932678"/>
                  <a:pt x="3654034" y="932678"/>
                  <a:pt x="3665157" y="943800"/>
                </a:cubicBezTo>
                <a:cubicBezTo>
                  <a:pt x="3665157" y="954922"/>
                  <a:pt x="3665157" y="966043"/>
                  <a:pt x="3665157" y="966043"/>
                </a:cubicBezTo>
                <a:cubicBezTo>
                  <a:pt x="3631428" y="988646"/>
                  <a:pt x="3586576" y="999767"/>
                  <a:pt x="3552847" y="999767"/>
                </a:cubicBezTo>
                <a:cubicBezTo>
                  <a:pt x="3429772" y="999767"/>
                  <a:pt x="3373438" y="910076"/>
                  <a:pt x="3373438" y="820384"/>
                </a:cubicBezTo>
                <a:cubicBezTo>
                  <a:pt x="3373438" y="719930"/>
                  <a:pt x="3429772" y="630238"/>
                  <a:pt x="3541724" y="630238"/>
                </a:cubicBezTo>
                <a:close/>
                <a:moveTo>
                  <a:pt x="5938413" y="550863"/>
                </a:moveTo>
                <a:cubicBezTo>
                  <a:pt x="5949738" y="550863"/>
                  <a:pt x="5960709" y="561963"/>
                  <a:pt x="5960709" y="573421"/>
                </a:cubicBezTo>
                <a:cubicBezTo>
                  <a:pt x="5960709" y="696236"/>
                  <a:pt x="5960709" y="696236"/>
                  <a:pt x="5960709" y="696236"/>
                </a:cubicBezTo>
                <a:cubicBezTo>
                  <a:pt x="5960709" y="707693"/>
                  <a:pt x="5949738" y="729893"/>
                  <a:pt x="5938413" y="729893"/>
                </a:cubicBezTo>
                <a:cubicBezTo>
                  <a:pt x="5916471" y="729893"/>
                  <a:pt x="5905500" y="707693"/>
                  <a:pt x="5905500" y="696236"/>
                </a:cubicBezTo>
                <a:cubicBezTo>
                  <a:pt x="5905500" y="573421"/>
                  <a:pt x="5905500" y="573421"/>
                  <a:pt x="5905500" y="573421"/>
                </a:cubicBezTo>
                <a:cubicBezTo>
                  <a:pt x="5905500" y="561963"/>
                  <a:pt x="5916471" y="550863"/>
                  <a:pt x="5938413" y="550863"/>
                </a:cubicBezTo>
                <a:close/>
                <a:moveTo>
                  <a:pt x="4216810" y="539751"/>
                </a:moveTo>
                <a:cubicBezTo>
                  <a:pt x="4250375" y="539751"/>
                  <a:pt x="4250375" y="539751"/>
                  <a:pt x="4250375" y="539751"/>
                </a:cubicBezTo>
                <a:cubicBezTo>
                  <a:pt x="4250375" y="539751"/>
                  <a:pt x="4261444" y="539751"/>
                  <a:pt x="4261444" y="550854"/>
                </a:cubicBezTo>
                <a:cubicBezTo>
                  <a:pt x="4261444" y="640391"/>
                  <a:pt x="4261444" y="640391"/>
                  <a:pt x="4261444" y="640391"/>
                </a:cubicBezTo>
                <a:cubicBezTo>
                  <a:pt x="4361780" y="640391"/>
                  <a:pt x="4361780" y="640391"/>
                  <a:pt x="4361780" y="640391"/>
                </a:cubicBezTo>
                <a:cubicBezTo>
                  <a:pt x="4373206" y="640391"/>
                  <a:pt x="4373206" y="640391"/>
                  <a:pt x="4373206" y="651494"/>
                </a:cubicBezTo>
                <a:cubicBezTo>
                  <a:pt x="4373206" y="662954"/>
                  <a:pt x="4373206" y="662954"/>
                  <a:pt x="4373206" y="662954"/>
                </a:cubicBezTo>
                <a:cubicBezTo>
                  <a:pt x="4373206" y="674057"/>
                  <a:pt x="4373206" y="685159"/>
                  <a:pt x="4361780" y="685159"/>
                </a:cubicBezTo>
                <a:cubicBezTo>
                  <a:pt x="4261444" y="685159"/>
                  <a:pt x="4261444" y="685159"/>
                  <a:pt x="4261444" y="685159"/>
                </a:cubicBezTo>
                <a:cubicBezTo>
                  <a:pt x="4261444" y="886439"/>
                  <a:pt x="4261444" y="886439"/>
                  <a:pt x="4261444" y="886439"/>
                </a:cubicBezTo>
                <a:cubicBezTo>
                  <a:pt x="4261444" y="931207"/>
                  <a:pt x="4272513" y="953413"/>
                  <a:pt x="4306077" y="953413"/>
                </a:cubicBezTo>
                <a:cubicBezTo>
                  <a:pt x="4317146" y="953413"/>
                  <a:pt x="4339641" y="953413"/>
                  <a:pt x="4350710" y="942310"/>
                </a:cubicBezTo>
                <a:cubicBezTo>
                  <a:pt x="4361780" y="931207"/>
                  <a:pt x="4361780" y="942310"/>
                  <a:pt x="4361780" y="942310"/>
                </a:cubicBezTo>
                <a:cubicBezTo>
                  <a:pt x="4373206" y="964515"/>
                  <a:pt x="4373206" y="964515"/>
                  <a:pt x="4373206" y="964515"/>
                </a:cubicBezTo>
                <a:cubicBezTo>
                  <a:pt x="4373206" y="975976"/>
                  <a:pt x="4373206" y="975976"/>
                  <a:pt x="4361780" y="987078"/>
                </a:cubicBezTo>
                <a:cubicBezTo>
                  <a:pt x="4350710" y="998181"/>
                  <a:pt x="4328572" y="998181"/>
                  <a:pt x="4295008" y="998181"/>
                </a:cubicBezTo>
                <a:cubicBezTo>
                  <a:pt x="4239306" y="998181"/>
                  <a:pt x="4205741" y="975976"/>
                  <a:pt x="4205741" y="897541"/>
                </a:cubicBezTo>
                <a:cubicBezTo>
                  <a:pt x="4205741" y="685159"/>
                  <a:pt x="4205741" y="685159"/>
                  <a:pt x="4205741" y="685159"/>
                </a:cubicBezTo>
                <a:lnTo>
                  <a:pt x="4150039" y="685159"/>
                </a:lnTo>
                <a:cubicBezTo>
                  <a:pt x="4138613" y="685159"/>
                  <a:pt x="4138613" y="674057"/>
                  <a:pt x="4138613" y="662954"/>
                </a:cubicBezTo>
                <a:cubicBezTo>
                  <a:pt x="4138613" y="651494"/>
                  <a:pt x="4138613" y="651494"/>
                  <a:pt x="4138613" y="651494"/>
                </a:cubicBezTo>
                <a:cubicBezTo>
                  <a:pt x="4138613" y="640391"/>
                  <a:pt x="4138613" y="640391"/>
                  <a:pt x="4150039" y="640391"/>
                </a:cubicBezTo>
                <a:cubicBezTo>
                  <a:pt x="4205741" y="640391"/>
                  <a:pt x="4205741" y="640391"/>
                  <a:pt x="4205741" y="640391"/>
                </a:cubicBezTo>
                <a:cubicBezTo>
                  <a:pt x="4205741" y="550854"/>
                  <a:pt x="4205741" y="550854"/>
                  <a:pt x="4205741" y="550854"/>
                </a:cubicBezTo>
                <a:cubicBezTo>
                  <a:pt x="4205741" y="539751"/>
                  <a:pt x="4205741" y="539751"/>
                  <a:pt x="4216810" y="539751"/>
                </a:cubicBezTo>
                <a:close/>
                <a:moveTo>
                  <a:pt x="2968624" y="495301"/>
                </a:moveTo>
                <a:cubicBezTo>
                  <a:pt x="3013427" y="495301"/>
                  <a:pt x="3013427" y="495301"/>
                  <a:pt x="3013427" y="495301"/>
                </a:cubicBezTo>
                <a:cubicBezTo>
                  <a:pt x="3024896" y="495301"/>
                  <a:pt x="3024896" y="506432"/>
                  <a:pt x="3024896" y="517562"/>
                </a:cubicBezTo>
                <a:cubicBezTo>
                  <a:pt x="3058229" y="674826"/>
                  <a:pt x="3114143" y="809111"/>
                  <a:pt x="3158946" y="921135"/>
                </a:cubicBezTo>
                <a:cubicBezTo>
                  <a:pt x="3214860" y="809111"/>
                  <a:pt x="3259663" y="674826"/>
                  <a:pt x="3293354" y="517562"/>
                </a:cubicBezTo>
                <a:cubicBezTo>
                  <a:pt x="3293354" y="506432"/>
                  <a:pt x="3304465" y="495301"/>
                  <a:pt x="3315577" y="495301"/>
                </a:cubicBezTo>
                <a:cubicBezTo>
                  <a:pt x="3349268" y="495301"/>
                  <a:pt x="3349268" y="495301"/>
                  <a:pt x="3349268" y="495301"/>
                </a:cubicBezTo>
                <a:lnTo>
                  <a:pt x="3360379" y="506432"/>
                </a:lnTo>
                <a:lnTo>
                  <a:pt x="3360379" y="517562"/>
                </a:lnTo>
                <a:cubicBezTo>
                  <a:pt x="3315577" y="697088"/>
                  <a:pt x="3248552" y="853993"/>
                  <a:pt x="3192279" y="988637"/>
                </a:cubicBezTo>
                <a:cubicBezTo>
                  <a:pt x="3192279" y="988637"/>
                  <a:pt x="3181168" y="999767"/>
                  <a:pt x="3170057" y="999767"/>
                </a:cubicBezTo>
                <a:lnTo>
                  <a:pt x="3147477" y="999767"/>
                </a:lnTo>
                <a:cubicBezTo>
                  <a:pt x="3136365" y="999767"/>
                  <a:pt x="3136365" y="988637"/>
                  <a:pt x="3125254" y="988637"/>
                </a:cubicBezTo>
                <a:cubicBezTo>
                  <a:pt x="3069699" y="853993"/>
                  <a:pt x="3002316" y="697088"/>
                  <a:pt x="2957513" y="517562"/>
                </a:cubicBezTo>
                <a:lnTo>
                  <a:pt x="2957513" y="506432"/>
                </a:lnTo>
                <a:close/>
                <a:moveTo>
                  <a:pt x="2463765" y="495301"/>
                </a:moveTo>
                <a:cubicBezTo>
                  <a:pt x="2731766" y="495301"/>
                  <a:pt x="2731766" y="495301"/>
                  <a:pt x="2731766" y="495301"/>
                </a:cubicBezTo>
                <a:cubicBezTo>
                  <a:pt x="2731766" y="495301"/>
                  <a:pt x="2742843" y="506432"/>
                  <a:pt x="2742843" y="517562"/>
                </a:cubicBezTo>
                <a:cubicBezTo>
                  <a:pt x="2742843" y="540183"/>
                  <a:pt x="2742843" y="540183"/>
                  <a:pt x="2742843" y="540183"/>
                </a:cubicBezTo>
                <a:cubicBezTo>
                  <a:pt x="2742843" y="551313"/>
                  <a:pt x="2731766" y="551313"/>
                  <a:pt x="2731766" y="551313"/>
                </a:cubicBezTo>
                <a:cubicBezTo>
                  <a:pt x="2508432" y="551313"/>
                  <a:pt x="2508432" y="551313"/>
                  <a:pt x="2508432" y="551313"/>
                </a:cubicBezTo>
                <a:cubicBezTo>
                  <a:pt x="2508432" y="708577"/>
                  <a:pt x="2508432" y="708577"/>
                  <a:pt x="2508432" y="708577"/>
                </a:cubicBezTo>
                <a:cubicBezTo>
                  <a:pt x="2698177" y="708577"/>
                  <a:pt x="2698177" y="708577"/>
                  <a:pt x="2698177" y="708577"/>
                </a:cubicBezTo>
                <a:cubicBezTo>
                  <a:pt x="2709611" y="708577"/>
                  <a:pt x="2720689" y="719708"/>
                  <a:pt x="2720689" y="730838"/>
                </a:cubicBezTo>
                <a:cubicBezTo>
                  <a:pt x="2720689" y="753099"/>
                  <a:pt x="2720689" y="753099"/>
                  <a:pt x="2720689" y="753099"/>
                </a:cubicBezTo>
                <a:cubicBezTo>
                  <a:pt x="2720689" y="764230"/>
                  <a:pt x="2709611" y="764230"/>
                  <a:pt x="2698177" y="764230"/>
                </a:cubicBezTo>
                <a:cubicBezTo>
                  <a:pt x="2508432" y="764230"/>
                  <a:pt x="2508432" y="764230"/>
                  <a:pt x="2508432" y="764230"/>
                </a:cubicBezTo>
                <a:cubicBezTo>
                  <a:pt x="2508432" y="943755"/>
                  <a:pt x="2508432" y="943755"/>
                  <a:pt x="2508432" y="943755"/>
                </a:cubicBezTo>
                <a:cubicBezTo>
                  <a:pt x="2731766" y="943755"/>
                  <a:pt x="2731766" y="943755"/>
                  <a:pt x="2731766" y="943755"/>
                </a:cubicBezTo>
                <a:cubicBezTo>
                  <a:pt x="2731766" y="943755"/>
                  <a:pt x="2742843" y="943755"/>
                  <a:pt x="2742843" y="954886"/>
                </a:cubicBezTo>
                <a:cubicBezTo>
                  <a:pt x="2742843" y="977506"/>
                  <a:pt x="2742843" y="977506"/>
                  <a:pt x="2742843" y="977506"/>
                </a:cubicBezTo>
                <a:cubicBezTo>
                  <a:pt x="2742843" y="988637"/>
                  <a:pt x="2731766" y="999767"/>
                  <a:pt x="2731766" y="999767"/>
                </a:cubicBezTo>
                <a:lnTo>
                  <a:pt x="2463765" y="999767"/>
                </a:lnTo>
                <a:cubicBezTo>
                  <a:pt x="2452688" y="999767"/>
                  <a:pt x="2452688" y="988637"/>
                  <a:pt x="2452688" y="977506"/>
                </a:cubicBezTo>
                <a:cubicBezTo>
                  <a:pt x="2452688" y="517562"/>
                  <a:pt x="2452688" y="517562"/>
                  <a:pt x="2452688" y="517562"/>
                </a:cubicBezTo>
                <a:cubicBezTo>
                  <a:pt x="2452688" y="506432"/>
                  <a:pt x="2452688" y="495301"/>
                  <a:pt x="2463765" y="495301"/>
                </a:cubicBezTo>
                <a:close/>
                <a:moveTo>
                  <a:pt x="2170090" y="495301"/>
                </a:moveTo>
                <a:cubicBezTo>
                  <a:pt x="2225954" y="495301"/>
                  <a:pt x="2281818" y="506432"/>
                  <a:pt x="2326581" y="551313"/>
                </a:cubicBezTo>
                <a:lnTo>
                  <a:pt x="2326581" y="562444"/>
                </a:lnTo>
                <a:cubicBezTo>
                  <a:pt x="2304379" y="585064"/>
                  <a:pt x="2304379" y="585064"/>
                  <a:pt x="2304379" y="585064"/>
                </a:cubicBezTo>
                <a:cubicBezTo>
                  <a:pt x="2304379" y="596194"/>
                  <a:pt x="2292919" y="596194"/>
                  <a:pt x="2292919" y="585064"/>
                </a:cubicBezTo>
                <a:cubicBezTo>
                  <a:pt x="2259616" y="562444"/>
                  <a:pt x="2214853" y="551313"/>
                  <a:pt x="2158630" y="551313"/>
                </a:cubicBezTo>
                <a:cubicBezTo>
                  <a:pt x="2058003" y="551313"/>
                  <a:pt x="2002139" y="641076"/>
                  <a:pt x="2002139" y="753099"/>
                </a:cubicBezTo>
                <a:cubicBezTo>
                  <a:pt x="2002139" y="865123"/>
                  <a:pt x="2058003" y="954886"/>
                  <a:pt x="2170090" y="954886"/>
                </a:cubicBezTo>
                <a:cubicBezTo>
                  <a:pt x="2203393" y="954886"/>
                  <a:pt x="2259616" y="943755"/>
                  <a:pt x="2281818" y="921135"/>
                </a:cubicBezTo>
                <a:cubicBezTo>
                  <a:pt x="2281818" y="786491"/>
                  <a:pt x="2281818" y="786491"/>
                  <a:pt x="2281818" y="786491"/>
                </a:cubicBezTo>
                <a:cubicBezTo>
                  <a:pt x="2181191" y="786491"/>
                  <a:pt x="2181191" y="786491"/>
                  <a:pt x="2181191" y="786491"/>
                </a:cubicBezTo>
                <a:cubicBezTo>
                  <a:pt x="2170090" y="786491"/>
                  <a:pt x="2170090" y="775361"/>
                  <a:pt x="2170090" y="764230"/>
                </a:cubicBezTo>
                <a:cubicBezTo>
                  <a:pt x="2170090" y="741969"/>
                  <a:pt x="2170090" y="741969"/>
                  <a:pt x="2170090" y="741969"/>
                </a:cubicBezTo>
                <a:cubicBezTo>
                  <a:pt x="2170090" y="730838"/>
                  <a:pt x="2170090" y="730838"/>
                  <a:pt x="2181191" y="730838"/>
                </a:cubicBezTo>
                <a:cubicBezTo>
                  <a:pt x="2337682" y="730838"/>
                  <a:pt x="2337682" y="730838"/>
                  <a:pt x="2337682" y="730838"/>
                </a:cubicBezTo>
                <a:cubicBezTo>
                  <a:pt x="2337682" y="730838"/>
                  <a:pt x="2349142" y="730838"/>
                  <a:pt x="2349142" y="741969"/>
                </a:cubicBezTo>
                <a:cubicBezTo>
                  <a:pt x="2349142" y="943755"/>
                  <a:pt x="2349142" y="943755"/>
                  <a:pt x="2349142" y="943755"/>
                </a:cubicBezTo>
                <a:cubicBezTo>
                  <a:pt x="2349142" y="954886"/>
                  <a:pt x="2337682" y="954886"/>
                  <a:pt x="2337682" y="966016"/>
                </a:cubicBezTo>
                <a:cubicBezTo>
                  <a:pt x="2292919" y="988637"/>
                  <a:pt x="2225954" y="999767"/>
                  <a:pt x="2170090" y="999767"/>
                </a:cubicBezTo>
                <a:cubicBezTo>
                  <a:pt x="2002139" y="999767"/>
                  <a:pt x="1946275" y="876254"/>
                  <a:pt x="1946275" y="753099"/>
                </a:cubicBezTo>
                <a:cubicBezTo>
                  <a:pt x="1946275" y="618815"/>
                  <a:pt x="2002139" y="495301"/>
                  <a:pt x="2170090" y="495301"/>
                </a:cubicBezTo>
                <a:close/>
                <a:moveTo>
                  <a:pt x="6040758" y="439738"/>
                </a:moveTo>
                <a:cubicBezTo>
                  <a:pt x="6163572" y="439738"/>
                  <a:pt x="6163572" y="439738"/>
                  <a:pt x="6163572" y="439738"/>
                </a:cubicBezTo>
                <a:cubicBezTo>
                  <a:pt x="6175030" y="439738"/>
                  <a:pt x="6186130" y="450709"/>
                  <a:pt x="6186130" y="472651"/>
                </a:cubicBezTo>
                <a:cubicBezTo>
                  <a:pt x="6186130" y="483976"/>
                  <a:pt x="6175030" y="494947"/>
                  <a:pt x="6163572" y="494947"/>
                </a:cubicBezTo>
                <a:cubicBezTo>
                  <a:pt x="6040758" y="494947"/>
                  <a:pt x="6040758" y="494947"/>
                  <a:pt x="6040758" y="494947"/>
                </a:cubicBezTo>
                <a:cubicBezTo>
                  <a:pt x="6029300" y="494947"/>
                  <a:pt x="6007100" y="483976"/>
                  <a:pt x="6007100" y="472651"/>
                </a:cubicBezTo>
                <a:cubicBezTo>
                  <a:pt x="6007100" y="450709"/>
                  <a:pt x="6029300" y="439738"/>
                  <a:pt x="6040758" y="439738"/>
                </a:cubicBezTo>
                <a:close/>
                <a:moveTo>
                  <a:pt x="5702274" y="439738"/>
                </a:moveTo>
                <a:cubicBezTo>
                  <a:pt x="5825447" y="439738"/>
                  <a:pt x="5825447" y="439738"/>
                  <a:pt x="5825447" y="439738"/>
                </a:cubicBezTo>
                <a:cubicBezTo>
                  <a:pt x="5847647" y="439738"/>
                  <a:pt x="5859105" y="450709"/>
                  <a:pt x="5859105" y="472651"/>
                </a:cubicBezTo>
                <a:cubicBezTo>
                  <a:pt x="5859105" y="483976"/>
                  <a:pt x="5847647" y="494947"/>
                  <a:pt x="5825447" y="494947"/>
                </a:cubicBezTo>
                <a:cubicBezTo>
                  <a:pt x="5702274" y="494947"/>
                  <a:pt x="5702274" y="494947"/>
                  <a:pt x="5702274" y="494947"/>
                </a:cubicBezTo>
                <a:cubicBezTo>
                  <a:pt x="5691175" y="494947"/>
                  <a:pt x="5680075" y="483976"/>
                  <a:pt x="5680075" y="472651"/>
                </a:cubicBezTo>
                <a:cubicBezTo>
                  <a:pt x="5680075" y="450709"/>
                  <a:pt x="5691175" y="439738"/>
                  <a:pt x="5702274" y="439738"/>
                </a:cubicBezTo>
                <a:close/>
                <a:moveTo>
                  <a:pt x="997548" y="401698"/>
                </a:moveTo>
                <a:cubicBezTo>
                  <a:pt x="1002247" y="401256"/>
                  <a:pt x="1006753" y="402324"/>
                  <a:pt x="1010916" y="405144"/>
                </a:cubicBezTo>
                <a:cubicBezTo>
                  <a:pt x="1044222" y="416243"/>
                  <a:pt x="977611" y="494652"/>
                  <a:pt x="922338" y="550505"/>
                </a:cubicBezTo>
                <a:cubicBezTo>
                  <a:pt x="922338" y="481897"/>
                  <a:pt x="964656" y="404791"/>
                  <a:pt x="997548" y="401698"/>
                </a:cubicBezTo>
                <a:close/>
                <a:moveTo>
                  <a:pt x="640693" y="394027"/>
                </a:moveTo>
                <a:cubicBezTo>
                  <a:pt x="685443" y="416190"/>
                  <a:pt x="595943" y="550242"/>
                  <a:pt x="528638" y="583844"/>
                </a:cubicBezTo>
                <a:cubicBezTo>
                  <a:pt x="528638" y="516639"/>
                  <a:pt x="595943" y="382588"/>
                  <a:pt x="640693" y="394027"/>
                </a:cubicBezTo>
                <a:close/>
                <a:moveTo>
                  <a:pt x="640074" y="349011"/>
                </a:moveTo>
                <a:cubicBezTo>
                  <a:pt x="538625" y="349011"/>
                  <a:pt x="460200" y="483829"/>
                  <a:pt x="460200" y="584853"/>
                </a:cubicBezTo>
                <a:cubicBezTo>
                  <a:pt x="426384" y="584853"/>
                  <a:pt x="415232" y="551058"/>
                  <a:pt x="415232" y="528768"/>
                </a:cubicBezTo>
                <a:cubicBezTo>
                  <a:pt x="415232" y="506119"/>
                  <a:pt x="426384" y="472325"/>
                  <a:pt x="426384" y="461180"/>
                </a:cubicBezTo>
                <a:cubicBezTo>
                  <a:pt x="426384" y="461180"/>
                  <a:pt x="426384" y="450035"/>
                  <a:pt x="415232" y="450035"/>
                </a:cubicBezTo>
                <a:cubicBezTo>
                  <a:pt x="381415" y="450035"/>
                  <a:pt x="358751" y="483829"/>
                  <a:pt x="358751" y="539913"/>
                </a:cubicBezTo>
                <a:cubicBezTo>
                  <a:pt x="358751" y="607143"/>
                  <a:pt x="403720" y="640937"/>
                  <a:pt x="471352" y="652082"/>
                </a:cubicBezTo>
                <a:cubicBezTo>
                  <a:pt x="471352" y="685876"/>
                  <a:pt x="505169" y="719671"/>
                  <a:pt x="550137" y="719671"/>
                </a:cubicBezTo>
                <a:cubicBezTo>
                  <a:pt x="583594" y="719671"/>
                  <a:pt x="617410" y="719671"/>
                  <a:pt x="640074" y="697021"/>
                </a:cubicBezTo>
                <a:cubicBezTo>
                  <a:pt x="628562" y="708526"/>
                  <a:pt x="628562" y="719671"/>
                  <a:pt x="628562" y="730816"/>
                </a:cubicBezTo>
                <a:cubicBezTo>
                  <a:pt x="538625" y="786540"/>
                  <a:pt x="471352" y="820335"/>
                  <a:pt x="415232" y="865274"/>
                </a:cubicBezTo>
                <a:cubicBezTo>
                  <a:pt x="358751" y="910213"/>
                  <a:pt x="336447" y="966298"/>
                  <a:pt x="336447" y="1022741"/>
                </a:cubicBezTo>
                <a:cubicBezTo>
                  <a:pt x="336447" y="1078826"/>
                  <a:pt x="381415" y="1134910"/>
                  <a:pt x="460200" y="1134910"/>
                </a:cubicBezTo>
                <a:cubicBezTo>
                  <a:pt x="550137" y="1134910"/>
                  <a:pt x="628562" y="1056176"/>
                  <a:pt x="662379" y="955153"/>
                </a:cubicBezTo>
                <a:cubicBezTo>
                  <a:pt x="673531" y="910213"/>
                  <a:pt x="685043" y="831480"/>
                  <a:pt x="685043" y="764250"/>
                </a:cubicBezTo>
                <a:cubicBezTo>
                  <a:pt x="786132" y="708526"/>
                  <a:pt x="831100" y="685876"/>
                  <a:pt x="876069" y="640937"/>
                </a:cubicBezTo>
                <a:cubicBezTo>
                  <a:pt x="887221" y="652082"/>
                  <a:pt x="887221" y="663586"/>
                  <a:pt x="898373" y="674731"/>
                </a:cubicBezTo>
                <a:cubicBezTo>
                  <a:pt x="853405" y="697021"/>
                  <a:pt x="752316" y="753105"/>
                  <a:pt x="752316" y="910213"/>
                </a:cubicBezTo>
                <a:cubicBezTo>
                  <a:pt x="752316" y="1022741"/>
                  <a:pt x="819948" y="1134910"/>
                  <a:pt x="966006" y="1134910"/>
                </a:cubicBezTo>
                <a:cubicBezTo>
                  <a:pt x="1089759" y="1134910"/>
                  <a:pt x="1168184" y="1045031"/>
                  <a:pt x="1168184" y="944008"/>
                </a:cubicBezTo>
                <a:cubicBezTo>
                  <a:pt x="1168184" y="865274"/>
                  <a:pt x="1123216" y="786540"/>
                  <a:pt x="1033279" y="786540"/>
                </a:cubicBezTo>
                <a:cubicBezTo>
                  <a:pt x="954854" y="786540"/>
                  <a:pt x="898373" y="831480"/>
                  <a:pt x="898373" y="899068"/>
                </a:cubicBezTo>
                <a:cubicBezTo>
                  <a:pt x="898373" y="944008"/>
                  <a:pt x="932190" y="988947"/>
                  <a:pt x="977158" y="988947"/>
                </a:cubicBezTo>
                <a:cubicBezTo>
                  <a:pt x="988310" y="988947"/>
                  <a:pt x="1010974" y="977802"/>
                  <a:pt x="1010974" y="966298"/>
                </a:cubicBezTo>
                <a:cubicBezTo>
                  <a:pt x="1010974" y="932863"/>
                  <a:pt x="966006" y="932863"/>
                  <a:pt x="977158" y="887923"/>
                </a:cubicBezTo>
                <a:cubicBezTo>
                  <a:pt x="977158" y="865274"/>
                  <a:pt x="999822" y="842984"/>
                  <a:pt x="1022127" y="842984"/>
                </a:cubicBezTo>
                <a:cubicBezTo>
                  <a:pt x="1078247" y="842984"/>
                  <a:pt x="1100911" y="899068"/>
                  <a:pt x="1100911" y="944008"/>
                </a:cubicBezTo>
                <a:cubicBezTo>
                  <a:pt x="1100911" y="1022741"/>
                  <a:pt x="1033279" y="1078826"/>
                  <a:pt x="977158" y="1078826"/>
                </a:cubicBezTo>
                <a:cubicBezTo>
                  <a:pt x="887221" y="1078826"/>
                  <a:pt x="831100" y="988947"/>
                  <a:pt x="831100" y="899068"/>
                </a:cubicBezTo>
                <a:cubicBezTo>
                  <a:pt x="831100" y="764250"/>
                  <a:pt x="921037" y="719671"/>
                  <a:pt x="966006" y="708526"/>
                </a:cubicBezTo>
                <a:cubicBezTo>
                  <a:pt x="966006" y="708526"/>
                  <a:pt x="1078247" y="730816"/>
                  <a:pt x="1078247" y="674731"/>
                </a:cubicBezTo>
                <a:cubicBezTo>
                  <a:pt x="1078247" y="652082"/>
                  <a:pt x="1044791" y="640937"/>
                  <a:pt x="1022127" y="640937"/>
                </a:cubicBezTo>
                <a:cubicBezTo>
                  <a:pt x="988310" y="640937"/>
                  <a:pt x="966006" y="652082"/>
                  <a:pt x="966006" y="652082"/>
                </a:cubicBezTo>
                <a:cubicBezTo>
                  <a:pt x="943342" y="640937"/>
                  <a:pt x="932190" y="629792"/>
                  <a:pt x="932190" y="607143"/>
                </a:cubicBezTo>
                <a:cubicBezTo>
                  <a:pt x="1010974" y="551058"/>
                  <a:pt x="1078247" y="483829"/>
                  <a:pt x="1078247" y="416240"/>
                </a:cubicBezTo>
                <a:cubicBezTo>
                  <a:pt x="1078247" y="371301"/>
                  <a:pt x="1055943" y="349011"/>
                  <a:pt x="999822" y="349011"/>
                </a:cubicBezTo>
                <a:cubicBezTo>
                  <a:pt x="921037" y="349011"/>
                  <a:pt x="853405" y="450035"/>
                  <a:pt x="853405" y="551058"/>
                </a:cubicBezTo>
                <a:cubicBezTo>
                  <a:pt x="853405" y="562203"/>
                  <a:pt x="853405" y="584853"/>
                  <a:pt x="853405" y="595998"/>
                </a:cubicBezTo>
                <a:cubicBezTo>
                  <a:pt x="808436" y="640937"/>
                  <a:pt x="763468" y="663586"/>
                  <a:pt x="696195" y="708526"/>
                </a:cubicBezTo>
                <a:cubicBezTo>
                  <a:pt x="696195" y="697021"/>
                  <a:pt x="696195" y="674731"/>
                  <a:pt x="696195" y="640937"/>
                </a:cubicBezTo>
                <a:cubicBezTo>
                  <a:pt x="730011" y="618647"/>
                  <a:pt x="763468" y="573708"/>
                  <a:pt x="763468" y="539913"/>
                </a:cubicBezTo>
                <a:cubicBezTo>
                  <a:pt x="763468" y="528768"/>
                  <a:pt x="752316" y="517264"/>
                  <a:pt x="730011" y="517264"/>
                </a:cubicBezTo>
                <a:cubicBezTo>
                  <a:pt x="696195" y="517264"/>
                  <a:pt x="662379" y="573708"/>
                  <a:pt x="651226" y="618647"/>
                </a:cubicBezTo>
                <a:cubicBezTo>
                  <a:pt x="628562" y="640937"/>
                  <a:pt x="595106" y="674731"/>
                  <a:pt x="561289" y="674731"/>
                </a:cubicBezTo>
                <a:cubicBezTo>
                  <a:pt x="538625" y="674731"/>
                  <a:pt x="527473" y="652082"/>
                  <a:pt x="527473" y="640937"/>
                </a:cubicBezTo>
                <a:cubicBezTo>
                  <a:pt x="606258" y="618647"/>
                  <a:pt x="707347" y="506119"/>
                  <a:pt x="707347" y="405095"/>
                </a:cubicBezTo>
                <a:cubicBezTo>
                  <a:pt x="707347" y="393950"/>
                  <a:pt x="696195" y="349011"/>
                  <a:pt x="640074" y="349011"/>
                </a:cubicBezTo>
                <a:close/>
                <a:moveTo>
                  <a:pt x="5938413" y="214313"/>
                </a:moveTo>
                <a:cubicBezTo>
                  <a:pt x="5949738" y="214313"/>
                  <a:pt x="5960709" y="225413"/>
                  <a:pt x="5960709" y="247612"/>
                </a:cubicBezTo>
                <a:cubicBezTo>
                  <a:pt x="5960709" y="359685"/>
                  <a:pt x="5960709" y="359685"/>
                  <a:pt x="5960709" y="359685"/>
                </a:cubicBezTo>
                <a:cubicBezTo>
                  <a:pt x="5960709" y="381885"/>
                  <a:pt x="5949738" y="393343"/>
                  <a:pt x="5938413" y="393343"/>
                </a:cubicBezTo>
                <a:cubicBezTo>
                  <a:pt x="5916471" y="393343"/>
                  <a:pt x="5905500" y="381885"/>
                  <a:pt x="5905500" y="359685"/>
                </a:cubicBezTo>
                <a:cubicBezTo>
                  <a:pt x="5905500" y="247612"/>
                  <a:pt x="5905500" y="247612"/>
                  <a:pt x="5905500" y="247612"/>
                </a:cubicBezTo>
                <a:cubicBezTo>
                  <a:pt x="5905500" y="225413"/>
                  <a:pt x="5916471" y="214313"/>
                  <a:pt x="5938413" y="214313"/>
                </a:cubicBezTo>
                <a:close/>
                <a:moveTo>
                  <a:pt x="752316" y="79375"/>
                </a:moveTo>
                <a:cubicBezTo>
                  <a:pt x="864917" y="79375"/>
                  <a:pt x="954854" y="112810"/>
                  <a:pt x="966006" y="112810"/>
                </a:cubicBezTo>
                <a:cubicBezTo>
                  <a:pt x="966006" y="112810"/>
                  <a:pt x="966006" y="112810"/>
                  <a:pt x="966006" y="124314"/>
                </a:cubicBezTo>
                <a:cubicBezTo>
                  <a:pt x="966006" y="124314"/>
                  <a:pt x="966006" y="124314"/>
                  <a:pt x="954854" y="124314"/>
                </a:cubicBezTo>
                <a:cubicBezTo>
                  <a:pt x="954854" y="124314"/>
                  <a:pt x="898373" y="90520"/>
                  <a:pt x="797284" y="90520"/>
                </a:cubicBezTo>
                <a:cubicBezTo>
                  <a:pt x="707347" y="90520"/>
                  <a:pt x="651226" y="135459"/>
                  <a:pt x="651226" y="180398"/>
                </a:cubicBezTo>
                <a:cubicBezTo>
                  <a:pt x="651226" y="202688"/>
                  <a:pt x="673531" y="225338"/>
                  <a:pt x="707347" y="225338"/>
                </a:cubicBezTo>
                <a:cubicBezTo>
                  <a:pt x="763468" y="225338"/>
                  <a:pt x="763468" y="157749"/>
                  <a:pt x="887221" y="157749"/>
                </a:cubicBezTo>
                <a:cubicBezTo>
                  <a:pt x="943342" y="157749"/>
                  <a:pt x="988310" y="169254"/>
                  <a:pt x="1033279" y="191543"/>
                </a:cubicBezTo>
                <a:cubicBezTo>
                  <a:pt x="1303090" y="270277"/>
                  <a:pt x="1415691" y="506119"/>
                  <a:pt x="1415691" y="753105"/>
                </a:cubicBezTo>
                <a:cubicBezTo>
                  <a:pt x="1415691" y="865274"/>
                  <a:pt x="1381875" y="955153"/>
                  <a:pt x="1381875" y="966298"/>
                </a:cubicBezTo>
                <a:lnTo>
                  <a:pt x="1381875" y="955153"/>
                </a:lnTo>
                <a:cubicBezTo>
                  <a:pt x="1381875" y="955153"/>
                  <a:pt x="1404539" y="887923"/>
                  <a:pt x="1404539" y="798045"/>
                </a:cubicBezTo>
                <a:cubicBezTo>
                  <a:pt x="1404539" y="708526"/>
                  <a:pt x="1370723" y="652082"/>
                  <a:pt x="1314602" y="652082"/>
                </a:cubicBezTo>
                <a:cubicBezTo>
                  <a:pt x="1291938" y="652082"/>
                  <a:pt x="1269633" y="674731"/>
                  <a:pt x="1269633" y="708526"/>
                </a:cubicBezTo>
                <a:cubicBezTo>
                  <a:pt x="1269633" y="764250"/>
                  <a:pt x="1336906" y="764250"/>
                  <a:pt x="1336906" y="887923"/>
                </a:cubicBezTo>
                <a:cubicBezTo>
                  <a:pt x="1336906" y="932863"/>
                  <a:pt x="1325754" y="988947"/>
                  <a:pt x="1314602" y="1033886"/>
                </a:cubicBezTo>
                <a:cubicBezTo>
                  <a:pt x="1235817" y="1292377"/>
                  <a:pt x="988310" y="1415691"/>
                  <a:pt x="752316" y="1415691"/>
                </a:cubicBezTo>
                <a:cubicBezTo>
                  <a:pt x="640074" y="1415691"/>
                  <a:pt x="561289" y="1393401"/>
                  <a:pt x="538625" y="1382256"/>
                </a:cubicBezTo>
                <a:lnTo>
                  <a:pt x="538625" y="1370751"/>
                </a:lnTo>
                <a:cubicBezTo>
                  <a:pt x="550137" y="1382256"/>
                  <a:pt x="617410" y="1404546"/>
                  <a:pt x="696195" y="1404546"/>
                </a:cubicBezTo>
                <a:cubicBezTo>
                  <a:pt x="797284" y="1404546"/>
                  <a:pt x="842253" y="1359606"/>
                  <a:pt x="842253" y="1314667"/>
                </a:cubicBezTo>
                <a:cubicBezTo>
                  <a:pt x="842253" y="1292377"/>
                  <a:pt x="819948" y="1269728"/>
                  <a:pt x="797284" y="1269728"/>
                </a:cubicBezTo>
                <a:cubicBezTo>
                  <a:pt x="741163" y="1269728"/>
                  <a:pt x="730011" y="1337317"/>
                  <a:pt x="617410" y="1337317"/>
                </a:cubicBezTo>
                <a:cubicBezTo>
                  <a:pt x="561289" y="1337317"/>
                  <a:pt x="516321" y="1325812"/>
                  <a:pt x="460200" y="1314667"/>
                </a:cubicBezTo>
                <a:cubicBezTo>
                  <a:pt x="201541" y="1235933"/>
                  <a:pt x="77788" y="988947"/>
                  <a:pt x="77788" y="753105"/>
                </a:cubicBezTo>
                <a:cubicBezTo>
                  <a:pt x="77788" y="629792"/>
                  <a:pt x="111604" y="539913"/>
                  <a:pt x="111604" y="539913"/>
                </a:cubicBezTo>
                <a:lnTo>
                  <a:pt x="122756" y="539913"/>
                </a:lnTo>
                <a:cubicBezTo>
                  <a:pt x="122756" y="551058"/>
                  <a:pt x="100452" y="618647"/>
                  <a:pt x="100452" y="697021"/>
                </a:cubicBezTo>
                <a:cubicBezTo>
                  <a:pt x="100452" y="786540"/>
                  <a:pt x="133909" y="842984"/>
                  <a:pt x="178877" y="842984"/>
                </a:cubicBezTo>
                <a:cubicBezTo>
                  <a:pt x="212693" y="842984"/>
                  <a:pt x="235358" y="820335"/>
                  <a:pt x="235358" y="798045"/>
                </a:cubicBezTo>
                <a:cubicBezTo>
                  <a:pt x="235358" y="741960"/>
                  <a:pt x="167725" y="730816"/>
                  <a:pt x="167725" y="607143"/>
                </a:cubicBezTo>
                <a:cubicBezTo>
                  <a:pt x="167725" y="562203"/>
                  <a:pt x="167725" y="517264"/>
                  <a:pt x="190389" y="461180"/>
                </a:cubicBezTo>
                <a:cubicBezTo>
                  <a:pt x="268814" y="202688"/>
                  <a:pt x="516321" y="79375"/>
                  <a:pt x="752316" y="79375"/>
                </a:cubicBezTo>
                <a:close/>
                <a:moveTo>
                  <a:pt x="753107" y="33787"/>
                </a:moveTo>
                <a:cubicBezTo>
                  <a:pt x="359650" y="33787"/>
                  <a:pt x="33807" y="348298"/>
                  <a:pt x="33807" y="752311"/>
                </a:cubicBezTo>
                <a:cubicBezTo>
                  <a:pt x="33807" y="1145180"/>
                  <a:pt x="359650" y="1459691"/>
                  <a:pt x="753107" y="1459691"/>
                </a:cubicBezTo>
                <a:cubicBezTo>
                  <a:pt x="1146565" y="1459691"/>
                  <a:pt x="1461258" y="1145180"/>
                  <a:pt x="1461258" y="752311"/>
                </a:cubicBezTo>
                <a:cubicBezTo>
                  <a:pt x="1461258" y="359441"/>
                  <a:pt x="1146565" y="33787"/>
                  <a:pt x="753107" y="33787"/>
                </a:cubicBezTo>
                <a:close/>
                <a:moveTo>
                  <a:pt x="753107" y="0"/>
                </a:moveTo>
                <a:cubicBezTo>
                  <a:pt x="1168863" y="0"/>
                  <a:pt x="1495065" y="336796"/>
                  <a:pt x="1495065" y="752311"/>
                </a:cubicBezTo>
                <a:cubicBezTo>
                  <a:pt x="1495065" y="1156682"/>
                  <a:pt x="1168863" y="1493479"/>
                  <a:pt x="753107" y="1493479"/>
                </a:cubicBezTo>
                <a:cubicBezTo>
                  <a:pt x="337352" y="1493479"/>
                  <a:pt x="0" y="1156682"/>
                  <a:pt x="0" y="752311"/>
                </a:cubicBezTo>
                <a:cubicBezTo>
                  <a:pt x="0" y="336796"/>
                  <a:pt x="337352" y="0"/>
                  <a:pt x="753107" y="0"/>
                </a:cubicBezTo>
                <a:close/>
              </a:path>
            </a:pathLst>
          </a:custGeom>
          <a:solidFill>
            <a:srgbClr val="FE500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anchor="ctr">
            <a:noAutofit/>
          </a:bodyPr>
          <a:lstStyle/>
          <a:p>
            <a:pPr defTabSz="445770" fontAlgn="base" hangingPunct="0">
              <a:lnSpc>
                <a:spcPct val="93000"/>
              </a:lnSpc>
              <a:spcBef>
                <a:spcPct val="0"/>
              </a:spcBef>
              <a:spcAft>
                <a:spcPct val="0"/>
              </a:spcAft>
              <a:buClr>
                <a:srgbClr val="000000"/>
              </a:buClr>
              <a:buSzPct val="100000"/>
              <a:buFont typeface="Times New Roman" charset="0"/>
              <a:buNone/>
            </a:pPr>
            <a:endParaRPr lang="en-US" sz="1755">
              <a:solidFill>
                <a:srgbClr val="000000"/>
              </a:solidFill>
              <a:latin typeface="Arial" charset="0"/>
              <a:ea typeface="SimSun"/>
              <a:cs typeface="SimSun"/>
            </a:endParaRPr>
          </a:p>
        </p:txBody>
      </p:sp>
    </p:spTree>
    <p:extLst>
      <p:ext uri="{BB962C8B-B14F-4D97-AF65-F5344CB8AC3E}">
        <p14:creationId xmlns:p14="http://schemas.microsoft.com/office/powerpoint/2010/main" val="16924978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sp>
        <p:nvSpPr>
          <p:cNvPr id="14" name="Picture Placeholder 4"/>
          <p:cNvSpPr>
            <a:spLocks noGrp="1"/>
          </p:cNvSpPr>
          <p:nvPr>
            <p:ph type="pic" sz="quarter" idx="15"/>
          </p:nvPr>
        </p:nvSpPr>
        <p:spPr>
          <a:xfrm>
            <a:off x="5943600" y="3432958"/>
            <a:ext cx="5939685" cy="3429000"/>
          </a:xfrm>
          <a:custGeom>
            <a:avLst/>
            <a:gdLst>
              <a:gd name="connsiteX0" fmla="*/ 0 w 6013450"/>
              <a:gd name="connsiteY0" fmla="*/ 7980362 h 7980362"/>
              <a:gd name="connsiteX1" fmla="*/ 3006725 w 6013450"/>
              <a:gd name="connsiteY1" fmla="*/ 0 h 7980362"/>
              <a:gd name="connsiteX2" fmla="*/ 6013450 w 6013450"/>
              <a:gd name="connsiteY2" fmla="*/ 7980362 h 7980362"/>
              <a:gd name="connsiteX3" fmla="*/ 0 w 6013450"/>
              <a:gd name="connsiteY3" fmla="*/ 7980362 h 7980362"/>
              <a:gd name="connsiteX0" fmla="*/ 0 w 6013450"/>
              <a:gd name="connsiteY0" fmla="*/ 6844289 h 6844289"/>
              <a:gd name="connsiteX1" fmla="*/ 2951307 w 6013450"/>
              <a:gd name="connsiteY1" fmla="*/ 0 h 6844289"/>
              <a:gd name="connsiteX2" fmla="*/ 6013450 w 6013450"/>
              <a:gd name="connsiteY2" fmla="*/ 6844289 h 6844289"/>
              <a:gd name="connsiteX3" fmla="*/ 0 w 6013450"/>
              <a:gd name="connsiteY3" fmla="*/ 6844289 h 6844289"/>
              <a:gd name="connsiteX0" fmla="*/ 0 w 6013450"/>
              <a:gd name="connsiteY0" fmla="*/ 6816580 h 6816580"/>
              <a:gd name="connsiteX1" fmla="*/ 3034434 w 6013450"/>
              <a:gd name="connsiteY1" fmla="*/ 0 h 6816580"/>
              <a:gd name="connsiteX2" fmla="*/ 6013450 w 6013450"/>
              <a:gd name="connsiteY2" fmla="*/ 6816580 h 6816580"/>
              <a:gd name="connsiteX3" fmla="*/ 0 w 6013450"/>
              <a:gd name="connsiteY3" fmla="*/ 6816580 h 6816580"/>
              <a:gd name="connsiteX0" fmla="*/ 0 w 9837305"/>
              <a:gd name="connsiteY0" fmla="*/ 6844289 h 6844289"/>
              <a:gd name="connsiteX1" fmla="*/ 6858289 w 9837305"/>
              <a:gd name="connsiteY1" fmla="*/ 0 h 6844289"/>
              <a:gd name="connsiteX2" fmla="*/ 9837305 w 9837305"/>
              <a:gd name="connsiteY2" fmla="*/ 6816580 h 6844289"/>
              <a:gd name="connsiteX3" fmla="*/ 0 w 9837305"/>
              <a:gd name="connsiteY3" fmla="*/ 6844289 h 6844289"/>
              <a:gd name="connsiteX0" fmla="*/ 0 w 13771996"/>
              <a:gd name="connsiteY0" fmla="*/ 6844289 h 6844289"/>
              <a:gd name="connsiteX1" fmla="*/ 6858289 w 13771996"/>
              <a:gd name="connsiteY1" fmla="*/ 0 h 6844289"/>
              <a:gd name="connsiteX2" fmla="*/ 13771996 w 13771996"/>
              <a:gd name="connsiteY2" fmla="*/ 6788871 h 6844289"/>
              <a:gd name="connsiteX3" fmla="*/ 0 w 13771996"/>
              <a:gd name="connsiteY3" fmla="*/ 6844289 h 6844289"/>
              <a:gd name="connsiteX0" fmla="*/ 0 w 13671635"/>
              <a:gd name="connsiteY0" fmla="*/ 6844289 h 6844289"/>
              <a:gd name="connsiteX1" fmla="*/ 6858289 w 13671635"/>
              <a:gd name="connsiteY1" fmla="*/ 0 h 6844289"/>
              <a:gd name="connsiteX2" fmla="*/ 13671635 w 13671635"/>
              <a:gd name="connsiteY2" fmla="*/ 6800023 h 6844289"/>
              <a:gd name="connsiteX3" fmla="*/ 0 w 13671635"/>
              <a:gd name="connsiteY3" fmla="*/ 6844289 h 6844289"/>
              <a:gd name="connsiteX0" fmla="*/ 0 w 13671635"/>
              <a:gd name="connsiteY0" fmla="*/ 6844289 h 6844289"/>
              <a:gd name="connsiteX1" fmla="*/ 6858289 w 13671635"/>
              <a:gd name="connsiteY1" fmla="*/ 0 h 6844289"/>
              <a:gd name="connsiteX2" fmla="*/ 13671635 w 13671635"/>
              <a:gd name="connsiteY2" fmla="*/ 6829945 h 6844289"/>
              <a:gd name="connsiteX3" fmla="*/ 0 w 13671635"/>
              <a:gd name="connsiteY3" fmla="*/ 6844289 h 6844289"/>
              <a:gd name="connsiteX0" fmla="*/ 0 w 13656693"/>
              <a:gd name="connsiteY0" fmla="*/ 6844289 h 6844289"/>
              <a:gd name="connsiteX1" fmla="*/ 6858289 w 13656693"/>
              <a:gd name="connsiteY1" fmla="*/ 0 h 6844289"/>
              <a:gd name="connsiteX2" fmla="*/ 13656693 w 13656693"/>
              <a:gd name="connsiteY2" fmla="*/ 6837426 h 6844289"/>
              <a:gd name="connsiteX3" fmla="*/ 0 w 13656693"/>
              <a:gd name="connsiteY3" fmla="*/ 6844289 h 6844289"/>
              <a:gd name="connsiteX0" fmla="*/ 0 w 13689244"/>
              <a:gd name="connsiteY0" fmla="*/ 6844289 h 6845574"/>
              <a:gd name="connsiteX1" fmla="*/ 6858289 w 13689244"/>
              <a:gd name="connsiteY1" fmla="*/ 0 h 6845574"/>
              <a:gd name="connsiteX2" fmla="*/ 13689244 w 13689244"/>
              <a:gd name="connsiteY2" fmla="*/ 6845574 h 6845574"/>
              <a:gd name="connsiteX3" fmla="*/ 0 w 13689244"/>
              <a:gd name="connsiteY3" fmla="*/ 6844289 h 6845574"/>
              <a:gd name="connsiteX0" fmla="*/ 0 w 13656693"/>
              <a:gd name="connsiteY0" fmla="*/ 6844289 h 6844289"/>
              <a:gd name="connsiteX1" fmla="*/ 6858289 w 13656693"/>
              <a:gd name="connsiteY1" fmla="*/ 0 h 6844289"/>
              <a:gd name="connsiteX2" fmla="*/ 13656693 w 13656693"/>
              <a:gd name="connsiteY2" fmla="*/ 6837426 h 6844289"/>
              <a:gd name="connsiteX3" fmla="*/ 0 w 13656693"/>
              <a:gd name="connsiteY3" fmla="*/ 6844289 h 6844289"/>
              <a:gd name="connsiteX0" fmla="*/ 0 w 13656693"/>
              <a:gd name="connsiteY0" fmla="*/ 6836388 h 6836388"/>
              <a:gd name="connsiteX1" fmla="*/ 6842524 w 13656693"/>
              <a:gd name="connsiteY1" fmla="*/ 0 h 6836388"/>
              <a:gd name="connsiteX2" fmla="*/ 13656693 w 13656693"/>
              <a:gd name="connsiteY2" fmla="*/ 6829525 h 6836388"/>
              <a:gd name="connsiteX3" fmla="*/ 0 w 13656693"/>
              <a:gd name="connsiteY3" fmla="*/ 6836388 h 6836388"/>
              <a:gd name="connsiteX0" fmla="*/ 0 w 13656693"/>
              <a:gd name="connsiteY0" fmla="*/ 6836388 h 6836388"/>
              <a:gd name="connsiteX1" fmla="*/ 6838583 w 13656693"/>
              <a:gd name="connsiteY1" fmla="*/ 0 h 6836388"/>
              <a:gd name="connsiteX2" fmla="*/ 13656693 w 13656693"/>
              <a:gd name="connsiteY2" fmla="*/ 6829525 h 6836388"/>
              <a:gd name="connsiteX3" fmla="*/ 0 w 13656693"/>
              <a:gd name="connsiteY3" fmla="*/ 6836388 h 6836388"/>
            </a:gdLst>
            <a:ahLst/>
            <a:cxnLst>
              <a:cxn ang="0">
                <a:pos x="connsiteX0" y="connsiteY0"/>
              </a:cxn>
              <a:cxn ang="0">
                <a:pos x="connsiteX1" y="connsiteY1"/>
              </a:cxn>
              <a:cxn ang="0">
                <a:pos x="connsiteX2" y="connsiteY2"/>
              </a:cxn>
              <a:cxn ang="0">
                <a:pos x="connsiteX3" y="connsiteY3"/>
              </a:cxn>
            </a:cxnLst>
            <a:rect l="l" t="t" r="r" b="b"/>
            <a:pathLst>
              <a:path w="13656693" h="6836388">
                <a:moveTo>
                  <a:pt x="0" y="6836388"/>
                </a:moveTo>
                <a:lnTo>
                  <a:pt x="6838583" y="0"/>
                </a:lnTo>
                <a:lnTo>
                  <a:pt x="13656693" y="6829525"/>
                </a:lnTo>
                <a:lnTo>
                  <a:pt x="0" y="6836388"/>
                </a:lnTo>
                <a:close/>
              </a:path>
            </a:pathLst>
          </a:custGeom>
          <a:solidFill>
            <a:schemeClr val="bg2"/>
          </a:solidFill>
        </p:spPr>
        <p:txBody>
          <a:bodyPr wrap="square" anchor="ctr"/>
          <a:lstStyle>
            <a:lvl1pPr algn="ctr">
              <a:defRPr sz="1170"/>
            </a:lvl1pPr>
          </a:lstStyle>
          <a:p>
            <a:r>
              <a:rPr lang="en-US"/>
              <a:t>Click icon to add picture</a:t>
            </a:r>
            <a:endParaRPr lang="en-US" dirty="0"/>
          </a:p>
        </p:txBody>
      </p:sp>
      <p:sp>
        <p:nvSpPr>
          <p:cNvPr id="15" name="Triangle 14"/>
          <p:cNvSpPr/>
          <p:nvPr userDrawn="1"/>
        </p:nvSpPr>
        <p:spPr>
          <a:xfrm rot="16200000">
            <a:off x="6971322" y="1942118"/>
            <a:ext cx="6858001" cy="297375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154" tIns="44577" rIns="89154" bIns="44577" numCol="1" spcCol="0" rtlCol="0" fromWordArt="0" anchor="ctr" anchorCtr="0" forceAA="0" compatLnSpc="1">
            <a:prstTxWarp prst="textNoShape">
              <a:avLst/>
            </a:prstTxWarp>
            <a:noAutofit/>
          </a:bodyPr>
          <a:lstStyle/>
          <a:p>
            <a:pPr algn="ctr"/>
            <a:endParaRPr lang="en-US" sz="1755"/>
          </a:p>
        </p:txBody>
      </p:sp>
      <p:sp>
        <p:nvSpPr>
          <p:cNvPr id="16" name="Picture Placeholder 3"/>
          <p:cNvSpPr>
            <a:spLocks noGrp="1"/>
          </p:cNvSpPr>
          <p:nvPr>
            <p:ph type="pic" sz="quarter" idx="14"/>
          </p:nvPr>
        </p:nvSpPr>
        <p:spPr>
          <a:xfrm>
            <a:off x="5943600" y="0"/>
            <a:ext cx="5943601" cy="3429372"/>
          </a:xfrm>
          <a:custGeom>
            <a:avLst/>
            <a:gdLst>
              <a:gd name="connsiteX0" fmla="*/ 0 w 11554153"/>
              <a:gd name="connsiteY0" fmla="*/ 0 h 5777821"/>
              <a:gd name="connsiteX1" fmla="*/ 11554153 w 11554153"/>
              <a:gd name="connsiteY1" fmla="*/ 1489 h 5777821"/>
              <a:gd name="connsiteX2" fmla="*/ 5776332 w 11554153"/>
              <a:gd name="connsiteY2" fmla="*/ 5777821 h 5777821"/>
            </a:gdLst>
            <a:ahLst/>
            <a:cxnLst>
              <a:cxn ang="0">
                <a:pos x="connsiteX0" y="connsiteY0"/>
              </a:cxn>
              <a:cxn ang="0">
                <a:pos x="connsiteX1" y="connsiteY1"/>
              </a:cxn>
              <a:cxn ang="0">
                <a:pos x="connsiteX2" y="connsiteY2"/>
              </a:cxn>
            </a:cxnLst>
            <a:rect l="l" t="t" r="r" b="b"/>
            <a:pathLst>
              <a:path w="11554153" h="5777821">
                <a:moveTo>
                  <a:pt x="0" y="0"/>
                </a:moveTo>
                <a:lnTo>
                  <a:pt x="11554153" y="1489"/>
                </a:lnTo>
                <a:lnTo>
                  <a:pt x="5776332" y="5777821"/>
                </a:lnTo>
                <a:close/>
              </a:path>
            </a:pathLst>
          </a:custGeom>
          <a:solidFill>
            <a:schemeClr val="bg2"/>
          </a:solidFill>
          <a:effectLst/>
        </p:spPr>
        <p:txBody>
          <a:bodyPr wrap="square" anchor="ctr">
            <a:noAutofit/>
          </a:bodyPr>
          <a:lstStyle>
            <a:lvl1pPr marL="0" indent="0" algn="ctr">
              <a:buNone/>
              <a:defRPr sz="1170">
                <a:ln>
                  <a:noFill/>
                </a:ln>
                <a:solidFill>
                  <a:schemeClr val="bg1">
                    <a:lumMod val="85000"/>
                  </a:schemeClr>
                </a:solidFill>
                <a:latin typeface="+mn-lt"/>
                <a:ea typeface="Lato Light" charset="0"/>
                <a:cs typeface="Lato Light" charset="0"/>
              </a:defRPr>
            </a:lvl1pPr>
          </a:lstStyle>
          <a:p>
            <a:r>
              <a:rPr lang="en-US"/>
              <a:t>Click icon to add picture</a:t>
            </a:r>
            <a:endParaRPr lang="en-US" dirty="0"/>
          </a:p>
        </p:txBody>
      </p:sp>
      <p:sp>
        <p:nvSpPr>
          <p:cNvPr id="2" name="Title 1"/>
          <p:cNvSpPr>
            <a:spLocks noGrp="1"/>
          </p:cNvSpPr>
          <p:nvPr>
            <p:ph type="ctrTitle" hasCustomPrompt="1"/>
          </p:nvPr>
        </p:nvSpPr>
        <p:spPr>
          <a:xfrm>
            <a:off x="481432" y="2514600"/>
            <a:ext cx="6909435" cy="1554480"/>
          </a:xfrm>
        </p:spPr>
        <p:txBody>
          <a:bodyPr anchor="t" anchorCtr="0">
            <a:noAutofit/>
          </a:bodyPr>
          <a:lstStyle>
            <a:lvl1pPr algn="l">
              <a:lnSpc>
                <a:spcPct val="90000"/>
              </a:lnSpc>
              <a:defRPr sz="4680">
                <a:solidFill>
                  <a:schemeClr val="accent1"/>
                </a:solidFill>
              </a:defRPr>
            </a:lvl1pPr>
          </a:lstStyle>
          <a:p>
            <a:r>
              <a:rPr lang="en-US" dirty="0"/>
              <a:t>Title slide 1 layout</a:t>
            </a:r>
            <a:endParaRPr lang="en-CA" dirty="0"/>
          </a:p>
        </p:txBody>
      </p:sp>
      <p:sp>
        <p:nvSpPr>
          <p:cNvPr id="4" name="Date Placeholder 3"/>
          <p:cNvSpPr>
            <a:spLocks noGrp="1"/>
          </p:cNvSpPr>
          <p:nvPr>
            <p:ph type="dt" sz="half" idx="10"/>
          </p:nvPr>
        </p:nvSpPr>
        <p:spPr>
          <a:xfrm>
            <a:off x="481432" y="4572001"/>
            <a:ext cx="6909435" cy="254013"/>
          </a:xfrm>
          <a:prstGeom prst="rect">
            <a:avLst/>
          </a:prstGeom>
        </p:spPr>
        <p:txBody>
          <a:bodyPr lIns="0" tIns="0" rIns="0" bIns="0"/>
          <a:lstStyle>
            <a:lvl1pPr algn="l">
              <a:defRPr sz="1365" b="0">
                <a:solidFill>
                  <a:schemeClr val="tx1"/>
                </a:solidFill>
              </a:defRPr>
            </a:lvl1pPr>
          </a:lstStyle>
          <a:p>
            <a:endParaRPr lang="en-CA" dirty="0"/>
          </a:p>
        </p:txBody>
      </p:sp>
      <p:sp>
        <p:nvSpPr>
          <p:cNvPr id="11" name="TextBox 10"/>
          <p:cNvSpPr txBox="1"/>
          <p:nvPr/>
        </p:nvSpPr>
        <p:spPr>
          <a:xfrm>
            <a:off x="481432" y="5805102"/>
            <a:ext cx="6909435" cy="276999"/>
          </a:xfrm>
          <a:prstGeom prst="rect">
            <a:avLst/>
          </a:prstGeom>
          <a:noFill/>
        </p:spPr>
        <p:txBody>
          <a:bodyPr wrap="square" lIns="0" tIns="0" rIns="0" bIns="0" rtlCol="0" anchor="b">
            <a:spAutoFit/>
          </a:bodyPr>
          <a:lstStyle/>
          <a:p>
            <a:r>
              <a:rPr lang="en-US" sz="878" dirty="0">
                <a:solidFill>
                  <a:schemeClr val="tx1"/>
                </a:solidFill>
                <a:latin typeface="+mn-lt"/>
              </a:rPr>
              <a:t>Placeholder confidentiality disclosure. Edit or delete from layout master if not needed.</a:t>
            </a:r>
          </a:p>
          <a:p>
            <a:r>
              <a:rPr lang="en-US" sz="878" baseline="0" dirty="0">
                <a:solidFill>
                  <a:schemeClr val="tx1"/>
                </a:solidFill>
                <a:latin typeface="+mn-lt"/>
                <a:ea typeface="GE Inspira Sans" charset="0"/>
                <a:cs typeface="GE Inspira Sans" charset="0"/>
              </a:rPr>
              <a:t>Use this second line if additional confidentiality disclosure information is required. </a:t>
            </a:r>
            <a:endParaRPr lang="en-US" sz="1950" dirty="0">
              <a:solidFill>
                <a:schemeClr val="tx1"/>
              </a:solidFill>
              <a:latin typeface="+mn-lt"/>
              <a:ea typeface="GE Inspira Sans" charset="0"/>
              <a:cs typeface="GE Inspira Sans" charset="0"/>
            </a:endParaRPr>
          </a:p>
        </p:txBody>
      </p:sp>
      <p:sp>
        <p:nvSpPr>
          <p:cNvPr id="57" name="Freeform 56"/>
          <p:cNvSpPr>
            <a:spLocks noChangeAspect="1" noChangeArrowheads="1"/>
          </p:cNvSpPr>
          <p:nvPr/>
        </p:nvSpPr>
        <p:spPr bwMode="auto">
          <a:xfrm>
            <a:off x="481432" y="1234440"/>
            <a:ext cx="2400348" cy="594360"/>
          </a:xfrm>
          <a:custGeom>
            <a:avLst/>
            <a:gdLst>
              <a:gd name="connsiteX0" fmla="*/ 617180 w 6186130"/>
              <a:gd name="connsiteY0" fmla="*/ 798513 h 1493479"/>
              <a:gd name="connsiteX1" fmla="*/ 460944 w 6186130"/>
              <a:gd name="connsiteY1" fmla="*/ 1077556 h 1493479"/>
              <a:gd name="connsiteX2" fmla="*/ 404813 w 6186130"/>
              <a:gd name="connsiteY2" fmla="*/ 1021819 h 1493479"/>
              <a:gd name="connsiteX3" fmla="*/ 617180 w 6186130"/>
              <a:gd name="connsiteY3" fmla="*/ 798513 h 1493479"/>
              <a:gd name="connsiteX4" fmla="*/ 5241925 w 6186130"/>
              <a:gd name="connsiteY4" fmla="*/ 675084 h 1493479"/>
              <a:gd name="connsiteX5" fmla="*/ 5141097 w 6186130"/>
              <a:gd name="connsiteY5" fmla="*/ 786660 h 1493479"/>
              <a:gd name="connsiteX6" fmla="*/ 5342753 w 6186130"/>
              <a:gd name="connsiteY6" fmla="*/ 786660 h 1493479"/>
              <a:gd name="connsiteX7" fmla="*/ 5241925 w 6186130"/>
              <a:gd name="connsiteY7" fmla="*/ 675084 h 1493479"/>
              <a:gd name="connsiteX8" fmla="*/ 3530600 w 6186130"/>
              <a:gd name="connsiteY8" fmla="*/ 675084 h 1493479"/>
              <a:gd name="connsiteX9" fmla="*/ 3440896 w 6186130"/>
              <a:gd name="connsiteY9" fmla="*/ 786660 h 1493479"/>
              <a:gd name="connsiteX10" fmla="*/ 3631428 w 6186130"/>
              <a:gd name="connsiteY10" fmla="*/ 786660 h 1493479"/>
              <a:gd name="connsiteX11" fmla="*/ 3530600 w 6186130"/>
              <a:gd name="connsiteY11" fmla="*/ 675084 h 1493479"/>
              <a:gd name="connsiteX12" fmla="*/ 4466008 w 6186130"/>
              <a:gd name="connsiteY12" fmla="*/ 641351 h 1493479"/>
              <a:gd name="connsiteX13" fmla="*/ 4499382 w 6186130"/>
              <a:gd name="connsiteY13" fmla="*/ 641351 h 1493479"/>
              <a:gd name="connsiteX14" fmla="*/ 4510866 w 6186130"/>
              <a:gd name="connsiteY14" fmla="*/ 652473 h 1493479"/>
              <a:gd name="connsiteX15" fmla="*/ 4510866 w 6186130"/>
              <a:gd name="connsiteY15" fmla="*/ 865227 h 1493479"/>
              <a:gd name="connsiteX16" fmla="*/ 4589098 w 6186130"/>
              <a:gd name="connsiteY16" fmla="*/ 954921 h 1493479"/>
              <a:gd name="connsiteX17" fmla="*/ 4678813 w 6186130"/>
              <a:gd name="connsiteY17" fmla="*/ 910074 h 1493479"/>
              <a:gd name="connsiteX18" fmla="*/ 4678813 w 6186130"/>
              <a:gd name="connsiteY18" fmla="*/ 652473 h 1493479"/>
              <a:gd name="connsiteX19" fmla="*/ 4690296 w 6186130"/>
              <a:gd name="connsiteY19" fmla="*/ 641351 h 1493479"/>
              <a:gd name="connsiteX20" fmla="*/ 4723670 w 6186130"/>
              <a:gd name="connsiteY20" fmla="*/ 641351 h 1493479"/>
              <a:gd name="connsiteX21" fmla="*/ 4735154 w 6186130"/>
              <a:gd name="connsiteY21" fmla="*/ 652473 h 1493479"/>
              <a:gd name="connsiteX22" fmla="*/ 4735154 w 6186130"/>
              <a:gd name="connsiteY22" fmla="*/ 977523 h 1493479"/>
              <a:gd name="connsiteX23" fmla="*/ 4723670 w 6186130"/>
              <a:gd name="connsiteY23" fmla="*/ 999767 h 1493479"/>
              <a:gd name="connsiteX24" fmla="*/ 4701421 w 6186130"/>
              <a:gd name="connsiteY24" fmla="*/ 999767 h 1493479"/>
              <a:gd name="connsiteX25" fmla="*/ 4678813 w 6186130"/>
              <a:gd name="connsiteY25" fmla="*/ 977523 h 1493479"/>
              <a:gd name="connsiteX26" fmla="*/ 4678813 w 6186130"/>
              <a:gd name="connsiteY26" fmla="*/ 954921 h 1493479"/>
              <a:gd name="connsiteX27" fmla="*/ 4577973 w 6186130"/>
              <a:gd name="connsiteY27" fmla="*/ 999767 h 1493479"/>
              <a:gd name="connsiteX28" fmla="*/ 4454525 w 6186130"/>
              <a:gd name="connsiteY28" fmla="*/ 865227 h 1493479"/>
              <a:gd name="connsiteX29" fmla="*/ 4454525 w 6186130"/>
              <a:gd name="connsiteY29" fmla="*/ 652473 h 1493479"/>
              <a:gd name="connsiteX30" fmla="*/ 4466008 w 6186130"/>
              <a:gd name="connsiteY30" fmla="*/ 641351 h 1493479"/>
              <a:gd name="connsiteX31" fmla="*/ 5588935 w 6186130"/>
              <a:gd name="connsiteY31" fmla="*/ 630238 h 1493479"/>
              <a:gd name="connsiteX32" fmla="*/ 5700394 w 6186130"/>
              <a:gd name="connsiteY32" fmla="*/ 663962 h 1493479"/>
              <a:gd name="connsiteX33" fmla="*/ 5700394 w 6186130"/>
              <a:gd name="connsiteY33" fmla="*/ 675084 h 1493479"/>
              <a:gd name="connsiteX34" fmla="*/ 5689320 w 6186130"/>
              <a:gd name="connsiteY34" fmla="*/ 697328 h 1493479"/>
              <a:gd name="connsiteX35" fmla="*/ 5666813 w 6186130"/>
              <a:gd name="connsiteY35" fmla="*/ 697328 h 1493479"/>
              <a:gd name="connsiteX36" fmla="*/ 5588935 w 6186130"/>
              <a:gd name="connsiteY36" fmla="*/ 675084 h 1493479"/>
              <a:gd name="connsiteX37" fmla="*/ 5510699 w 6186130"/>
              <a:gd name="connsiteY37" fmla="*/ 731052 h 1493479"/>
              <a:gd name="connsiteX38" fmla="*/ 5588935 w 6186130"/>
              <a:gd name="connsiteY38" fmla="*/ 786660 h 1493479"/>
              <a:gd name="connsiteX39" fmla="*/ 5711469 w 6186130"/>
              <a:gd name="connsiteY39" fmla="*/ 898954 h 1493479"/>
              <a:gd name="connsiteX40" fmla="*/ 5577503 w 6186130"/>
              <a:gd name="connsiteY40" fmla="*/ 999767 h 1493479"/>
              <a:gd name="connsiteX41" fmla="*/ 5454969 w 6186130"/>
              <a:gd name="connsiteY41" fmla="*/ 966043 h 1493479"/>
              <a:gd name="connsiteX42" fmla="*/ 5443538 w 6186130"/>
              <a:gd name="connsiteY42" fmla="*/ 943800 h 1493479"/>
              <a:gd name="connsiteX43" fmla="*/ 5466044 w 6186130"/>
              <a:gd name="connsiteY43" fmla="*/ 921198 h 1493479"/>
              <a:gd name="connsiteX44" fmla="*/ 5477118 w 6186130"/>
              <a:gd name="connsiteY44" fmla="*/ 921198 h 1493479"/>
              <a:gd name="connsiteX45" fmla="*/ 5577503 w 6186130"/>
              <a:gd name="connsiteY45" fmla="*/ 954922 h 1493479"/>
              <a:gd name="connsiteX46" fmla="*/ 5655739 w 6186130"/>
              <a:gd name="connsiteY46" fmla="*/ 898954 h 1493479"/>
              <a:gd name="connsiteX47" fmla="*/ 5566429 w 6186130"/>
              <a:gd name="connsiteY47" fmla="*/ 842987 h 1493479"/>
              <a:gd name="connsiteX48" fmla="*/ 5454969 w 6186130"/>
              <a:gd name="connsiteY48" fmla="*/ 731052 h 1493479"/>
              <a:gd name="connsiteX49" fmla="*/ 5588935 w 6186130"/>
              <a:gd name="connsiteY49" fmla="*/ 630238 h 1493479"/>
              <a:gd name="connsiteX50" fmla="*/ 5241925 w 6186130"/>
              <a:gd name="connsiteY50" fmla="*/ 630238 h 1493479"/>
              <a:gd name="connsiteX51" fmla="*/ 5398729 w 6186130"/>
              <a:gd name="connsiteY51" fmla="*/ 809263 h 1493479"/>
              <a:gd name="connsiteX52" fmla="*/ 5398729 w 6186130"/>
              <a:gd name="connsiteY52" fmla="*/ 820384 h 1493479"/>
              <a:gd name="connsiteX53" fmla="*/ 5387606 w 6186130"/>
              <a:gd name="connsiteY53" fmla="*/ 831506 h 1493479"/>
              <a:gd name="connsiteX54" fmla="*/ 5141097 w 6186130"/>
              <a:gd name="connsiteY54" fmla="*/ 831506 h 1493479"/>
              <a:gd name="connsiteX55" fmla="*/ 5253049 w 6186130"/>
              <a:gd name="connsiteY55" fmla="*/ 954922 h 1493479"/>
              <a:gd name="connsiteX56" fmla="*/ 5342753 w 6186130"/>
              <a:gd name="connsiteY56" fmla="*/ 932678 h 1493479"/>
              <a:gd name="connsiteX57" fmla="*/ 5353877 w 6186130"/>
              <a:gd name="connsiteY57" fmla="*/ 932678 h 1493479"/>
              <a:gd name="connsiteX58" fmla="*/ 5365359 w 6186130"/>
              <a:gd name="connsiteY58" fmla="*/ 943800 h 1493479"/>
              <a:gd name="connsiteX59" fmla="*/ 5365359 w 6186130"/>
              <a:gd name="connsiteY59" fmla="*/ 966043 h 1493479"/>
              <a:gd name="connsiteX60" fmla="*/ 5253049 w 6186130"/>
              <a:gd name="connsiteY60" fmla="*/ 999767 h 1493479"/>
              <a:gd name="connsiteX61" fmla="*/ 5084763 w 6186130"/>
              <a:gd name="connsiteY61" fmla="*/ 820384 h 1493479"/>
              <a:gd name="connsiteX62" fmla="*/ 5241925 w 6186130"/>
              <a:gd name="connsiteY62" fmla="*/ 630238 h 1493479"/>
              <a:gd name="connsiteX63" fmla="*/ 5004797 w 6186130"/>
              <a:gd name="connsiteY63" fmla="*/ 630238 h 1493479"/>
              <a:gd name="connsiteX64" fmla="*/ 5038041 w 6186130"/>
              <a:gd name="connsiteY64" fmla="*/ 630238 h 1493479"/>
              <a:gd name="connsiteX65" fmla="*/ 5049480 w 6186130"/>
              <a:gd name="connsiteY65" fmla="*/ 652482 h 1493479"/>
              <a:gd name="connsiteX66" fmla="*/ 5038041 w 6186130"/>
              <a:gd name="connsiteY66" fmla="*/ 675084 h 1493479"/>
              <a:gd name="connsiteX67" fmla="*/ 5026960 w 6186130"/>
              <a:gd name="connsiteY67" fmla="*/ 686206 h 1493479"/>
              <a:gd name="connsiteX68" fmla="*/ 4993358 w 6186130"/>
              <a:gd name="connsiteY68" fmla="*/ 686206 h 1493479"/>
              <a:gd name="connsiteX69" fmla="*/ 4915429 w 6186130"/>
              <a:gd name="connsiteY69" fmla="*/ 731052 h 1493479"/>
              <a:gd name="connsiteX70" fmla="*/ 4915429 w 6186130"/>
              <a:gd name="connsiteY70" fmla="*/ 977524 h 1493479"/>
              <a:gd name="connsiteX71" fmla="*/ 4892908 w 6186130"/>
              <a:gd name="connsiteY71" fmla="*/ 999767 h 1493479"/>
              <a:gd name="connsiteX72" fmla="*/ 4870745 w 6186130"/>
              <a:gd name="connsiteY72" fmla="*/ 999767 h 1493479"/>
              <a:gd name="connsiteX73" fmla="*/ 4848225 w 6186130"/>
              <a:gd name="connsiteY73" fmla="*/ 977524 h 1493479"/>
              <a:gd name="connsiteX74" fmla="*/ 4848225 w 6186130"/>
              <a:gd name="connsiteY74" fmla="*/ 652482 h 1493479"/>
              <a:gd name="connsiteX75" fmla="*/ 4870745 w 6186130"/>
              <a:gd name="connsiteY75" fmla="*/ 641360 h 1493479"/>
              <a:gd name="connsiteX76" fmla="*/ 4892908 w 6186130"/>
              <a:gd name="connsiteY76" fmla="*/ 641360 h 1493479"/>
              <a:gd name="connsiteX77" fmla="*/ 4903990 w 6186130"/>
              <a:gd name="connsiteY77" fmla="*/ 652482 h 1493479"/>
              <a:gd name="connsiteX78" fmla="*/ 4903990 w 6186130"/>
              <a:gd name="connsiteY78" fmla="*/ 686206 h 1493479"/>
              <a:gd name="connsiteX79" fmla="*/ 5004797 w 6186130"/>
              <a:gd name="connsiteY79" fmla="*/ 630238 h 1493479"/>
              <a:gd name="connsiteX80" fmla="*/ 3946548 w 6186130"/>
              <a:gd name="connsiteY80" fmla="*/ 630238 h 1493479"/>
              <a:gd name="connsiteX81" fmla="*/ 4069991 w 6186130"/>
              <a:gd name="connsiteY81" fmla="*/ 764417 h 1493479"/>
              <a:gd name="connsiteX82" fmla="*/ 4069991 w 6186130"/>
              <a:gd name="connsiteY82" fmla="*/ 977524 h 1493479"/>
              <a:gd name="connsiteX83" fmla="*/ 4058867 w 6186130"/>
              <a:gd name="connsiteY83" fmla="*/ 999767 h 1493479"/>
              <a:gd name="connsiteX84" fmla="*/ 4025135 w 6186130"/>
              <a:gd name="connsiteY84" fmla="*/ 999767 h 1493479"/>
              <a:gd name="connsiteX85" fmla="*/ 4014011 w 6186130"/>
              <a:gd name="connsiteY85" fmla="*/ 977524 h 1493479"/>
              <a:gd name="connsiteX86" fmla="*/ 4014011 w 6186130"/>
              <a:gd name="connsiteY86" fmla="*/ 775539 h 1493479"/>
              <a:gd name="connsiteX87" fmla="*/ 3935424 w 6186130"/>
              <a:gd name="connsiteY87" fmla="*/ 675084 h 1493479"/>
              <a:gd name="connsiteX88" fmla="*/ 3845713 w 6186130"/>
              <a:gd name="connsiteY88" fmla="*/ 731052 h 1493479"/>
              <a:gd name="connsiteX89" fmla="*/ 3845713 w 6186130"/>
              <a:gd name="connsiteY89" fmla="*/ 977524 h 1493479"/>
              <a:gd name="connsiteX90" fmla="*/ 3823105 w 6186130"/>
              <a:gd name="connsiteY90" fmla="*/ 999767 h 1493479"/>
              <a:gd name="connsiteX91" fmla="*/ 3800857 w 6186130"/>
              <a:gd name="connsiteY91" fmla="*/ 999767 h 1493479"/>
              <a:gd name="connsiteX92" fmla="*/ 3778250 w 6186130"/>
              <a:gd name="connsiteY92" fmla="*/ 977524 h 1493479"/>
              <a:gd name="connsiteX93" fmla="*/ 3778250 w 6186130"/>
              <a:gd name="connsiteY93" fmla="*/ 652482 h 1493479"/>
              <a:gd name="connsiteX94" fmla="*/ 3800857 w 6186130"/>
              <a:gd name="connsiteY94" fmla="*/ 641360 h 1493479"/>
              <a:gd name="connsiteX95" fmla="*/ 3823105 w 6186130"/>
              <a:gd name="connsiteY95" fmla="*/ 641360 h 1493479"/>
              <a:gd name="connsiteX96" fmla="*/ 3834588 w 6186130"/>
              <a:gd name="connsiteY96" fmla="*/ 652482 h 1493479"/>
              <a:gd name="connsiteX97" fmla="*/ 3834588 w 6186130"/>
              <a:gd name="connsiteY97" fmla="*/ 675084 h 1493479"/>
              <a:gd name="connsiteX98" fmla="*/ 3946548 w 6186130"/>
              <a:gd name="connsiteY98" fmla="*/ 630238 h 1493479"/>
              <a:gd name="connsiteX99" fmla="*/ 3541724 w 6186130"/>
              <a:gd name="connsiteY99" fmla="*/ 630238 h 1493479"/>
              <a:gd name="connsiteX100" fmla="*/ 3687404 w 6186130"/>
              <a:gd name="connsiteY100" fmla="*/ 809263 h 1493479"/>
              <a:gd name="connsiteX101" fmla="*/ 3687404 w 6186130"/>
              <a:gd name="connsiteY101" fmla="*/ 820384 h 1493479"/>
              <a:gd name="connsiteX102" fmla="*/ 3676281 w 6186130"/>
              <a:gd name="connsiteY102" fmla="*/ 831506 h 1493479"/>
              <a:gd name="connsiteX103" fmla="*/ 3440896 w 6186130"/>
              <a:gd name="connsiteY103" fmla="*/ 831506 h 1493479"/>
              <a:gd name="connsiteX104" fmla="*/ 3552847 w 6186130"/>
              <a:gd name="connsiteY104" fmla="*/ 954922 h 1493479"/>
              <a:gd name="connsiteX105" fmla="*/ 3631428 w 6186130"/>
              <a:gd name="connsiteY105" fmla="*/ 932678 h 1493479"/>
              <a:gd name="connsiteX106" fmla="*/ 3654034 w 6186130"/>
              <a:gd name="connsiteY106" fmla="*/ 932678 h 1493479"/>
              <a:gd name="connsiteX107" fmla="*/ 3665157 w 6186130"/>
              <a:gd name="connsiteY107" fmla="*/ 943800 h 1493479"/>
              <a:gd name="connsiteX108" fmla="*/ 3665157 w 6186130"/>
              <a:gd name="connsiteY108" fmla="*/ 966043 h 1493479"/>
              <a:gd name="connsiteX109" fmla="*/ 3552847 w 6186130"/>
              <a:gd name="connsiteY109" fmla="*/ 999767 h 1493479"/>
              <a:gd name="connsiteX110" fmla="*/ 3373438 w 6186130"/>
              <a:gd name="connsiteY110" fmla="*/ 820384 h 1493479"/>
              <a:gd name="connsiteX111" fmla="*/ 3541724 w 6186130"/>
              <a:gd name="connsiteY111" fmla="*/ 630238 h 1493479"/>
              <a:gd name="connsiteX112" fmla="*/ 5938413 w 6186130"/>
              <a:gd name="connsiteY112" fmla="*/ 550863 h 1493479"/>
              <a:gd name="connsiteX113" fmla="*/ 5960709 w 6186130"/>
              <a:gd name="connsiteY113" fmla="*/ 573421 h 1493479"/>
              <a:gd name="connsiteX114" fmla="*/ 5960709 w 6186130"/>
              <a:gd name="connsiteY114" fmla="*/ 696236 h 1493479"/>
              <a:gd name="connsiteX115" fmla="*/ 5938413 w 6186130"/>
              <a:gd name="connsiteY115" fmla="*/ 729893 h 1493479"/>
              <a:gd name="connsiteX116" fmla="*/ 5905500 w 6186130"/>
              <a:gd name="connsiteY116" fmla="*/ 696236 h 1493479"/>
              <a:gd name="connsiteX117" fmla="*/ 5905500 w 6186130"/>
              <a:gd name="connsiteY117" fmla="*/ 573421 h 1493479"/>
              <a:gd name="connsiteX118" fmla="*/ 5938413 w 6186130"/>
              <a:gd name="connsiteY118" fmla="*/ 550863 h 1493479"/>
              <a:gd name="connsiteX119" fmla="*/ 4216810 w 6186130"/>
              <a:gd name="connsiteY119" fmla="*/ 539751 h 1493479"/>
              <a:gd name="connsiteX120" fmla="*/ 4250375 w 6186130"/>
              <a:gd name="connsiteY120" fmla="*/ 539751 h 1493479"/>
              <a:gd name="connsiteX121" fmla="*/ 4261444 w 6186130"/>
              <a:gd name="connsiteY121" fmla="*/ 550854 h 1493479"/>
              <a:gd name="connsiteX122" fmla="*/ 4261444 w 6186130"/>
              <a:gd name="connsiteY122" fmla="*/ 640391 h 1493479"/>
              <a:gd name="connsiteX123" fmla="*/ 4361780 w 6186130"/>
              <a:gd name="connsiteY123" fmla="*/ 640391 h 1493479"/>
              <a:gd name="connsiteX124" fmla="*/ 4373206 w 6186130"/>
              <a:gd name="connsiteY124" fmla="*/ 651494 h 1493479"/>
              <a:gd name="connsiteX125" fmla="*/ 4373206 w 6186130"/>
              <a:gd name="connsiteY125" fmla="*/ 662954 h 1493479"/>
              <a:gd name="connsiteX126" fmla="*/ 4361780 w 6186130"/>
              <a:gd name="connsiteY126" fmla="*/ 685159 h 1493479"/>
              <a:gd name="connsiteX127" fmla="*/ 4261444 w 6186130"/>
              <a:gd name="connsiteY127" fmla="*/ 685159 h 1493479"/>
              <a:gd name="connsiteX128" fmla="*/ 4261444 w 6186130"/>
              <a:gd name="connsiteY128" fmla="*/ 886439 h 1493479"/>
              <a:gd name="connsiteX129" fmla="*/ 4306077 w 6186130"/>
              <a:gd name="connsiteY129" fmla="*/ 953413 h 1493479"/>
              <a:gd name="connsiteX130" fmla="*/ 4350710 w 6186130"/>
              <a:gd name="connsiteY130" fmla="*/ 942310 h 1493479"/>
              <a:gd name="connsiteX131" fmla="*/ 4361780 w 6186130"/>
              <a:gd name="connsiteY131" fmla="*/ 942310 h 1493479"/>
              <a:gd name="connsiteX132" fmla="*/ 4373206 w 6186130"/>
              <a:gd name="connsiteY132" fmla="*/ 964515 h 1493479"/>
              <a:gd name="connsiteX133" fmla="*/ 4361780 w 6186130"/>
              <a:gd name="connsiteY133" fmla="*/ 987078 h 1493479"/>
              <a:gd name="connsiteX134" fmla="*/ 4295008 w 6186130"/>
              <a:gd name="connsiteY134" fmla="*/ 998181 h 1493479"/>
              <a:gd name="connsiteX135" fmla="*/ 4205741 w 6186130"/>
              <a:gd name="connsiteY135" fmla="*/ 897541 h 1493479"/>
              <a:gd name="connsiteX136" fmla="*/ 4205741 w 6186130"/>
              <a:gd name="connsiteY136" fmla="*/ 685159 h 1493479"/>
              <a:gd name="connsiteX137" fmla="*/ 4150039 w 6186130"/>
              <a:gd name="connsiteY137" fmla="*/ 685159 h 1493479"/>
              <a:gd name="connsiteX138" fmla="*/ 4138613 w 6186130"/>
              <a:gd name="connsiteY138" fmla="*/ 662954 h 1493479"/>
              <a:gd name="connsiteX139" fmla="*/ 4138613 w 6186130"/>
              <a:gd name="connsiteY139" fmla="*/ 651494 h 1493479"/>
              <a:gd name="connsiteX140" fmla="*/ 4150039 w 6186130"/>
              <a:gd name="connsiteY140" fmla="*/ 640391 h 1493479"/>
              <a:gd name="connsiteX141" fmla="*/ 4205741 w 6186130"/>
              <a:gd name="connsiteY141" fmla="*/ 640391 h 1493479"/>
              <a:gd name="connsiteX142" fmla="*/ 4205741 w 6186130"/>
              <a:gd name="connsiteY142" fmla="*/ 550854 h 1493479"/>
              <a:gd name="connsiteX143" fmla="*/ 4216810 w 6186130"/>
              <a:gd name="connsiteY143" fmla="*/ 539751 h 1493479"/>
              <a:gd name="connsiteX144" fmla="*/ 2968624 w 6186130"/>
              <a:gd name="connsiteY144" fmla="*/ 495301 h 1493479"/>
              <a:gd name="connsiteX145" fmla="*/ 3013427 w 6186130"/>
              <a:gd name="connsiteY145" fmla="*/ 495301 h 1493479"/>
              <a:gd name="connsiteX146" fmla="*/ 3024896 w 6186130"/>
              <a:gd name="connsiteY146" fmla="*/ 517562 h 1493479"/>
              <a:gd name="connsiteX147" fmla="*/ 3158946 w 6186130"/>
              <a:gd name="connsiteY147" fmla="*/ 921135 h 1493479"/>
              <a:gd name="connsiteX148" fmla="*/ 3293354 w 6186130"/>
              <a:gd name="connsiteY148" fmla="*/ 517562 h 1493479"/>
              <a:gd name="connsiteX149" fmla="*/ 3315577 w 6186130"/>
              <a:gd name="connsiteY149" fmla="*/ 495301 h 1493479"/>
              <a:gd name="connsiteX150" fmla="*/ 3349268 w 6186130"/>
              <a:gd name="connsiteY150" fmla="*/ 495301 h 1493479"/>
              <a:gd name="connsiteX151" fmla="*/ 3360379 w 6186130"/>
              <a:gd name="connsiteY151" fmla="*/ 506432 h 1493479"/>
              <a:gd name="connsiteX152" fmla="*/ 3360379 w 6186130"/>
              <a:gd name="connsiteY152" fmla="*/ 517562 h 1493479"/>
              <a:gd name="connsiteX153" fmla="*/ 3192279 w 6186130"/>
              <a:gd name="connsiteY153" fmla="*/ 988637 h 1493479"/>
              <a:gd name="connsiteX154" fmla="*/ 3170057 w 6186130"/>
              <a:gd name="connsiteY154" fmla="*/ 999767 h 1493479"/>
              <a:gd name="connsiteX155" fmla="*/ 3147477 w 6186130"/>
              <a:gd name="connsiteY155" fmla="*/ 999767 h 1493479"/>
              <a:gd name="connsiteX156" fmla="*/ 3125254 w 6186130"/>
              <a:gd name="connsiteY156" fmla="*/ 988637 h 1493479"/>
              <a:gd name="connsiteX157" fmla="*/ 2957513 w 6186130"/>
              <a:gd name="connsiteY157" fmla="*/ 517562 h 1493479"/>
              <a:gd name="connsiteX158" fmla="*/ 2957513 w 6186130"/>
              <a:gd name="connsiteY158" fmla="*/ 506432 h 1493479"/>
              <a:gd name="connsiteX159" fmla="*/ 2463765 w 6186130"/>
              <a:gd name="connsiteY159" fmla="*/ 495301 h 1493479"/>
              <a:gd name="connsiteX160" fmla="*/ 2731766 w 6186130"/>
              <a:gd name="connsiteY160" fmla="*/ 495301 h 1493479"/>
              <a:gd name="connsiteX161" fmla="*/ 2742843 w 6186130"/>
              <a:gd name="connsiteY161" fmla="*/ 517562 h 1493479"/>
              <a:gd name="connsiteX162" fmla="*/ 2742843 w 6186130"/>
              <a:gd name="connsiteY162" fmla="*/ 540183 h 1493479"/>
              <a:gd name="connsiteX163" fmla="*/ 2731766 w 6186130"/>
              <a:gd name="connsiteY163" fmla="*/ 551313 h 1493479"/>
              <a:gd name="connsiteX164" fmla="*/ 2508432 w 6186130"/>
              <a:gd name="connsiteY164" fmla="*/ 551313 h 1493479"/>
              <a:gd name="connsiteX165" fmla="*/ 2508432 w 6186130"/>
              <a:gd name="connsiteY165" fmla="*/ 708577 h 1493479"/>
              <a:gd name="connsiteX166" fmla="*/ 2698177 w 6186130"/>
              <a:gd name="connsiteY166" fmla="*/ 708577 h 1493479"/>
              <a:gd name="connsiteX167" fmla="*/ 2720689 w 6186130"/>
              <a:gd name="connsiteY167" fmla="*/ 730838 h 1493479"/>
              <a:gd name="connsiteX168" fmla="*/ 2720689 w 6186130"/>
              <a:gd name="connsiteY168" fmla="*/ 753099 h 1493479"/>
              <a:gd name="connsiteX169" fmla="*/ 2698177 w 6186130"/>
              <a:gd name="connsiteY169" fmla="*/ 764230 h 1493479"/>
              <a:gd name="connsiteX170" fmla="*/ 2508432 w 6186130"/>
              <a:gd name="connsiteY170" fmla="*/ 764230 h 1493479"/>
              <a:gd name="connsiteX171" fmla="*/ 2508432 w 6186130"/>
              <a:gd name="connsiteY171" fmla="*/ 943755 h 1493479"/>
              <a:gd name="connsiteX172" fmla="*/ 2731766 w 6186130"/>
              <a:gd name="connsiteY172" fmla="*/ 943755 h 1493479"/>
              <a:gd name="connsiteX173" fmla="*/ 2742843 w 6186130"/>
              <a:gd name="connsiteY173" fmla="*/ 954886 h 1493479"/>
              <a:gd name="connsiteX174" fmla="*/ 2742843 w 6186130"/>
              <a:gd name="connsiteY174" fmla="*/ 977506 h 1493479"/>
              <a:gd name="connsiteX175" fmla="*/ 2731766 w 6186130"/>
              <a:gd name="connsiteY175" fmla="*/ 999767 h 1493479"/>
              <a:gd name="connsiteX176" fmla="*/ 2463765 w 6186130"/>
              <a:gd name="connsiteY176" fmla="*/ 999767 h 1493479"/>
              <a:gd name="connsiteX177" fmla="*/ 2452688 w 6186130"/>
              <a:gd name="connsiteY177" fmla="*/ 977506 h 1493479"/>
              <a:gd name="connsiteX178" fmla="*/ 2452688 w 6186130"/>
              <a:gd name="connsiteY178" fmla="*/ 517562 h 1493479"/>
              <a:gd name="connsiteX179" fmla="*/ 2463765 w 6186130"/>
              <a:gd name="connsiteY179" fmla="*/ 495301 h 1493479"/>
              <a:gd name="connsiteX180" fmla="*/ 2170090 w 6186130"/>
              <a:gd name="connsiteY180" fmla="*/ 495301 h 1493479"/>
              <a:gd name="connsiteX181" fmla="*/ 2326581 w 6186130"/>
              <a:gd name="connsiteY181" fmla="*/ 551313 h 1493479"/>
              <a:gd name="connsiteX182" fmla="*/ 2326581 w 6186130"/>
              <a:gd name="connsiteY182" fmla="*/ 562444 h 1493479"/>
              <a:gd name="connsiteX183" fmla="*/ 2304379 w 6186130"/>
              <a:gd name="connsiteY183" fmla="*/ 585064 h 1493479"/>
              <a:gd name="connsiteX184" fmla="*/ 2292919 w 6186130"/>
              <a:gd name="connsiteY184" fmla="*/ 585064 h 1493479"/>
              <a:gd name="connsiteX185" fmla="*/ 2158630 w 6186130"/>
              <a:gd name="connsiteY185" fmla="*/ 551313 h 1493479"/>
              <a:gd name="connsiteX186" fmla="*/ 2002139 w 6186130"/>
              <a:gd name="connsiteY186" fmla="*/ 753099 h 1493479"/>
              <a:gd name="connsiteX187" fmla="*/ 2170090 w 6186130"/>
              <a:gd name="connsiteY187" fmla="*/ 954886 h 1493479"/>
              <a:gd name="connsiteX188" fmla="*/ 2281818 w 6186130"/>
              <a:gd name="connsiteY188" fmla="*/ 921135 h 1493479"/>
              <a:gd name="connsiteX189" fmla="*/ 2281818 w 6186130"/>
              <a:gd name="connsiteY189" fmla="*/ 786491 h 1493479"/>
              <a:gd name="connsiteX190" fmla="*/ 2181191 w 6186130"/>
              <a:gd name="connsiteY190" fmla="*/ 786491 h 1493479"/>
              <a:gd name="connsiteX191" fmla="*/ 2170090 w 6186130"/>
              <a:gd name="connsiteY191" fmla="*/ 764230 h 1493479"/>
              <a:gd name="connsiteX192" fmla="*/ 2170090 w 6186130"/>
              <a:gd name="connsiteY192" fmla="*/ 741969 h 1493479"/>
              <a:gd name="connsiteX193" fmla="*/ 2181191 w 6186130"/>
              <a:gd name="connsiteY193" fmla="*/ 730838 h 1493479"/>
              <a:gd name="connsiteX194" fmla="*/ 2337682 w 6186130"/>
              <a:gd name="connsiteY194" fmla="*/ 730838 h 1493479"/>
              <a:gd name="connsiteX195" fmla="*/ 2349142 w 6186130"/>
              <a:gd name="connsiteY195" fmla="*/ 741969 h 1493479"/>
              <a:gd name="connsiteX196" fmla="*/ 2349142 w 6186130"/>
              <a:gd name="connsiteY196" fmla="*/ 943755 h 1493479"/>
              <a:gd name="connsiteX197" fmla="*/ 2337682 w 6186130"/>
              <a:gd name="connsiteY197" fmla="*/ 966016 h 1493479"/>
              <a:gd name="connsiteX198" fmla="*/ 2170090 w 6186130"/>
              <a:gd name="connsiteY198" fmla="*/ 999767 h 1493479"/>
              <a:gd name="connsiteX199" fmla="*/ 1946275 w 6186130"/>
              <a:gd name="connsiteY199" fmla="*/ 753099 h 1493479"/>
              <a:gd name="connsiteX200" fmla="*/ 2170090 w 6186130"/>
              <a:gd name="connsiteY200" fmla="*/ 495301 h 1493479"/>
              <a:gd name="connsiteX201" fmla="*/ 6040758 w 6186130"/>
              <a:gd name="connsiteY201" fmla="*/ 439738 h 1493479"/>
              <a:gd name="connsiteX202" fmla="*/ 6163572 w 6186130"/>
              <a:gd name="connsiteY202" fmla="*/ 439738 h 1493479"/>
              <a:gd name="connsiteX203" fmla="*/ 6186130 w 6186130"/>
              <a:gd name="connsiteY203" fmla="*/ 472651 h 1493479"/>
              <a:gd name="connsiteX204" fmla="*/ 6163572 w 6186130"/>
              <a:gd name="connsiteY204" fmla="*/ 494947 h 1493479"/>
              <a:gd name="connsiteX205" fmla="*/ 6040758 w 6186130"/>
              <a:gd name="connsiteY205" fmla="*/ 494947 h 1493479"/>
              <a:gd name="connsiteX206" fmla="*/ 6007100 w 6186130"/>
              <a:gd name="connsiteY206" fmla="*/ 472651 h 1493479"/>
              <a:gd name="connsiteX207" fmla="*/ 6040758 w 6186130"/>
              <a:gd name="connsiteY207" fmla="*/ 439738 h 1493479"/>
              <a:gd name="connsiteX208" fmla="*/ 5702274 w 6186130"/>
              <a:gd name="connsiteY208" fmla="*/ 439738 h 1493479"/>
              <a:gd name="connsiteX209" fmla="*/ 5825447 w 6186130"/>
              <a:gd name="connsiteY209" fmla="*/ 439738 h 1493479"/>
              <a:gd name="connsiteX210" fmla="*/ 5859105 w 6186130"/>
              <a:gd name="connsiteY210" fmla="*/ 472651 h 1493479"/>
              <a:gd name="connsiteX211" fmla="*/ 5825447 w 6186130"/>
              <a:gd name="connsiteY211" fmla="*/ 494947 h 1493479"/>
              <a:gd name="connsiteX212" fmla="*/ 5702274 w 6186130"/>
              <a:gd name="connsiteY212" fmla="*/ 494947 h 1493479"/>
              <a:gd name="connsiteX213" fmla="*/ 5680075 w 6186130"/>
              <a:gd name="connsiteY213" fmla="*/ 472651 h 1493479"/>
              <a:gd name="connsiteX214" fmla="*/ 5702274 w 6186130"/>
              <a:gd name="connsiteY214" fmla="*/ 439738 h 1493479"/>
              <a:gd name="connsiteX215" fmla="*/ 997548 w 6186130"/>
              <a:gd name="connsiteY215" fmla="*/ 401698 h 1493479"/>
              <a:gd name="connsiteX216" fmla="*/ 1010916 w 6186130"/>
              <a:gd name="connsiteY216" fmla="*/ 405144 h 1493479"/>
              <a:gd name="connsiteX217" fmla="*/ 922338 w 6186130"/>
              <a:gd name="connsiteY217" fmla="*/ 550505 h 1493479"/>
              <a:gd name="connsiteX218" fmla="*/ 997548 w 6186130"/>
              <a:gd name="connsiteY218" fmla="*/ 401698 h 1493479"/>
              <a:gd name="connsiteX219" fmla="*/ 640693 w 6186130"/>
              <a:gd name="connsiteY219" fmla="*/ 394027 h 1493479"/>
              <a:gd name="connsiteX220" fmla="*/ 528638 w 6186130"/>
              <a:gd name="connsiteY220" fmla="*/ 583844 h 1493479"/>
              <a:gd name="connsiteX221" fmla="*/ 640693 w 6186130"/>
              <a:gd name="connsiteY221" fmla="*/ 394027 h 1493479"/>
              <a:gd name="connsiteX222" fmla="*/ 640074 w 6186130"/>
              <a:gd name="connsiteY222" fmla="*/ 349011 h 1493479"/>
              <a:gd name="connsiteX223" fmla="*/ 460200 w 6186130"/>
              <a:gd name="connsiteY223" fmla="*/ 584853 h 1493479"/>
              <a:gd name="connsiteX224" fmla="*/ 415232 w 6186130"/>
              <a:gd name="connsiteY224" fmla="*/ 528768 h 1493479"/>
              <a:gd name="connsiteX225" fmla="*/ 426384 w 6186130"/>
              <a:gd name="connsiteY225" fmla="*/ 461180 h 1493479"/>
              <a:gd name="connsiteX226" fmla="*/ 415232 w 6186130"/>
              <a:gd name="connsiteY226" fmla="*/ 450035 h 1493479"/>
              <a:gd name="connsiteX227" fmla="*/ 358751 w 6186130"/>
              <a:gd name="connsiteY227" fmla="*/ 539913 h 1493479"/>
              <a:gd name="connsiteX228" fmla="*/ 471352 w 6186130"/>
              <a:gd name="connsiteY228" fmla="*/ 652082 h 1493479"/>
              <a:gd name="connsiteX229" fmla="*/ 550137 w 6186130"/>
              <a:gd name="connsiteY229" fmla="*/ 719671 h 1493479"/>
              <a:gd name="connsiteX230" fmla="*/ 640074 w 6186130"/>
              <a:gd name="connsiteY230" fmla="*/ 697021 h 1493479"/>
              <a:gd name="connsiteX231" fmla="*/ 628562 w 6186130"/>
              <a:gd name="connsiteY231" fmla="*/ 730816 h 1493479"/>
              <a:gd name="connsiteX232" fmla="*/ 415232 w 6186130"/>
              <a:gd name="connsiteY232" fmla="*/ 865274 h 1493479"/>
              <a:gd name="connsiteX233" fmla="*/ 336447 w 6186130"/>
              <a:gd name="connsiteY233" fmla="*/ 1022741 h 1493479"/>
              <a:gd name="connsiteX234" fmla="*/ 460200 w 6186130"/>
              <a:gd name="connsiteY234" fmla="*/ 1134910 h 1493479"/>
              <a:gd name="connsiteX235" fmla="*/ 662379 w 6186130"/>
              <a:gd name="connsiteY235" fmla="*/ 955153 h 1493479"/>
              <a:gd name="connsiteX236" fmla="*/ 685043 w 6186130"/>
              <a:gd name="connsiteY236" fmla="*/ 764250 h 1493479"/>
              <a:gd name="connsiteX237" fmla="*/ 876069 w 6186130"/>
              <a:gd name="connsiteY237" fmla="*/ 640937 h 1493479"/>
              <a:gd name="connsiteX238" fmla="*/ 898373 w 6186130"/>
              <a:gd name="connsiteY238" fmla="*/ 674731 h 1493479"/>
              <a:gd name="connsiteX239" fmla="*/ 752316 w 6186130"/>
              <a:gd name="connsiteY239" fmla="*/ 910213 h 1493479"/>
              <a:gd name="connsiteX240" fmla="*/ 966006 w 6186130"/>
              <a:gd name="connsiteY240" fmla="*/ 1134910 h 1493479"/>
              <a:gd name="connsiteX241" fmla="*/ 1168184 w 6186130"/>
              <a:gd name="connsiteY241" fmla="*/ 944008 h 1493479"/>
              <a:gd name="connsiteX242" fmla="*/ 1033279 w 6186130"/>
              <a:gd name="connsiteY242" fmla="*/ 786540 h 1493479"/>
              <a:gd name="connsiteX243" fmla="*/ 898373 w 6186130"/>
              <a:gd name="connsiteY243" fmla="*/ 899068 h 1493479"/>
              <a:gd name="connsiteX244" fmla="*/ 977158 w 6186130"/>
              <a:gd name="connsiteY244" fmla="*/ 988947 h 1493479"/>
              <a:gd name="connsiteX245" fmla="*/ 1010974 w 6186130"/>
              <a:gd name="connsiteY245" fmla="*/ 966298 h 1493479"/>
              <a:gd name="connsiteX246" fmla="*/ 977158 w 6186130"/>
              <a:gd name="connsiteY246" fmla="*/ 887923 h 1493479"/>
              <a:gd name="connsiteX247" fmla="*/ 1022127 w 6186130"/>
              <a:gd name="connsiteY247" fmla="*/ 842984 h 1493479"/>
              <a:gd name="connsiteX248" fmla="*/ 1100911 w 6186130"/>
              <a:gd name="connsiteY248" fmla="*/ 944008 h 1493479"/>
              <a:gd name="connsiteX249" fmla="*/ 977158 w 6186130"/>
              <a:gd name="connsiteY249" fmla="*/ 1078826 h 1493479"/>
              <a:gd name="connsiteX250" fmla="*/ 831100 w 6186130"/>
              <a:gd name="connsiteY250" fmla="*/ 899068 h 1493479"/>
              <a:gd name="connsiteX251" fmla="*/ 966006 w 6186130"/>
              <a:gd name="connsiteY251" fmla="*/ 708526 h 1493479"/>
              <a:gd name="connsiteX252" fmla="*/ 1078247 w 6186130"/>
              <a:gd name="connsiteY252" fmla="*/ 674731 h 1493479"/>
              <a:gd name="connsiteX253" fmla="*/ 1022127 w 6186130"/>
              <a:gd name="connsiteY253" fmla="*/ 640937 h 1493479"/>
              <a:gd name="connsiteX254" fmla="*/ 966006 w 6186130"/>
              <a:gd name="connsiteY254" fmla="*/ 652082 h 1493479"/>
              <a:gd name="connsiteX255" fmla="*/ 932190 w 6186130"/>
              <a:gd name="connsiteY255" fmla="*/ 607143 h 1493479"/>
              <a:gd name="connsiteX256" fmla="*/ 1078247 w 6186130"/>
              <a:gd name="connsiteY256" fmla="*/ 416240 h 1493479"/>
              <a:gd name="connsiteX257" fmla="*/ 999822 w 6186130"/>
              <a:gd name="connsiteY257" fmla="*/ 349011 h 1493479"/>
              <a:gd name="connsiteX258" fmla="*/ 853405 w 6186130"/>
              <a:gd name="connsiteY258" fmla="*/ 551058 h 1493479"/>
              <a:gd name="connsiteX259" fmla="*/ 853405 w 6186130"/>
              <a:gd name="connsiteY259" fmla="*/ 595998 h 1493479"/>
              <a:gd name="connsiteX260" fmla="*/ 696195 w 6186130"/>
              <a:gd name="connsiteY260" fmla="*/ 708526 h 1493479"/>
              <a:gd name="connsiteX261" fmla="*/ 696195 w 6186130"/>
              <a:gd name="connsiteY261" fmla="*/ 640937 h 1493479"/>
              <a:gd name="connsiteX262" fmla="*/ 763468 w 6186130"/>
              <a:gd name="connsiteY262" fmla="*/ 539913 h 1493479"/>
              <a:gd name="connsiteX263" fmla="*/ 730011 w 6186130"/>
              <a:gd name="connsiteY263" fmla="*/ 517264 h 1493479"/>
              <a:gd name="connsiteX264" fmla="*/ 651226 w 6186130"/>
              <a:gd name="connsiteY264" fmla="*/ 618647 h 1493479"/>
              <a:gd name="connsiteX265" fmla="*/ 561289 w 6186130"/>
              <a:gd name="connsiteY265" fmla="*/ 674731 h 1493479"/>
              <a:gd name="connsiteX266" fmla="*/ 527473 w 6186130"/>
              <a:gd name="connsiteY266" fmla="*/ 640937 h 1493479"/>
              <a:gd name="connsiteX267" fmla="*/ 707347 w 6186130"/>
              <a:gd name="connsiteY267" fmla="*/ 405095 h 1493479"/>
              <a:gd name="connsiteX268" fmla="*/ 640074 w 6186130"/>
              <a:gd name="connsiteY268" fmla="*/ 349011 h 1493479"/>
              <a:gd name="connsiteX269" fmla="*/ 5938413 w 6186130"/>
              <a:gd name="connsiteY269" fmla="*/ 214313 h 1493479"/>
              <a:gd name="connsiteX270" fmla="*/ 5960709 w 6186130"/>
              <a:gd name="connsiteY270" fmla="*/ 247612 h 1493479"/>
              <a:gd name="connsiteX271" fmla="*/ 5960709 w 6186130"/>
              <a:gd name="connsiteY271" fmla="*/ 359685 h 1493479"/>
              <a:gd name="connsiteX272" fmla="*/ 5938413 w 6186130"/>
              <a:gd name="connsiteY272" fmla="*/ 393343 h 1493479"/>
              <a:gd name="connsiteX273" fmla="*/ 5905500 w 6186130"/>
              <a:gd name="connsiteY273" fmla="*/ 359685 h 1493479"/>
              <a:gd name="connsiteX274" fmla="*/ 5905500 w 6186130"/>
              <a:gd name="connsiteY274" fmla="*/ 247612 h 1493479"/>
              <a:gd name="connsiteX275" fmla="*/ 5938413 w 6186130"/>
              <a:gd name="connsiteY275" fmla="*/ 214313 h 1493479"/>
              <a:gd name="connsiteX276" fmla="*/ 752316 w 6186130"/>
              <a:gd name="connsiteY276" fmla="*/ 79375 h 1493479"/>
              <a:gd name="connsiteX277" fmla="*/ 966006 w 6186130"/>
              <a:gd name="connsiteY277" fmla="*/ 112810 h 1493479"/>
              <a:gd name="connsiteX278" fmla="*/ 966006 w 6186130"/>
              <a:gd name="connsiteY278" fmla="*/ 124314 h 1493479"/>
              <a:gd name="connsiteX279" fmla="*/ 954854 w 6186130"/>
              <a:gd name="connsiteY279" fmla="*/ 124314 h 1493479"/>
              <a:gd name="connsiteX280" fmla="*/ 797284 w 6186130"/>
              <a:gd name="connsiteY280" fmla="*/ 90520 h 1493479"/>
              <a:gd name="connsiteX281" fmla="*/ 651226 w 6186130"/>
              <a:gd name="connsiteY281" fmla="*/ 180398 h 1493479"/>
              <a:gd name="connsiteX282" fmla="*/ 707347 w 6186130"/>
              <a:gd name="connsiteY282" fmla="*/ 225338 h 1493479"/>
              <a:gd name="connsiteX283" fmla="*/ 887221 w 6186130"/>
              <a:gd name="connsiteY283" fmla="*/ 157749 h 1493479"/>
              <a:gd name="connsiteX284" fmla="*/ 1033279 w 6186130"/>
              <a:gd name="connsiteY284" fmla="*/ 191543 h 1493479"/>
              <a:gd name="connsiteX285" fmla="*/ 1415691 w 6186130"/>
              <a:gd name="connsiteY285" fmla="*/ 753105 h 1493479"/>
              <a:gd name="connsiteX286" fmla="*/ 1381875 w 6186130"/>
              <a:gd name="connsiteY286" fmla="*/ 966298 h 1493479"/>
              <a:gd name="connsiteX287" fmla="*/ 1381875 w 6186130"/>
              <a:gd name="connsiteY287" fmla="*/ 955153 h 1493479"/>
              <a:gd name="connsiteX288" fmla="*/ 1404539 w 6186130"/>
              <a:gd name="connsiteY288" fmla="*/ 798045 h 1493479"/>
              <a:gd name="connsiteX289" fmla="*/ 1314602 w 6186130"/>
              <a:gd name="connsiteY289" fmla="*/ 652082 h 1493479"/>
              <a:gd name="connsiteX290" fmla="*/ 1269633 w 6186130"/>
              <a:gd name="connsiteY290" fmla="*/ 708526 h 1493479"/>
              <a:gd name="connsiteX291" fmla="*/ 1336906 w 6186130"/>
              <a:gd name="connsiteY291" fmla="*/ 887923 h 1493479"/>
              <a:gd name="connsiteX292" fmla="*/ 1314602 w 6186130"/>
              <a:gd name="connsiteY292" fmla="*/ 1033886 h 1493479"/>
              <a:gd name="connsiteX293" fmla="*/ 752316 w 6186130"/>
              <a:gd name="connsiteY293" fmla="*/ 1415691 h 1493479"/>
              <a:gd name="connsiteX294" fmla="*/ 538625 w 6186130"/>
              <a:gd name="connsiteY294" fmla="*/ 1382256 h 1493479"/>
              <a:gd name="connsiteX295" fmla="*/ 538625 w 6186130"/>
              <a:gd name="connsiteY295" fmla="*/ 1370751 h 1493479"/>
              <a:gd name="connsiteX296" fmla="*/ 696195 w 6186130"/>
              <a:gd name="connsiteY296" fmla="*/ 1404546 h 1493479"/>
              <a:gd name="connsiteX297" fmla="*/ 842253 w 6186130"/>
              <a:gd name="connsiteY297" fmla="*/ 1314667 h 1493479"/>
              <a:gd name="connsiteX298" fmla="*/ 797284 w 6186130"/>
              <a:gd name="connsiteY298" fmla="*/ 1269728 h 1493479"/>
              <a:gd name="connsiteX299" fmla="*/ 617410 w 6186130"/>
              <a:gd name="connsiteY299" fmla="*/ 1337317 h 1493479"/>
              <a:gd name="connsiteX300" fmla="*/ 460200 w 6186130"/>
              <a:gd name="connsiteY300" fmla="*/ 1314667 h 1493479"/>
              <a:gd name="connsiteX301" fmla="*/ 77788 w 6186130"/>
              <a:gd name="connsiteY301" fmla="*/ 753105 h 1493479"/>
              <a:gd name="connsiteX302" fmla="*/ 111604 w 6186130"/>
              <a:gd name="connsiteY302" fmla="*/ 539913 h 1493479"/>
              <a:gd name="connsiteX303" fmla="*/ 122756 w 6186130"/>
              <a:gd name="connsiteY303" fmla="*/ 539913 h 1493479"/>
              <a:gd name="connsiteX304" fmla="*/ 100452 w 6186130"/>
              <a:gd name="connsiteY304" fmla="*/ 697021 h 1493479"/>
              <a:gd name="connsiteX305" fmla="*/ 178877 w 6186130"/>
              <a:gd name="connsiteY305" fmla="*/ 842984 h 1493479"/>
              <a:gd name="connsiteX306" fmla="*/ 235358 w 6186130"/>
              <a:gd name="connsiteY306" fmla="*/ 798045 h 1493479"/>
              <a:gd name="connsiteX307" fmla="*/ 167725 w 6186130"/>
              <a:gd name="connsiteY307" fmla="*/ 607143 h 1493479"/>
              <a:gd name="connsiteX308" fmla="*/ 190389 w 6186130"/>
              <a:gd name="connsiteY308" fmla="*/ 461180 h 1493479"/>
              <a:gd name="connsiteX309" fmla="*/ 752316 w 6186130"/>
              <a:gd name="connsiteY309" fmla="*/ 79375 h 1493479"/>
              <a:gd name="connsiteX310" fmla="*/ 753107 w 6186130"/>
              <a:gd name="connsiteY310" fmla="*/ 33787 h 1493479"/>
              <a:gd name="connsiteX311" fmla="*/ 33807 w 6186130"/>
              <a:gd name="connsiteY311" fmla="*/ 752311 h 1493479"/>
              <a:gd name="connsiteX312" fmla="*/ 753107 w 6186130"/>
              <a:gd name="connsiteY312" fmla="*/ 1459691 h 1493479"/>
              <a:gd name="connsiteX313" fmla="*/ 1461258 w 6186130"/>
              <a:gd name="connsiteY313" fmla="*/ 752311 h 1493479"/>
              <a:gd name="connsiteX314" fmla="*/ 753107 w 6186130"/>
              <a:gd name="connsiteY314" fmla="*/ 33787 h 1493479"/>
              <a:gd name="connsiteX315" fmla="*/ 753107 w 6186130"/>
              <a:gd name="connsiteY315" fmla="*/ 0 h 1493479"/>
              <a:gd name="connsiteX316" fmla="*/ 1495065 w 6186130"/>
              <a:gd name="connsiteY316" fmla="*/ 752311 h 1493479"/>
              <a:gd name="connsiteX317" fmla="*/ 753107 w 6186130"/>
              <a:gd name="connsiteY317" fmla="*/ 1493479 h 1493479"/>
              <a:gd name="connsiteX318" fmla="*/ 0 w 6186130"/>
              <a:gd name="connsiteY318" fmla="*/ 752311 h 1493479"/>
              <a:gd name="connsiteX319" fmla="*/ 753107 w 6186130"/>
              <a:gd name="connsiteY319" fmla="*/ 0 h 149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6186130" h="1493479">
                <a:moveTo>
                  <a:pt x="617180" y="798513"/>
                </a:moveTo>
                <a:cubicBezTo>
                  <a:pt x="606097" y="921063"/>
                  <a:pt x="561407" y="1066480"/>
                  <a:pt x="460944" y="1077556"/>
                </a:cubicBezTo>
                <a:cubicBezTo>
                  <a:pt x="427337" y="1077556"/>
                  <a:pt x="404813" y="1055047"/>
                  <a:pt x="404813" y="1021819"/>
                </a:cubicBezTo>
                <a:cubicBezTo>
                  <a:pt x="404813" y="932497"/>
                  <a:pt x="527800" y="843174"/>
                  <a:pt x="617180" y="798513"/>
                </a:cubicBezTo>
                <a:close/>
                <a:moveTo>
                  <a:pt x="5241925" y="675084"/>
                </a:moveTo>
                <a:cubicBezTo>
                  <a:pt x="5174467" y="675084"/>
                  <a:pt x="5141097" y="719930"/>
                  <a:pt x="5141097" y="786660"/>
                </a:cubicBezTo>
                <a:lnTo>
                  <a:pt x="5342753" y="786660"/>
                </a:lnTo>
                <a:cubicBezTo>
                  <a:pt x="5331630" y="731052"/>
                  <a:pt x="5297901" y="675084"/>
                  <a:pt x="5241925" y="675084"/>
                </a:cubicBezTo>
                <a:close/>
                <a:moveTo>
                  <a:pt x="3530600" y="675084"/>
                </a:moveTo>
                <a:cubicBezTo>
                  <a:pt x="3474625" y="675084"/>
                  <a:pt x="3440896" y="719930"/>
                  <a:pt x="3440896" y="786660"/>
                </a:cubicBezTo>
                <a:lnTo>
                  <a:pt x="3631428" y="786660"/>
                </a:lnTo>
                <a:cubicBezTo>
                  <a:pt x="3631428" y="731052"/>
                  <a:pt x="3597699" y="675084"/>
                  <a:pt x="3530600" y="675084"/>
                </a:cubicBezTo>
                <a:close/>
                <a:moveTo>
                  <a:pt x="4466008" y="641351"/>
                </a:moveTo>
                <a:cubicBezTo>
                  <a:pt x="4499382" y="641351"/>
                  <a:pt x="4499382" y="641351"/>
                  <a:pt x="4499382" y="641351"/>
                </a:cubicBezTo>
                <a:cubicBezTo>
                  <a:pt x="4510866" y="641351"/>
                  <a:pt x="4510866" y="641351"/>
                  <a:pt x="4510866" y="652473"/>
                </a:cubicBezTo>
                <a:cubicBezTo>
                  <a:pt x="4510866" y="865227"/>
                  <a:pt x="4510866" y="865227"/>
                  <a:pt x="4510866" y="865227"/>
                </a:cubicBezTo>
                <a:cubicBezTo>
                  <a:pt x="4510866" y="898952"/>
                  <a:pt x="4521991" y="954921"/>
                  <a:pt x="4589098" y="954921"/>
                </a:cubicBezTo>
                <a:cubicBezTo>
                  <a:pt x="4611706" y="954921"/>
                  <a:pt x="4656563" y="943799"/>
                  <a:pt x="4678813" y="910074"/>
                </a:cubicBezTo>
                <a:cubicBezTo>
                  <a:pt x="4678813" y="652473"/>
                  <a:pt x="4678813" y="652473"/>
                  <a:pt x="4678813" y="652473"/>
                </a:cubicBezTo>
                <a:cubicBezTo>
                  <a:pt x="4678813" y="641351"/>
                  <a:pt x="4678813" y="641351"/>
                  <a:pt x="4690296" y="641351"/>
                </a:cubicBezTo>
                <a:cubicBezTo>
                  <a:pt x="4723670" y="641351"/>
                  <a:pt x="4723670" y="641351"/>
                  <a:pt x="4723670" y="641351"/>
                </a:cubicBezTo>
                <a:cubicBezTo>
                  <a:pt x="4735154" y="641351"/>
                  <a:pt x="4735154" y="641351"/>
                  <a:pt x="4735154" y="652473"/>
                </a:cubicBezTo>
                <a:cubicBezTo>
                  <a:pt x="4735154" y="977523"/>
                  <a:pt x="4735154" y="977523"/>
                  <a:pt x="4735154" y="977523"/>
                </a:cubicBezTo>
                <a:cubicBezTo>
                  <a:pt x="4735154" y="988645"/>
                  <a:pt x="4735154" y="999767"/>
                  <a:pt x="4723670" y="999767"/>
                </a:cubicBezTo>
                <a:cubicBezTo>
                  <a:pt x="4701421" y="999767"/>
                  <a:pt x="4701421" y="999767"/>
                  <a:pt x="4701421" y="999767"/>
                </a:cubicBezTo>
                <a:cubicBezTo>
                  <a:pt x="4690296" y="999767"/>
                  <a:pt x="4678813" y="988645"/>
                  <a:pt x="4678813" y="977523"/>
                </a:cubicBezTo>
                <a:cubicBezTo>
                  <a:pt x="4678813" y="954921"/>
                  <a:pt x="4678813" y="954921"/>
                  <a:pt x="4678813" y="954921"/>
                </a:cubicBezTo>
                <a:cubicBezTo>
                  <a:pt x="4667688" y="977523"/>
                  <a:pt x="4633955" y="999767"/>
                  <a:pt x="4577973" y="999767"/>
                </a:cubicBezTo>
                <a:cubicBezTo>
                  <a:pt x="4488258" y="999767"/>
                  <a:pt x="4454525" y="943799"/>
                  <a:pt x="4454525" y="865227"/>
                </a:cubicBezTo>
                <a:cubicBezTo>
                  <a:pt x="4454525" y="652473"/>
                  <a:pt x="4454525" y="652473"/>
                  <a:pt x="4454525" y="652473"/>
                </a:cubicBezTo>
                <a:cubicBezTo>
                  <a:pt x="4454525" y="641351"/>
                  <a:pt x="4454525" y="641351"/>
                  <a:pt x="4466008" y="641351"/>
                </a:cubicBezTo>
                <a:close/>
                <a:moveTo>
                  <a:pt x="5588935" y="630238"/>
                </a:moveTo>
                <a:cubicBezTo>
                  <a:pt x="5633590" y="630238"/>
                  <a:pt x="5666813" y="641360"/>
                  <a:pt x="5700394" y="663962"/>
                </a:cubicBezTo>
                <a:lnTo>
                  <a:pt x="5700394" y="675084"/>
                </a:lnTo>
                <a:cubicBezTo>
                  <a:pt x="5689320" y="697328"/>
                  <a:pt x="5689320" y="697328"/>
                  <a:pt x="5689320" y="697328"/>
                </a:cubicBezTo>
                <a:cubicBezTo>
                  <a:pt x="5678245" y="708808"/>
                  <a:pt x="5678245" y="708808"/>
                  <a:pt x="5666813" y="697328"/>
                </a:cubicBezTo>
                <a:cubicBezTo>
                  <a:pt x="5644664" y="686206"/>
                  <a:pt x="5622158" y="675084"/>
                  <a:pt x="5588935" y="675084"/>
                </a:cubicBezTo>
                <a:cubicBezTo>
                  <a:pt x="5532848" y="675084"/>
                  <a:pt x="5510699" y="697328"/>
                  <a:pt x="5510699" y="731052"/>
                </a:cubicBezTo>
                <a:cubicBezTo>
                  <a:pt x="5510699" y="775539"/>
                  <a:pt x="5544280" y="775539"/>
                  <a:pt x="5588935" y="786660"/>
                </a:cubicBezTo>
                <a:cubicBezTo>
                  <a:pt x="5644664" y="798141"/>
                  <a:pt x="5711469" y="820384"/>
                  <a:pt x="5711469" y="898954"/>
                </a:cubicBezTo>
                <a:cubicBezTo>
                  <a:pt x="5711469" y="966043"/>
                  <a:pt x="5655739" y="999767"/>
                  <a:pt x="5577503" y="999767"/>
                </a:cubicBezTo>
                <a:cubicBezTo>
                  <a:pt x="5521774" y="999767"/>
                  <a:pt x="5477118" y="988646"/>
                  <a:pt x="5454969" y="966043"/>
                </a:cubicBezTo>
                <a:cubicBezTo>
                  <a:pt x="5443538" y="954922"/>
                  <a:pt x="5443538" y="954922"/>
                  <a:pt x="5443538" y="943800"/>
                </a:cubicBezTo>
                <a:cubicBezTo>
                  <a:pt x="5466044" y="921198"/>
                  <a:pt x="5466044" y="921198"/>
                  <a:pt x="5466044" y="921198"/>
                </a:cubicBezTo>
                <a:lnTo>
                  <a:pt x="5477118" y="921198"/>
                </a:lnTo>
                <a:cubicBezTo>
                  <a:pt x="5510699" y="943800"/>
                  <a:pt x="5532848" y="954922"/>
                  <a:pt x="5577503" y="954922"/>
                </a:cubicBezTo>
                <a:cubicBezTo>
                  <a:pt x="5622158" y="954922"/>
                  <a:pt x="5655739" y="932678"/>
                  <a:pt x="5655739" y="898954"/>
                </a:cubicBezTo>
                <a:cubicBezTo>
                  <a:pt x="5655739" y="865230"/>
                  <a:pt x="5611084" y="854108"/>
                  <a:pt x="5566429" y="842987"/>
                </a:cubicBezTo>
                <a:cubicBezTo>
                  <a:pt x="5521774" y="831506"/>
                  <a:pt x="5454969" y="809263"/>
                  <a:pt x="5454969" y="731052"/>
                </a:cubicBezTo>
                <a:cubicBezTo>
                  <a:pt x="5454969" y="675084"/>
                  <a:pt x="5510699" y="630238"/>
                  <a:pt x="5588935" y="630238"/>
                </a:cubicBezTo>
                <a:close/>
                <a:moveTo>
                  <a:pt x="5241925" y="630238"/>
                </a:moveTo>
                <a:cubicBezTo>
                  <a:pt x="5353877" y="630238"/>
                  <a:pt x="5398729" y="731052"/>
                  <a:pt x="5398729" y="809263"/>
                </a:cubicBezTo>
                <a:cubicBezTo>
                  <a:pt x="5398729" y="809263"/>
                  <a:pt x="5398729" y="809263"/>
                  <a:pt x="5398729" y="820384"/>
                </a:cubicBezTo>
                <a:cubicBezTo>
                  <a:pt x="5398729" y="831506"/>
                  <a:pt x="5387606" y="831506"/>
                  <a:pt x="5387606" y="831506"/>
                </a:cubicBezTo>
                <a:cubicBezTo>
                  <a:pt x="5387606" y="831506"/>
                  <a:pt x="5387606" y="831506"/>
                  <a:pt x="5141097" y="831506"/>
                </a:cubicBezTo>
                <a:cubicBezTo>
                  <a:pt x="5141097" y="898954"/>
                  <a:pt x="5174467" y="954922"/>
                  <a:pt x="5253049" y="954922"/>
                </a:cubicBezTo>
                <a:cubicBezTo>
                  <a:pt x="5286778" y="954922"/>
                  <a:pt x="5309024" y="943800"/>
                  <a:pt x="5342753" y="932678"/>
                </a:cubicBezTo>
                <a:cubicBezTo>
                  <a:pt x="5342753" y="921198"/>
                  <a:pt x="5353877" y="921198"/>
                  <a:pt x="5353877" y="932678"/>
                </a:cubicBezTo>
                <a:cubicBezTo>
                  <a:pt x="5353877" y="932678"/>
                  <a:pt x="5353877" y="932678"/>
                  <a:pt x="5365359" y="943800"/>
                </a:cubicBezTo>
                <a:cubicBezTo>
                  <a:pt x="5376482" y="954922"/>
                  <a:pt x="5376482" y="966043"/>
                  <a:pt x="5365359" y="966043"/>
                </a:cubicBezTo>
                <a:cubicBezTo>
                  <a:pt x="5331630" y="988646"/>
                  <a:pt x="5297901" y="999767"/>
                  <a:pt x="5253049" y="999767"/>
                </a:cubicBezTo>
                <a:cubicBezTo>
                  <a:pt x="5129615" y="999767"/>
                  <a:pt x="5084763" y="910076"/>
                  <a:pt x="5084763" y="820384"/>
                </a:cubicBezTo>
                <a:cubicBezTo>
                  <a:pt x="5084763" y="719930"/>
                  <a:pt x="5129615" y="630238"/>
                  <a:pt x="5241925" y="630238"/>
                </a:cubicBezTo>
                <a:close/>
                <a:moveTo>
                  <a:pt x="5004797" y="630238"/>
                </a:moveTo>
                <a:cubicBezTo>
                  <a:pt x="5015878" y="630238"/>
                  <a:pt x="5026960" y="630238"/>
                  <a:pt x="5038041" y="630238"/>
                </a:cubicBezTo>
                <a:cubicBezTo>
                  <a:pt x="5049480" y="630238"/>
                  <a:pt x="5049480" y="641360"/>
                  <a:pt x="5049480" y="652482"/>
                </a:cubicBezTo>
                <a:cubicBezTo>
                  <a:pt x="5038041" y="675084"/>
                  <a:pt x="5038041" y="675084"/>
                  <a:pt x="5038041" y="675084"/>
                </a:cubicBezTo>
                <a:cubicBezTo>
                  <a:pt x="5038041" y="686206"/>
                  <a:pt x="5038041" y="686206"/>
                  <a:pt x="5026960" y="686206"/>
                </a:cubicBezTo>
                <a:cubicBezTo>
                  <a:pt x="5015878" y="686206"/>
                  <a:pt x="5004797" y="686206"/>
                  <a:pt x="4993358" y="686206"/>
                </a:cubicBezTo>
                <a:cubicBezTo>
                  <a:pt x="4971194" y="686206"/>
                  <a:pt x="4937592" y="697328"/>
                  <a:pt x="4915429" y="731052"/>
                </a:cubicBezTo>
                <a:cubicBezTo>
                  <a:pt x="4915429" y="977524"/>
                  <a:pt x="4915429" y="977524"/>
                  <a:pt x="4915429" y="977524"/>
                </a:cubicBezTo>
                <a:cubicBezTo>
                  <a:pt x="4915429" y="988646"/>
                  <a:pt x="4903990" y="999767"/>
                  <a:pt x="4892908" y="999767"/>
                </a:cubicBezTo>
                <a:lnTo>
                  <a:pt x="4870745" y="999767"/>
                </a:lnTo>
                <a:cubicBezTo>
                  <a:pt x="4859306" y="999767"/>
                  <a:pt x="4848225" y="988646"/>
                  <a:pt x="4848225" y="977524"/>
                </a:cubicBezTo>
                <a:cubicBezTo>
                  <a:pt x="4848225" y="652482"/>
                  <a:pt x="4848225" y="652482"/>
                  <a:pt x="4848225" y="652482"/>
                </a:cubicBezTo>
                <a:cubicBezTo>
                  <a:pt x="4848225" y="641360"/>
                  <a:pt x="4859306" y="641360"/>
                  <a:pt x="4870745" y="641360"/>
                </a:cubicBezTo>
                <a:cubicBezTo>
                  <a:pt x="4892908" y="641360"/>
                  <a:pt x="4892908" y="641360"/>
                  <a:pt x="4892908" y="641360"/>
                </a:cubicBezTo>
                <a:cubicBezTo>
                  <a:pt x="4903990" y="641360"/>
                  <a:pt x="4903990" y="641360"/>
                  <a:pt x="4903990" y="652482"/>
                </a:cubicBezTo>
                <a:cubicBezTo>
                  <a:pt x="4903990" y="686206"/>
                  <a:pt x="4903990" y="686206"/>
                  <a:pt x="4903990" y="686206"/>
                </a:cubicBezTo>
                <a:cubicBezTo>
                  <a:pt x="4926511" y="652482"/>
                  <a:pt x="4960113" y="630238"/>
                  <a:pt x="5004797" y="630238"/>
                </a:cubicBezTo>
                <a:close/>
                <a:moveTo>
                  <a:pt x="3946548" y="630238"/>
                </a:moveTo>
                <a:cubicBezTo>
                  <a:pt x="4036259" y="630238"/>
                  <a:pt x="4069991" y="697328"/>
                  <a:pt x="4069991" y="764417"/>
                </a:cubicBezTo>
                <a:cubicBezTo>
                  <a:pt x="4069991" y="977524"/>
                  <a:pt x="4069991" y="977524"/>
                  <a:pt x="4069991" y="977524"/>
                </a:cubicBezTo>
                <a:cubicBezTo>
                  <a:pt x="4069991" y="988646"/>
                  <a:pt x="4069991" y="999767"/>
                  <a:pt x="4058867" y="999767"/>
                </a:cubicBezTo>
                <a:cubicBezTo>
                  <a:pt x="4025135" y="999767"/>
                  <a:pt x="4025135" y="999767"/>
                  <a:pt x="4025135" y="999767"/>
                </a:cubicBezTo>
                <a:cubicBezTo>
                  <a:pt x="4014011" y="999767"/>
                  <a:pt x="4014011" y="988646"/>
                  <a:pt x="4014011" y="977524"/>
                </a:cubicBezTo>
                <a:cubicBezTo>
                  <a:pt x="4014011" y="775539"/>
                  <a:pt x="4014011" y="775539"/>
                  <a:pt x="4014011" y="775539"/>
                </a:cubicBezTo>
                <a:cubicBezTo>
                  <a:pt x="4014011" y="731052"/>
                  <a:pt x="4002528" y="675084"/>
                  <a:pt x="3935424" y="675084"/>
                </a:cubicBezTo>
                <a:cubicBezTo>
                  <a:pt x="3901693" y="675084"/>
                  <a:pt x="3867961" y="686206"/>
                  <a:pt x="3845713" y="731052"/>
                </a:cubicBezTo>
                <a:cubicBezTo>
                  <a:pt x="3845713" y="977524"/>
                  <a:pt x="3845713" y="977524"/>
                  <a:pt x="3845713" y="977524"/>
                </a:cubicBezTo>
                <a:cubicBezTo>
                  <a:pt x="3845713" y="988646"/>
                  <a:pt x="3834588" y="999767"/>
                  <a:pt x="3823105" y="999767"/>
                </a:cubicBezTo>
                <a:lnTo>
                  <a:pt x="3800857" y="999767"/>
                </a:lnTo>
                <a:cubicBezTo>
                  <a:pt x="3789733" y="999767"/>
                  <a:pt x="3778250" y="988646"/>
                  <a:pt x="3778250" y="977524"/>
                </a:cubicBezTo>
                <a:cubicBezTo>
                  <a:pt x="3778250" y="652482"/>
                  <a:pt x="3778250" y="652482"/>
                  <a:pt x="3778250" y="652482"/>
                </a:cubicBezTo>
                <a:cubicBezTo>
                  <a:pt x="3778250" y="641360"/>
                  <a:pt x="3789733" y="641360"/>
                  <a:pt x="3800857" y="641360"/>
                </a:cubicBezTo>
                <a:cubicBezTo>
                  <a:pt x="3823105" y="641360"/>
                  <a:pt x="3823105" y="641360"/>
                  <a:pt x="3823105" y="641360"/>
                </a:cubicBezTo>
                <a:cubicBezTo>
                  <a:pt x="3834588" y="641360"/>
                  <a:pt x="3834588" y="641360"/>
                  <a:pt x="3834588" y="652482"/>
                </a:cubicBezTo>
                <a:cubicBezTo>
                  <a:pt x="3834588" y="675084"/>
                  <a:pt x="3834588" y="675084"/>
                  <a:pt x="3834588" y="675084"/>
                </a:cubicBezTo>
                <a:cubicBezTo>
                  <a:pt x="3856837" y="652482"/>
                  <a:pt x="3890568" y="630238"/>
                  <a:pt x="3946548" y="630238"/>
                </a:cubicBezTo>
                <a:close/>
                <a:moveTo>
                  <a:pt x="3541724" y="630238"/>
                </a:moveTo>
                <a:cubicBezTo>
                  <a:pt x="3654034" y="630238"/>
                  <a:pt x="3687404" y="731052"/>
                  <a:pt x="3687404" y="809263"/>
                </a:cubicBezTo>
                <a:cubicBezTo>
                  <a:pt x="3687404" y="809263"/>
                  <a:pt x="3687404" y="809263"/>
                  <a:pt x="3687404" y="820384"/>
                </a:cubicBezTo>
                <a:cubicBezTo>
                  <a:pt x="3687404" y="831506"/>
                  <a:pt x="3687404" y="831506"/>
                  <a:pt x="3676281" y="831506"/>
                </a:cubicBezTo>
                <a:cubicBezTo>
                  <a:pt x="3676281" y="831506"/>
                  <a:pt x="3676281" y="831506"/>
                  <a:pt x="3440896" y="831506"/>
                </a:cubicBezTo>
                <a:cubicBezTo>
                  <a:pt x="3440896" y="898954"/>
                  <a:pt x="3474625" y="954922"/>
                  <a:pt x="3552847" y="954922"/>
                </a:cubicBezTo>
                <a:cubicBezTo>
                  <a:pt x="3575453" y="954922"/>
                  <a:pt x="3609182" y="943800"/>
                  <a:pt x="3631428" y="932678"/>
                </a:cubicBezTo>
                <a:cubicBezTo>
                  <a:pt x="3642552" y="921198"/>
                  <a:pt x="3642552" y="921198"/>
                  <a:pt x="3654034" y="932678"/>
                </a:cubicBezTo>
                <a:cubicBezTo>
                  <a:pt x="3654034" y="932678"/>
                  <a:pt x="3654034" y="932678"/>
                  <a:pt x="3665157" y="943800"/>
                </a:cubicBezTo>
                <a:cubicBezTo>
                  <a:pt x="3665157" y="954922"/>
                  <a:pt x="3665157" y="966043"/>
                  <a:pt x="3665157" y="966043"/>
                </a:cubicBezTo>
                <a:cubicBezTo>
                  <a:pt x="3631428" y="988646"/>
                  <a:pt x="3586576" y="999767"/>
                  <a:pt x="3552847" y="999767"/>
                </a:cubicBezTo>
                <a:cubicBezTo>
                  <a:pt x="3429772" y="999767"/>
                  <a:pt x="3373438" y="910076"/>
                  <a:pt x="3373438" y="820384"/>
                </a:cubicBezTo>
                <a:cubicBezTo>
                  <a:pt x="3373438" y="719930"/>
                  <a:pt x="3429772" y="630238"/>
                  <a:pt x="3541724" y="630238"/>
                </a:cubicBezTo>
                <a:close/>
                <a:moveTo>
                  <a:pt x="5938413" y="550863"/>
                </a:moveTo>
                <a:cubicBezTo>
                  <a:pt x="5949738" y="550863"/>
                  <a:pt x="5960709" y="561963"/>
                  <a:pt x="5960709" y="573421"/>
                </a:cubicBezTo>
                <a:cubicBezTo>
                  <a:pt x="5960709" y="696236"/>
                  <a:pt x="5960709" y="696236"/>
                  <a:pt x="5960709" y="696236"/>
                </a:cubicBezTo>
                <a:cubicBezTo>
                  <a:pt x="5960709" y="707693"/>
                  <a:pt x="5949738" y="729893"/>
                  <a:pt x="5938413" y="729893"/>
                </a:cubicBezTo>
                <a:cubicBezTo>
                  <a:pt x="5916471" y="729893"/>
                  <a:pt x="5905500" y="707693"/>
                  <a:pt x="5905500" y="696236"/>
                </a:cubicBezTo>
                <a:cubicBezTo>
                  <a:pt x="5905500" y="573421"/>
                  <a:pt x="5905500" y="573421"/>
                  <a:pt x="5905500" y="573421"/>
                </a:cubicBezTo>
                <a:cubicBezTo>
                  <a:pt x="5905500" y="561963"/>
                  <a:pt x="5916471" y="550863"/>
                  <a:pt x="5938413" y="550863"/>
                </a:cubicBezTo>
                <a:close/>
                <a:moveTo>
                  <a:pt x="4216810" y="539751"/>
                </a:moveTo>
                <a:cubicBezTo>
                  <a:pt x="4250375" y="539751"/>
                  <a:pt x="4250375" y="539751"/>
                  <a:pt x="4250375" y="539751"/>
                </a:cubicBezTo>
                <a:cubicBezTo>
                  <a:pt x="4250375" y="539751"/>
                  <a:pt x="4261444" y="539751"/>
                  <a:pt x="4261444" y="550854"/>
                </a:cubicBezTo>
                <a:cubicBezTo>
                  <a:pt x="4261444" y="640391"/>
                  <a:pt x="4261444" y="640391"/>
                  <a:pt x="4261444" y="640391"/>
                </a:cubicBezTo>
                <a:cubicBezTo>
                  <a:pt x="4361780" y="640391"/>
                  <a:pt x="4361780" y="640391"/>
                  <a:pt x="4361780" y="640391"/>
                </a:cubicBezTo>
                <a:cubicBezTo>
                  <a:pt x="4373206" y="640391"/>
                  <a:pt x="4373206" y="640391"/>
                  <a:pt x="4373206" y="651494"/>
                </a:cubicBezTo>
                <a:cubicBezTo>
                  <a:pt x="4373206" y="662954"/>
                  <a:pt x="4373206" y="662954"/>
                  <a:pt x="4373206" y="662954"/>
                </a:cubicBezTo>
                <a:cubicBezTo>
                  <a:pt x="4373206" y="674057"/>
                  <a:pt x="4373206" y="685159"/>
                  <a:pt x="4361780" y="685159"/>
                </a:cubicBezTo>
                <a:cubicBezTo>
                  <a:pt x="4261444" y="685159"/>
                  <a:pt x="4261444" y="685159"/>
                  <a:pt x="4261444" y="685159"/>
                </a:cubicBezTo>
                <a:cubicBezTo>
                  <a:pt x="4261444" y="886439"/>
                  <a:pt x="4261444" y="886439"/>
                  <a:pt x="4261444" y="886439"/>
                </a:cubicBezTo>
                <a:cubicBezTo>
                  <a:pt x="4261444" y="931207"/>
                  <a:pt x="4272513" y="953413"/>
                  <a:pt x="4306077" y="953413"/>
                </a:cubicBezTo>
                <a:cubicBezTo>
                  <a:pt x="4317146" y="953413"/>
                  <a:pt x="4339641" y="953413"/>
                  <a:pt x="4350710" y="942310"/>
                </a:cubicBezTo>
                <a:cubicBezTo>
                  <a:pt x="4361780" y="931207"/>
                  <a:pt x="4361780" y="942310"/>
                  <a:pt x="4361780" y="942310"/>
                </a:cubicBezTo>
                <a:cubicBezTo>
                  <a:pt x="4373206" y="964515"/>
                  <a:pt x="4373206" y="964515"/>
                  <a:pt x="4373206" y="964515"/>
                </a:cubicBezTo>
                <a:cubicBezTo>
                  <a:pt x="4373206" y="975976"/>
                  <a:pt x="4373206" y="975976"/>
                  <a:pt x="4361780" y="987078"/>
                </a:cubicBezTo>
                <a:cubicBezTo>
                  <a:pt x="4350710" y="998181"/>
                  <a:pt x="4328572" y="998181"/>
                  <a:pt x="4295008" y="998181"/>
                </a:cubicBezTo>
                <a:cubicBezTo>
                  <a:pt x="4239306" y="998181"/>
                  <a:pt x="4205741" y="975976"/>
                  <a:pt x="4205741" y="897541"/>
                </a:cubicBezTo>
                <a:cubicBezTo>
                  <a:pt x="4205741" y="685159"/>
                  <a:pt x="4205741" y="685159"/>
                  <a:pt x="4205741" y="685159"/>
                </a:cubicBezTo>
                <a:lnTo>
                  <a:pt x="4150039" y="685159"/>
                </a:lnTo>
                <a:cubicBezTo>
                  <a:pt x="4138613" y="685159"/>
                  <a:pt x="4138613" y="674057"/>
                  <a:pt x="4138613" y="662954"/>
                </a:cubicBezTo>
                <a:cubicBezTo>
                  <a:pt x="4138613" y="651494"/>
                  <a:pt x="4138613" y="651494"/>
                  <a:pt x="4138613" y="651494"/>
                </a:cubicBezTo>
                <a:cubicBezTo>
                  <a:pt x="4138613" y="640391"/>
                  <a:pt x="4138613" y="640391"/>
                  <a:pt x="4150039" y="640391"/>
                </a:cubicBezTo>
                <a:cubicBezTo>
                  <a:pt x="4205741" y="640391"/>
                  <a:pt x="4205741" y="640391"/>
                  <a:pt x="4205741" y="640391"/>
                </a:cubicBezTo>
                <a:cubicBezTo>
                  <a:pt x="4205741" y="550854"/>
                  <a:pt x="4205741" y="550854"/>
                  <a:pt x="4205741" y="550854"/>
                </a:cubicBezTo>
                <a:cubicBezTo>
                  <a:pt x="4205741" y="539751"/>
                  <a:pt x="4205741" y="539751"/>
                  <a:pt x="4216810" y="539751"/>
                </a:cubicBezTo>
                <a:close/>
                <a:moveTo>
                  <a:pt x="2968624" y="495301"/>
                </a:moveTo>
                <a:cubicBezTo>
                  <a:pt x="3013427" y="495301"/>
                  <a:pt x="3013427" y="495301"/>
                  <a:pt x="3013427" y="495301"/>
                </a:cubicBezTo>
                <a:cubicBezTo>
                  <a:pt x="3024896" y="495301"/>
                  <a:pt x="3024896" y="506432"/>
                  <a:pt x="3024896" y="517562"/>
                </a:cubicBezTo>
                <a:cubicBezTo>
                  <a:pt x="3058229" y="674826"/>
                  <a:pt x="3114143" y="809111"/>
                  <a:pt x="3158946" y="921135"/>
                </a:cubicBezTo>
                <a:cubicBezTo>
                  <a:pt x="3214860" y="809111"/>
                  <a:pt x="3259663" y="674826"/>
                  <a:pt x="3293354" y="517562"/>
                </a:cubicBezTo>
                <a:cubicBezTo>
                  <a:pt x="3293354" y="506432"/>
                  <a:pt x="3304465" y="495301"/>
                  <a:pt x="3315577" y="495301"/>
                </a:cubicBezTo>
                <a:cubicBezTo>
                  <a:pt x="3349268" y="495301"/>
                  <a:pt x="3349268" y="495301"/>
                  <a:pt x="3349268" y="495301"/>
                </a:cubicBezTo>
                <a:lnTo>
                  <a:pt x="3360379" y="506432"/>
                </a:lnTo>
                <a:lnTo>
                  <a:pt x="3360379" y="517562"/>
                </a:lnTo>
                <a:cubicBezTo>
                  <a:pt x="3315577" y="697088"/>
                  <a:pt x="3248552" y="853993"/>
                  <a:pt x="3192279" y="988637"/>
                </a:cubicBezTo>
                <a:cubicBezTo>
                  <a:pt x="3192279" y="988637"/>
                  <a:pt x="3181168" y="999767"/>
                  <a:pt x="3170057" y="999767"/>
                </a:cubicBezTo>
                <a:lnTo>
                  <a:pt x="3147477" y="999767"/>
                </a:lnTo>
                <a:cubicBezTo>
                  <a:pt x="3136365" y="999767"/>
                  <a:pt x="3136365" y="988637"/>
                  <a:pt x="3125254" y="988637"/>
                </a:cubicBezTo>
                <a:cubicBezTo>
                  <a:pt x="3069699" y="853993"/>
                  <a:pt x="3002316" y="697088"/>
                  <a:pt x="2957513" y="517562"/>
                </a:cubicBezTo>
                <a:lnTo>
                  <a:pt x="2957513" y="506432"/>
                </a:lnTo>
                <a:close/>
                <a:moveTo>
                  <a:pt x="2463765" y="495301"/>
                </a:moveTo>
                <a:cubicBezTo>
                  <a:pt x="2731766" y="495301"/>
                  <a:pt x="2731766" y="495301"/>
                  <a:pt x="2731766" y="495301"/>
                </a:cubicBezTo>
                <a:cubicBezTo>
                  <a:pt x="2731766" y="495301"/>
                  <a:pt x="2742843" y="506432"/>
                  <a:pt x="2742843" y="517562"/>
                </a:cubicBezTo>
                <a:cubicBezTo>
                  <a:pt x="2742843" y="540183"/>
                  <a:pt x="2742843" y="540183"/>
                  <a:pt x="2742843" y="540183"/>
                </a:cubicBezTo>
                <a:cubicBezTo>
                  <a:pt x="2742843" y="551313"/>
                  <a:pt x="2731766" y="551313"/>
                  <a:pt x="2731766" y="551313"/>
                </a:cubicBezTo>
                <a:cubicBezTo>
                  <a:pt x="2508432" y="551313"/>
                  <a:pt x="2508432" y="551313"/>
                  <a:pt x="2508432" y="551313"/>
                </a:cubicBezTo>
                <a:cubicBezTo>
                  <a:pt x="2508432" y="708577"/>
                  <a:pt x="2508432" y="708577"/>
                  <a:pt x="2508432" y="708577"/>
                </a:cubicBezTo>
                <a:cubicBezTo>
                  <a:pt x="2698177" y="708577"/>
                  <a:pt x="2698177" y="708577"/>
                  <a:pt x="2698177" y="708577"/>
                </a:cubicBezTo>
                <a:cubicBezTo>
                  <a:pt x="2709611" y="708577"/>
                  <a:pt x="2720689" y="719708"/>
                  <a:pt x="2720689" y="730838"/>
                </a:cubicBezTo>
                <a:cubicBezTo>
                  <a:pt x="2720689" y="753099"/>
                  <a:pt x="2720689" y="753099"/>
                  <a:pt x="2720689" y="753099"/>
                </a:cubicBezTo>
                <a:cubicBezTo>
                  <a:pt x="2720689" y="764230"/>
                  <a:pt x="2709611" y="764230"/>
                  <a:pt x="2698177" y="764230"/>
                </a:cubicBezTo>
                <a:cubicBezTo>
                  <a:pt x="2508432" y="764230"/>
                  <a:pt x="2508432" y="764230"/>
                  <a:pt x="2508432" y="764230"/>
                </a:cubicBezTo>
                <a:cubicBezTo>
                  <a:pt x="2508432" y="943755"/>
                  <a:pt x="2508432" y="943755"/>
                  <a:pt x="2508432" y="943755"/>
                </a:cubicBezTo>
                <a:cubicBezTo>
                  <a:pt x="2731766" y="943755"/>
                  <a:pt x="2731766" y="943755"/>
                  <a:pt x="2731766" y="943755"/>
                </a:cubicBezTo>
                <a:cubicBezTo>
                  <a:pt x="2731766" y="943755"/>
                  <a:pt x="2742843" y="943755"/>
                  <a:pt x="2742843" y="954886"/>
                </a:cubicBezTo>
                <a:cubicBezTo>
                  <a:pt x="2742843" y="977506"/>
                  <a:pt x="2742843" y="977506"/>
                  <a:pt x="2742843" y="977506"/>
                </a:cubicBezTo>
                <a:cubicBezTo>
                  <a:pt x="2742843" y="988637"/>
                  <a:pt x="2731766" y="999767"/>
                  <a:pt x="2731766" y="999767"/>
                </a:cubicBezTo>
                <a:lnTo>
                  <a:pt x="2463765" y="999767"/>
                </a:lnTo>
                <a:cubicBezTo>
                  <a:pt x="2452688" y="999767"/>
                  <a:pt x="2452688" y="988637"/>
                  <a:pt x="2452688" y="977506"/>
                </a:cubicBezTo>
                <a:cubicBezTo>
                  <a:pt x="2452688" y="517562"/>
                  <a:pt x="2452688" y="517562"/>
                  <a:pt x="2452688" y="517562"/>
                </a:cubicBezTo>
                <a:cubicBezTo>
                  <a:pt x="2452688" y="506432"/>
                  <a:pt x="2452688" y="495301"/>
                  <a:pt x="2463765" y="495301"/>
                </a:cubicBezTo>
                <a:close/>
                <a:moveTo>
                  <a:pt x="2170090" y="495301"/>
                </a:moveTo>
                <a:cubicBezTo>
                  <a:pt x="2225954" y="495301"/>
                  <a:pt x="2281818" y="506432"/>
                  <a:pt x="2326581" y="551313"/>
                </a:cubicBezTo>
                <a:lnTo>
                  <a:pt x="2326581" y="562444"/>
                </a:lnTo>
                <a:cubicBezTo>
                  <a:pt x="2304379" y="585064"/>
                  <a:pt x="2304379" y="585064"/>
                  <a:pt x="2304379" y="585064"/>
                </a:cubicBezTo>
                <a:cubicBezTo>
                  <a:pt x="2304379" y="596194"/>
                  <a:pt x="2292919" y="596194"/>
                  <a:pt x="2292919" y="585064"/>
                </a:cubicBezTo>
                <a:cubicBezTo>
                  <a:pt x="2259616" y="562444"/>
                  <a:pt x="2214853" y="551313"/>
                  <a:pt x="2158630" y="551313"/>
                </a:cubicBezTo>
                <a:cubicBezTo>
                  <a:pt x="2058003" y="551313"/>
                  <a:pt x="2002139" y="641076"/>
                  <a:pt x="2002139" y="753099"/>
                </a:cubicBezTo>
                <a:cubicBezTo>
                  <a:pt x="2002139" y="865123"/>
                  <a:pt x="2058003" y="954886"/>
                  <a:pt x="2170090" y="954886"/>
                </a:cubicBezTo>
                <a:cubicBezTo>
                  <a:pt x="2203393" y="954886"/>
                  <a:pt x="2259616" y="943755"/>
                  <a:pt x="2281818" y="921135"/>
                </a:cubicBezTo>
                <a:cubicBezTo>
                  <a:pt x="2281818" y="786491"/>
                  <a:pt x="2281818" y="786491"/>
                  <a:pt x="2281818" y="786491"/>
                </a:cubicBezTo>
                <a:cubicBezTo>
                  <a:pt x="2181191" y="786491"/>
                  <a:pt x="2181191" y="786491"/>
                  <a:pt x="2181191" y="786491"/>
                </a:cubicBezTo>
                <a:cubicBezTo>
                  <a:pt x="2170090" y="786491"/>
                  <a:pt x="2170090" y="775361"/>
                  <a:pt x="2170090" y="764230"/>
                </a:cubicBezTo>
                <a:cubicBezTo>
                  <a:pt x="2170090" y="741969"/>
                  <a:pt x="2170090" y="741969"/>
                  <a:pt x="2170090" y="741969"/>
                </a:cubicBezTo>
                <a:cubicBezTo>
                  <a:pt x="2170090" y="730838"/>
                  <a:pt x="2170090" y="730838"/>
                  <a:pt x="2181191" y="730838"/>
                </a:cubicBezTo>
                <a:cubicBezTo>
                  <a:pt x="2337682" y="730838"/>
                  <a:pt x="2337682" y="730838"/>
                  <a:pt x="2337682" y="730838"/>
                </a:cubicBezTo>
                <a:cubicBezTo>
                  <a:pt x="2337682" y="730838"/>
                  <a:pt x="2349142" y="730838"/>
                  <a:pt x="2349142" y="741969"/>
                </a:cubicBezTo>
                <a:cubicBezTo>
                  <a:pt x="2349142" y="943755"/>
                  <a:pt x="2349142" y="943755"/>
                  <a:pt x="2349142" y="943755"/>
                </a:cubicBezTo>
                <a:cubicBezTo>
                  <a:pt x="2349142" y="954886"/>
                  <a:pt x="2337682" y="954886"/>
                  <a:pt x="2337682" y="966016"/>
                </a:cubicBezTo>
                <a:cubicBezTo>
                  <a:pt x="2292919" y="988637"/>
                  <a:pt x="2225954" y="999767"/>
                  <a:pt x="2170090" y="999767"/>
                </a:cubicBezTo>
                <a:cubicBezTo>
                  <a:pt x="2002139" y="999767"/>
                  <a:pt x="1946275" y="876254"/>
                  <a:pt x="1946275" y="753099"/>
                </a:cubicBezTo>
                <a:cubicBezTo>
                  <a:pt x="1946275" y="618815"/>
                  <a:pt x="2002139" y="495301"/>
                  <a:pt x="2170090" y="495301"/>
                </a:cubicBezTo>
                <a:close/>
                <a:moveTo>
                  <a:pt x="6040758" y="439738"/>
                </a:moveTo>
                <a:cubicBezTo>
                  <a:pt x="6163572" y="439738"/>
                  <a:pt x="6163572" y="439738"/>
                  <a:pt x="6163572" y="439738"/>
                </a:cubicBezTo>
                <a:cubicBezTo>
                  <a:pt x="6175030" y="439738"/>
                  <a:pt x="6186130" y="450709"/>
                  <a:pt x="6186130" y="472651"/>
                </a:cubicBezTo>
                <a:cubicBezTo>
                  <a:pt x="6186130" y="483976"/>
                  <a:pt x="6175030" y="494947"/>
                  <a:pt x="6163572" y="494947"/>
                </a:cubicBezTo>
                <a:cubicBezTo>
                  <a:pt x="6040758" y="494947"/>
                  <a:pt x="6040758" y="494947"/>
                  <a:pt x="6040758" y="494947"/>
                </a:cubicBezTo>
                <a:cubicBezTo>
                  <a:pt x="6029300" y="494947"/>
                  <a:pt x="6007100" y="483976"/>
                  <a:pt x="6007100" y="472651"/>
                </a:cubicBezTo>
                <a:cubicBezTo>
                  <a:pt x="6007100" y="450709"/>
                  <a:pt x="6029300" y="439738"/>
                  <a:pt x="6040758" y="439738"/>
                </a:cubicBezTo>
                <a:close/>
                <a:moveTo>
                  <a:pt x="5702274" y="439738"/>
                </a:moveTo>
                <a:cubicBezTo>
                  <a:pt x="5825447" y="439738"/>
                  <a:pt x="5825447" y="439738"/>
                  <a:pt x="5825447" y="439738"/>
                </a:cubicBezTo>
                <a:cubicBezTo>
                  <a:pt x="5847647" y="439738"/>
                  <a:pt x="5859105" y="450709"/>
                  <a:pt x="5859105" y="472651"/>
                </a:cubicBezTo>
                <a:cubicBezTo>
                  <a:pt x="5859105" y="483976"/>
                  <a:pt x="5847647" y="494947"/>
                  <a:pt x="5825447" y="494947"/>
                </a:cubicBezTo>
                <a:cubicBezTo>
                  <a:pt x="5702274" y="494947"/>
                  <a:pt x="5702274" y="494947"/>
                  <a:pt x="5702274" y="494947"/>
                </a:cubicBezTo>
                <a:cubicBezTo>
                  <a:pt x="5691175" y="494947"/>
                  <a:pt x="5680075" y="483976"/>
                  <a:pt x="5680075" y="472651"/>
                </a:cubicBezTo>
                <a:cubicBezTo>
                  <a:pt x="5680075" y="450709"/>
                  <a:pt x="5691175" y="439738"/>
                  <a:pt x="5702274" y="439738"/>
                </a:cubicBezTo>
                <a:close/>
                <a:moveTo>
                  <a:pt x="997548" y="401698"/>
                </a:moveTo>
                <a:cubicBezTo>
                  <a:pt x="1002247" y="401256"/>
                  <a:pt x="1006753" y="402324"/>
                  <a:pt x="1010916" y="405144"/>
                </a:cubicBezTo>
                <a:cubicBezTo>
                  <a:pt x="1044222" y="416243"/>
                  <a:pt x="977611" y="494652"/>
                  <a:pt x="922338" y="550505"/>
                </a:cubicBezTo>
                <a:cubicBezTo>
                  <a:pt x="922338" y="481897"/>
                  <a:pt x="964656" y="404791"/>
                  <a:pt x="997548" y="401698"/>
                </a:cubicBezTo>
                <a:close/>
                <a:moveTo>
                  <a:pt x="640693" y="394027"/>
                </a:moveTo>
                <a:cubicBezTo>
                  <a:pt x="685443" y="416190"/>
                  <a:pt x="595943" y="550242"/>
                  <a:pt x="528638" y="583844"/>
                </a:cubicBezTo>
                <a:cubicBezTo>
                  <a:pt x="528638" y="516639"/>
                  <a:pt x="595943" y="382588"/>
                  <a:pt x="640693" y="394027"/>
                </a:cubicBezTo>
                <a:close/>
                <a:moveTo>
                  <a:pt x="640074" y="349011"/>
                </a:moveTo>
                <a:cubicBezTo>
                  <a:pt x="538625" y="349011"/>
                  <a:pt x="460200" y="483829"/>
                  <a:pt x="460200" y="584853"/>
                </a:cubicBezTo>
                <a:cubicBezTo>
                  <a:pt x="426384" y="584853"/>
                  <a:pt x="415232" y="551058"/>
                  <a:pt x="415232" y="528768"/>
                </a:cubicBezTo>
                <a:cubicBezTo>
                  <a:pt x="415232" y="506119"/>
                  <a:pt x="426384" y="472325"/>
                  <a:pt x="426384" y="461180"/>
                </a:cubicBezTo>
                <a:cubicBezTo>
                  <a:pt x="426384" y="461180"/>
                  <a:pt x="426384" y="450035"/>
                  <a:pt x="415232" y="450035"/>
                </a:cubicBezTo>
                <a:cubicBezTo>
                  <a:pt x="381415" y="450035"/>
                  <a:pt x="358751" y="483829"/>
                  <a:pt x="358751" y="539913"/>
                </a:cubicBezTo>
                <a:cubicBezTo>
                  <a:pt x="358751" y="607143"/>
                  <a:pt x="403720" y="640937"/>
                  <a:pt x="471352" y="652082"/>
                </a:cubicBezTo>
                <a:cubicBezTo>
                  <a:pt x="471352" y="685876"/>
                  <a:pt x="505169" y="719671"/>
                  <a:pt x="550137" y="719671"/>
                </a:cubicBezTo>
                <a:cubicBezTo>
                  <a:pt x="583594" y="719671"/>
                  <a:pt x="617410" y="719671"/>
                  <a:pt x="640074" y="697021"/>
                </a:cubicBezTo>
                <a:cubicBezTo>
                  <a:pt x="628562" y="708526"/>
                  <a:pt x="628562" y="719671"/>
                  <a:pt x="628562" y="730816"/>
                </a:cubicBezTo>
                <a:cubicBezTo>
                  <a:pt x="538625" y="786540"/>
                  <a:pt x="471352" y="820335"/>
                  <a:pt x="415232" y="865274"/>
                </a:cubicBezTo>
                <a:cubicBezTo>
                  <a:pt x="358751" y="910213"/>
                  <a:pt x="336447" y="966298"/>
                  <a:pt x="336447" y="1022741"/>
                </a:cubicBezTo>
                <a:cubicBezTo>
                  <a:pt x="336447" y="1078826"/>
                  <a:pt x="381415" y="1134910"/>
                  <a:pt x="460200" y="1134910"/>
                </a:cubicBezTo>
                <a:cubicBezTo>
                  <a:pt x="550137" y="1134910"/>
                  <a:pt x="628562" y="1056176"/>
                  <a:pt x="662379" y="955153"/>
                </a:cubicBezTo>
                <a:cubicBezTo>
                  <a:pt x="673531" y="910213"/>
                  <a:pt x="685043" y="831480"/>
                  <a:pt x="685043" y="764250"/>
                </a:cubicBezTo>
                <a:cubicBezTo>
                  <a:pt x="786132" y="708526"/>
                  <a:pt x="831100" y="685876"/>
                  <a:pt x="876069" y="640937"/>
                </a:cubicBezTo>
                <a:cubicBezTo>
                  <a:pt x="887221" y="652082"/>
                  <a:pt x="887221" y="663586"/>
                  <a:pt x="898373" y="674731"/>
                </a:cubicBezTo>
                <a:cubicBezTo>
                  <a:pt x="853405" y="697021"/>
                  <a:pt x="752316" y="753105"/>
                  <a:pt x="752316" y="910213"/>
                </a:cubicBezTo>
                <a:cubicBezTo>
                  <a:pt x="752316" y="1022741"/>
                  <a:pt x="819948" y="1134910"/>
                  <a:pt x="966006" y="1134910"/>
                </a:cubicBezTo>
                <a:cubicBezTo>
                  <a:pt x="1089759" y="1134910"/>
                  <a:pt x="1168184" y="1045031"/>
                  <a:pt x="1168184" y="944008"/>
                </a:cubicBezTo>
                <a:cubicBezTo>
                  <a:pt x="1168184" y="865274"/>
                  <a:pt x="1123216" y="786540"/>
                  <a:pt x="1033279" y="786540"/>
                </a:cubicBezTo>
                <a:cubicBezTo>
                  <a:pt x="954854" y="786540"/>
                  <a:pt x="898373" y="831480"/>
                  <a:pt x="898373" y="899068"/>
                </a:cubicBezTo>
                <a:cubicBezTo>
                  <a:pt x="898373" y="944008"/>
                  <a:pt x="932190" y="988947"/>
                  <a:pt x="977158" y="988947"/>
                </a:cubicBezTo>
                <a:cubicBezTo>
                  <a:pt x="988310" y="988947"/>
                  <a:pt x="1010974" y="977802"/>
                  <a:pt x="1010974" y="966298"/>
                </a:cubicBezTo>
                <a:cubicBezTo>
                  <a:pt x="1010974" y="932863"/>
                  <a:pt x="966006" y="932863"/>
                  <a:pt x="977158" y="887923"/>
                </a:cubicBezTo>
                <a:cubicBezTo>
                  <a:pt x="977158" y="865274"/>
                  <a:pt x="999822" y="842984"/>
                  <a:pt x="1022127" y="842984"/>
                </a:cubicBezTo>
                <a:cubicBezTo>
                  <a:pt x="1078247" y="842984"/>
                  <a:pt x="1100911" y="899068"/>
                  <a:pt x="1100911" y="944008"/>
                </a:cubicBezTo>
                <a:cubicBezTo>
                  <a:pt x="1100911" y="1022741"/>
                  <a:pt x="1033279" y="1078826"/>
                  <a:pt x="977158" y="1078826"/>
                </a:cubicBezTo>
                <a:cubicBezTo>
                  <a:pt x="887221" y="1078826"/>
                  <a:pt x="831100" y="988947"/>
                  <a:pt x="831100" y="899068"/>
                </a:cubicBezTo>
                <a:cubicBezTo>
                  <a:pt x="831100" y="764250"/>
                  <a:pt x="921037" y="719671"/>
                  <a:pt x="966006" y="708526"/>
                </a:cubicBezTo>
                <a:cubicBezTo>
                  <a:pt x="966006" y="708526"/>
                  <a:pt x="1078247" y="730816"/>
                  <a:pt x="1078247" y="674731"/>
                </a:cubicBezTo>
                <a:cubicBezTo>
                  <a:pt x="1078247" y="652082"/>
                  <a:pt x="1044791" y="640937"/>
                  <a:pt x="1022127" y="640937"/>
                </a:cubicBezTo>
                <a:cubicBezTo>
                  <a:pt x="988310" y="640937"/>
                  <a:pt x="966006" y="652082"/>
                  <a:pt x="966006" y="652082"/>
                </a:cubicBezTo>
                <a:cubicBezTo>
                  <a:pt x="943342" y="640937"/>
                  <a:pt x="932190" y="629792"/>
                  <a:pt x="932190" y="607143"/>
                </a:cubicBezTo>
                <a:cubicBezTo>
                  <a:pt x="1010974" y="551058"/>
                  <a:pt x="1078247" y="483829"/>
                  <a:pt x="1078247" y="416240"/>
                </a:cubicBezTo>
                <a:cubicBezTo>
                  <a:pt x="1078247" y="371301"/>
                  <a:pt x="1055943" y="349011"/>
                  <a:pt x="999822" y="349011"/>
                </a:cubicBezTo>
                <a:cubicBezTo>
                  <a:pt x="921037" y="349011"/>
                  <a:pt x="853405" y="450035"/>
                  <a:pt x="853405" y="551058"/>
                </a:cubicBezTo>
                <a:cubicBezTo>
                  <a:pt x="853405" y="562203"/>
                  <a:pt x="853405" y="584853"/>
                  <a:pt x="853405" y="595998"/>
                </a:cubicBezTo>
                <a:cubicBezTo>
                  <a:pt x="808436" y="640937"/>
                  <a:pt x="763468" y="663586"/>
                  <a:pt x="696195" y="708526"/>
                </a:cubicBezTo>
                <a:cubicBezTo>
                  <a:pt x="696195" y="697021"/>
                  <a:pt x="696195" y="674731"/>
                  <a:pt x="696195" y="640937"/>
                </a:cubicBezTo>
                <a:cubicBezTo>
                  <a:pt x="730011" y="618647"/>
                  <a:pt x="763468" y="573708"/>
                  <a:pt x="763468" y="539913"/>
                </a:cubicBezTo>
                <a:cubicBezTo>
                  <a:pt x="763468" y="528768"/>
                  <a:pt x="752316" y="517264"/>
                  <a:pt x="730011" y="517264"/>
                </a:cubicBezTo>
                <a:cubicBezTo>
                  <a:pt x="696195" y="517264"/>
                  <a:pt x="662379" y="573708"/>
                  <a:pt x="651226" y="618647"/>
                </a:cubicBezTo>
                <a:cubicBezTo>
                  <a:pt x="628562" y="640937"/>
                  <a:pt x="595106" y="674731"/>
                  <a:pt x="561289" y="674731"/>
                </a:cubicBezTo>
                <a:cubicBezTo>
                  <a:pt x="538625" y="674731"/>
                  <a:pt x="527473" y="652082"/>
                  <a:pt x="527473" y="640937"/>
                </a:cubicBezTo>
                <a:cubicBezTo>
                  <a:pt x="606258" y="618647"/>
                  <a:pt x="707347" y="506119"/>
                  <a:pt x="707347" y="405095"/>
                </a:cubicBezTo>
                <a:cubicBezTo>
                  <a:pt x="707347" y="393950"/>
                  <a:pt x="696195" y="349011"/>
                  <a:pt x="640074" y="349011"/>
                </a:cubicBezTo>
                <a:close/>
                <a:moveTo>
                  <a:pt x="5938413" y="214313"/>
                </a:moveTo>
                <a:cubicBezTo>
                  <a:pt x="5949738" y="214313"/>
                  <a:pt x="5960709" y="225413"/>
                  <a:pt x="5960709" y="247612"/>
                </a:cubicBezTo>
                <a:cubicBezTo>
                  <a:pt x="5960709" y="359685"/>
                  <a:pt x="5960709" y="359685"/>
                  <a:pt x="5960709" y="359685"/>
                </a:cubicBezTo>
                <a:cubicBezTo>
                  <a:pt x="5960709" y="381885"/>
                  <a:pt x="5949738" y="393343"/>
                  <a:pt x="5938413" y="393343"/>
                </a:cubicBezTo>
                <a:cubicBezTo>
                  <a:pt x="5916471" y="393343"/>
                  <a:pt x="5905500" y="381885"/>
                  <a:pt x="5905500" y="359685"/>
                </a:cubicBezTo>
                <a:cubicBezTo>
                  <a:pt x="5905500" y="247612"/>
                  <a:pt x="5905500" y="247612"/>
                  <a:pt x="5905500" y="247612"/>
                </a:cubicBezTo>
                <a:cubicBezTo>
                  <a:pt x="5905500" y="225413"/>
                  <a:pt x="5916471" y="214313"/>
                  <a:pt x="5938413" y="214313"/>
                </a:cubicBezTo>
                <a:close/>
                <a:moveTo>
                  <a:pt x="752316" y="79375"/>
                </a:moveTo>
                <a:cubicBezTo>
                  <a:pt x="864917" y="79375"/>
                  <a:pt x="954854" y="112810"/>
                  <a:pt x="966006" y="112810"/>
                </a:cubicBezTo>
                <a:cubicBezTo>
                  <a:pt x="966006" y="112810"/>
                  <a:pt x="966006" y="112810"/>
                  <a:pt x="966006" y="124314"/>
                </a:cubicBezTo>
                <a:cubicBezTo>
                  <a:pt x="966006" y="124314"/>
                  <a:pt x="966006" y="124314"/>
                  <a:pt x="954854" y="124314"/>
                </a:cubicBezTo>
                <a:cubicBezTo>
                  <a:pt x="954854" y="124314"/>
                  <a:pt x="898373" y="90520"/>
                  <a:pt x="797284" y="90520"/>
                </a:cubicBezTo>
                <a:cubicBezTo>
                  <a:pt x="707347" y="90520"/>
                  <a:pt x="651226" y="135459"/>
                  <a:pt x="651226" y="180398"/>
                </a:cubicBezTo>
                <a:cubicBezTo>
                  <a:pt x="651226" y="202688"/>
                  <a:pt x="673531" y="225338"/>
                  <a:pt x="707347" y="225338"/>
                </a:cubicBezTo>
                <a:cubicBezTo>
                  <a:pt x="763468" y="225338"/>
                  <a:pt x="763468" y="157749"/>
                  <a:pt x="887221" y="157749"/>
                </a:cubicBezTo>
                <a:cubicBezTo>
                  <a:pt x="943342" y="157749"/>
                  <a:pt x="988310" y="169254"/>
                  <a:pt x="1033279" y="191543"/>
                </a:cubicBezTo>
                <a:cubicBezTo>
                  <a:pt x="1303090" y="270277"/>
                  <a:pt x="1415691" y="506119"/>
                  <a:pt x="1415691" y="753105"/>
                </a:cubicBezTo>
                <a:cubicBezTo>
                  <a:pt x="1415691" y="865274"/>
                  <a:pt x="1381875" y="955153"/>
                  <a:pt x="1381875" y="966298"/>
                </a:cubicBezTo>
                <a:lnTo>
                  <a:pt x="1381875" y="955153"/>
                </a:lnTo>
                <a:cubicBezTo>
                  <a:pt x="1381875" y="955153"/>
                  <a:pt x="1404539" y="887923"/>
                  <a:pt x="1404539" y="798045"/>
                </a:cubicBezTo>
                <a:cubicBezTo>
                  <a:pt x="1404539" y="708526"/>
                  <a:pt x="1370723" y="652082"/>
                  <a:pt x="1314602" y="652082"/>
                </a:cubicBezTo>
                <a:cubicBezTo>
                  <a:pt x="1291938" y="652082"/>
                  <a:pt x="1269633" y="674731"/>
                  <a:pt x="1269633" y="708526"/>
                </a:cubicBezTo>
                <a:cubicBezTo>
                  <a:pt x="1269633" y="764250"/>
                  <a:pt x="1336906" y="764250"/>
                  <a:pt x="1336906" y="887923"/>
                </a:cubicBezTo>
                <a:cubicBezTo>
                  <a:pt x="1336906" y="932863"/>
                  <a:pt x="1325754" y="988947"/>
                  <a:pt x="1314602" y="1033886"/>
                </a:cubicBezTo>
                <a:cubicBezTo>
                  <a:pt x="1235817" y="1292377"/>
                  <a:pt x="988310" y="1415691"/>
                  <a:pt x="752316" y="1415691"/>
                </a:cubicBezTo>
                <a:cubicBezTo>
                  <a:pt x="640074" y="1415691"/>
                  <a:pt x="561289" y="1393401"/>
                  <a:pt x="538625" y="1382256"/>
                </a:cubicBezTo>
                <a:lnTo>
                  <a:pt x="538625" y="1370751"/>
                </a:lnTo>
                <a:cubicBezTo>
                  <a:pt x="550137" y="1382256"/>
                  <a:pt x="617410" y="1404546"/>
                  <a:pt x="696195" y="1404546"/>
                </a:cubicBezTo>
                <a:cubicBezTo>
                  <a:pt x="797284" y="1404546"/>
                  <a:pt x="842253" y="1359606"/>
                  <a:pt x="842253" y="1314667"/>
                </a:cubicBezTo>
                <a:cubicBezTo>
                  <a:pt x="842253" y="1292377"/>
                  <a:pt x="819948" y="1269728"/>
                  <a:pt x="797284" y="1269728"/>
                </a:cubicBezTo>
                <a:cubicBezTo>
                  <a:pt x="741163" y="1269728"/>
                  <a:pt x="730011" y="1337317"/>
                  <a:pt x="617410" y="1337317"/>
                </a:cubicBezTo>
                <a:cubicBezTo>
                  <a:pt x="561289" y="1337317"/>
                  <a:pt x="516321" y="1325812"/>
                  <a:pt x="460200" y="1314667"/>
                </a:cubicBezTo>
                <a:cubicBezTo>
                  <a:pt x="201541" y="1235933"/>
                  <a:pt x="77788" y="988947"/>
                  <a:pt x="77788" y="753105"/>
                </a:cubicBezTo>
                <a:cubicBezTo>
                  <a:pt x="77788" y="629792"/>
                  <a:pt x="111604" y="539913"/>
                  <a:pt x="111604" y="539913"/>
                </a:cubicBezTo>
                <a:lnTo>
                  <a:pt x="122756" y="539913"/>
                </a:lnTo>
                <a:cubicBezTo>
                  <a:pt x="122756" y="551058"/>
                  <a:pt x="100452" y="618647"/>
                  <a:pt x="100452" y="697021"/>
                </a:cubicBezTo>
                <a:cubicBezTo>
                  <a:pt x="100452" y="786540"/>
                  <a:pt x="133909" y="842984"/>
                  <a:pt x="178877" y="842984"/>
                </a:cubicBezTo>
                <a:cubicBezTo>
                  <a:pt x="212693" y="842984"/>
                  <a:pt x="235358" y="820335"/>
                  <a:pt x="235358" y="798045"/>
                </a:cubicBezTo>
                <a:cubicBezTo>
                  <a:pt x="235358" y="741960"/>
                  <a:pt x="167725" y="730816"/>
                  <a:pt x="167725" y="607143"/>
                </a:cubicBezTo>
                <a:cubicBezTo>
                  <a:pt x="167725" y="562203"/>
                  <a:pt x="167725" y="517264"/>
                  <a:pt x="190389" y="461180"/>
                </a:cubicBezTo>
                <a:cubicBezTo>
                  <a:pt x="268814" y="202688"/>
                  <a:pt x="516321" y="79375"/>
                  <a:pt x="752316" y="79375"/>
                </a:cubicBezTo>
                <a:close/>
                <a:moveTo>
                  <a:pt x="753107" y="33787"/>
                </a:moveTo>
                <a:cubicBezTo>
                  <a:pt x="359650" y="33787"/>
                  <a:pt x="33807" y="348298"/>
                  <a:pt x="33807" y="752311"/>
                </a:cubicBezTo>
                <a:cubicBezTo>
                  <a:pt x="33807" y="1145180"/>
                  <a:pt x="359650" y="1459691"/>
                  <a:pt x="753107" y="1459691"/>
                </a:cubicBezTo>
                <a:cubicBezTo>
                  <a:pt x="1146565" y="1459691"/>
                  <a:pt x="1461258" y="1145180"/>
                  <a:pt x="1461258" y="752311"/>
                </a:cubicBezTo>
                <a:cubicBezTo>
                  <a:pt x="1461258" y="359441"/>
                  <a:pt x="1146565" y="33787"/>
                  <a:pt x="753107" y="33787"/>
                </a:cubicBezTo>
                <a:close/>
                <a:moveTo>
                  <a:pt x="753107" y="0"/>
                </a:moveTo>
                <a:cubicBezTo>
                  <a:pt x="1168863" y="0"/>
                  <a:pt x="1495065" y="336796"/>
                  <a:pt x="1495065" y="752311"/>
                </a:cubicBezTo>
                <a:cubicBezTo>
                  <a:pt x="1495065" y="1156682"/>
                  <a:pt x="1168863" y="1493479"/>
                  <a:pt x="753107" y="1493479"/>
                </a:cubicBezTo>
                <a:cubicBezTo>
                  <a:pt x="337352" y="1493479"/>
                  <a:pt x="0" y="1156682"/>
                  <a:pt x="0" y="752311"/>
                </a:cubicBezTo>
                <a:cubicBezTo>
                  <a:pt x="0" y="336796"/>
                  <a:pt x="337352" y="0"/>
                  <a:pt x="753107" y="0"/>
                </a:cubicBezTo>
                <a:close/>
              </a:path>
            </a:pathLst>
          </a:custGeom>
          <a:solidFill>
            <a:srgbClr val="FE5000"/>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anchor="ctr">
            <a:noAutofit/>
          </a:bodyPr>
          <a:lstStyle/>
          <a:p>
            <a:pPr defTabSz="445770" fontAlgn="base" hangingPunct="0">
              <a:lnSpc>
                <a:spcPct val="93000"/>
              </a:lnSpc>
              <a:spcBef>
                <a:spcPct val="0"/>
              </a:spcBef>
              <a:spcAft>
                <a:spcPct val="0"/>
              </a:spcAft>
              <a:buClr>
                <a:srgbClr val="000000"/>
              </a:buClr>
              <a:buSzPct val="100000"/>
              <a:buFont typeface="Times New Roman" charset="0"/>
              <a:buNone/>
            </a:pPr>
            <a:endParaRPr lang="en-US" sz="1755">
              <a:solidFill>
                <a:srgbClr val="000000"/>
              </a:solidFill>
              <a:latin typeface="Arial" charset="0"/>
              <a:ea typeface="SimSun"/>
              <a:cs typeface="SimSun"/>
            </a:endParaRPr>
          </a:p>
        </p:txBody>
      </p:sp>
    </p:spTree>
    <p:extLst>
      <p:ext uri="{BB962C8B-B14F-4D97-AF65-F5344CB8AC3E}">
        <p14:creationId xmlns:p14="http://schemas.microsoft.com/office/powerpoint/2010/main" val="36091033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18" name="Freeform 17"/>
          <p:cNvSpPr/>
          <p:nvPr userDrawn="1"/>
        </p:nvSpPr>
        <p:spPr>
          <a:xfrm>
            <a:off x="0" y="-4"/>
            <a:ext cx="8909526" cy="6858001"/>
          </a:xfrm>
          <a:custGeom>
            <a:avLst/>
            <a:gdLst>
              <a:gd name="connsiteX0" fmla="*/ 6087966 w 9137975"/>
              <a:gd name="connsiteY0" fmla="*/ 0 h 6858001"/>
              <a:gd name="connsiteX1" fmla="*/ 9137975 w 9137975"/>
              <a:gd name="connsiteY1" fmla="*/ 3429000 h 6858001"/>
              <a:gd name="connsiteX2" fmla="*/ 6087966 w 9137975"/>
              <a:gd name="connsiteY2" fmla="*/ 6858001 h 6858001"/>
              <a:gd name="connsiteX3" fmla="*/ 0 w 9137975"/>
              <a:gd name="connsiteY3" fmla="*/ 6858001 h 6858001"/>
              <a:gd name="connsiteX4" fmla="*/ 0 w 9137975"/>
              <a:gd name="connsiteY4" fmla="*/ 4 h 6858001"/>
              <a:gd name="connsiteX5" fmla="*/ 6087966 w 9137975"/>
              <a:gd name="connsiteY5" fmla="*/ 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7975" h="6858001">
                <a:moveTo>
                  <a:pt x="6087966" y="0"/>
                </a:moveTo>
                <a:lnTo>
                  <a:pt x="9137975" y="3429000"/>
                </a:lnTo>
                <a:lnTo>
                  <a:pt x="6087966" y="6858001"/>
                </a:lnTo>
                <a:lnTo>
                  <a:pt x="0" y="6858001"/>
                </a:lnTo>
                <a:lnTo>
                  <a:pt x="0" y="4"/>
                </a:lnTo>
                <a:lnTo>
                  <a:pt x="6087966" y="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154" tIns="44577" rIns="89154" bIns="44577" numCol="1" spcCol="0" rtlCol="0" fromWordArt="0" anchor="ctr" anchorCtr="0" forceAA="0" compatLnSpc="1">
            <a:prstTxWarp prst="textNoShape">
              <a:avLst/>
            </a:prstTxWarp>
            <a:noAutofit/>
          </a:bodyPr>
          <a:lstStyle/>
          <a:p>
            <a:pPr algn="ctr"/>
            <a:endParaRPr lang="en-US" sz="1755"/>
          </a:p>
        </p:txBody>
      </p:sp>
      <p:sp>
        <p:nvSpPr>
          <p:cNvPr id="2" name="Title 1"/>
          <p:cNvSpPr>
            <a:spLocks noGrp="1"/>
          </p:cNvSpPr>
          <p:nvPr>
            <p:ph type="ctrTitle" hasCustomPrompt="1"/>
          </p:nvPr>
        </p:nvSpPr>
        <p:spPr>
          <a:xfrm>
            <a:off x="481432" y="2514600"/>
            <a:ext cx="6909435" cy="1554480"/>
          </a:xfrm>
        </p:spPr>
        <p:txBody>
          <a:bodyPr anchor="t" anchorCtr="0">
            <a:noAutofit/>
          </a:bodyPr>
          <a:lstStyle>
            <a:lvl1pPr algn="l">
              <a:lnSpc>
                <a:spcPct val="90000"/>
              </a:lnSpc>
              <a:defRPr sz="4680">
                <a:solidFill>
                  <a:schemeClr val="bg1"/>
                </a:solidFill>
              </a:defRPr>
            </a:lvl1pPr>
          </a:lstStyle>
          <a:p>
            <a:r>
              <a:rPr lang="en-US" dirty="0"/>
              <a:t>Title slide 2 layout</a:t>
            </a:r>
            <a:endParaRPr lang="en-CA" dirty="0"/>
          </a:p>
        </p:txBody>
      </p:sp>
      <p:sp>
        <p:nvSpPr>
          <p:cNvPr id="4" name="Date Placeholder 3"/>
          <p:cNvSpPr>
            <a:spLocks noGrp="1"/>
          </p:cNvSpPr>
          <p:nvPr>
            <p:ph type="dt" sz="half" idx="10"/>
          </p:nvPr>
        </p:nvSpPr>
        <p:spPr>
          <a:xfrm>
            <a:off x="481432" y="4572001"/>
            <a:ext cx="6909435" cy="254013"/>
          </a:xfrm>
          <a:prstGeom prst="rect">
            <a:avLst/>
          </a:prstGeom>
        </p:spPr>
        <p:txBody>
          <a:bodyPr lIns="0" tIns="0" rIns="0" bIns="0"/>
          <a:lstStyle>
            <a:lvl1pPr algn="l">
              <a:defRPr sz="1365" b="0">
                <a:solidFill>
                  <a:schemeClr val="bg1"/>
                </a:solidFill>
              </a:defRPr>
            </a:lvl1pPr>
          </a:lstStyle>
          <a:p>
            <a:endParaRPr lang="en-CA" dirty="0"/>
          </a:p>
        </p:txBody>
      </p:sp>
      <p:sp>
        <p:nvSpPr>
          <p:cNvPr id="11" name="TextBox 10"/>
          <p:cNvSpPr txBox="1"/>
          <p:nvPr/>
        </p:nvSpPr>
        <p:spPr>
          <a:xfrm>
            <a:off x="481432" y="5805102"/>
            <a:ext cx="6909435" cy="276999"/>
          </a:xfrm>
          <a:prstGeom prst="rect">
            <a:avLst/>
          </a:prstGeom>
          <a:noFill/>
        </p:spPr>
        <p:txBody>
          <a:bodyPr wrap="square" lIns="0" tIns="0" rIns="0" bIns="0" rtlCol="0" anchor="b">
            <a:spAutoFit/>
          </a:bodyPr>
          <a:lstStyle/>
          <a:p>
            <a:r>
              <a:rPr lang="en-US" sz="878" dirty="0">
                <a:solidFill>
                  <a:schemeClr val="bg1"/>
                </a:solidFill>
                <a:latin typeface="+mn-lt"/>
              </a:rPr>
              <a:t>Placeholder confidentiality disclosure. Edit or delete from layout master if not needed.</a:t>
            </a:r>
          </a:p>
          <a:p>
            <a:r>
              <a:rPr lang="en-US" sz="878" baseline="0" dirty="0">
                <a:solidFill>
                  <a:schemeClr val="bg1"/>
                </a:solidFill>
                <a:latin typeface="+mn-lt"/>
                <a:ea typeface="GE Inspira Sans" charset="0"/>
                <a:cs typeface="GE Inspira Sans" charset="0"/>
              </a:rPr>
              <a:t>Use this second line if additional confidentiality disclosure information is required. </a:t>
            </a:r>
            <a:endParaRPr lang="en-US" sz="1950" dirty="0">
              <a:solidFill>
                <a:schemeClr val="bg1"/>
              </a:solidFill>
              <a:latin typeface="+mn-lt"/>
              <a:ea typeface="GE Inspira Sans" charset="0"/>
              <a:cs typeface="GE Inspira Sans" charset="0"/>
            </a:endParaRPr>
          </a:p>
        </p:txBody>
      </p:sp>
      <p:sp>
        <p:nvSpPr>
          <p:cNvPr id="57" name="Freeform 56"/>
          <p:cNvSpPr>
            <a:spLocks noChangeAspect="1" noChangeArrowheads="1"/>
          </p:cNvSpPr>
          <p:nvPr/>
        </p:nvSpPr>
        <p:spPr bwMode="auto">
          <a:xfrm>
            <a:off x="481432" y="1234440"/>
            <a:ext cx="2400348" cy="594360"/>
          </a:xfrm>
          <a:custGeom>
            <a:avLst/>
            <a:gdLst>
              <a:gd name="connsiteX0" fmla="*/ 617180 w 6186130"/>
              <a:gd name="connsiteY0" fmla="*/ 798513 h 1493479"/>
              <a:gd name="connsiteX1" fmla="*/ 460944 w 6186130"/>
              <a:gd name="connsiteY1" fmla="*/ 1077556 h 1493479"/>
              <a:gd name="connsiteX2" fmla="*/ 404813 w 6186130"/>
              <a:gd name="connsiteY2" fmla="*/ 1021819 h 1493479"/>
              <a:gd name="connsiteX3" fmla="*/ 617180 w 6186130"/>
              <a:gd name="connsiteY3" fmla="*/ 798513 h 1493479"/>
              <a:gd name="connsiteX4" fmla="*/ 5241925 w 6186130"/>
              <a:gd name="connsiteY4" fmla="*/ 675084 h 1493479"/>
              <a:gd name="connsiteX5" fmla="*/ 5141097 w 6186130"/>
              <a:gd name="connsiteY5" fmla="*/ 786660 h 1493479"/>
              <a:gd name="connsiteX6" fmla="*/ 5342753 w 6186130"/>
              <a:gd name="connsiteY6" fmla="*/ 786660 h 1493479"/>
              <a:gd name="connsiteX7" fmla="*/ 5241925 w 6186130"/>
              <a:gd name="connsiteY7" fmla="*/ 675084 h 1493479"/>
              <a:gd name="connsiteX8" fmla="*/ 3530600 w 6186130"/>
              <a:gd name="connsiteY8" fmla="*/ 675084 h 1493479"/>
              <a:gd name="connsiteX9" fmla="*/ 3440896 w 6186130"/>
              <a:gd name="connsiteY9" fmla="*/ 786660 h 1493479"/>
              <a:gd name="connsiteX10" fmla="*/ 3631428 w 6186130"/>
              <a:gd name="connsiteY10" fmla="*/ 786660 h 1493479"/>
              <a:gd name="connsiteX11" fmla="*/ 3530600 w 6186130"/>
              <a:gd name="connsiteY11" fmla="*/ 675084 h 1493479"/>
              <a:gd name="connsiteX12" fmla="*/ 4466008 w 6186130"/>
              <a:gd name="connsiteY12" fmla="*/ 641351 h 1493479"/>
              <a:gd name="connsiteX13" fmla="*/ 4499382 w 6186130"/>
              <a:gd name="connsiteY13" fmla="*/ 641351 h 1493479"/>
              <a:gd name="connsiteX14" fmla="*/ 4510866 w 6186130"/>
              <a:gd name="connsiteY14" fmla="*/ 652473 h 1493479"/>
              <a:gd name="connsiteX15" fmla="*/ 4510866 w 6186130"/>
              <a:gd name="connsiteY15" fmla="*/ 865227 h 1493479"/>
              <a:gd name="connsiteX16" fmla="*/ 4589098 w 6186130"/>
              <a:gd name="connsiteY16" fmla="*/ 954921 h 1493479"/>
              <a:gd name="connsiteX17" fmla="*/ 4678813 w 6186130"/>
              <a:gd name="connsiteY17" fmla="*/ 910074 h 1493479"/>
              <a:gd name="connsiteX18" fmla="*/ 4678813 w 6186130"/>
              <a:gd name="connsiteY18" fmla="*/ 652473 h 1493479"/>
              <a:gd name="connsiteX19" fmla="*/ 4690296 w 6186130"/>
              <a:gd name="connsiteY19" fmla="*/ 641351 h 1493479"/>
              <a:gd name="connsiteX20" fmla="*/ 4723670 w 6186130"/>
              <a:gd name="connsiteY20" fmla="*/ 641351 h 1493479"/>
              <a:gd name="connsiteX21" fmla="*/ 4735154 w 6186130"/>
              <a:gd name="connsiteY21" fmla="*/ 652473 h 1493479"/>
              <a:gd name="connsiteX22" fmla="*/ 4735154 w 6186130"/>
              <a:gd name="connsiteY22" fmla="*/ 977523 h 1493479"/>
              <a:gd name="connsiteX23" fmla="*/ 4723670 w 6186130"/>
              <a:gd name="connsiteY23" fmla="*/ 999767 h 1493479"/>
              <a:gd name="connsiteX24" fmla="*/ 4701421 w 6186130"/>
              <a:gd name="connsiteY24" fmla="*/ 999767 h 1493479"/>
              <a:gd name="connsiteX25" fmla="*/ 4678813 w 6186130"/>
              <a:gd name="connsiteY25" fmla="*/ 977523 h 1493479"/>
              <a:gd name="connsiteX26" fmla="*/ 4678813 w 6186130"/>
              <a:gd name="connsiteY26" fmla="*/ 954921 h 1493479"/>
              <a:gd name="connsiteX27" fmla="*/ 4577973 w 6186130"/>
              <a:gd name="connsiteY27" fmla="*/ 999767 h 1493479"/>
              <a:gd name="connsiteX28" fmla="*/ 4454525 w 6186130"/>
              <a:gd name="connsiteY28" fmla="*/ 865227 h 1493479"/>
              <a:gd name="connsiteX29" fmla="*/ 4454525 w 6186130"/>
              <a:gd name="connsiteY29" fmla="*/ 652473 h 1493479"/>
              <a:gd name="connsiteX30" fmla="*/ 4466008 w 6186130"/>
              <a:gd name="connsiteY30" fmla="*/ 641351 h 1493479"/>
              <a:gd name="connsiteX31" fmla="*/ 5588935 w 6186130"/>
              <a:gd name="connsiteY31" fmla="*/ 630238 h 1493479"/>
              <a:gd name="connsiteX32" fmla="*/ 5700394 w 6186130"/>
              <a:gd name="connsiteY32" fmla="*/ 663962 h 1493479"/>
              <a:gd name="connsiteX33" fmla="*/ 5700394 w 6186130"/>
              <a:gd name="connsiteY33" fmla="*/ 675084 h 1493479"/>
              <a:gd name="connsiteX34" fmla="*/ 5689320 w 6186130"/>
              <a:gd name="connsiteY34" fmla="*/ 697328 h 1493479"/>
              <a:gd name="connsiteX35" fmla="*/ 5666813 w 6186130"/>
              <a:gd name="connsiteY35" fmla="*/ 697328 h 1493479"/>
              <a:gd name="connsiteX36" fmla="*/ 5588935 w 6186130"/>
              <a:gd name="connsiteY36" fmla="*/ 675084 h 1493479"/>
              <a:gd name="connsiteX37" fmla="*/ 5510699 w 6186130"/>
              <a:gd name="connsiteY37" fmla="*/ 731052 h 1493479"/>
              <a:gd name="connsiteX38" fmla="*/ 5588935 w 6186130"/>
              <a:gd name="connsiteY38" fmla="*/ 786660 h 1493479"/>
              <a:gd name="connsiteX39" fmla="*/ 5711469 w 6186130"/>
              <a:gd name="connsiteY39" fmla="*/ 898954 h 1493479"/>
              <a:gd name="connsiteX40" fmla="*/ 5577503 w 6186130"/>
              <a:gd name="connsiteY40" fmla="*/ 999767 h 1493479"/>
              <a:gd name="connsiteX41" fmla="*/ 5454969 w 6186130"/>
              <a:gd name="connsiteY41" fmla="*/ 966043 h 1493479"/>
              <a:gd name="connsiteX42" fmla="*/ 5443538 w 6186130"/>
              <a:gd name="connsiteY42" fmla="*/ 943800 h 1493479"/>
              <a:gd name="connsiteX43" fmla="*/ 5466044 w 6186130"/>
              <a:gd name="connsiteY43" fmla="*/ 921198 h 1493479"/>
              <a:gd name="connsiteX44" fmla="*/ 5477118 w 6186130"/>
              <a:gd name="connsiteY44" fmla="*/ 921198 h 1493479"/>
              <a:gd name="connsiteX45" fmla="*/ 5577503 w 6186130"/>
              <a:gd name="connsiteY45" fmla="*/ 954922 h 1493479"/>
              <a:gd name="connsiteX46" fmla="*/ 5655739 w 6186130"/>
              <a:gd name="connsiteY46" fmla="*/ 898954 h 1493479"/>
              <a:gd name="connsiteX47" fmla="*/ 5566429 w 6186130"/>
              <a:gd name="connsiteY47" fmla="*/ 842987 h 1493479"/>
              <a:gd name="connsiteX48" fmla="*/ 5454969 w 6186130"/>
              <a:gd name="connsiteY48" fmla="*/ 731052 h 1493479"/>
              <a:gd name="connsiteX49" fmla="*/ 5588935 w 6186130"/>
              <a:gd name="connsiteY49" fmla="*/ 630238 h 1493479"/>
              <a:gd name="connsiteX50" fmla="*/ 5241925 w 6186130"/>
              <a:gd name="connsiteY50" fmla="*/ 630238 h 1493479"/>
              <a:gd name="connsiteX51" fmla="*/ 5398729 w 6186130"/>
              <a:gd name="connsiteY51" fmla="*/ 809263 h 1493479"/>
              <a:gd name="connsiteX52" fmla="*/ 5398729 w 6186130"/>
              <a:gd name="connsiteY52" fmla="*/ 820384 h 1493479"/>
              <a:gd name="connsiteX53" fmla="*/ 5387606 w 6186130"/>
              <a:gd name="connsiteY53" fmla="*/ 831506 h 1493479"/>
              <a:gd name="connsiteX54" fmla="*/ 5141097 w 6186130"/>
              <a:gd name="connsiteY54" fmla="*/ 831506 h 1493479"/>
              <a:gd name="connsiteX55" fmla="*/ 5253049 w 6186130"/>
              <a:gd name="connsiteY55" fmla="*/ 954922 h 1493479"/>
              <a:gd name="connsiteX56" fmla="*/ 5342753 w 6186130"/>
              <a:gd name="connsiteY56" fmla="*/ 932678 h 1493479"/>
              <a:gd name="connsiteX57" fmla="*/ 5353877 w 6186130"/>
              <a:gd name="connsiteY57" fmla="*/ 932678 h 1493479"/>
              <a:gd name="connsiteX58" fmla="*/ 5365359 w 6186130"/>
              <a:gd name="connsiteY58" fmla="*/ 943800 h 1493479"/>
              <a:gd name="connsiteX59" fmla="*/ 5365359 w 6186130"/>
              <a:gd name="connsiteY59" fmla="*/ 966043 h 1493479"/>
              <a:gd name="connsiteX60" fmla="*/ 5253049 w 6186130"/>
              <a:gd name="connsiteY60" fmla="*/ 999767 h 1493479"/>
              <a:gd name="connsiteX61" fmla="*/ 5084763 w 6186130"/>
              <a:gd name="connsiteY61" fmla="*/ 820384 h 1493479"/>
              <a:gd name="connsiteX62" fmla="*/ 5241925 w 6186130"/>
              <a:gd name="connsiteY62" fmla="*/ 630238 h 1493479"/>
              <a:gd name="connsiteX63" fmla="*/ 5004797 w 6186130"/>
              <a:gd name="connsiteY63" fmla="*/ 630238 h 1493479"/>
              <a:gd name="connsiteX64" fmla="*/ 5038041 w 6186130"/>
              <a:gd name="connsiteY64" fmla="*/ 630238 h 1493479"/>
              <a:gd name="connsiteX65" fmla="*/ 5049480 w 6186130"/>
              <a:gd name="connsiteY65" fmla="*/ 652482 h 1493479"/>
              <a:gd name="connsiteX66" fmla="*/ 5038041 w 6186130"/>
              <a:gd name="connsiteY66" fmla="*/ 675084 h 1493479"/>
              <a:gd name="connsiteX67" fmla="*/ 5026960 w 6186130"/>
              <a:gd name="connsiteY67" fmla="*/ 686206 h 1493479"/>
              <a:gd name="connsiteX68" fmla="*/ 4993358 w 6186130"/>
              <a:gd name="connsiteY68" fmla="*/ 686206 h 1493479"/>
              <a:gd name="connsiteX69" fmla="*/ 4915429 w 6186130"/>
              <a:gd name="connsiteY69" fmla="*/ 731052 h 1493479"/>
              <a:gd name="connsiteX70" fmla="*/ 4915429 w 6186130"/>
              <a:gd name="connsiteY70" fmla="*/ 977524 h 1493479"/>
              <a:gd name="connsiteX71" fmla="*/ 4892908 w 6186130"/>
              <a:gd name="connsiteY71" fmla="*/ 999767 h 1493479"/>
              <a:gd name="connsiteX72" fmla="*/ 4870745 w 6186130"/>
              <a:gd name="connsiteY72" fmla="*/ 999767 h 1493479"/>
              <a:gd name="connsiteX73" fmla="*/ 4848225 w 6186130"/>
              <a:gd name="connsiteY73" fmla="*/ 977524 h 1493479"/>
              <a:gd name="connsiteX74" fmla="*/ 4848225 w 6186130"/>
              <a:gd name="connsiteY74" fmla="*/ 652482 h 1493479"/>
              <a:gd name="connsiteX75" fmla="*/ 4870745 w 6186130"/>
              <a:gd name="connsiteY75" fmla="*/ 641360 h 1493479"/>
              <a:gd name="connsiteX76" fmla="*/ 4892908 w 6186130"/>
              <a:gd name="connsiteY76" fmla="*/ 641360 h 1493479"/>
              <a:gd name="connsiteX77" fmla="*/ 4903990 w 6186130"/>
              <a:gd name="connsiteY77" fmla="*/ 652482 h 1493479"/>
              <a:gd name="connsiteX78" fmla="*/ 4903990 w 6186130"/>
              <a:gd name="connsiteY78" fmla="*/ 686206 h 1493479"/>
              <a:gd name="connsiteX79" fmla="*/ 5004797 w 6186130"/>
              <a:gd name="connsiteY79" fmla="*/ 630238 h 1493479"/>
              <a:gd name="connsiteX80" fmla="*/ 3946548 w 6186130"/>
              <a:gd name="connsiteY80" fmla="*/ 630238 h 1493479"/>
              <a:gd name="connsiteX81" fmla="*/ 4069991 w 6186130"/>
              <a:gd name="connsiteY81" fmla="*/ 764417 h 1493479"/>
              <a:gd name="connsiteX82" fmla="*/ 4069991 w 6186130"/>
              <a:gd name="connsiteY82" fmla="*/ 977524 h 1493479"/>
              <a:gd name="connsiteX83" fmla="*/ 4058867 w 6186130"/>
              <a:gd name="connsiteY83" fmla="*/ 999767 h 1493479"/>
              <a:gd name="connsiteX84" fmla="*/ 4025135 w 6186130"/>
              <a:gd name="connsiteY84" fmla="*/ 999767 h 1493479"/>
              <a:gd name="connsiteX85" fmla="*/ 4014011 w 6186130"/>
              <a:gd name="connsiteY85" fmla="*/ 977524 h 1493479"/>
              <a:gd name="connsiteX86" fmla="*/ 4014011 w 6186130"/>
              <a:gd name="connsiteY86" fmla="*/ 775539 h 1493479"/>
              <a:gd name="connsiteX87" fmla="*/ 3935424 w 6186130"/>
              <a:gd name="connsiteY87" fmla="*/ 675084 h 1493479"/>
              <a:gd name="connsiteX88" fmla="*/ 3845713 w 6186130"/>
              <a:gd name="connsiteY88" fmla="*/ 731052 h 1493479"/>
              <a:gd name="connsiteX89" fmla="*/ 3845713 w 6186130"/>
              <a:gd name="connsiteY89" fmla="*/ 977524 h 1493479"/>
              <a:gd name="connsiteX90" fmla="*/ 3823105 w 6186130"/>
              <a:gd name="connsiteY90" fmla="*/ 999767 h 1493479"/>
              <a:gd name="connsiteX91" fmla="*/ 3800857 w 6186130"/>
              <a:gd name="connsiteY91" fmla="*/ 999767 h 1493479"/>
              <a:gd name="connsiteX92" fmla="*/ 3778250 w 6186130"/>
              <a:gd name="connsiteY92" fmla="*/ 977524 h 1493479"/>
              <a:gd name="connsiteX93" fmla="*/ 3778250 w 6186130"/>
              <a:gd name="connsiteY93" fmla="*/ 652482 h 1493479"/>
              <a:gd name="connsiteX94" fmla="*/ 3800857 w 6186130"/>
              <a:gd name="connsiteY94" fmla="*/ 641360 h 1493479"/>
              <a:gd name="connsiteX95" fmla="*/ 3823105 w 6186130"/>
              <a:gd name="connsiteY95" fmla="*/ 641360 h 1493479"/>
              <a:gd name="connsiteX96" fmla="*/ 3834588 w 6186130"/>
              <a:gd name="connsiteY96" fmla="*/ 652482 h 1493479"/>
              <a:gd name="connsiteX97" fmla="*/ 3834588 w 6186130"/>
              <a:gd name="connsiteY97" fmla="*/ 675084 h 1493479"/>
              <a:gd name="connsiteX98" fmla="*/ 3946548 w 6186130"/>
              <a:gd name="connsiteY98" fmla="*/ 630238 h 1493479"/>
              <a:gd name="connsiteX99" fmla="*/ 3541724 w 6186130"/>
              <a:gd name="connsiteY99" fmla="*/ 630238 h 1493479"/>
              <a:gd name="connsiteX100" fmla="*/ 3687404 w 6186130"/>
              <a:gd name="connsiteY100" fmla="*/ 809263 h 1493479"/>
              <a:gd name="connsiteX101" fmla="*/ 3687404 w 6186130"/>
              <a:gd name="connsiteY101" fmla="*/ 820384 h 1493479"/>
              <a:gd name="connsiteX102" fmla="*/ 3676281 w 6186130"/>
              <a:gd name="connsiteY102" fmla="*/ 831506 h 1493479"/>
              <a:gd name="connsiteX103" fmla="*/ 3440896 w 6186130"/>
              <a:gd name="connsiteY103" fmla="*/ 831506 h 1493479"/>
              <a:gd name="connsiteX104" fmla="*/ 3552847 w 6186130"/>
              <a:gd name="connsiteY104" fmla="*/ 954922 h 1493479"/>
              <a:gd name="connsiteX105" fmla="*/ 3631428 w 6186130"/>
              <a:gd name="connsiteY105" fmla="*/ 932678 h 1493479"/>
              <a:gd name="connsiteX106" fmla="*/ 3654034 w 6186130"/>
              <a:gd name="connsiteY106" fmla="*/ 932678 h 1493479"/>
              <a:gd name="connsiteX107" fmla="*/ 3665157 w 6186130"/>
              <a:gd name="connsiteY107" fmla="*/ 943800 h 1493479"/>
              <a:gd name="connsiteX108" fmla="*/ 3665157 w 6186130"/>
              <a:gd name="connsiteY108" fmla="*/ 966043 h 1493479"/>
              <a:gd name="connsiteX109" fmla="*/ 3552847 w 6186130"/>
              <a:gd name="connsiteY109" fmla="*/ 999767 h 1493479"/>
              <a:gd name="connsiteX110" fmla="*/ 3373438 w 6186130"/>
              <a:gd name="connsiteY110" fmla="*/ 820384 h 1493479"/>
              <a:gd name="connsiteX111" fmla="*/ 3541724 w 6186130"/>
              <a:gd name="connsiteY111" fmla="*/ 630238 h 1493479"/>
              <a:gd name="connsiteX112" fmla="*/ 5938413 w 6186130"/>
              <a:gd name="connsiteY112" fmla="*/ 550863 h 1493479"/>
              <a:gd name="connsiteX113" fmla="*/ 5960709 w 6186130"/>
              <a:gd name="connsiteY113" fmla="*/ 573421 h 1493479"/>
              <a:gd name="connsiteX114" fmla="*/ 5960709 w 6186130"/>
              <a:gd name="connsiteY114" fmla="*/ 696236 h 1493479"/>
              <a:gd name="connsiteX115" fmla="*/ 5938413 w 6186130"/>
              <a:gd name="connsiteY115" fmla="*/ 729893 h 1493479"/>
              <a:gd name="connsiteX116" fmla="*/ 5905500 w 6186130"/>
              <a:gd name="connsiteY116" fmla="*/ 696236 h 1493479"/>
              <a:gd name="connsiteX117" fmla="*/ 5905500 w 6186130"/>
              <a:gd name="connsiteY117" fmla="*/ 573421 h 1493479"/>
              <a:gd name="connsiteX118" fmla="*/ 5938413 w 6186130"/>
              <a:gd name="connsiteY118" fmla="*/ 550863 h 1493479"/>
              <a:gd name="connsiteX119" fmla="*/ 4216810 w 6186130"/>
              <a:gd name="connsiteY119" fmla="*/ 539751 h 1493479"/>
              <a:gd name="connsiteX120" fmla="*/ 4250375 w 6186130"/>
              <a:gd name="connsiteY120" fmla="*/ 539751 h 1493479"/>
              <a:gd name="connsiteX121" fmla="*/ 4261444 w 6186130"/>
              <a:gd name="connsiteY121" fmla="*/ 550854 h 1493479"/>
              <a:gd name="connsiteX122" fmla="*/ 4261444 w 6186130"/>
              <a:gd name="connsiteY122" fmla="*/ 640391 h 1493479"/>
              <a:gd name="connsiteX123" fmla="*/ 4361780 w 6186130"/>
              <a:gd name="connsiteY123" fmla="*/ 640391 h 1493479"/>
              <a:gd name="connsiteX124" fmla="*/ 4373206 w 6186130"/>
              <a:gd name="connsiteY124" fmla="*/ 651494 h 1493479"/>
              <a:gd name="connsiteX125" fmla="*/ 4373206 w 6186130"/>
              <a:gd name="connsiteY125" fmla="*/ 662954 h 1493479"/>
              <a:gd name="connsiteX126" fmla="*/ 4361780 w 6186130"/>
              <a:gd name="connsiteY126" fmla="*/ 685159 h 1493479"/>
              <a:gd name="connsiteX127" fmla="*/ 4261444 w 6186130"/>
              <a:gd name="connsiteY127" fmla="*/ 685159 h 1493479"/>
              <a:gd name="connsiteX128" fmla="*/ 4261444 w 6186130"/>
              <a:gd name="connsiteY128" fmla="*/ 886439 h 1493479"/>
              <a:gd name="connsiteX129" fmla="*/ 4306077 w 6186130"/>
              <a:gd name="connsiteY129" fmla="*/ 953413 h 1493479"/>
              <a:gd name="connsiteX130" fmla="*/ 4350710 w 6186130"/>
              <a:gd name="connsiteY130" fmla="*/ 942310 h 1493479"/>
              <a:gd name="connsiteX131" fmla="*/ 4361780 w 6186130"/>
              <a:gd name="connsiteY131" fmla="*/ 942310 h 1493479"/>
              <a:gd name="connsiteX132" fmla="*/ 4373206 w 6186130"/>
              <a:gd name="connsiteY132" fmla="*/ 964515 h 1493479"/>
              <a:gd name="connsiteX133" fmla="*/ 4361780 w 6186130"/>
              <a:gd name="connsiteY133" fmla="*/ 987078 h 1493479"/>
              <a:gd name="connsiteX134" fmla="*/ 4295008 w 6186130"/>
              <a:gd name="connsiteY134" fmla="*/ 998181 h 1493479"/>
              <a:gd name="connsiteX135" fmla="*/ 4205741 w 6186130"/>
              <a:gd name="connsiteY135" fmla="*/ 897541 h 1493479"/>
              <a:gd name="connsiteX136" fmla="*/ 4205741 w 6186130"/>
              <a:gd name="connsiteY136" fmla="*/ 685159 h 1493479"/>
              <a:gd name="connsiteX137" fmla="*/ 4150039 w 6186130"/>
              <a:gd name="connsiteY137" fmla="*/ 685159 h 1493479"/>
              <a:gd name="connsiteX138" fmla="*/ 4138613 w 6186130"/>
              <a:gd name="connsiteY138" fmla="*/ 662954 h 1493479"/>
              <a:gd name="connsiteX139" fmla="*/ 4138613 w 6186130"/>
              <a:gd name="connsiteY139" fmla="*/ 651494 h 1493479"/>
              <a:gd name="connsiteX140" fmla="*/ 4150039 w 6186130"/>
              <a:gd name="connsiteY140" fmla="*/ 640391 h 1493479"/>
              <a:gd name="connsiteX141" fmla="*/ 4205741 w 6186130"/>
              <a:gd name="connsiteY141" fmla="*/ 640391 h 1493479"/>
              <a:gd name="connsiteX142" fmla="*/ 4205741 w 6186130"/>
              <a:gd name="connsiteY142" fmla="*/ 550854 h 1493479"/>
              <a:gd name="connsiteX143" fmla="*/ 4216810 w 6186130"/>
              <a:gd name="connsiteY143" fmla="*/ 539751 h 1493479"/>
              <a:gd name="connsiteX144" fmla="*/ 2968624 w 6186130"/>
              <a:gd name="connsiteY144" fmla="*/ 495301 h 1493479"/>
              <a:gd name="connsiteX145" fmla="*/ 3013427 w 6186130"/>
              <a:gd name="connsiteY145" fmla="*/ 495301 h 1493479"/>
              <a:gd name="connsiteX146" fmla="*/ 3024896 w 6186130"/>
              <a:gd name="connsiteY146" fmla="*/ 517562 h 1493479"/>
              <a:gd name="connsiteX147" fmla="*/ 3158946 w 6186130"/>
              <a:gd name="connsiteY147" fmla="*/ 921135 h 1493479"/>
              <a:gd name="connsiteX148" fmla="*/ 3293354 w 6186130"/>
              <a:gd name="connsiteY148" fmla="*/ 517562 h 1493479"/>
              <a:gd name="connsiteX149" fmla="*/ 3315577 w 6186130"/>
              <a:gd name="connsiteY149" fmla="*/ 495301 h 1493479"/>
              <a:gd name="connsiteX150" fmla="*/ 3349268 w 6186130"/>
              <a:gd name="connsiteY150" fmla="*/ 495301 h 1493479"/>
              <a:gd name="connsiteX151" fmla="*/ 3360379 w 6186130"/>
              <a:gd name="connsiteY151" fmla="*/ 506432 h 1493479"/>
              <a:gd name="connsiteX152" fmla="*/ 3360379 w 6186130"/>
              <a:gd name="connsiteY152" fmla="*/ 517562 h 1493479"/>
              <a:gd name="connsiteX153" fmla="*/ 3192279 w 6186130"/>
              <a:gd name="connsiteY153" fmla="*/ 988637 h 1493479"/>
              <a:gd name="connsiteX154" fmla="*/ 3170057 w 6186130"/>
              <a:gd name="connsiteY154" fmla="*/ 999767 h 1493479"/>
              <a:gd name="connsiteX155" fmla="*/ 3147477 w 6186130"/>
              <a:gd name="connsiteY155" fmla="*/ 999767 h 1493479"/>
              <a:gd name="connsiteX156" fmla="*/ 3125254 w 6186130"/>
              <a:gd name="connsiteY156" fmla="*/ 988637 h 1493479"/>
              <a:gd name="connsiteX157" fmla="*/ 2957513 w 6186130"/>
              <a:gd name="connsiteY157" fmla="*/ 517562 h 1493479"/>
              <a:gd name="connsiteX158" fmla="*/ 2957513 w 6186130"/>
              <a:gd name="connsiteY158" fmla="*/ 506432 h 1493479"/>
              <a:gd name="connsiteX159" fmla="*/ 2463765 w 6186130"/>
              <a:gd name="connsiteY159" fmla="*/ 495301 h 1493479"/>
              <a:gd name="connsiteX160" fmla="*/ 2731766 w 6186130"/>
              <a:gd name="connsiteY160" fmla="*/ 495301 h 1493479"/>
              <a:gd name="connsiteX161" fmla="*/ 2742843 w 6186130"/>
              <a:gd name="connsiteY161" fmla="*/ 517562 h 1493479"/>
              <a:gd name="connsiteX162" fmla="*/ 2742843 w 6186130"/>
              <a:gd name="connsiteY162" fmla="*/ 540183 h 1493479"/>
              <a:gd name="connsiteX163" fmla="*/ 2731766 w 6186130"/>
              <a:gd name="connsiteY163" fmla="*/ 551313 h 1493479"/>
              <a:gd name="connsiteX164" fmla="*/ 2508432 w 6186130"/>
              <a:gd name="connsiteY164" fmla="*/ 551313 h 1493479"/>
              <a:gd name="connsiteX165" fmla="*/ 2508432 w 6186130"/>
              <a:gd name="connsiteY165" fmla="*/ 708577 h 1493479"/>
              <a:gd name="connsiteX166" fmla="*/ 2698177 w 6186130"/>
              <a:gd name="connsiteY166" fmla="*/ 708577 h 1493479"/>
              <a:gd name="connsiteX167" fmla="*/ 2720689 w 6186130"/>
              <a:gd name="connsiteY167" fmla="*/ 730838 h 1493479"/>
              <a:gd name="connsiteX168" fmla="*/ 2720689 w 6186130"/>
              <a:gd name="connsiteY168" fmla="*/ 753099 h 1493479"/>
              <a:gd name="connsiteX169" fmla="*/ 2698177 w 6186130"/>
              <a:gd name="connsiteY169" fmla="*/ 764230 h 1493479"/>
              <a:gd name="connsiteX170" fmla="*/ 2508432 w 6186130"/>
              <a:gd name="connsiteY170" fmla="*/ 764230 h 1493479"/>
              <a:gd name="connsiteX171" fmla="*/ 2508432 w 6186130"/>
              <a:gd name="connsiteY171" fmla="*/ 943755 h 1493479"/>
              <a:gd name="connsiteX172" fmla="*/ 2731766 w 6186130"/>
              <a:gd name="connsiteY172" fmla="*/ 943755 h 1493479"/>
              <a:gd name="connsiteX173" fmla="*/ 2742843 w 6186130"/>
              <a:gd name="connsiteY173" fmla="*/ 954886 h 1493479"/>
              <a:gd name="connsiteX174" fmla="*/ 2742843 w 6186130"/>
              <a:gd name="connsiteY174" fmla="*/ 977506 h 1493479"/>
              <a:gd name="connsiteX175" fmla="*/ 2731766 w 6186130"/>
              <a:gd name="connsiteY175" fmla="*/ 999767 h 1493479"/>
              <a:gd name="connsiteX176" fmla="*/ 2463765 w 6186130"/>
              <a:gd name="connsiteY176" fmla="*/ 999767 h 1493479"/>
              <a:gd name="connsiteX177" fmla="*/ 2452688 w 6186130"/>
              <a:gd name="connsiteY177" fmla="*/ 977506 h 1493479"/>
              <a:gd name="connsiteX178" fmla="*/ 2452688 w 6186130"/>
              <a:gd name="connsiteY178" fmla="*/ 517562 h 1493479"/>
              <a:gd name="connsiteX179" fmla="*/ 2463765 w 6186130"/>
              <a:gd name="connsiteY179" fmla="*/ 495301 h 1493479"/>
              <a:gd name="connsiteX180" fmla="*/ 2170090 w 6186130"/>
              <a:gd name="connsiteY180" fmla="*/ 495301 h 1493479"/>
              <a:gd name="connsiteX181" fmla="*/ 2326581 w 6186130"/>
              <a:gd name="connsiteY181" fmla="*/ 551313 h 1493479"/>
              <a:gd name="connsiteX182" fmla="*/ 2326581 w 6186130"/>
              <a:gd name="connsiteY182" fmla="*/ 562444 h 1493479"/>
              <a:gd name="connsiteX183" fmla="*/ 2304379 w 6186130"/>
              <a:gd name="connsiteY183" fmla="*/ 585064 h 1493479"/>
              <a:gd name="connsiteX184" fmla="*/ 2292919 w 6186130"/>
              <a:gd name="connsiteY184" fmla="*/ 585064 h 1493479"/>
              <a:gd name="connsiteX185" fmla="*/ 2158630 w 6186130"/>
              <a:gd name="connsiteY185" fmla="*/ 551313 h 1493479"/>
              <a:gd name="connsiteX186" fmla="*/ 2002139 w 6186130"/>
              <a:gd name="connsiteY186" fmla="*/ 753099 h 1493479"/>
              <a:gd name="connsiteX187" fmla="*/ 2170090 w 6186130"/>
              <a:gd name="connsiteY187" fmla="*/ 954886 h 1493479"/>
              <a:gd name="connsiteX188" fmla="*/ 2281818 w 6186130"/>
              <a:gd name="connsiteY188" fmla="*/ 921135 h 1493479"/>
              <a:gd name="connsiteX189" fmla="*/ 2281818 w 6186130"/>
              <a:gd name="connsiteY189" fmla="*/ 786491 h 1493479"/>
              <a:gd name="connsiteX190" fmla="*/ 2181191 w 6186130"/>
              <a:gd name="connsiteY190" fmla="*/ 786491 h 1493479"/>
              <a:gd name="connsiteX191" fmla="*/ 2170090 w 6186130"/>
              <a:gd name="connsiteY191" fmla="*/ 764230 h 1493479"/>
              <a:gd name="connsiteX192" fmla="*/ 2170090 w 6186130"/>
              <a:gd name="connsiteY192" fmla="*/ 741969 h 1493479"/>
              <a:gd name="connsiteX193" fmla="*/ 2181191 w 6186130"/>
              <a:gd name="connsiteY193" fmla="*/ 730838 h 1493479"/>
              <a:gd name="connsiteX194" fmla="*/ 2337682 w 6186130"/>
              <a:gd name="connsiteY194" fmla="*/ 730838 h 1493479"/>
              <a:gd name="connsiteX195" fmla="*/ 2349142 w 6186130"/>
              <a:gd name="connsiteY195" fmla="*/ 741969 h 1493479"/>
              <a:gd name="connsiteX196" fmla="*/ 2349142 w 6186130"/>
              <a:gd name="connsiteY196" fmla="*/ 943755 h 1493479"/>
              <a:gd name="connsiteX197" fmla="*/ 2337682 w 6186130"/>
              <a:gd name="connsiteY197" fmla="*/ 966016 h 1493479"/>
              <a:gd name="connsiteX198" fmla="*/ 2170090 w 6186130"/>
              <a:gd name="connsiteY198" fmla="*/ 999767 h 1493479"/>
              <a:gd name="connsiteX199" fmla="*/ 1946275 w 6186130"/>
              <a:gd name="connsiteY199" fmla="*/ 753099 h 1493479"/>
              <a:gd name="connsiteX200" fmla="*/ 2170090 w 6186130"/>
              <a:gd name="connsiteY200" fmla="*/ 495301 h 1493479"/>
              <a:gd name="connsiteX201" fmla="*/ 6040758 w 6186130"/>
              <a:gd name="connsiteY201" fmla="*/ 439738 h 1493479"/>
              <a:gd name="connsiteX202" fmla="*/ 6163572 w 6186130"/>
              <a:gd name="connsiteY202" fmla="*/ 439738 h 1493479"/>
              <a:gd name="connsiteX203" fmla="*/ 6186130 w 6186130"/>
              <a:gd name="connsiteY203" fmla="*/ 472651 h 1493479"/>
              <a:gd name="connsiteX204" fmla="*/ 6163572 w 6186130"/>
              <a:gd name="connsiteY204" fmla="*/ 494947 h 1493479"/>
              <a:gd name="connsiteX205" fmla="*/ 6040758 w 6186130"/>
              <a:gd name="connsiteY205" fmla="*/ 494947 h 1493479"/>
              <a:gd name="connsiteX206" fmla="*/ 6007100 w 6186130"/>
              <a:gd name="connsiteY206" fmla="*/ 472651 h 1493479"/>
              <a:gd name="connsiteX207" fmla="*/ 6040758 w 6186130"/>
              <a:gd name="connsiteY207" fmla="*/ 439738 h 1493479"/>
              <a:gd name="connsiteX208" fmla="*/ 5702274 w 6186130"/>
              <a:gd name="connsiteY208" fmla="*/ 439738 h 1493479"/>
              <a:gd name="connsiteX209" fmla="*/ 5825447 w 6186130"/>
              <a:gd name="connsiteY209" fmla="*/ 439738 h 1493479"/>
              <a:gd name="connsiteX210" fmla="*/ 5859105 w 6186130"/>
              <a:gd name="connsiteY210" fmla="*/ 472651 h 1493479"/>
              <a:gd name="connsiteX211" fmla="*/ 5825447 w 6186130"/>
              <a:gd name="connsiteY211" fmla="*/ 494947 h 1493479"/>
              <a:gd name="connsiteX212" fmla="*/ 5702274 w 6186130"/>
              <a:gd name="connsiteY212" fmla="*/ 494947 h 1493479"/>
              <a:gd name="connsiteX213" fmla="*/ 5680075 w 6186130"/>
              <a:gd name="connsiteY213" fmla="*/ 472651 h 1493479"/>
              <a:gd name="connsiteX214" fmla="*/ 5702274 w 6186130"/>
              <a:gd name="connsiteY214" fmla="*/ 439738 h 1493479"/>
              <a:gd name="connsiteX215" fmla="*/ 997548 w 6186130"/>
              <a:gd name="connsiteY215" fmla="*/ 401698 h 1493479"/>
              <a:gd name="connsiteX216" fmla="*/ 1010916 w 6186130"/>
              <a:gd name="connsiteY216" fmla="*/ 405144 h 1493479"/>
              <a:gd name="connsiteX217" fmla="*/ 922338 w 6186130"/>
              <a:gd name="connsiteY217" fmla="*/ 550505 h 1493479"/>
              <a:gd name="connsiteX218" fmla="*/ 997548 w 6186130"/>
              <a:gd name="connsiteY218" fmla="*/ 401698 h 1493479"/>
              <a:gd name="connsiteX219" fmla="*/ 640693 w 6186130"/>
              <a:gd name="connsiteY219" fmla="*/ 394027 h 1493479"/>
              <a:gd name="connsiteX220" fmla="*/ 528638 w 6186130"/>
              <a:gd name="connsiteY220" fmla="*/ 583844 h 1493479"/>
              <a:gd name="connsiteX221" fmla="*/ 640693 w 6186130"/>
              <a:gd name="connsiteY221" fmla="*/ 394027 h 1493479"/>
              <a:gd name="connsiteX222" fmla="*/ 640074 w 6186130"/>
              <a:gd name="connsiteY222" fmla="*/ 349011 h 1493479"/>
              <a:gd name="connsiteX223" fmla="*/ 460200 w 6186130"/>
              <a:gd name="connsiteY223" fmla="*/ 584853 h 1493479"/>
              <a:gd name="connsiteX224" fmla="*/ 415232 w 6186130"/>
              <a:gd name="connsiteY224" fmla="*/ 528768 h 1493479"/>
              <a:gd name="connsiteX225" fmla="*/ 426384 w 6186130"/>
              <a:gd name="connsiteY225" fmla="*/ 461180 h 1493479"/>
              <a:gd name="connsiteX226" fmla="*/ 415232 w 6186130"/>
              <a:gd name="connsiteY226" fmla="*/ 450035 h 1493479"/>
              <a:gd name="connsiteX227" fmla="*/ 358751 w 6186130"/>
              <a:gd name="connsiteY227" fmla="*/ 539913 h 1493479"/>
              <a:gd name="connsiteX228" fmla="*/ 471352 w 6186130"/>
              <a:gd name="connsiteY228" fmla="*/ 652082 h 1493479"/>
              <a:gd name="connsiteX229" fmla="*/ 550137 w 6186130"/>
              <a:gd name="connsiteY229" fmla="*/ 719671 h 1493479"/>
              <a:gd name="connsiteX230" fmla="*/ 640074 w 6186130"/>
              <a:gd name="connsiteY230" fmla="*/ 697021 h 1493479"/>
              <a:gd name="connsiteX231" fmla="*/ 628562 w 6186130"/>
              <a:gd name="connsiteY231" fmla="*/ 730816 h 1493479"/>
              <a:gd name="connsiteX232" fmla="*/ 415232 w 6186130"/>
              <a:gd name="connsiteY232" fmla="*/ 865274 h 1493479"/>
              <a:gd name="connsiteX233" fmla="*/ 336447 w 6186130"/>
              <a:gd name="connsiteY233" fmla="*/ 1022741 h 1493479"/>
              <a:gd name="connsiteX234" fmla="*/ 460200 w 6186130"/>
              <a:gd name="connsiteY234" fmla="*/ 1134910 h 1493479"/>
              <a:gd name="connsiteX235" fmla="*/ 662379 w 6186130"/>
              <a:gd name="connsiteY235" fmla="*/ 955153 h 1493479"/>
              <a:gd name="connsiteX236" fmla="*/ 685043 w 6186130"/>
              <a:gd name="connsiteY236" fmla="*/ 764250 h 1493479"/>
              <a:gd name="connsiteX237" fmla="*/ 876069 w 6186130"/>
              <a:gd name="connsiteY237" fmla="*/ 640937 h 1493479"/>
              <a:gd name="connsiteX238" fmla="*/ 898373 w 6186130"/>
              <a:gd name="connsiteY238" fmla="*/ 674731 h 1493479"/>
              <a:gd name="connsiteX239" fmla="*/ 752316 w 6186130"/>
              <a:gd name="connsiteY239" fmla="*/ 910213 h 1493479"/>
              <a:gd name="connsiteX240" fmla="*/ 966006 w 6186130"/>
              <a:gd name="connsiteY240" fmla="*/ 1134910 h 1493479"/>
              <a:gd name="connsiteX241" fmla="*/ 1168184 w 6186130"/>
              <a:gd name="connsiteY241" fmla="*/ 944008 h 1493479"/>
              <a:gd name="connsiteX242" fmla="*/ 1033279 w 6186130"/>
              <a:gd name="connsiteY242" fmla="*/ 786540 h 1493479"/>
              <a:gd name="connsiteX243" fmla="*/ 898373 w 6186130"/>
              <a:gd name="connsiteY243" fmla="*/ 899068 h 1493479"/>
              <a:gd name="connsiteX244" fmla="*/ 977158 w 6186130"/>
              <a:gd name="connsiteY244" fmla="*/ 988947 h 1493479"/>
              <a:gd name="connsiteX245" fmla="*/ 1010974 w 6186130"/>
              <a:gd name="connsiteY245" fmla="*/ 966298 h 1493479"/>
              <a:gd name="connsiteX246" fmla="*/ 977158 w 6186130"/>
              <a:gd name="connsiteY246" fmla="*/ 887923 h 1493479"/>
              <a:gd name="connsiteX247" fmla="*/ 1022127 w 6186130"/>
              <a:gd name="connsiteY247" fmla="*/ 842984 h 1493479"/>
              <a:gd name="connsiteX248" fmla="*/ 1100911 w 6186130"/>
              <a:gd name="connsiteY248" fmla="*/ 944008 h 1493479"/>
              <a:gd name="connsiteX249" fmla="*/ 977158 w 6186130"/>
              <a:gd name="connsiteY249" fmla="*/ 1078826 h 1493479"/>
              <a:gd name="connsiteX250" fmla="*/ 831100 w 6186130"/>
              <a:gd name="connsiteY250" fmla="*/ 899068 h 1493479"/>
              <a:gd name="connsiteX251" fmla="*/ 966006 w 6186130"/>
              <a:gd name="connsiteY251" fmla="*/ 708526 h 1493479"/>
              <a:gd name="connsiteX252" fmla="*/ 1078247 w 6186130"/>
              <a:gd name="connsiteY252" fmla="*/ 674731 h 1493479"/>
              <a:gd name="connsiteX253" fmla="*/ 1022127 w 6186130"/>
              <a:gd name="connsiteY253" fmla="*/ 640937 h 1493479"/>
              <a:gd name="connsiteX254" fmla="*/ 966006 w 6186130"/>
              <a:gd name="connsiteY254" fmla="*/ 652082 h 1493479"/>
              <a:gd name="connsiteX255" fmla="*/ 932190 w 6186130"/>
              <a:gd name="connsiteY255" fmla="*/ 607143 h 1493479"/>
              <a:gd name="connsiteX256" fmla="*/ 1078247 w 6186130"/>
              <a:gd name="connsiteY256" fmla="*/ 416240 h 1493479"/>
              <a:gd name="connsiteX257" fmla="*/ 999822 w 6186130"/>
              <a:gd name="connsiteY257" fmla="*/ 349011 h 1493479"/>
              <a:gd name="connsiteX258" fmla="*/ 853405 w 6186130"/>
              <a:gd name="connsiteY258" fmla="*/ 551058 h 1493479"/>
              <a:gd name="connsiteX259" fmla="*/ 853405 w 6186130"/>
              <a:gd name="connsiteY259" fmla="*/ 595998 h 1493479"/>
              <a:gd name="connsiteX260" fmla="*/ 696195 w 6186130"/>
              <a:gd name="connsiteY260" fmla="*/ 708526 h 1493479"/>
              <a:gd name="connsiteX261" fmla="*/ 696195 w 6186130"/>
              <a:gd name="connsiteY261" fmla="*/ 640937 h 1493479"/>
              <a:gd name="connsiteX262" fmla="*/ 763468 w 6186130"/>
              <a:gd name="connsiteY262" fmla="*/ 539913 h 1493479"/>
              <a:gd name="connsiteX263" fmla="*/ 730011 w 6186130"/>
              <a:gd name="connsiteY263" fmla="*/ 517264 h 1493479"/>
              <a:gd name="connsiteX264" fmla="*/ 651226 w 6186130"/>
              <a:gd name="connsiteY264" fmla="*/ 618647 h 1493479"/>
              <a:gd name="connsiteX265" fmla="*/ 561289 w 6186130"/>
              <a:gd name="connsiteY265" fmla="*/ 674731 h 1493479"/>
              <a:gd name="connsiteX266" fmla="*/ 527473 w 6186130"/>
              <a:gd name="connsiteY266" fmla="*/ 640937 h 1493479"/>
              <a:gd name="connsiteX267" fmla="*/ 707347 w 6186130"/>
              <a:gd name="connsiteY267" fmla="*/ 405095 h 1493479"/>
              <a:gd name="connsiteX268" fmla="*/ 640074 w 6186130"/>
              <a:gd name="connsiteY268" fmla="*/ 349011 h 1493479"/>
              <a:gd name="connsiteX269" fmla="*/ 5938413 w 6186130"/>
              <a:gd name="connsiteY269" fmla="*/ 214313 h 1493479"/>
              <a:gd name="connsiteX270" fmla="*/ 5960709 w 6186130"/>
              <a:gd name="connsiteY270" fmla="*/ 247612 h 1493479"/>
              <a:gd name="connsiteX271" fmla="*/ 5960709 w 6186130"/>
              <a:gd name="connsiteY271" fmla="*/ 359685 h 1493479"/>
              <a:gd name="connsiteX272" fmla="*/ 5938413 w 6186130"/>
              <a:gd name="connsiteY272" fmla="*/ 393343 h 1493479"/>
              <a:gd name="connsiteX273" fmla="*/ 5905500 w 6186130"/>
              <a:gd name="connsiteY273" fmla="*/ 359685 h 1493479"/>
              <a:gd name="connsiteX274" fmla="*/ 5905500 w 6186130"/>
              <a:gd name="connsiteY274" fmla="*/ 247612 h 1493479"/>
              <a:gd name="connsiteX275" fmla="*/ 5938413 w 6186130"/>
              <a:gd name="connsiteY275" fmla="*/ 214313 h 1493479"/>
              <a:gd name="connsiteX276" fmla="*/ 752316 w 6186130"/>
              <a:gd name="connsiteY276" fmla="*/ 79375 h 1493479"/>
              <a:gd name="connsiteX277" fmla="*/ 966006 w 6186130"/>
              <a:gd name="connsiteY277" fmla="*/ 112810 h 1493479"/>
              <a:gd name="connsiteX278" fmla="*/ 966006 w 6186130"/>
              <a:gd name="connsiteY278" fmla="*/ 124314 h 1493479"/>
              <a:gd name="connsiteX279" fmla="*/ 954854 w 6186130"/>
              <a:gd name="connsiteY279" fmla="*/ 124314 h 1493479"/>
              <a:gd name="connsiteX280" fmla="*/ 797284 w 6186130"/>
              <a:gd name="connsiteY280" fmla="*/ 90520 h 1493479"/>
              <a:gd name="connsiteX281" fmla="*/ 651226 w 6186130"/>
              <a:gd name="connsiteY281" fmla="*/ 180398 h 1493479"/>
              <a:gd name="connsiteX282" fmla="*/ 707347 w 6186130"/>
              <a:gd name="connsiteY282" fmla="*/ 225338 h 1493479"/>
              <a:gd name="connsiteX283" fmla="*/ 887221 w 6186130"/>
              <a:gd name="connsiteY283" fmla="*/ 157749 h 1493479"/>
              <a:gd name="connsiteX284" fmla="*/ 1033279 w 6186130"/>
              <a:gd name="connsiteY284" fmla="*/ 191543 h 1493479"/>
              <a:gd name="connsiteX285" fmla="*/ 1415691 w 6186130"/>
              <a:gd name="connsiteY285" fmla="*/ 753105 h 1493479"/>
              <a:gd name="connsiteX286" fmla="*/ 1381875 w 6186130"/>
              <a:gd name="connsiteY286" fmla="*/ 966298 h 1493479"/>
              <a:gd name="connsiteX287" fmla="*/ 1381875 w 6186130"/>
              <a:gd name="connsiteY287" fmla="*/ 955153 h 1493479"/>
              <a:gd name="connsiteX288" fmla="*/ 1404539 w 6186130"/>
              <a:gd name="connsiteY288" fmla="*/ 798045 h 1493479"/>
              <a:gd name="connsiteX289" fmla="*/ 1314602 w 6186130"/>
              <a:gd name="connsiteY289" fmla="*/ 652082 h 1493479"/>
              <a:gd name="connsiteX290" fmla="*/ 1269633 w 6186130"/>
              <a:gd name="connsiteY290" fmla="*/ 708526 h 1493479"/>
              <a:gd name="connsiteX291" fmla="*/ 1336906 w 6186130"/>
              <a:gd name="connsiteY291" fmla="*/ 887923 h 1493479"/>
              <a:gd name="connsiteX292" fmla="*/ 1314602 w 6186130"/>
              <a:gd name="connsiteY292" fmla="*/ 1033886 h 1493479"/>
              <a:gd name="connsiteX293" fmla="*/ 752316 w 6186130"/>
              <a:gd name="connsiteY293" fmla="*/ 1415691 h 1493479"/>
              <a:gd name="connsiteX294" fmla="*/ 538625 w 6186130"/>
              <a:gd name="connsiteY294" fmla="*/ 1382256 h 1493479"/>
              <a:gd name="connsiteX295" fmla="*/ 538625 w 6186130"/>
              <a:gd name="connsiteY295" fmla="*/ 1370751 h 1493479"/>
              <a:gd name="connsiteX296" fmla="*/ 696195 w 6186130"/>
              <a:gd name="connsiteY296" fmla="*/ 1404546 h 1493479"/>
              <a:gd name="connsiteX297" fmla="*/ 842253 w 6186130"/>
              <a:gd name="connsiteY297" fmla="*/ 1314667 h 1493479"/>
              <a:gd name="connsiteX298" fmla="*/ 797284 w 6186130"/>
              <a:gd name="connsiteY298" fmla="*/ 1269728 h 1493479"/>
              <a:gd name="connsiteX299" fmla="*/ 617410 w 6186130"/>
              <a:gd name="connsiteY299" fmla="*/ 1337317 h 1493479"/>
              <a:gd name="connsiteX300" fmla="*/ 460200 w 6186130"/>
              <a:gd name="connsiteY300" fmla="*/ 1314667 h 1493479"/>
              <a:gd name="connsiteX301" fmla="*/ 77788 w 6186130"/>
              <a:gd name="connsiteY301" fmla="*/ 753105 h 1493479"/>
              <a:gd name="connsiteX302" fmla="*/ 111604 w 6186130"/>
              <a:gd name="connsiteY302" fmla="*/ 539913 h 1493479"/>
              <a:gd name="connsiteX303" fmla="*/ 122756 w 6186130"/>
              <a:gd name="connsiteY303" fmla="*/ 539913 h 1493479"/>
              <a:gd name="connsiteX304" fmla="*/ 100452 w 6186130"/>
              <a:gd name="connsiteY304" fmla="*/ 697021 h 1493479"/>
              <a:gd name="connsiteX305" fmla="*/ 178877 w 6186130"/>
              <a:gd name="connsiteY305" fmla="*/ 842984 h 1493479"/>
              <a:gd name="connsiteX306" fmla="*/ 235358 w 6186130"/>
              <a:gd name="connsiteY306" fmla="*/ 798045 h 1493479"/>
              <a:gd name="connsiteX307" fmla="*/ 167725 w 6186130"/>
              <a:gd name="connsiteY307" fmla="*/ 607143 h 1493479"/>
              <a:gd name="connsiteX308" fmla="*/ 190389 w 6186130"/>
              <a:gd name="connsiteY308" fmla="*/ 461180 h 1493479"/>
              <a:gd name="connsiteX309" fmla="*/ 752316 w 6186130"/>
              <a:gd name="connsiteY309" fmla="*/ 79375 h 1493479"/>
              <a:gd name="connsiteX310" fmla="*/ 753107 w 6186130"/>
              <a:gd name="connsiteY310" fmla="*/ 33787 h 1493479"/>
              <a:gd name="connsiteX311" fmla="*/ 33807 w 6186130"/>
              <a:gd name="connsiteY311" fmla="*/ 752311 h 1493479"/>
              <a:gd name="connsiteX312" fmla="*/ 753107 w 6186130"/>
              <a:gd name="connsiteY312" fmla="*/ 1459691 h 1493479"/>
              <a:gd name="connsiteX313" fmla="*/ 1461258 w 6186130"/>
              <a:gd name="connsiteY313" fmla="*/ 752311 h 1493479"/>
              <a:gd name="connsiteX314" fmla="*/ 753107 w 6186130"/>
              <a:gd name="connsiteY314" fmla="*/ 33787 h 1493479"/>
              <a:gd name="connsiteX315" fmla="*/ 753107 w 6186130"/>
              <a:gd name="connsiteY315" fmla="*/ 0 h 1493479"/>
              <a:gd name="connsiteX316" fmla="*/ 1495065 w 6186130"/>
              <a:gd name="connsiteY316" fmla="*/ 752311 h 1493479"/>
              <a:gd name="connsiteX317" fmla="*/ 753107 w 6186130"/>
              <a:gd name="connsiteY317" fmla="*/ 1493479 h 1493479"/>
              <a:gd name="connsiteX318" fmla="*/ 0 w 6186130"/>
              <a:gd name="connsiteY318" fmla="*/ 752311 h 1493479"/>
              <a:gd name="connsiteX319" fmla="*/ 753107 w 6186130"/>
              <a:gd name="connsiteY319" fmla="*/ 0 h 149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6186130" h="1493479">
                <a:moveTo>
                  <a:pt x="617180" y="798513"/>
                </a:moveTo>
                <a:cubicBezTo>
                  <a:pt x="606097" y="921063"/>
                  <a:pt x="561407" y="1066480"/>
                  <a:pt x="460944" y="1077556"/>
                </a:cubicBezTo>
                <a:cubicBezTo>
                  <a:pt x="427337" y="1077556"/>
                  <a:pt x="404813" y="1055047"/>
                  <a:pt x="404813" y="1021819"/>
                </a:cubicBezTo>
                <a:cubicBezTo>
                  <a:pt x="404813" y="932497"/>
                  <a:pt x="527800" y="843174"/>
                  <a:pt x="617180" y="798513"/>
                </a:cubicBezTo>
                <a:close/>
                <a:moveTo>
                  <a:pt x="5241925" y="675084"/>
                </a:moveTo>
                <a:cubicBezTo>
                  <a:pt x="5174467" y="675084"/>
                  <a:pt x="5141097" y="719930"/>
                  <a:pt x="5141097" y="786660"/>
                </a:cubicBezTo>
                <a:lnTo>
                  <a:pt x="5342753" y="786660"/>
                </a:lnTo>
                <a:cubicBezTo>
                  <a:pt x="5331630" y="731052"/>
                  <a:pt x="5297901" y="675084"/>
                  <a:pt x="5241925" y="675084"/>
                </a:cubicBezTo>
                <a:close/>
                <a:moveTo>
                  <a:pt x="3530600" y="675084"/>
                </a:moveTo>
                <a:cubicBezTo>
                  <a:pt x="3474625" y="675084"/>
                  <a:pt x="3440896" y="719930"/>
                  <a:pt x="3440896" y="786660"/>
                </a:cubicBezTo>
                <a:lnTo>
                  <a:pt x="3631428" y="786660"/>
                </a:lnTo>
                <a:cubicBezTo>
                  <a:pt x="3631428" y="731052"/>
                  <a:pt x="3597699" y="675084"/>
                  <a:pt x="3530600" y="675084"/>
                </a:cubicBezTo>
                <a:close/>
                <a:moveTo>
                  <a:pt x="4466008" y="641351"/>
                </a:moveTo>
                <a:cubicBezTo>
                  <a:pt x="4499382" y="641351"/>
                  <a:pt x="4499382" y="641351"/>
                  <a:pt x="4499382" y="641351"/>
                </a:cubicBezTo>
                <a:cubicBezTo>
                  <a:pt x="4510866" y="641351"/>
                  <a:pt x="4510866" y="641351"/>
                  <a:pt x="4510866" y="652473"/>
                </a:cubicBezTo>
                <a:cubicBezTo>
                  <a:pt x="4510866" y="865227"/>
                  <a:pt x="4510866" y="865227"/>
                  <a:pt x="4510866" y="865227"/>
                </a:cubicBezTo>
                <a:cubicBezTo>
                  <a:pt x="4510866" y="898952"/>
                  <a:pt x="4521991" y="954921"/>
                  <a:pt x="4589098" y="954921"/>
                </a:cubicBezTo>
                <a:cubicBezTo>
                  <a:pt x="4611706" y="954921"/>
                  <a:pt x="4656563" y="943799"/>
                  <a:pt x="4678813" y="910074"/>
                </a:cubicBezTo>
                <a:cubicBezTo>
                  <a:pt x="4678813" y="652473"/>
                  <a:pt x="4678813" y="652473"/>
                  <a:pt x="4678813" y="652473"/>
                </a:cubicBezTo>
                <a:cubicBezTo>
                  <a:pt x="4678813" y="641351"/>
                  <a:pt x="4678813" y="641351"/>
                  <a:pt x="4690296" y="641351"/>
                </a:cubicBezTo>
                <a:cubicBezTo>
                  <a:pt x="4723670" y="641351"/>
                  <a:pt x="4723670" y="641351"/>
                  <a:pt x="4723670" y="641351"/>
                </a:cubicBezTo>
                <a:cubicBezTo>
                  <a:pt x="4735154" y="641351"/>
                  <a:pt x="4735154" y="641351"/>
                  <a:pt x="4735154" y="652473"/>
                </a:cubicBezTo>
                <a:cubicBezTo>
                  <a:pt x="4735154" y="977523"/>
                  <a:pt x="4735154" y="977523"/>
                  <a:pt x="4735154" y="977523"/>
                </a:cubicBezTo>
                <a:cubicBezTo>
                  <a:pt x="4735154" y="988645"/>
                  <a:pt x="4735154" y="999767"/>
                  <a:pt x="4723670" y="999767"/>
                </a:cubicBezTo>
                <a:cubicBezTo>
                  <a:pt x="4701421" y="999767"/>
                  <a:pt x="4701421" y="999767"/>
                  <a:pt x="4701421" y="999767"/>
                </a:cubicBezTo>
                <a:cubicBezTo>
                  <a:pt x="4690296" y="999767"/>
                  <a:pt x="4678813" y="988645"/>
                  <a:pt x="4678813" y="977523"/>
                </a:cubicBezTo>
                <a:cubicBezTo>
                  <a:pt x="4678813" y="954921"/>
                  <a:pt x="4678813" y="954921"/>
                  <a:pt x="4678813" y="954921"/>
                </a:cubicBezTo>
                <a:cubicBezTo>
                  <a:pt x="4667688" y="977523"/>
                  <a:pt x="4633955" y="999767"/>
                  <a:pt x="4577973" y="999767"/>
                </a:cubicBezTo>
                <a:cubicBezTo>
                  <a:pt x="4488258" y="999767"/>
                  <a:pt x="4454525" y="943799"/>
                  <a:pt x="4454525" y="865227"/>
                </a:cubicBezTo>
                <a:cubicBezTo>
                  <a:pt x="4454525" y="652473"/>
                  <a:pt x="4454525" y="652473"/>
                  <a:pt x="4454525" y="652473"/>
                </a:cubicBezTo>
                <a:cubicBezTo>
                  <a:pt x="4454525" y="641351"/>
                  <a:pt x="4454525" y="641351"/>
                  <a:pt x="4466008" y="641351"/>
                </a:cubicBezTo>
                <a:close/>
                <a:moveTo>
                  <a:pt x="5588935" y="630238"/>
                </a:moveTo>
                <a:cubicBezTo>
                  <a:pt x="5633590" y="630238"/>
                  <a:pt x="5666813" y="641360"/>
                  <a:pt x="5700394" y="663962"/>
                </a:cubicBezTo>
                <a:lnTo>
                  <a:pt x="5700394" y="675084"/>
                </a:lnTo>
                <a:cubicBezTo>
                  <a:pt x="5689320" y="697328"/>
                  <a:pt x="5689320" y="697328"/>
                  <a:pt x="5689320" y="697328"/>
                </a:cubicBezTo>
                <a:cubicBezTo>
                  <a:pt x="5678245" y="708808"/>
                  <a:pt x="5678245" y="708808"/>
                  <a:pt x="5666813" y="697328"/>
                </a:cubicBezTo>
                <a:cubicBezTo>
                  <a:pt x="5644664" y="686206"/>
                  <a:pt x="5622158" y="675084"/>
                  <a:pt x="5588935" y="675084"/>
                </a:cubicBezTo>
                <a:cubicBezTo>
                  <a:pt x="5532848" y="675084"/>
                  <a:pt x="5510699" y="697328"/>
                  <a:pt x="5510699" y="731052"/>
                </a:cubicBezTo>
                <a:cubicBezTo>
                  <a:pt x="5510699" y="775539"/>
                  <a:pt x="5544280" y="775539"/>
                  <a:pt x="5588935" y="786660"/>
                </a:cubicBezTo>
                <a:cubicBezTo>
                  <a:pt x="5644664" y="798141"/>
                  <a:pt x="5711469" y="820384"/>
                  <a:pt x="5711469" y="898954"/>
                </a:cubicBezTo>
                <a:cubicBezTo>
                  <a:pt x="5711469" y="966043"/>
                  <a:pt x="5655739" y="999767"/>
                  <a:pt x="5577503" y="999767"/>
                </a:cubicBezTo>
                <a:cubicBezTo>
                  <a:pt x="5521774" y="999767"/>
                  <a:pt x="5477118" y="988646"/>
                  <a:pt x="5454969" y="966043"/>
                </a:cubicBezTo>
                <a:cubicBezTo>
                  <a:pt x="5443538" y="954922"/>
                  <a:pt x="5443538" y="954922"/>
                  <a:pt x="5443538" y="943800"/>
                </a:cubicBezTo>
                <a:cubicBezTo>
                  <a:pt x="5466044" y="921198"/>
                  <a:pt x="5466044" y="921198"/>
                  <a:pt x="5466044" y="921198"/>
                </a:cubicBezTo>
                <a:lnTo>
                  <a:pt x="5477118" y="921198"/>
                </a:lnTo>
                <a:cubicBezTo>
                  <a:pt x="5510699" y="943800"/>
                  <a:pt x="5532848" y="954922"/>
                  <a:pt x="5577503" y="954922"/>
                </a:cubicBezTo>
                <a:cubicBezTo>
                  <a:pt x="5622158" y="954922"/>
                  <a:pt x="5655739" y="932678"/>
                  <a:pt x="5655739" y="898954"/>
                </a:cubicBezTo>
                <a:cubicBezTo>
                  <a:pt x="5655739" y="865230"/>
                  <a:pt x="5611084" y="854108"/>
                  <a:pt x="5566429" y="842987"/>
                </a:cubicBezTo>
                <a:cubicBezTo>
                  <a:pt x="5521774" y="831506"/>
                  <a:pt x="5454969" y="809263"/>
                  <a:pt x="5454969" y="731052"/>
                </a:cubicBezTo>
                <a:cubicBezTo>
                  <a:pt x="5454969" y="675084"/>
                  <a:pt x="5510699" y="630238"/>
                  <a:pt x="5588935" y="630238"/>
                </a:cubicBezTo>
                <a:close/>
                <a:moveTo>
                  <a:pt x="5241925" y="630238"/>
                </a:moveTo>
                <a:cubicBezTo>
                  <a:pt x="5353877" y="630238"/>
                  <a:pt x="5398729" y="731052"/>
                  <a:pt x="5398729" y="809263"/>
                </a:cubicBezTo>
                <a:cubicBezTo>
                  <a:pt x="5398729" y="809263"/>
                  <a:pt x="5398729" y="809263"/>
                  <a:pt x="5398729" y="820384"/>
                </a:cubicBezTo>
                <a:cubicBezTo>
                  <a:pt x="5398729" y="831506"/>
                  <a:pt x="5387606" y="831506"/>
                  <a:pt x="5387606" y="831506"/>
                </a:cubicBezTo>
                <a:cubicBezTo>
                  <a:pt x="5387606" y="831506"/>
                  <a:pt x="5387606" y="831506"/>
                  <a:pt x="5141097" y="831506"/>
                </a:cubicBezTo>
                <a:cubicBezTo>
                  <a:pt x="5141097" y="898954"/>
                  <a:pt x="5174467" y="954922"/>
                  <a:pt x="5253049" y="954922"/>
                </a:cubicBezTo>
                <a:cubicBezTo>
                  <a:pt x="5286778" y="954922"/>
                  <a:pt x="5309024" y="943800"/>
                  <a:pt x="5342753" y="932678"/>
                </a:cubicBezTo>
                <a:cubicBezTo>
                  <a:pt x="5342753" y="921198"/>
                  <a:pt x="5353877" y="921198"/>
                  <a:pt x="5353877" y="932678"/>
                </a:cubicBezTo>
                <a:cubicBezTo>
                  <a:pt x="5353877" y="932678"/>
                  <a:pt x="5353877" y="932678"/>
                  <a:pt x="5365359" y="943800"/>
                </a:cubicBezTo>
                <a:cubicBezTo>
                  <a:pt x="5376482" y="954922"/>
                  <a:pt x="5376482" y="966043"/>
                  <a:pt x="5365359" y="966043"/>
                </a:cubicBezTo>
                <a:cubicBezTo>
                  <a:pt x="5331630" y="988646"/>
                  <a:pt x="5297901" y="999767"/>
                  <a:pt x="5253049" y="999767"/>
                </a:cubicBezTo>
                <a:cubicBezTo>
                  <a:pt x="5129615" y="999767"/>
                  <a:pt x="5084763" y="910076"/>
                  <a:pt x="5084763" y="820384"/>
                </a:cubicBezTo>
                <a:cubicBezTo>
                  <a:pt x="5084763" y="719930"/>
                  <a:pt x="5129615" y="630238"/>
                  <a:pt x="5241925" y="630238"/>
                </a:cubicBezTo>
                <a:close/>
                <a:moveTo>
                  <a:pt x="5004797" y="630238"/>
                </a:moveTo>
                <a:cubicBezTo>
                  <a:pt x="5015878" y="630238"/>
                  <a:pt x="5026960" y="630238"/>
                  <a:pt x="5038041" y="630238"/>
                </a:cubicBezTo>
                <a:cubicBezTo>
                  <a:pt x="5049480" y="630238"/>
                  <a:pt x="5049480" y="641360"/>
                  <a:pt x="5049480" y="652482"/>
                </a:cubicBezTo>
                <a:cubicBezTo>
                  <a:pt x="5038041" y="675084"/>
                  <a:pt x="5038041" y="675084"/>
                  <a:pt x="5038041" y="675084"/>
                </a:cubicBezTo>
                <a:cubicBezTo>
                  <a:pt x="5038041" y="686206"/>
                  <a:pt x="5038041" y="686206"/>
                  <a:pt x="5026960" y="686206"/>
                </a:cubicBezTo>
                <a:cubicBezTo>
                  <a:pt x="5015878" y="686206"/>
                  <a:pt x="5004797" y="686206"/>
                  <a:pt x="4993358" y="686206"/>
                </a:cubicBezTo>
                <a:cubicBezTo>
                  <a:pt x="4971194" y="686206"/>
                  <a:pt x="4937592" y="697328"/>
                  <a:pt x="4915429" y="731052"/>
                </a:cubicBezTo>
                <a:cubicBezTo>
                  <a:pt x="4915429" y="977524"/>
                  <a:pt x="4915429" y="977524"/>
                  <a:pt x="4915429" y="977524"/>
                </a:cubicBezTo>
                <a:cubicBezTo>
                  <a:pt x="4915429" y="988646"/>
                  <a:pt x="4903990" y="999767"/>
                  <a:pt x="4892908" y="999767"/>
                </a:cubicBezTo>
                <a:lnTo>
                  <a:pt x="4870745" y="999767"/>
                </a:lnTo>
                <a:cubicBezTo>
                  <a:pt x="4859306" y="999767"/>
                  <a:pt x="4848225" y="988646"/>
                  <a:pt x="4848225" y="977524"/>
                </a:cubicBezTo>
                <a:cubicBezTo>
                  <a:pt x="4848225" y="652482"/>
                  <a:pt x="4848225" y="652482"/>
                  <a:pt x="4848225" y="652482"/>
                </a:cubicBezTo>
                <a:cubicBezTo>
                  <a:pt x="4848225" y="641360"/>
                  <a:pt x="4859306" y="641360"/>
                  <a:pt x="4870745" y="641360"/>
                </a:cubicBezTo>
                <a:cubicBezTo>
                  <a:pt x="4892908" y="641360"/>
                  <a:pt x="4892908" y="641360"/>
                  <a:pt x="4892908" y="641360"/>
                </a:cubicBezTo>
                <a:cubicBezTo>
                  <a:pt x="4903990" y="641360"/>
                  <a:pt x="4903990" y="641360"/>
                  <a:pt x="4903990" y="652482"/>
                </a:cubicBezTo>
                <a:cubicBezTo>
                  <a:pt x="4903990" y="686206"/>
                  <a:pt x="4903990" y="686206"/>
                  <a:pt x="4903990" y="686206"/>
                </a:cubicBezTo>
                <a:cubicBezTo>
                  <a:pt x="4926511" y="652482"/>
                  <a:pt x="4960113" y="630238"/>
                  <a:pt x="5004797" y="630238"/>
                </a:cubicBezTo>
                <a:close/>
                <a:moveTo>
                  <a:pt x="3946548" y="630238"/>
                </a:moveTo>
                <a:cubicBezTo>
                  <a:pt x="4036259" y="630238"/>
                  <a:pt x="4069991" y="697328"/>
                  <a:pt x="4069991" y="764417"/>
                </a:cubicBezTo>
                <a:cubicBezTo>
                  <a:pt x="4069991" y="977524"/>
                  <a:pt x="4069991" y="977524"/>
                  <a:pt x="4069991" y="977524"/>
                </a:cubicBezTo>
                <a:cubicBezTo>
                  <a:pt x="4069991" y="988646"/>
                  <a:pt x="4069991" y="999767"/>
                  <a:pt x="4058867" y="999767"/>
                </a:cubicBezTo>
                <a:cubicBezTo>
                  <a:pt x="4025135" y="999767"/>
                  <a:pt x="4025135" y="999767"/>
                  <a:pt x="4025135" y="999767"/>
                </a:cubicBezTo>
                <a:cubicBezTo>
                  <a:pt x="4014011" y="999767"/>
                  <a:pt x="4014011" y="988646"/>
                  <a:pt x="4014011" y="977524"/>
                </a:cubicBezTo>
                <a:cubicBezTo>
                  <a:pt x="4014011" y="775539"/>
                  <a:pt x="4014011" y="775539"/>
                  <a:pt x="4014011" y="775539"/>
                </a:cubicBezTo>
                <a:cubicBezTo>
                  <a:pt x="4014011" y="731052"/>
                  <a:pt x="4002528" y="675084"/>
                  <a:pt x="3935424" y="675084"/>
                </a:cubicBezTo>
                <a:cubicBezTo>
                  <a:pt x="3901693" y="675084"/>
                  <a:pt x="3867961" y="686206"/>
                  <a:pt x="3845713" y="731052"/>
                </a:cubicBezTo>
                <a:cubicBezTo>
                  <a:pt x="3845713" y="977524"/>
                  <a:pt x="3845713" y="977524"/>
                  <a:pt x="3845713" y="977524"/>
                </a:cubicBezTo>
                <a:cubicBezTo>
                  <a:pt x="3845713" y="988646"/>
                  <a:pt x="3834588" y="999767"/>
                  <a:pt x="3823105" y="999767"/>
                </a:cubicBezTo>
                <a:lnTo>
                  <a:pt x="3800857" y="999767"/>
                </a:lnTo>
                <a:cubicBezTo>
                  <a:pt x="3789733" y="999767"/>
                  <a:pt x="3778250" y="988646"/>
                  <a:pt x="3778250" y="977524"/>
                </a:cubicBezTo>
                <a:cubicBezTo>
                  <a:pt x="3778250" y="652482"/>
                  <a:pt x="3778250" y="652482"/>
                  <a:pt x="3778250" y="652482"/>
                </a:cubicBezTo>
                <a:cubicBezTo>
                  <a:pt x="3778250" y="641360"/>
                  <a:pt x="3789733" y="641360"/>
                  <a:pt x="3800857" y="641360"/>
                </a:cubicBezTo>
                <a:cubicBezTo>
                  <a:pt x="3823105" y="641360"/>
                  <a:pt x="3823105" y="641360"/>
                  <a:pt x="3823105" y="641360"/>
                </a:cubicBezTo>
                <a:cubicBezTo>
                  <a:pt x="3834588" y="641360"/>
                  <a:pt x="3834588" y="641360"/>
                  <a:pt x="3834588" y="652482"/>
                </a:cubicBezTo>
                <a:cubicBezTo>
                  <a:pt x="3834588" y="675084"/>
                  <a:pt x="3834588" y="675084"/>
                  <a:pt x="3834588" y="675084"/>
                </a:cubicBezTo>
                <a:cubicBezTo>
                  <a:pt x="3856837" y="652482"/>
                  <a:pt x="3890568" y="630238"/>
                  <a:pt x="3946548" y="630238"/>
                </a:cubicBezTo>
                <a:close/>
                <a:moveTo>
                  <a:pt x="3541724" y="630238"/>
                </a:moveTo>
                <a:cubicBezTo>
                  <a:pt x="3654034" y="630238"/>
                  <a:pt x="3687404" y="731052"/>
                  <a:pt x="3687404" y="809263"/>
                </a:cubicBezTo>
                <a:cubicBezTo>
                  <a:pt x="3687404" y="809263"/>
                  <a:pt x="3687404" y="809263"/>
                  <a:pt x="3687404" y="820384"/>
                </a:cubicBezTo>
                <a:cubicBezTo>
                  <a:pt x="3687404" y="831506"/>
                  <a:pt x="3687404" y="831506"/>
                  <a:pt x="3676281" y="831506"/>
                </a:cubicBezTo>
                <a:cubicBezTo>
                  <a:pt x="3676281" y="831506"/>
                  <a:pt x="3676281" y="831506"/>
                  <a:pt x="3440896" y="831506"/>
                </a:cubicBezTo>
                <a:cubicBezTo>
                  <a:pt x="3440896" y="898954"/>
                  <a:pt x="3474625" y="954922"/>
                  <a:pt x="3552847" y="954922"/>
                </a:cubicBezTo>
                <a:cubicBezTo>
                  <a:pt x="3575453" y="954922"/>
                  <a:pt x="3609182" y="943800"/>
                  <a:pt x="3631428" y="932678"/>
                </a:cubicBezTo>
                <a:cubicBezTo>
                  <a:pt x="3642552" y="921198"/>
                  <a:pt x="3642552" y="921198"/>
                  <a:pt x="3654034" y="932678"/>
                </a:cubicBezTo>
                <a:cubicBezTo>
                  <a:pt x="3654034" y="932678"/>
                  <a:pt x="3654034" y="932678"/>
                  <a:pt x="3665157" y="943800"/>
                </a:cubicBezTo>
                <a:cubicBezTo>
                  <a:pt x="3665157" y="954922"/>
                  <a:pt x="3665157" y="966043"/>
                  <a:pt x="3665157" y="966043"/>
                </a:cubicBezTo>
                <a:cubicBezTo>
                  <a:pt x="3631428" y="988646"/>
                  <a:pt x="3586576" y="999767"/>
                  <a:pt x="3552847" y="999767"/>
                </a:cubicBezTo>
                <a:cubicBezTo>
                  <a:pt x="3429772" y="999767"/>
                  <a:pt x="3373438" y="910076"/>
                  <a:pt x="3373438" y="820384"/>
                </a:cubicBezTo>
                <a:cubicBezTo>
                  <a:pt x="3373438" y="719930"/>
                  <a:pt x="3429772" y="630238"/>
                  <a:pt x="3541724" y="630238"/>
                </a:cubicBezTo>
                <a:close/>
                <a:moveTo>
                  <a:pt x="5938413" y="550863"/>
                </a:moveTo>
                <a:cubicBezTo>
                  <a:pt x="5949738" y="550863"/>
                  <a:pt x="5960709" y="561963"/>
                  <a:pt x="5960709" y="573421"/>
                </a:cubicBezTo>
                <a:cubicBezTo>
                  <a:pt x="5960709" y="696236"/>
                  <a:pt x="5960709" y="696236"/>
                  <a:pt x="5960709" y="696236"/>
                </a:cubicBezTo>
                <a:cubicBezTo>
                  <a:pt x="5960709" y="707693"/>
                  <a:pt x="5949738" y="729893"/>
                  <a:pt x="5938413" y="729893"/>
                </a:cubicBezTo>
                <a:cubicBezTo>
                  <a:pt x="5916471" y="729893"/>
                  <a:pt x="5905500" y="707693"/>
                  <a:pt x="5905500" y="696236"/>
                </a:cubicBezTo>
                <a:cubicBezTo>
                  <a:pt x="5905500" y="573421"/>
                  <a:pt x="5905500" y="573421"/>
                  <a:pt x="5905500" y="573421"/>
                </a:cubicBezTo>
                <a:cubicBezTo>
                  <a:pt x="5905500" y="561963"/>
                  <a:pt x="5916471" y="550863"/>
                  <a:pt x="5938413" y="550863"/>
                </a:cubicBezTo>
                <a:close/>
                <a:moveTo>
                  <a:pt x="4216810" y="539751"/>
                </a:moveTo>
                <a:cubicBezTo>
                  <a:pt x="4250375" y="539751"/>
                  <a:pt x="4250375" y="539751"/>
                  <a:pt x="4250375" y="539751"/>
                </a:cubicBezTo>
                <a:cubicBezTo>
                  <a:pt x="4250375" y="539751"/>
                  <a:pt x="4261444" y="539751"/>
                  <a:pt x="4261444" y="550854"/>
                </a:cubicBezTo>
                <a:cubicBezTo>
                  <a:pt x="4261444" y="640391"/>
                  <a:pt x="4261444" y="640391"/>
                  <a:pt x="4261444" y="640391"/>
                </a:cubicBezTo>
                <a:cubicBezTo>
                  <a:pt x="4361780" y="640391"/>
                  <a:pt x="4361780" y="640391"/>
                  <a:pt x="4361780" y="640391"/>
                </a:cubicBezTo>
                <a:cubicBezTo>
                  <a:pt x="4373206" y="640391"/>
                  <a:pt x="4373206" y="640391"/>
                  <a:pt x="4373206" y="651494"/>
                </a:cubicBezTo>
                <a:cubicBezTo>
                  <a:pt x="4373206" y="662954"/>
                  <a:pt x="4373206" y="662954"/>
                  <a:pt x="4373206" y="662954"/>
                </a:cubicBezTo>
                <a:cubicBezTo>
                  <a:pt x="4373206" y="674057"/>
                  <a:pt x="4373206" y="685159"/>
                  <a:pt x="4361780" y="685159"/>
                </a:cubicBezTo>
                <a:cubicBezTo>
                  <a:pt x="4261444" y="685159"/>
                  <a:pt x="4261444" y="685159"/>
                  <a:pt x="4261444" y="685159"/>
                </a:cubicBezTo>
                <a:cubicBezTo>
                  <a:pt x="4261444" y="886439"/>
                  <a:pt x="4261444" y="886439"/>
                  <a:pt x="4261444" y="886439"/>
                </a:cubicBezTo>
                <a:cubicBezTo>
                  <a:pt x="4261444" y="931207"/>
                  <a:pt x="4272513" y="953413"/>
                  <a:pt x="4306077" y="953413"/>
                </a:cubicBezTo>
                <a:cubicBezTo>
                  <a:pt x="4317146" y="953413"/>
                  <a:pt x="4339641" y="953413"/>
                  <a:pt x="4350710" y="942310"/>
                </a:cubicBezTo>
                <a:cubicBezTo>
                  <a:pt x="4361780" y="931207"/>
                  <a:pt x="4361780" y="942310"/>
                  <a:pt x="4361780" y="942310"/>
                </a:cubicBezTo>
                <a:cubicBezTo>
                  <a:pt x="4373206" y="964515"/>
                  <a:pt x="4373206" y="964515"/>
                  <a:pt x="4373206" y="964515"/>
                </a:cubicBezTo>
                <a:cubicBezTo>
                  <a:pt x="4373206" y="975976"/>
                  <a:pt x="4373206" y="975976"/>
                  <a:pt x="4361780" y="987078"/>
                </a:cubicBezTo>
                <a:cubicBezTo>
                  <a:pt x="4350710" y="998181"/>
                  <a:pt x="4328572" y="998181"/>
                  <a:pt x="4295008" y="998181"/>
                </a:cubicBezTo>
                <a:cubicBezTo>
                  <a:pt x="4239306" y="998181"/>
                  <a:pt x="4205741" y="975976"/>
                  <a:pt x="4205741" y="897541"/>
                </a:cubicBezTo>
                <a:cubicBezTo>
                  <a:pt x="4205741" y="685159"/>
                  <a:pt x="4205741" y="685159"/>
                  <a:pt x="4205741" y="685159"/>
                </a:cubicBezTo>
                <a:lnTo>
                  <a:pt x="4150039" y="685159"/>
                </a:lnTo>
                <a:cubicBezTo>
                  <a:pt x="4138613" y="685159"/>
                  <a:pt x="4138613" y="674057"/>
                  <a:pt x="4138613" y="662954"/>
                </a:cubicBezTo>
                <a:cubicBezTo>
                  <a:pt x="4138613" y="651494"/>
                  <a:pt x="4138613" y="651494"/>
                  <a:pt x="4138613" y="651494"/>
                </a:cubicBezTo>
                <a:cubicBezTo>
                  <a:pt x="4138613" y="640391"/>
                  <a:pt x="4138613" y="640391"/>
                  <a:pt x="4150039" y="640391"/>
                </a:cubicBezTo>
                <a:cubicBezTo>
                  <a:pt x="4205741" y="640391"/>
                  <a:pt x="4205741" y="640391"/>
                  <a:pt x="4205741" y="640391"/>
                </a:cubicBezTo>
                <a:cubicBezTo>
                  <a:pt x="4205741" y="550854"/>
                  <a:pt x="4205741" y="550854"/>
                  <a:pt x="4205741" y="550854"/>
                </a:cubicBezTo>
                <a:cubicBezTo>
                  <a:pt x="4205741" y="539751"/>
                  <a:pt x="4205741" y="539751"/>
                  <a:pt x="4216810" y="539751"/>
                </a:cubicBezTo>
                <a:close/>
                <a:moveTo>
                  <a:pt x="2968624" y="495301"/>
                </a:moveTo>
                <a:cubicBezTo>
                  <a:pt x="3013427" y="495301"/>
                  <a:pt x="3013427" y="495301"/>
                  <a:pt x="3013427" y="495301"/>
                </a:cubicBezTo>
                <a:cubicBezTo>
                  <a:pt x="3024896" y="495301"/>
                  <a:pt x="3024896" y="506432"/>
                  <a:pt x="3024896" y="517562"/>
                </a:cubicBezTo>
                <a:cubicBezTo>
                  <a:pt x="3058229" y="674826"/>
                  <a:pt x="3114143" y="809111"/>
                  <a:pt x="3158946" y="921135"/>
                </a:cubicBezTo>
                <a:cubicBezTo>
                  <a:pt x="3214860" y="809111"/>
                  <a:pt x="3259663" y="674826"/>
                  <a:pt x="3293354" y="517562"/>
                </a:cubicBezTo>
                <a:cubicBezTo>
                  <a:pt x="3293354" y="506432"/>
                  <a:pt x="3304465" y="495301"/>
                  <a:pt x="3315577" y="495301"/>
                </a:cubicBezTo>
                <a:cubicBezTo>
                  <a:pt x="3349268" y="495301"/>
                  <a:pt x="3349268" y="495301"/>
                  <a:pt x="3349268" y="495301"/>
                </a:cubicBezTo>
                <a:lnTo>
                  <a:pt x="3360379" y="506432"/>
                </a:lnTo>
                <a:lnTo>
                  <a:pt x="3360379" y="517562"/>
                </a:lnTo>
                <a:cubicBezTo>
                  <a:pt x="3315577" y="697088"/>
                  <a:pt x="3248552" y="853993"/>
                  <a:pt x="3192279" y="988637"/>
                </a:cubicBezTo>
                <a:cubicBezTo>
                  <a:pt x="3192279" y="988637"/>
                  <a:pt x="3181168" y="999767"/>
                  <a:pt x="3170057" y="999767"/>
                </a:cubicBezTo>
                <a:lnTo>
                  <a:pt x="3147477" y="999767"/>
                </a:lnTo>
                <a:cubicBezTo>
                  <a:pt x="3136365" y="999767"/>
                  <a:pt x="3136365" y="988637"/>
                  <a:pt x="3125254" y="988637"/>
                </a:cubicBezTo>
                <a:cubicBezTo>
                  <a:pt x="3069699" y="853993"/>
                  <a:pt x="3002316" y="697088"/>
                  <a:pt x="2957513" y="517562"/>
                </a:cubicBezTo>
                <a:lnTo>
                  <a:pt x="2957513" y="506432"/>
                </a:lnTo>
                <a:close/>
                <a:moveTo>
                  <a:pt x="2463765" y="495301"/>
                </a:moveTo>
                <a:cubicBezTo>
                  <a:pt x="2731766" y="495301"/>
                  <a:pt x="2731766" y="495301"/>
                  <a:pt x="2731766" y="495301"/>
                </a:cubicBezTo>
                <a:cubicBezTo>
                  <a:pt x="2731766" y="495301"/>
                  <a:pt x="2742843" y="506432"/>
                  <a:pt x="2742843" y="517562"/>
                </a:cubicBezTo>
                <a:cubicBezTo>
                  <a:pt x="2742843" y="540183"/>
                  <a:pt x="2742843" y="540183"/>
                  <a:pt x="2742843" y="540183"/>
                </a:cubicBezTo>
                <a:cubicBezTo>
                  <a:pt x="2742843" y="551313"/>
                  <a:pt x="2731766" y="551313"/>
                  <a:pt x="2731766" y="551313"/>
                </a:cubicBezTo>
                <a:cubicBezTo>
                  <a:pt x="2508432" y="551313"/>
                  <a:pt x="2508432" y="551313"/>
                  <a:pt x="2508432" y="551313"/>
                </a:cubicBezTo>
                <a:cubicBezTo>
                  <a:pt x="2508432" y="708577"/>
                  <a:pt x="2508432" y="708577"/>
                  <a:pt x="2508432" y="708577"/>
                </a:cubicBezTo>
                <a:cubicBezTo>
                  <a:pt x="2698177" y="708577"/>
                  <a:pt x="2698177" y="708577"/>
                  <a:pt x="2698177" y="708577"/>
                </a:cubicBezTo>
                <a:cubicBezTo>
                  <a:pt x="2709611" y="708577"/>
                  <a:pt x="2720689" y="719708"/>
                  <a:pt x="2720689" y="730838"/>
                </a:cubicBezTo>
                <a:cubicBezTo>
                  <a:pt x="2720689" y="753099"/>
                  <a:pt x="2720689" y="753099"/>
                  <a:pt x="2720689" y="753099"/>
                </a:cubicBezTo>
                <a:cubicBezTo>
                  <a:pt x="2720689" y="764230"/>
                  <a:pt x="2709611" y="764230"/>
                  <a:pt x="2698177" y="764230"/>
                </a:cubicBezTo>
                <a:cubicBezTo>
                  <a:pt x="2508432" y="764230"/>
                  <a:pt x="2508432" y="764230"/>
                  <a:pt x="2508432" y="764230"/>
                </a:cubicBezTo>
                <a:cubicBezTo>
                  <a:pt x="2508432" y="943755"/>
                  <a:pt x="2508432" y="943755"/>
                  <a:pt x="2508432" y="943755"/>
                </a:cubicBezTo>
                <a:cubicBezTo>
                  <a:pt x="2731766" y="943755"/>
                  <a:pt x="2731766" y="943755"/>
                  <a:pt x="2731766" y="943755"/>
                </a:cubicBezTo>
                <a:cubicBezTo>
                  <a:pt x="2731766" y="943755"/>
                  <a:pt x="2742843" y="943755"/>
                  <a:pt x="2742843" y="954886"/>
                </a:cubicBezTo>
                <a:cubicBezTo>
                  <a:pt x="2742843" y="977506"/>
                  <a:pt x="2742843" y="977506"/>
                  <a:pt x="2742843" y="977506"/>
                </a:cubicBezTo>
                <a:cubicBezTo>
                  <a:pt x="2742843" y="988637"/>
                  <a:pt x="2731766" y="999767"/>
                  <a:pt x="2731766" y="999767"/>
                </a:cubicBezTo>
                <a:lnTo>
                  <a:pt x="2463765" y="999767"/>
                </a:lnTo>
                <a:cubicBezTo>
                  <a:pt x="2452688" y="999767"/>
                  <a:pt x="2452688" y="988637"/>
                  <a:pt x="2452688" y="977506"/>
                </a:cubicBezTo>
                <a:cubicBezTo>
                  <a:pt x="2452688" y="517562"/>
                  <a:pt x="2452688" y="517562"/>
                  <a:pt x="2452688" y="517562"/>
                </a:cubicBezTo>
                <a:cubicBezTo>
                  <a:pt x="2452688" y="506432"/>
                  <a:pt x="2452688" y="495301"/>
                  <a:pt x="2463765" y="495301"/>
                </a:cubicBezTo>
                <a:close/>
                <a:moveTo>
                  <a:pt x="2170090" y="495301"/>
                </a:moveTo>
                <a:cubicBezTo>
                  <a:pt x="2225954" y="495301"/>
                  <a:pt x="2281818" y="506432"/>
                  <a:pt x="2326581" y="551313"/>
                </a:cubicBezTo>
                <a:lnTo>
                  <a:pt x="2326581" y="562444"/>
                </a:lnTo>
                <a:cubicBezTo>
                  <a:pt x="2304379" y="585064"/>
                  <a:pt x="2304379" y="585064"/>
                  <a:pt x="2304379" y="585064"/>
                </a:cubicBezTo>
                <a:cubicBezTo>
                  <a:pt x="2304379" y="596194"/>
                  <a:pt x="2292919" y="596194"/>
                  <a:pt x="2292919" y="585064"/>
                </a:cubicBezTo>
                <a:cubicBezTo>
                  <a:pt x="2259616" y="562444"/>
                  <a:pt x="2214853" y="551313"/>
                  <a:pt x="2158630" y="551313"/>
                </a:cubicBezTo>
                <a:cubicBezTo>
                  <a:pt x="2058003" y="551313"/>
                  <a:pt x="2002139" y="641076"/>
                  <a:pt x="2002139" y="753099"/>
                </a:cubicBezTo>
                <a:cubicBezTo>
                  <a:pt x="2002139" y="865123"/>
                  <a:pt x="2058003" y="954886"/>
                  <a:pt x="2170090" y="954886"/>
                </a:cubicBezTo>
                <a:cubicBezTo>
                  <a:pt x="2203393" y="954886"/>
                  <a:pt x="2259616" y="943755"/>
                  <a:pt x="2281818" y="921135"/>
                </a:cubicBezTo>
                <a:cubicBezTo>
                  <a:pt x="2281818" y="786491"/>
                  <a:pt x="2281818" y="786491"/>
                  <a:pt x="2281818" y="786491"/>
                </a:cubicBezTo>
                <a:cubicBezTo>
                  <a:pt x="2181191" y="786491"/>
                  <a:pt x="2181191" y="786491"/>
                  <a:pt x="2181191" y="786491"/>
                </a:cubicBezTo>
                <a:cubicBezTo>
                  <a:pt x="2170090" y="786491"/>
                  <a:pt x="2170090" y="775361"/>
                  <a:pt x="2170090" y="764230"/>
                </a:cubicBezTo>
                <a:cubicBezTo>
                  <a:pt x="2170090" y="741969"/>
                  <a:pt x="2170090" y="741969"/>
                  <a:pt x="2170090" y="741969"/>
                </a:cubicBezTo>
                <a:cubicBezTo>
                  <a:pt x="2170090" y="730838"/>
                  <a:pt x="2170090" y="730838"/>
                  <a:pt x="2181191" y="730838"/>
                </a:cubicBezTo>
                <a:cubicBezTo>
                  <a:pt x="2337682" y="730838"/>
                  <a:pt x="2337682" y="730838"/>
                  <a:pt x="2337682" y="730838"/>
                </a:cubicBezTo>
                <a:cubicBezTo>
                  <a:pt x="2337682" y="730838"/>
                  <a:pt x="2349142" y="730838"/>
                  <a:pt x="2349142" y="741969"/>
                </a:cubicBezTo>
                <a:cubicBezTo>
                  <a:pt x="2349142" y="943755"/>
                  <a:pt x="2349142" y="943755"/>
                  <a:pt x="2349142" y="943755"/>
                </a:cubicBezTo>
                <a:cubicBezTo>
                  <a:pt x="2349142" y="954886"/>
                  <a:pt x="2337682" y="954886"/>
                  <a:pt x="2337682" y="966016"/>
                </a:cubicBezTo>
                <a:cubicBezTo>
                  <a:pt x="2292919" y="988637"/>
                  <a:pt x="2225954" y="999767"/>
                  <a:pt x="2170090" y="999767"/>
                </a:cubicBezTo>
                <a:cubicBezTo>
                  <a:pt x="2002139" y="999767"/>
                  <a:pt x="1946275" y="876254"/>
                  <a:pt x="1946275" y="753099"/>
                </a:cubicBezTo>
                <a:cubicBezTo>
                  <a:pt x="1946275" y="618815"/>
                  <a:pt x="2002139" y="495301"/>
                  <a:pt x="2170090" y="495301"/>
                </a:cubicBezTo>
                <a:close/>
                <a:moveTo>
                  <a:pt x="6040758" y="439738"/>
                </a:moveTo>
                <a:cubicBezTo>
                  <a:pt x="6163572" y="439738"/>
                  <a:pt x="6163572" y="439738"/>
                  <a:pt x="6163572" y="439738"/>
                </a:cubicBezTo>
                <a:cubicBezTo>
                  <a:pt x="6175030" y="439738"/>
                  <a:pt x="6186130" y="450709"/>
                  <a:pt x="6186130" y="472651"/>
                </a:cubicBezTo>
                <a:cubicBezTo>
                  <a:pt x="6186130" y="483976"/>
                  <a:pt x="6175030" y="494947"/>
                  <a:pt x="6163572" y="494947"/>
                </a:cubicBezTo>
                <a:cubicBezTo>
                  <a:pt x="6040758" y="494947"/>
                  <a:pt x="6040758" y="494947"/>
                  <a:pt x="6040758" y="494947"/>
                </a:cubicBezTo>
                <a:cubicBezTo>
                  <a:pt x="6029300" y="494947"/>
                  <a:pt x="6007100" y="483976"/>
                  <a:pt x="6007100" y="472651"/>
                </a:cubicBezTo>
                <a:cubicBezTo>
                  <a:pt x="6007100" y="450709"/>
                  <a:pt x="6029300" y="439738"/>
                  <a:pt x="6040758" y="439738"/>
                </a:cubicBezTo>
                <a:close/>
                <a:moveTo>
                  <a:pt x="5702274" y="439738"/>
                </a:moveTo>
                <a:cubicBezTo>
                  <a:pt x="5825447" y="439738"/>
                  <a:pt x="5825447" y="439738"/>
                  <a:pt x="5825447" y="439738"/>
                </a:cubicBezTo>
                <a:cubicBezTo>
                  <a:pt x="5847647" y="439738"/>
                  <a:pt x="5859105" y="450709"/>
                  <a:pt x="5859105" y="472651"/>
                </a:cubicBezTo>
                <a:cubicBezTo>
                  <a:pt x="5859105" y="483976"/>
                  <a:pt x="5847647" y="494947"/>
                  <a:pt x="5825447" y="494947"/>
                </a:cubicBezTo>
                <a:cubicBezTo>
                  <a:pt x="5702274" y="494947"/>
                  <a:pt x="5702274" y="494947"/>
                  <a:pt x="5702274" y="494947"/>
                </a:cubicBezTo>
                <a:cubicBezTo>
                  <a:pt x="5691175" y="494947"/>
                  <a:pt x="5680075" y="483976"/>
                  <a:pt x="5680075" y="472651"/>
                </a:cubicBezTo>
                <a:cubicBezTo>
                  <a:pt x="5680075" y="450709"/>
                  <a:pt x="5691175" y="439738"/>
                  <a:pt x="5702274" y="439738"/>
                </a:cubicBezTo>
                <a:close/>
                <a:moveTo>
                  <a:pt x="997548" y="401698"/>
                </a:moveTo>
                <a:cubicBezTo>
                  <a:pt x="1002247" y="401256"/>
                  <a:pt x="1006753" y="402324"/>
                  <a:pt x="1010916" y="405144"/>
                </a:cubicBezTo>
                <a:cubicBezTo>
                  <a:pt x="1044222" y="416243"/>
                  <a:pt x="977611" y="494652"/>
                  <a:pt x="922338" y="550505"/>
                </a:cubicBezTo>
                <a:cubicBezTo>
                  <a:pt x="922338" y="481897"/>
                  <a:pt x="964656" y="404791"/>
                  <a:pt x="997548" y="401698"/>
                </a:cubicBezTo>
                <a:close/>
                <a:moveTo>
                  <a:pt x="640693" y="394027"/>
                </a:moveTo>
                <a:cubicBezTo>
                  <a:pt x="685443" y="416190"/>
                  <a:pt x="595943" y="550242"/>
                  <a:pt x="528638" y="583844"/>
                </a:cubicBezTo>
                <a:cubicBezTo>
                  <a:pt x="528638" y="516639"/>
                  <a:pt x="595943" y="382588"/>
                  <a:pt x="640693" y="394027"/>
                </a:cubicBezTo>
                <a:close/>
                <a:moveTo>
                  <a:pt x="640074" y="349011"/>
                </a:moveTo>
                <a:cubicBezTo>
                  <a:pt x="538625" y="349011"/>
                  <a:pt x="460200" y="483829"/>
                  <a:pt x="460200" y="584853"/>
                </a:cubicBezTo>
                <a:cubicBezTo>
                  <a:pt x="426384" y="584853"/>
                  <a:pt x="415232" y="551058"/>
                  <a:pt x="415232" y="528768"/>
                </a:cubicBezTo>
                <a:cubicBezTo>
                  <a:pt x="415232" y="506119"/>
                  <a:pt x="426384" y="472325"/>
                  <a:pt x="426384" y="461180"/>
                </a:cubicBezTo>
                <a:cubicBezTo>
                  <a:pt x="426384" y="461180"/>
                  <a:pt x="426384" y="450035"/>
                  <a:pt x="415232" y="450035"/>
                </a:cubicBezTo>
                <a:cubicBezTo>
                  <a:pt x="381415" y="450035"/>
                  <a:pt x="358751" y="483829"/>
                  <a:pt x="358751" y="539913"/>
                </a:cubicBezTo>
                <a:cubicBezTo>
                  <a:pt x="358751" y="607143"/>
                  <a:pt x="403720" y="640937"/>
                  <a:pt x="471352" y="652082"/>
                </a:cubicBezTo>
                <a:cubicBezTo>
                  <a:pt x="471352" y="685876"/>
                  <a:pt x="505169" y="719671"/>
                  <a:pt x="550137" y="719671"/>
                </a:cubicBezTo>
                <a:cubicBezTo>
                  <a:pt x="583594" y="719671"/>
                  <a:pt x="617410" y="719671"/>
                  <a:pt x="640074" y="697021"/>
                </a:cubicBezTo>
                <a:cubicBezTo>
                  <a:pt x="628562" y="708526"/>
                  <a:pt x="628562" y="719671"/>
                  <a:pt x="628562" y="730816"/>
                </a:cubicBezTo>
                <a:cubicBezTo>
                  <a:pt x="538625" y="786540"/>
                  <a:pt x="471352" y="820335"/>
                  <a:pt x="415232" y="865274"/>
                </a:cubicBezTo>
                <a:cubicBezTo>
                  <a:pt x="358751" y="910213"/>
                  <a:pt x="336447" y="966298"/>
                  <a:pt x="336447" y="1022741"/>
                </a:cubicBezTo>
                <a:cubicBezTo>
                  <a:pt x="336447" y="1078826"/>
                  <a:pt x="381415" y="1134910"/>
                  <a:pt x="460200" y="1134910"/>
                </a:cubicBezTo>
                <a:cubicBezTo>
                  <a:pt x="550137" y="1134910"/>
                  <a:pt x="628562" y="1056176"/>
                  <a:pt x="662379" y="955153"/>
                </a:cubicBezTo>
                <a:cubicBezTo>
                  <a:pt x="673531" y="910213"/>
                  <a:pt x="685043" y="831480"/>
                  <a:pt x="685043" y="764250"/>
                </a:cubicBezTo>
                <a:cubicBezTo>
                  <a:pt x="786132" y="708526"/>
                  <a:pt x="831100" y="685876"/>
                  <a:pt x="876069" y="640937"/>
                </a:cubicBezTo>
                <a:cubicBezTo>
                  <a:pt x="887221" y="652082"/>
                  <a:pt x="887221" y="663586"/>
                  <a:pt x="898373" y="674731"/>
                </a:cubicBezTo>
                <a:cubicBezTo>
                  <a:pt x="853405" y="697021"/>
                  <a:pt x="752316" y="753105"/>
                  <a:pt x="752316" y="910213"/>
                </a:cubicBezTo>
                <a:cubicBezTo>
                  <a:pt x="752316" y="1022741"/>
                  <a:pt x="819948" y="1134910"/>
                  <a:pt x="966006" y="1134910"/>
                </a:cubicBezTo>
                <a:cubicBezTo>
                  <a:pt x="1089759" y="1134910"/>
                  <a:pt x="1168184" y="1045031"/>
                  <a:pt x="1168184" y="944008"/>
                </a:cubicBezTo>
                <a:cubicBezTo>
                  <a:pt x="1168184" y="865274"/>
                  <a:pt x="1123216" y="786540"/>
                  <a:pt x="1033279" y="786540"/>
                </a:cubicBezTo>
                <a:cubicBezTo>
                  <a:pt x="954854" y="786540"/>
                  <a:pt x="898373" y="831480"/>
                  <a:pt x="898373" y="899068"/>
                </a:cubicBezTo>
                <a:cubicBezTo>
                  <a:pt x="898373" y="944008"/>
                  <a:pt x="932190" y="988947"/>
                  <a:pt x="977158" y="988947"/>
                </a:cubicBezTo>
                <a:cubicBezTo>
                  <a:pt x="988310" y="988947"/>
                  <a:pt x="1010974" y="977802"/>
                  <a:pt x="1010974" y="966298"/>
                </a:cubicBezTo>
                <a:cubicBezTo>
                  <a:pt x="1010974" y="932863"/>
                  <a:pt x="966006" y="932863"/>
                  <a:pt x="977158" y="887923"/>
                </a:cubicBezTo>
                <a:cubicBezTo>
                  <a:pt x="977158" y="865274"/>
                  <a:pt x="999822" y="842984"/>
                  <a:pt x="1022127" y="842984"/>
                </a:cubicBezTo>
                <a:cubicBezTo>
                  <a:pt x="1078247" y="842984"/>
                  <a:pt x="1100911" y="899068"/>
                  <a:pt x="1100911" y="944008"/>
                </a:cubicBezTo>
                <a:cubicBezTo>
                  <a:pt x="1100911" y="1022741"/>
                  <a:pt x="1033279" y="1078826"/>
                  <a:pt x="977158" y="1078826"/>
                </a:cubicBezTo>
                <a:cubicBezTo>
                  <a:pt x="887221" y="1078826"/>
                  <a:pt x="831100" y="988947"/>
                  <a:pt x="831100" y="899068"/>
                </a:cubicBezTo>
                <a:cubicBezTo>
                  <a:pt x="831100" y="764250"/>
                  <a:pt x="921037" y="719671"/>
                  <a:pt x="966006" y="708526"/>
                </a:cubicBezTo>
                <a:cubicBezTo>
                  <a:pt x="966006" y="708526"/>
                  <a:pt x="1078247" y="730816"/>
                  <a:pt x="1078247" y="674731"/>
                </a:cubicBezTo>
                <a:cubicBezTo>
                  <a:pt x="1078247" y="652082"/>
                  <a:pt x="1044791" y="640937"/>
                  <a:pt x="1022127" y="640937"/>
                </a:cubicBezTo>
                <a:cubicBezTo>
                  <a:pt x="988310" y="640937"/>
                  <a:pt x="966006" y="652082"/>
                  <a:pt x="966006" y="652082"/>
                </a:cubicBezTo>
                <a:cubicBezTo>
                  <a:pt x="943342" y="640937"/>
                  <a:pt x="932190" y="629792"/>
                  <a:pt x="932190" y="607143"/>
                </a:cubicBezTo>
                <a:cubicBezTo>
                  <a:pt x="1010974" y="551058"/>
                  <a:pt x="1078247" y="483829"/>
                  <a:pt x="1078247" y="416240"/>
                </a:cubicBezTo>
                <a:cubicBezTo>
                  <a:pt x="1078247" y="371301"/>
                  <a:pt x="1055943" y="349011"/>
                  <a:pt x="999822" y="349011"/>
                </a:cubicBezTo>
                <a:cubicBezTo>
                  <a:pt x="921037" y="349011"/>
                  <a:pt x="853405" y="450035"/>
                  <a:pt x="853405" y="551058"/>
                </a:cubicBezTo>
                <a:cubicBezTo>
                  <a:pt x="853405" y="562203"/>
                  <a:pt x="853405" y="584853"/>
                  <a:pt x="853405" y="595998"/>
                </a:cubicBezTo>
                <a:cubicBezTo>
                  <a:pt x="808436" y="640937"/>
                  <a:pt x="763468" y="663586"/>
                  <a:pt x="696195" y="708526"/>
                </a:cubicBezTo>
                <a:cubicBezTo>
                  <a:pt x="696195" y="697021"/>
                  <a:pt x="696195" y="674731"/>
                  <a:pt x="696195" y="640937"/>
                </a:cubicBezTo>
                <a:cubicBezTo>
                  <a:pt x="730011" y="618647"/>
                  <a:pt x="763468" y="573708"/>
                  <a:pt x="763468" y="539913"/>
                </a:cubicBezTo>
                <a:cubicBezTo>
                  <a:pt x="763468" y="528768"/>
                  <a:pt x="752316" y="517264"/>
                  <a:pt x="730011" y="517264"/>
                </a:cubicBezTo>
                <a:cubicBezTo>
                  <a:pt x="696195" y="517264"/>
                  <a:pt x="662379" y="573708"/>
                  <a:pt x="651226" y="618647"/>
                </a:cubicBezTo>
                <a:cubicBezTo>
                  <a:pt x="628562" y="640937"/>
                  <a:pt x="595106" y="674731"/>
                  <a:pt x="561289" y="674731"/>
                </a:cubicBezTo>
                <a:cubicBezTo>
                  <a:pt x="538625" y="674731"/>
                  <a:pt x="527473" y="652082"/>
                  <a:pt x="527473" y="640937"/>
                </a:cubicBezTo>
                <a:cubicBezTo>
                  <a:pt x="606258" y="618647"/>
                  <a:pt x="707347" y="506119"/>
                  <a:pt x="707347" y="405095"/>
                </a:cubicBezTo>
                <a:cubicBezTo>
                  <a:pt x="707347" y="393950"/>
                  <a:pt x="696195" y="349011"/>
                  <a:pt x="640074" y="349011"/>
                </a:cubicBezTo>
                <a:close/>
                <a:moveTo>
                  <a:pt x="5938413" y="214313"/>
                </a:moveTo>
                <a:cubicBezTo>
                  <a:pt x="5949738" y="214313"/>
                  <a:pt x="5960709" y="225413"/>
                  <a:pt x="5960709" y="247612"/>
                </a:cubicBezTo>
                <a:cubicBezTo>
                  <a:pt x="5960709" y="359685"/>
                  <a:pt x="5960709" y="359685"/>
                  <a:pt x="5960709" y="359685"/>
                </a:cubicBezTo>
                <a:cubicBezTo>
                  <a:pt x="5960709" y="381885"/>
                  <a:pt x="5949738" y="393343"/>
                  <a:pt x="5938413" y="393343"/>
                </a:cubicBezTo>
                <a:cubicBezTo>
                  <a:pt x="5916471" y="393343"/>
                  <a:pt x="5905500" y="381885"/>
                  <a:pt x="5905500" y="359685"/>
                </a:cubicBezTo>
                <a:cubicBezTo>
                  <a:pt x="5905500" y="247612"/>
                  <a:pt x="5905500" y="247612"/>
                  <a:pt x="5905500" y="247612"/>
                </a:cubicBezTo>
                <a:cubicBezTo>
                  <a:pt x="5905500" y="225413"/>
                  <a:pt x="5916471" y="214313"/>
                  <a:pt x="5938413" y="214313"/>
                </a:cubicBezTo>
                <a:close/>
                <a:moveTo>
                  <a:pt x="752316" y="79375"/>
                </a:moveTo>
                <a:cubicBezTo>
                  <a:pt x="864917" y="79375"/>
                  <a:pt x="954854" y="112810"/>
                  <a:pt x="966006" y="112810"/>
                </a:cubicBezTo>
                <a:cubicBezTo>
                  <a:pt x="966006" y="112810"/>
                  <a:pt x="966006" y="112810"/>
                  <a:pt x="966006" y="124314"/>
                </a:cubicBezTo>
                <a:cubicBezTo>
                  <a:pt x="966006" y="124314"/>
                  <a:pt x="966006" y="124314"/>
                  <a:pt x="954854" y="124314"/>
                </a:cubicBezTo>
                <a:cubicBezTo>
                  <a:pt x="954854" y="124314"/>
                  <a:pt x="898373" y="90520"/>
                  <a:pt x="797284" y="90520"/>
                </a:cubicBezTo>
                <a:cubicBezTo>
                  <a:pt x="707347" y="90520"/>
                  <a:pt x="651226" y="135459"/>
                  <a:pt x="651226" y="180398"/>
                </a:cubicBezTo>
                <a:cubicBezTo>
                  <a:pt x="651226" y="202688"/>
                  <a:pt x="673531" y="225338"/>
                  <a:pt x="707347" y="225338"/>
                </a:cubicBezTo>
                <a:cubicBezTo>
                  <a:pt x="763468" y="225338"/>
                  <a:pt x="763468" y="157749"/>
                  <a:pt x="887221" y="157749"/>
                </a:cubicBezTo>
                <a:cubicBezTo>
                  <a:pt x="943342" y="157749"/>
                  <a:pt x="988310" y="169254"/>
                  <a:pt x="1033279" y="191543"/>
                </a:cubicBezTo>
                <a:cubicBezTo>
                  <a:pt x="1303090" y="270277"/>
                  <a:pt x="1415691" y="506119"/>
                  <a:pt x="1415691" y="753105"/>
                </a:cubicBezTo>
                <a:cubicBezTo>
                  <a:pt x="1415691" y="865274"/>
                  <a:pt x="1381875" y="955153"/>
                  <a:pt x="1381875" y="966298"/>
                </a:cubicBezTo>
                <a:lnTo>
                  <a:pt x="1381875" y="955153"/>
                </a:lnTo>
                <a:cubicBezTo>
                  <a:pt x="1381875" y="955153"/>
                  <a:pt x="1404539" y="887923"/>
                  <a:pt x="1404539" y="798045"/>
                </a:cubicBezTo>
                <a:cubicBezTo>
                  <a:pt x="1404539" y="708526"/>
                  <a:pt x="1370723" y="652082"/>
                  <a:pt x="1314602" y="652082"/>
                </a:cubicBezTo>
                <a:cubicBezTo>
                  <a:pt x="1291938" y="652082"/>
                  <a:pt x="1269633" y="674731"/>
                  <a:pt x="1269633" y="708526"/>
                </a:cubicBezTo>
                <a:cubicBezTo>
                  <a:pt x="1269633" y="764250"/>
                  <a:pt x="1336906" y="764250"/>
                  <a:pt x="1336906" y="887923"/>
                </a:cubicBezTo>
                <a:cubicBezTo>
                  <a:pt x="1336906" y="932863"/>
                  <a:pt x="1325754" y="988947"/>
                  <a:pt x="1314602" y="1033886"/>
                </a:cubicBezTo>
                <a:cubicBezTo>
                  <a:pt x="1235817" y="1292377"/>
                  <a:pt x="988310" y="1415691"/>
                  <a:pt x="752316" y="1415691"/>
                </a:cubicBezTo>
                <a:cubicBezTo>
                  <a:pt x="640074" y="1415691"/>
                  <a:pt x="561289" y="1393401"/>
                  <a:pt x="538625" y="1382256"/>
                </a:cubicBezTo>
                <a:lnTo>
                  <a:pt x="538625" y="1370751"/>
                </a:lnTo>
                <a:cubicBezTo>
                  <a:pt x="550137" y="1382256"/>
                  <a:pt x="617410" y="1404546"/>
                  <a:pt x="696195" y="1404546"/>
                </a:cubicBezTo>
                <a:cubicBezTo>
                  <a:pt x="797284" y="1404546"/>
                  <a:pt x="842253" y="1359606"/>
                  <a:pt x="842253" y="1314667"/>
                </a:cubicBezTo>
                <a:cubicBezTo>
                  <a:pt x="842253" y="1292377"/>
                  <a:pt x="819948" y="1269728"/>
                  <a:pt x="797284" y="1269728"/>
                </a:cubicBezTo>
                <a:cubicBezTo>
                  <a:pt x="741163" y="1269728"/>
                  <a:pt x="730011" y="1337317"/>
                  <a:pt x="617410" y="1337317"/>
                </a:cubicBezTo>
                <a:cubicBezTo>
                  <a:pt x="561289" y="1337317"/>
                  <a:pt x="516321" y="1325812"/>
                  <a:pt x="460200" y="1314667"/>
                </a:cubicBezTo>
                <a:cubicBezTo>
                  <a:pt x="201541" y="1235933"/>
                  <a:pt x="77788" y="988947"/>
                  <a:pt x="77788" y="753105"/>
                </a:cubicBezTo>
                <a:cubicBezTo>
                  <a:pt x="77788" y="629792"/>
                  <a:pt x="111604" y="539913"/>
                  <a:pt x="111604" y="539913"/>
                </a:cubicBezTo>
                <a:lnTo>
                  <a:pt x="122756" y="539913"/>
                </a:lnTo>
                <a:cubicBezTo>
                  <a:pt x="122756" y="551058"/>
                  <a:pt x="100452" y="618647"/>
                  <a:pt x="100452" y="697021"/>
                </a:cubicBezTo>
                <a:cubicBezTo>
                  <a:pt x="100452" y="786540"/>
                  <a:pt x="133909" y="842984"/>
                  <a:pt x="178877" y="842984"/>
                </a:cubicBezTo>
                <a:cubicBezTo>
                  <a:pt x="212693" y="842984"/>
                  <a:pt x="235358" y="820335"/>
                  <a:pt x="235358" y="798045"/>
                </a:cubicBezTo>
                <a:cubicBezTo>
                  <a:pt x="235358" y="741960"/>
                  <a:pt x="167725" y="730816"/>
                  <a:pt x="167725" y="607143"/>
                </a:cubicBezTo>
                <a:cubicBezTo>
                  <a:pt x="167725" y="562203"/>
                  <a:pt x="167725" y="517264"/>
                  <a:pt x="190389" y="461180"/>
                </a:cubicBezTo>
                <a:cubicBezTo>
                  <a:pt x="268814" y="202688"/>
                  <a:pt x="516321" y="79375"/>
                  <a:pt x="752316" y="79375"/>
                </a:cubicBezTo>
                <a:close/>
                <a:moveTo>
                  <a:pt x="753107" y="33787"/>
                </a:moveTo>
                <a:cubicBezTo>
                  <a:pt x="359650" y="33787"/>
                  <a:pt x="33807" y="348298"/>
                  <a:pt x="33807" y="752311"/>
                </a:cubicBezTo>
                <a:cubicBezTo>
                  <a:pt x="33807" y="1145180"/>
                  <a:pt x="359650" y="1459691"/>
                  <a:pt x="753107" y="1459691"/>
                </a:cubicBezTo>
                <a:cubicBezTo>
                  <a:pt x="1146565" y="1459691"/>
                  <a:pt x="1461258" y="1145180"/>
                  <a:pt x="1461258" y="752311"/>
                </a:cubicBezTo>
                <a:cubicBezTo>
                  <a:pt x="1461258" y="359441"/>
                  <a:pt x="1146565" y="33787"/>
                  <a:pt x="753107" y="33787"/>
                </a:cubicBezTo>
                <a:close/>
                <a:moveTo>
                  <a:pt x="753107" y="0"/>
                </a:moveTo>
                <a:cubicBezTo>
                  <a:pt x="1168863" y="0"/>
                  <a:pt x="1495065" y="336796"/>
                  <a:pt x="1495065" y="752311"/>
                </a:cubicBezTo>
                <a:cubicBezTo>
                  <a:pt x="1495065" y="1156682"/>
                  <a:pt x="1168863" y="1493479"/>
                  <a:pt x="753107" y="1493479"/>
                </a:cubicBezTo>
                <a:cubicBezTo>
                  <a:pt x="337352" y="1493479"/>
                  <a:pt x="0" y="1156682"/>
                  <a:pt x="0" y="752311"/>
                </a:cubicBezTo>
                <a:cubicBezTo>
                  <a:pt x="0" y="336796"/>
                  <a:pt x="337352" y="0"/>
                  <a:pt x="753107" y="0"/>
                </a:cubicBezTo>
                <a:close/>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anchor="ctr">
            <a:noAutofit/>
          </a:bodyPr>
          <a:lstStyle/>
          <a:p>
            <a:pPr defTabSz="445770" fontAlgn="base" hangingPunct="0">
              <a:lnSpc>
                <a:spcPct val="93000"/>
              </a:lnSpc>
              <a:spcBef>
                <a:spcPct val="0"/>
              </a:spcBef>
              <a:spcAft>
                <a:spcPct val="0"/>
              </a:spcAft>
              <a:buClr>
                <a:srgbClr val="000000"/>
              </a:buClr>
              <a:buSzPct val="100000"/>
              <a:buFont typeface="Times New Roman" charset="0"/>
              <a:buNone/>
            </a:pPr>
            <a:endParaRPr lang="en-US" sz="1755">
              <a:solidFill>
                <a:srgbClr val="000000"/>
              </a:solidFill>
              <a:latin typeface="Arial" charset="0"/>
              <a:ea typeface="SimSun"/>
              <a:cs typeface="SimSun"/>
            </a:endParaRPr>
          </a:p>
        </p:txBody>
      </p:sp>
      <p:sp>
        <p:nvSpPr>
          <p:cNvPr id="14" name="Picture Placeholder 4"/>
          <p:cNvSpPr>
            <a:spLocks noGrp="1"/>
          </p:cNvSpPr>
          <p:nvPr>
            <p:ph type="pic" sz="quarter" idx="15"/>
          </p:nvPr>
        </p:nvSpPr>
        <p:spPr>
          <a:xfrm>
            <a:off x="5943600" y="3432958"/>
            <a:ext cx="5939685" cy="3429000"/>
          </a:xfrm>
          <a:custGeom>
            <a:avLst/>
            <a:gdLst>
              <a:gd name="connsiteX0" fmla="*/ 0 w 6013450"/>
              <a:gd name="connsiteY0" fmla="*/ 7980362 h 7980362"/>
              <a:gd name="connsiteX1" fmla="*/ 3006725 w 6013450"/>
              <a:gd name="connsiteY1" fmla="*/ 0 h 7980362"/>
              <a:gd name="connsiteX2" fmla="*/ 6013450 w 6013450"/>
              <a:gd name="connsiteY2" fmla="*/ 7980362 h 7980362"/>
              <a:gd name="connsiteX3" fmla="*/ 0 w 6013450"/>
              <a:gd name="connsiteY3" fmla="*/ 7980362 h 7980362"/>
              <a:gd name="connsiteX0" fmla="*/ 0 w 6013450"/>
              <a:gd name="connsiteY0" fmla="*/ 6844289 h 6844289"/>
              <a:gd name="connsiteX1" fmla="*/ 2951307 w 6013450"/>
              <a:gd name="connsiteY1" fmla="*/ 0 h 6844289"/>
              <a:gd name="connsiteX2" fmla="*/ 6013450 w 6013450"/>
              <a:gd name="connsiteY2" fmla="*/ 6844289 h 6844289"/>
              <a:gd name="connsiteX3" fmla="*/ 0 w 6013450"/>
              <a:gd name="connsiteY3" fmla="*/ 6844289 h 6844289"/>
              <a:gd name="connsiteX0" fmla="*/ 0 w 6013450"/>
              <a:gd name="connsiteY0" fmla="*/ 6816580 h 6816580"/>
              <a:gd name="connsiteX1" fmla="*/ 3034434 w 6013450"/>
              <a:gd name="connsiteY1" fmla="*/ 0 h 6816580"/>
              <a:gd name="connsiteX2" fmla="*/ 6013450 w 6013450"/>
              <a:gd name="connsiteY2" fmla="*/ 6816580 h 6816580"/>
              <a:gd name="connsiteX3" fmla="*/ 0 w 6013450"/>
              <a:gd name="connsiteY3" fmla="*/ 6816580 h 6816580"/>
              <a:gd name="connsiteX0" fmla="*/ 0 w 9837305"/>
              <a:gd name="connsiteY0" fmla="*/ 6844289 h 6844289"/>
              <a:gd name="connsiteX1" fmla="*/ 6858289 w 9837305"/>
              <a:gd name="connsiteY1" fmla="*/ 0 h 6844289"/>
              <a:gd name="connsiteX2" fmla="*/ 9837305 w 9837305"/>
              <a:gd name="connsiteY2" fmla="*/ 6816580 h 6844289"/>
              <a:gd name="connsiteX3" fmla="*/ 0 w 9837305"/>
              <a:gd name="connsiteY3" fmla="*/ 6844289 h 6844289"/>
              <a:gd name="connsiteX0" fmla="*/ 0 w 13771996"/>
              <a:gd name="connsiteY0" fmla="*/ 6844289 h 6844289"/>
              <a:gd name="connsiteX1" fmla="*/ 6858289 w 13771996"/>
              <a:gd name="connsiteY1" fmla="*/ 0 h 6844289"/>
              <a:gd name="connsiteX2" fmla="*/ 13771996 w 13771996"/>
              <a:gd name="connsiteY2" fmla="*/ 6788871 h 6844289"/>
              <a:gd name="connsiteX3" fmla="*/ 0 w 13771996"/>
              <a:gd name="connsiteY3" fmla="*/ 6844289 h 6844289"/>
              <a:gd name="connsiteX0" fmla="*/ 0 w 13671635"/>
              <a:gd name="connsiteY0" fmla="*/ 6844289 h 6844289"/>
              <a:gd name="connsiteX1" fmla="*/ 6858289 w 13671635"/>
              <a:gd name="connsiteY1" fmla="*/ 0 h 6844289"/>
              <a:gd name="connsiteX2" fmla="*/ 13671635 w 13671635"/>
              <a:gd name="connsiteY2" fmla="*/ 6800023 h 6844289"/>
              <a:gd name="connsiteX3" fmla="*/ 0 w 13671635"/>
              <a:gd name="connsiteY3" fmla="*/ 6844289 h 6844289"/>
              <a:gd name="connsiteX0" fmla="*/ 0 w 13671635"/>
              <a:gd name="connsiteY0" fmla="*/ 6844289 h 6844289"/>
              <a:gd name="connsiteX1" fmla="*/ 6858289 w 13671635"/>
              <a:gd name="connsiteY1" fmla="*/ 0 h 6844289"/>
              <a:gd name="connsiteX2" fmla="*/ 13671635 w 13671635"/>
              <a:gd name="connsiteY2" fmla="*/ 6829945 h 6844289"/>
              <a:gd name="connsiteX3" fmla="*/ 0 w 13671635"/>
              <a:gd name="connsiteY3" fmla="*/ 6844289 h 6844289"/>
              <a:gd name="connsiteX0" fmla="*/ 0 w 13656693"/>
              <a:gd name="connsiteY0" fmla="*/ 6844289 h 6844289"/>
              <a:gd name="connsiteX1" fmla="*/ 6858289 w 13656693"/>
              <a:gd name="connsiteY1" fmla="*/ 0 h 6844289"/>
              <a:gd name="connsiteX2" fmla="*/ 13656693 w 13656693"/>
              <a:gd name="connsiteY2" fmla="*/ 6837426 h 6844289"/>
              <a:gd name="connsiteX3" fmla="*/ 0 w 13656693"/>
              <a:gd name="connsiteY3" fmla="*/ 6844289 h 6844289"/>
              <a:gd name="connsiteX0" fmla="*/ 0 w 13689244"/>
              <a:gd name="connsiteY0" fmla="*/ 6844289 h 6845574"/>
              <a:gd name="connsiteX1" fmla="*/ 6858289 w 13689244"/>
              <a:gd name="connsiteY1" fmla="*/ 0 h 6845574"/>
              <a:gd name="connsiteX2" fmla="*/ 13689244 w 13689244"/>
              <a:gd name="connsiteY2" fmla="*/ 6845574 h 6845574"/>
              <a:gd name="connsiteX3" fmla="*/ 0 w 13689244"/>
              <a:gd name="connsiteY3" fmla="*/ 6844289 h 6845574"/>
              <a:gd name="connsiteX0" fmla="*/ 0 w 13656693"/>
              <a:gd name="connsiteY0" fmla="*/ 6844289 h 6844289"/>
              <a:gd name="connsiteX1" fmla="*/ 6858289 w 13656693"/>
              <a:gd name="connsiteY1" fmla="*/ 0 h 6844289"/>
              <a:gd name="connsiteX2" fmla="*/ 13656693 w 13656693"/>
              <a:gd name="connsiteY2" fmla="*/ 6837426 h 6844289"/>
              <a:gd name="connsiteX3" fmla="*/ 0 w 13656693"/>
              <a:gd name="connsiteY3" fmla="*/ 6844289 h 6844289"/>
              <a:gd name="connsiteX0" fmla="*/ 0 w 13656693"/>
              <a:gd name="connsiteY0" fmla="*/ 6836388 h 6836388"/>
              <a:gd name="connsiteX1" fmla="*/ 6842524 w 13656693"/>
              <a:gd name="connsiteY1" fmla="*/ 0 h 6836388"/>
              <a:gd name="connsiteX2" fmla="*/ 13656693 w 13656693"/>
              <a:gd name="connsiteY2" fmla="*/ 6829525 h 6836388"/>
              <a:gd name="connsiteX3" fmla="*/ 0 w 13656693"/>
              <a:gd name="connsiteY3" fmla="*/ 6836388 h 6836388"/>
              <a:gd name="connsiteX0" fmla="*/ 0 w 13656693"/>
              <a:gd name="connsiteY0" fmla="*/ 6836388 h 6836388"/>
              <a:gd name="connsiteX1" fmla="*/ 6838583 w 13656693"/>
              <a:gd name="connsiteY1" fmla="*/ 0 h 6836388"/>
              <a:gd name="connsiteX2" fmla="*/ 13656693 w 13656693"/>
              <a:gd name="connsiteY2" fmla="*/ 6829525 h 6836388"/>
              <a:gd name="connsiteX3" fmla="*/ 0 w 13656693"/>
              <a:gd name="connsiteY3" fmla="*/ 6836388 h 6836388"/>
            </a:gdLst>
            <a:ahLst/>
            <a:cxnLst>
              <a:cxn ang="0">
                <a:pos x="connsiteX0" y="connsiteY0"/>
              </a:cxn>
              <a:cxn ang="0">
                <a:pos x="connsiteX1" y="connsiteY1"/>
              </a:cxn>
              <a:cxn ang="0">
                <a:pos x="connsiteX2" y="connsiteY2"/>
              </a:cxn>
              <a:cxn ang="0">
                <a:pos x="connsiteX3" y="connsiteY3"/>
              </a:cxn>
            </a:cxnLst>
            <a:rect l="l" t="t" r="r" b="b"/>
            <a:pathLst>
              <a:path w="13656693" h="6836388">
                <a:moveTo>
                  <a:pt x="0" y="6836388"/>
                </a:moveTo>
                <a:lnTo>
                  <a:pt x="6838583" y="0"/>
                </a:lnTo>
                <a:lnTo>
                  <a:pt x="13656693" y="6829525"/>
                </a:lnTo>
                <a:lnTo>
                  <a:pt x="0" y="6836388"/>
                </a:lnTo>
                <a:close/>
              </a:path>
            </a:pathLst>
          </a:custGeom>
          <a:solidFill>
            <a:schemeClr val="bg2"/>
          </a:solidFill>
        </p:spPr>
        <p:txBody>
          <a:bodyPr wrap="square" anchor="ctr"/>
          <a:lstStyle>
            <a:lvl1pPr algn="ctr">
              <a:defRPr sz="1170"/>
            </a:lvl1pPr>
          </a:lstStyle>
          <a:p>
            <a:r>
              <a:rPr lang="en-US"/>
              <a:t>Click icon to add picture</a:t>
            </a:r>
            <a:endParaRPr lang="en-US" dirty="0"/>
          </a:p>
        </p:txBody>
      </p:sp>
      <p:sp>
        <p:nvSpPr>
          <p:cNvPr id="15" name="Triangle 14"/>
          <p:cNvSpPr/>
          <p:nvPr userDrawn="1"/>
        </p:nvSpPr>
        <p:spPr>
          <a:xfrm rot="16200000">
            <a:off x="6971322" y="1942118"/>
            <a:ext cx="6858001" cy="29737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154" tIns="44577" rIns="89154" bIns="44577" numCol="1" spcCol="0" rtlCol="0" fromWordArt="0" anchor="ctr" anchorCtr="0" forceAA="0" compatLnSpc="1">
            <a:prstTxWarp prst="textNoShape">
              <a:avLst/>
            </a:prstTxWarp>
            <a:noAutofit/>
          </a:bodyPr>
          <a:lstStyle/>
          <a:p>
            <a:pPr algn="ctr"/>
            <a:endParaRPr lang="en-US" sz="1755"/>
          </a:p>
        </p:txBody>
      </p:sp>
      <p:sp>
        <p:nvSpPr>
          <p:cNvPr id="16" name="Picture Placeholder 3"/>
          <p:cNvSpPr>
            <a:spLocks noGrp="1"/>
          </p:cNvSpPr>
          <p:nvPr>
            <p:ph type="pic" sz="quarter" idx="14"/>
          </p:nvPr>
        </p:nvSpPr>
        <p:spPr>
          <a:xfrm>
            <a:off x="5943600" y="0"/>
            <a:ext cx="5943601" cy="3429372"/>
          </a:xfrm>
          <a:custGeom>
            <a:avLst/>
            <a:gdLst>
              <a:gd name="connsiteX0" fmla="*/ 0 w 11554153"/>
              <a:gd name="connsiteY0" fmla="*/ 0 h 5777821"/>
              <a:gd name="connsiteX1" fmla="*/ 11554153 w 11554153"/>
              <a:gd name="connsiteY1" fmla="*/ 1489 h 5777821"/>
              <a:gd name="connsiteX2" fmla="*/ 5776332 w 11554153"/>
              <a:gd name="connsiteY2" fmla="*/ 5777821 h 5777821"/>
            </a:gdLst>
            <a:ahLst/>
            <a:cxnLst>
              <a:cxn ang="0">
                <a:pos x="connsiteX0" y="connsiteY0"/>
              </a:cxn>
              <a:cxn ang="0">
                <a:pos x="connsiteX1" y="connsiteY1"/>
              </a:cxn>
              <a:cxn ang="0">
                <a:pos x="connsiteX2" y="connsiteY2"/>
              </a:cxn>
            </a:cxnLst>
            <a:rect l="l" t="t" r="r" b="b"/>
            <a:pathLst>
              <a:path w="11554153" h="5777821">
                <a:moveTo>
                  <a:pt x="0" y="0"/>
                </a:moveTo>
                <a:lnTo>
                  <a:pt x="11554153" y="1489"/>
                </a:lnTo>
                <a:lnTo>
                  <a:pt x="5776332" y="5777821"/>
                </a:lnTo>
                <a:close/>
              </a:path>
            </a:pathLst>
          </a:custGeom>
          <a:solidFill>
            <a:schemeClr val="bg2"/>
          </a:solidFill>
          <a:effectLst/>
        </p:spPr>
        <p:txBody>
          <a:bodyPr wrap="square" anchor="ctr">
            <a:noAutofit/>
          </a:bodyPr>
          <a:lstStyle>
            <a:lvl1pPr marL="0" indent="0" algn="ctr">
              <a:buNone/>
              <a:defRPr sz="1170">
                <a:ln>
                  <a:noFill/>
                </a:ln>
                <a:solidFill>
                  <a:schemeClr val="bg1">
                    <a:lumMod val="85000"/>
                  </a:schemeClr>
                </a:solidFill>
                <a:latin typeface="+mn-lt"/>
                <a:ea typeface="Lato Light" charset="0"/>
                <a:cs typeface="Lato Light" charset="0"/>
              </a:defRPr>
            </a:lvl1pPr>
          </a:lstStyle>
          <a:p>
            <a:r>
              <a:rPr lang="en-US"/>
              <a:t>Click icon to add picture</a:t>
            </a:r>
            <a:endParaRPr lang="en-US" dirty="0"/>
          </a:p>
        </p:txBody>
      </p:sp>
    </p:spTree>
    <p:extLst>
      <p:ext uri="{BB962C8B-B14F-4D97-AF65-F5344CB8AC3E}">
        <p14:creationId xmlns:p14="http://schemas.microsoft.com/office/powerpoint/2010/main" val="39631882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sp>
        <p:nvSpPr>
          <p:cNvPr id="21" name="Freeform 20"/>
          <p:cNvSpPr/>
          <p:nvPr userDrawn="1"/>
        </p:nvSpPr>
        <p:spPr>
          <a:xfrm>
            <a:off x="-1" y="-5"/>
            <a:ext cx="7870214" cy="6858003"/>
          </a:xfrm>
          <a:custGeom>
            <a:avLst/>
            <a:gdLst>
              <a:gd name="connsiteX0" fmla="*/ 3949310 w 8072014"/>
              <a:gd name="connsiteY0" fmla="*/ 2 h 6858003"/>
              <a:gd name="connsiteX1" fmla="*/ 8072014 w 8072014"/>
              <a:gd name="connsiteY1" fmla="*/ 3429002 h 6858003"/>
              <a:gd name="connsiteX2" fmla="*/ 3949310 w 8072014"/>
              <a:gd name="connsiteY2" fmla="*/ 6858003 h 6858003"/>
              <a:gd name="connsiteX3" fmla="*/ 0 w 8072014"/>
              <a:gd name="connsiteY3" fmla="*/ 0 h 6858003"/>
              <a:gd name="connsiteX4" fmla="*/ 3949309 w 8072014"/>
              <a:gd name="connsiteY4" fmla="*/ 0 h 6858003"/>
              <a:gd name="connsiteX5" fmla="*/ 3949309 w 8072014"/>
              <a:gd name="connsiteY5" fmla="*/ 6858002 h 6858003"/>
              <a:gd name="connsiteX6" fmla="*/ 0 w 8072014"/>
              <a:gd name="connsiteY6" fmla="*/ 6858002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72014" h="6858003">
                <a:moveTo>
                  <a:pt x="3949310" y="2"/>
                </a:moveTo>
                <a:lnTo>
                  <a:pt x="8072014" y="3429002"/>
                </a:lnTo>
                <a:lnTo>
                  <a:pt x="3949310" y="6858003"/>
                </a:lnTo>
                <a:close/>
                <a:moveTo>
                  <a:pt x="0" y="0"/>
                </a:moveTo>
                <a:lnTo>
                  <a:pt x="3949309" y="0"/>
                </a:lnTo>
                <a:lnTo>
                  <a:pt x="3949309" y="6858002"/>
                </a:lnTo>
                <a:lnTo>
                  <a:pt x="0" y="685800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154" tIns="44577" rIns="89154" bIns="44577" numCol="1" spcCol="0" rtlCol="0" fromWordArt="0" anchor="ctr" anchorCtr="0" forceAA="0" compatLnSpc="1">
            <a:prstTxWarp prst="textNoShape">
              <a:avLst/>
            </a:prstTxWarp>
            <a:noAutofit/>
          </a:bodyPr>
          <a:lstStyle/>
          <a:p>
            <a:pPr algn="ctr"/>
            <a:endParaRPr lang="en-US" sz="1755"/>
          </a:p>
        </p:txBody>
      </p:sp>
      <p:sp>
        <p:nvSpPr>
          <p:cNvPr id="17" name="Picture Placeholder 4"/>
          <p:cNvSpPr>
            <a:spLocks noGrp="1"/>
          </p:cNvSpPr>
          <p:nvPr>
            <p:ph type="pic" sz="quarter" idx="15"/>
          </p:nvPr>
        </p:nvSpPr>
        <p:spPr>
          <a:xfrm>
            <a:off x="3854600" y="3432958"/>
            <a:ext cx="8028685" cy="3429000"/>
          </a:xfrm>
          <a:custGeom>
            <a:avLst/>
            <a:gdLst>
              <a:gd name="connsiteX0" fmla="*/ 0 w 6013450"/>
              <a:gd name="connsiteY0" fmla="*/ 7980362 h 7980362"/>
              <a:gd name="connsiteX1" fmla="*/ 3006725 w 6013450"/>
              <a:gd name="connsiteY1" fmla="*/ 0 h 7980362"/>
              <a:gd name="connsiteX2" fmla="*/ 6013450 w 6013450"/>
              <a:gd name="connsiteY2" fmla="*/ 7980362 h 7980362"/>
              <a:gd name="connsiteX3" fmla="*/ 0 w 6013450"/>
              <a:gd name="connsiteY3" fmla="*/ 7980362 h 7980362"/>
              <a:gd name="connsiteX0" fmla="*/ 0 w 6013450"/>
              <a:gd name="connsiteY0" fmla="*/ 6844289 h 6844289"/>
              <a:gd name="connsiteX1" fmla="*/ 2951307 w 6013450"/>
              <a:gd name="connsiteY1" fmla="*/ 0 h 6844289"/>
              <a:gd name="connsiteX2" fmla="*/ 6013450 w 6013450"/>
              <a:gd name="connsiteY2" fmla="*/ 6844289 h 6844289"/>
              <a:gd name="connsiteX3" fmla="*/ 0 w 6013450"/>
              <a:gd name="connsiteY3" fmla="*/ 6844289 h 6844289"/>
              <a:gd name="connsiteX0" fmla="*/ 0 w 6013450"/>
              <a:gd name="connsiteY0" fmla="*/ 6816580 h 6816580"/>
              <a:gd name="connsiteX1" fmla="*/ 3034434 w 6013450"/>
              <a:gd name="connsiteY1" fmla="*/ 0 h 6816580"/>
              <a:gd name="connsiteX2" fmla="*/ 6013450 w 6013450"/>
              <a:gd name="connsiteY2" fmla="*/ 6816580 h 6816580"/>
              <a:gd name="connsiteX3" fmla="*/ 0 w 6013450"/>
              <a:gd name="connsiteY3" fmla="*/ 6816580 h 6816580"/>
              <a:gd name="connsiteX0" fmla="*/ 0 w 9837305"/>
              <a:gd name="connsiteY0" fmla="*/ 6844289 h 6844289"/>
              <a:gd name="connsiteX1" fmla="*/ 6858289 w 9837305"/>
              <a:gd name="connsiteY1" fmla="*/ 0 h 6844289"/>
              <a:gd name="connsiteX2" fmla="*/ 9837305 w 9837305"/>
              <a:gd name="connsiteY2" fmla="*/ 6816580 h 6844289"/>
              <a:gd name="connsiteX3" fmla="*/ 0 w 9837305"/>
              <a:gd name="connsiteY3" fmla="*/ 6844289 h 6844289"/>
              <a:gd name="connsiteX0" fmla="*/ 0 w 13771996"/>
              <a:gd name="connsiteY0" fmla="*/ 6844289 h 6844289"/>
              <a:gd name="connsiteX1" fmla="*/ 6858289 w 13771996"/>
              <a:gd name="connsiteY1" fmla="*/ 0 h 6844289"/>
              <a:gd name="connsiteX2" fmla="*/ 13771996 w 13771996"/>
              <a:gd name="connsiteY2" fmla="*/ 6788871 h 6844289"/>
              <a:gd name="connsiteX3" fmla="*/ 0 w 13771996"/>
              <a:gd name="connsiteY3" fmla="*/ 6844289 h 6844289"/>
              <a:gd name="connsiteX0" fmla="*/ 0 w 13671635"/>
              <a:gd name="connsiteY0" fmla="*/ 6844289 h 6844289"/>
              <a:gd name="connsiteX1" fmla="*/ 6858289 w 13671635"/>
              <a:gd name="connsiteY1" fmla="*/ 0 h 6844289"/>
              <a:gd name="connsiteX2" fmla="*/ 13671635 w 13671635"/>
              <a:gd name="connsiteY2" fmla="*/ 6800023 h 6844289"/>
              <a:gd name="connsiteX3" fmla="*/ 0 w 13671635"/>
              <a:gd name="connsiteY3" fmla="*/ 6844289 h 6844289"/>
              <a:gd name="connsiteX0" fmla="*/ 0 w 13671635"/>
              <a:gd name="connsiteY0" fmla="*/ 6844289 h 6844289"/>
              <a:gd name="connsiteX1" fmla="*/ 6858289 w 13671635"/>
              <a:gd name="connsiteY1" fmla="*/ 0 h 6844289"/>
              <a:gd name="connsiteX2" fmla="*/ 13671635 w 13671635"/>
              <a:gd name="connsiteY2" fmla="*/ 6829945 h 6844289"/>
              <a:gd name="connsiteX3" fmla="*/ 0 w 13671635"/>
              <a:gd name="connsiteY3" fmla="*/ 6844289 h 6844289"/>
              <a:gd name="connsiteX0" fmla="*/ 0 w 13656693"/>
              <a:gd name="connsiteY0" fmla="*/ 6844289 h 6844289"/>
              <a:gd name="connsiteX1" fmla="*/ 6858289 w 13656693"/>
              <a:gd name="connsiteY1" fmla="*/ 0 h 6844289"/>
              <a:gd name="connsiteX2" fmla="*/ 13656693 w 13656693"/>
              <a:gd name="connsiteY2" fmla="*/ 6837426 h 6844289"/>
              <a:gd name="connsiteX3" fmla="*/ 0 w 13656693"/>
              <a:gd name="connsiteY3" fmla="*/ 6844289 h 6844289"/>
              <a:gd name="connsiteX0" fmla="*/ 0 w 13689244"/>
              <a:gd name="connsiteY0" fmla="*/ 6844289 h 6845574"/>
              <a:gd name="connsiteX1" fmla="*/ 6858289 w 13689244"/>
              <a:gd name="connsiteY1" fmla="*/ 0 h 6845574"/>
              <a:gd name="connsiteX2" fmla="*/ 13689244 w 13689244"/>
              <a:gd name="connsiteY2" fmla="*/ 6845574 h 6845574"/>
              <a:gd name="connsiteX3" fmla="*/ 0 w 13689244"/>
              <a:gd name="connsiteY3" fmla="*/ 6844289 h 6845574"/>
              <a:gd name="connsiteX0" fmla="*/ 0 w 13656693"/>
              <a:gd name="connsiteY0" fmla="*/ 6844289 h 6844289"/>
              <a:gd name="connsiteX1" fmla="*/ 6858289 w 13656693"/>
              <a:gd name="connsiteY1" fmla="*/ 0 h 6844289"/>
              <a:gd name="connsiteX2" fmla="*/ 13656693 w 13656693"/>
              <a:gd name="connsiteY2" fmla="*/ 6837426 h 6844289"/>
              <a:gd name="connsiteX3" fmla="*/ 0 w 13656693"/>
              <a:gd name="connsiteY3" fmla="*/ 6844289 h 6844289"/>
              <a:gd name="connsiteX0" fmla="*/ 0 w 13656693"/>
              <a:gd name="connsiteY0" fmla="*/ 6836388 h 6836388"/>
              <a:gd name="connsiteX1" fmla="*/ 6842524 w 13656693"/>
              <a:gd name="connsiteY1" fmla="*/ 0 h 6836388"/>
              <a:gd name="connsiteX2" fmla="*/ 13656693 w 13656693"/>
              <a:gd name="connsiteY2" fmla="*/ 6829525 h 6836388"/>
              <a:gd name="connsiteX3" fmla="*/ 0 w 13656693"/>
              <a:gd name="connsiteY3" fmla="*/ 6836388 h 6836388"/>
              <a:gd name="connsiteX0" fmla="*/ 0 w 13656693"/>
              <a:gd name="connsiteY0" fmla="*/ 6836388 h 6836388"/>
              <a:gd name="connsiteX1" fmla="*/ 6838583 w 13656693"/>
              <a:gd name="connsiteY1" fmla="*/ 0 h 6836388"/>
              <a:gd name="connsiteX2" fmla="*/ 13656693 w 13656693"/>
              <a:gd name="connsiteY2" fmla="*/ 6829525 h 6836388"/>
              <a:gd name="connsiteX3" fmla="*/ 0 w 13656693"/>
              <a:gd name="connsiteY3" fmla="*/ 6836388 h 6836388"/>
            </a:gdLst>
            <a:ahLst/>
            <a:cxnLst>
              <a:cxn ang="0">
                <a:pos x="connsiteX0" y="connsiteY0"/>
              </a:cxn>
              <a:cxn ang="0">
                <a:pos x="connsiteX1" y="connsiteY1"/>
              </a:cxn>
              <a:cxn ang="0">
                <a:pos x="connsiteX2" y="connsiteY2"/>
              </a:cxn>
              <a:cxn ang="0">
                <a:pos x="connsiteX3" y="connsiteY3"/>
              </a:cxn>
            </a:cxnLst>
            <a:rect l="l" t="t" r="r" b="b"/>
            <a:pathLst>
              <a:path w="13656693" h="6836388">
                <a:moveTo>
                  <a:pt x="0" y="6836388"/>
                </a:moveTo>
                <a:lnTo>
                  <a:pt x="6838583" y="0"/>
                </a:lnTo>
                <a:lnTo>
                  <a:pt x="13656693" y="6829525"/>
                </a:lnTo>
                <a:lnTo>
                  <a:pt x="0" y="6836388"/>
                </a:lnTo>
                <a:close/>
              </a:path>
            </a:pathLst>
          </a:custGeom>
          <a:solidFill>
            <a:schemeClr val="bg2"/>
          </a:solidFill>
        </p:spPr>
        <p:txBody>
          <a:bodyPr wrap="square" anchor="ctr"/>
          <a:lstStyle>
            <a:lvl1pPr algn="ctr">
              <a:defRPr sz="1170"/>
            </a:lvl1pPr>
          </a:lstStyle>
          <a:p>
            <a:r>
              <a:rPr lang="en-US"/>
              <a:t>Click icon to add picture</a:t>
            </a:r>
            <a:endParaRPr lang="en-US" dirty="0"/>
          </a:p>
        </p:txBody>
      </p:sp>
      <p:sp>
        <p:nvSpPr>
          <p:cNvPr id="18" name="Triangle 17"/>
          <p:cNvSpPr/>
          <p:nvPr userDrawn="1"/>
        </p:nvSpPr>
        <p:spPr>
          <a:xfrm rot="16200000">
            <a:off x="6448383" y="1419178"/>
            <a:ext cx="6858001" cy="401963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154" tIns="44577" rIns="89154" bIns="44577" numCol="1" spcCol="0" rtlCol="0" fromWordArt="0" anchor="ctr" anchorCtr="0" forceAA="0" compatLnSpc="1">
            <a:prstTxWarp prst="textNoShape">
              <a:avLst/>
            </a:prstTxWarp>
            <a:noAutofit/>
          </a:bodyPr>
          <a:lstStyle/>
          <a:p>
            <a:pPr algn="ctr"/>
            <a:endParaRPr lang="en-US" sz="1755"/>
          </a:p>
        </p:txBody>
      </p:sp>
      <p:sp>
        <p:nvSpPr>
          <p:cNvPr id="19" name="Picture Placeholder 3"/>
          <p:cNvSpPr>
            <a:spLocks noGrp="1"/>
          </p:cNvSpPr>
          <p:nvPr>
            <p:ph type="pic" sz="quarter" idx="14"/>
          </p:nvPr>
        </p:nvSpPr>
        <p:spPr>
          <a:xfrm>
            <a:off x="3853223" y="0"/>
            <a:ext cx="8033978" cy="3429372"/>
          </a:xfrm>
          <a:custGeom>
            <a:avLst/>
            <a:gdLst>
              <a:gd name="connsiteX0" fmla="*/ 0 w 11554153"/>
              <a:gd name="connsiteY0" fmla="*/ 0 h 5777821"/>
              <a:gd name="connsiteX1" fmla="*/ 11554153 w 11554153"/>
              <a:gd name="connsiteY1" fmla="*/ 1489 h 5777821"/>
              <a:gd name="connsiteX2" fmla="*/ 5776332 w 11554153"/>
              <a:gd name="connsiteY2" fmla="*/ 5777821 h 5777821"/>
            </a:gdLst>
            <a:ahLst/>
            <a:cxnLst>
              <a:cxn ang="0">
                <a:pos x="connsiteX0" y="connsiteY0"/>
              </a:cxn>
              <a:cxn ang="0">
                <a:pos x="connsiteX1" y="connsiteY1"/>
              </a:cxn>
              <a:cxn ang="0">
                <a:pos x="connsiteX2" y="connsiteY2"/>
              </a:cxn>
            </a:cxnLst>
            <a:rect l="l" t="t" r="r" b="b"/>
            <a:pathLst>
              <a:path w="11554153" h="5777821">
                <a:moveTo>
                  <a:pt x="0" y="0"/>
                </a:moveTo>
                <a:lnTo>
                  <a:pt x="11554153" y="1489"/>
                </a:lnTo>
                <a:lnTo>
                  <a:pt x="5776332" y="5777821"/>
                </a:lnTo>
                <a:close/>
              </a:path>
            </a:pathLst>
          </a:custGeom>
          <a:solidFill>
            <a:schemeClr val="bg2"/>
          </a:solidFill>
          <a:effectLst/>
        </p:spPr>
        <p:txBody>
          <a:bodyPr wrap="square" anchor="ctr">
            <a:noAutofit/>
          </a:bodyPr>
          <a:lstStyle>
            <a:lvl1pPr marL="0" indent="0" algn="ctr">
              <a:buNone/>
              <a:defRPr sz="1170">
                <a:ln>
                  <a:noFill/>
                </a:ln>
                <a:solidFill>
                  <a:schemeClr val="bg1">
                    <a:lumMod val="85000"/>
                  </a:schemeClr>
                </a:solidFill>
                <a:latin typeface="+mn-lt"/>
                <a:ea typeface="Lato Light" charset="0"/>
                <a:cs typeface="Lato Light" charset="0"/>
              </a:defRPr>
            </a:lvl1pPr>
          </a:lstStyle>
          <a:p>
            <a:r>
              <a:rPr lang="en-US"/>
              <a:t>Click icon to add picture</a:t>
            </a:r>
            <a:endParaRPr lang="en-US" dirty="0"/>
          </a:p>
        </p:txBody>
      </p:sp>
      <p:sp>
        <p:nvSpPr>
          <p:cNvPr id="2" name="Title 1"/>
          <p:cNvSpPr>
            <a:spLocks noGrp="1"/>
          </p:cNvSpPr>
          <p:nvPr>
            <p:ph type="ctrTitle" hasCustomPrompt="1"/>
          </p:nvPr>
        </p:nvSpPr>
        <p:spPr>
          <a:xfrm>
            <a:off x="481432" y="2514600"/>
            <a:ext cx="6240780" cy="1554480"/>
          </a:xfrm>
        </p:spPr>
        <p:txBody>
          <a:bodyPr anchor="t" anchorCtr="0">
            <a:noAutofit/>
          </a:bodyPr>
          <a:lstStyle>
            <a:lvl1pPr algn="l">
              <a:lnSpc>
                <a:spcPct val="90000"/>
              </a:lnSpc>
              <a:defRPr sz="4680">
                <a:solidFill>
                  <a:schemeClr val="bg1"/>
                </a:solidFill>
              </a:defRPr>
            </a:lvl1pPr>
          </a:lstStyle>
          <a:p>
            <a:r>
              <a:rPr lang="en-US" dirty="0"/>
              <a:t>Title slide 3 layout</a:t>
            </a:r>
            <a:endParaRPr lang="en-CA" dirty="0"/>
          </a:p>
        </p:txBody>
      </p:sp>
      <p:sp>
        <p:nvSpPr>
          <p:cNvPr id="4" name="Date Placeholder 3"/>
          <p:cNvSpPr>
            <a:spLocks noGrp="1"/>
          </p:cNvSpPr>
          <p:nvPr>
            <p:ph type="dt" sz="half" idx="10"/>
          </p:nvPr>
        </p:nvSpPr>
        <p:spPr>
          <a:xfrm>
            <a:off x="481432" y="4572001"/>
            <a:ext cx="5572125" cy="254013"/>
          </a:xfrm>
          <a:prstGeom prst="rect">
            <a:avLst/>
          </a:prstGeom>
        </p:spPr>
        <p:txBody>
          <a:bodyPr lIns="0" tIns="0" rIns="0" bIns="0"/>
          <a:lstStyle>
            <a:lvl1pPr algn="l">
              <a:defRPr sz="1365" b="0">
                <a:solidFill>
                  <a:schemeClr val="bg1"/>
                </a:solidFill>
              </a:defRPr>
            </a:lvl1pPr>
          </a:lstStyle>
          <a:p>
            <a:endParaRPr lang="en-CA" dirty="0"/>
          </a:p>
        </p:txBody>
      </p:sp>
      <p:sp>
        <p:nvSpPr>
          <p:cNvPr id="11" name="TextBox 10"/>
          <p:cNvSpPr txBox="1"/>
          <p:nvPr/>
        </p:nvSpPr>
        <p:spPr>
          <a:xfrm>
            <a:off x="481432" y="5666602"/>
            <a:ext cx="3566160" cy="415498"/>
          </a:xfrm>
          <a:prstGeom prst="rect">
            <a:avLst/>
          </a:prstGeom>
          <a:noFill/>
        </p:spPr>
        <p:txBody>
          <a:bodyPr wrap="square" lIns="0" tIns="0" rIns="0" bIns="0" rtlCol="0" anchor="b">
            <a:spAutoFit/>
          </a:bodyPr>
          <a:lstStyle/>
          <a:p>
            <a:r>
              <a:rPr lang="en-US" sz="878" dirty="0">
                <a:solidFill>
                  <a:schemeClr val="bg1"/>
                </a:solidFill>
                <a:latin typeface="+mn-lt"/>
              </a:rPr>
              <a:t>Placeholder confidentiality disclosure. Edit or delete from layout master if not needed.</a:t>
            </a:r>
            <a:r>
              <a:rPr lang="en-US" sz="878" baseline="0" dirty="0">
                <a:solidFill>
                  <a:schemeClr val="bg1"/>
                </a:solidFill>
                <a:latin typeface="+mn-lt"/>
              </a:rPr>
              <a:t> </a:t>
            </a:r>
            <a:r>
              <a:rPr lang="en-US" sz="878" baseline="0" dirty="0">
                <a:solidFill>
                  <a:schemeClr val="bg1"/>
                </a:solidFill>
                <a:latin typeface="+mn-lt"/>
                <a:ea typeface="GE Inspira Sans" charset="0"/>
                <a:cs typeface="GE Inspira Sans" charset="0"/>
              </a:rPr>
              <a:t>Use this second line if additional confidentiality disclosure information is required. </a:t>
            </a:r>
            <a:endParaRPr lang="en-US" sz="1950" dirty="0">
              <a:solidFill>
                <a:schemeClr val="bg1"/>
              </a:solidFill>
              <a:latin typeface="+mn-lt"/>
              <a:ea typeface="GE Inspira Sans" charset="0"/>
              <a:cs typeface="GE Inspira Sans" charset="0"/>
            </a:endParaRPr>
          </a:p>
        </p:txBody>
      </p:sp>
      <p:sp>
        <p:nvSpPr>
          <p:cNvPr id="57" name="Freeform 56"/>
          <p:cNvSpPr>
            <a:spLocks noChangeAspect="1" noChangeArrowheads="1"/>
          </p:cNvSpPr>
          <p:nvPr/>
        </p:nvSpPr>
        <p:spPr bwMode="auto">
          <a:xfrm>
            <a:off x="8755357" y="3131820"/>
            <a:ext cx="2400348" cy="594360"/>
          </a:xfrm>
          <a:custGeom>
            <a:avLst/>
            <a:gdLst>
              <a:gd name="connsiteX0" fmla="*/ 617180 w 6186130"/>
              <a:gd name="connsiteY0" fmla="*/ 798513 h 1493479"/>
              <a:gd name="connsiteX1" fmla="*/ 460944 w 6186130"/>
              <a:gd name="connsiteY1" fmla="*/ 1077556 h 1493479"/>
              <a:gd name="connsiteX2" fmla="*/ 404813 w 6186130"/>
              <a:gd name="connsiteY2" fmla="*/ 1021819 h 1493479"/>
              <a:gd name="connsiteX3" fmla="*/ 617180 w 6186130"/>
              <a:gd name="connsiteY3" fmla="*/ 798513 h 1493479"/>
              <a:gd name="connsiteX4" fmla="*/ 5241925 w 6186130"/>
              <a:gd name="connsiteY4" fmla="*/ 675084 h 1493479"/>
              <a:gd name="connsiteX5" fmla="*/ 5141097 w 6186130"/>
              <a:gd name="connsiteY5" fmla="*/ 786660 h 1493479"/>
              <a:gd name="connsiteX6" fmla="*/ 5342753 w 6186130"/>
              <a:gd name="connsiteY6" fmla="*/ 786660 h 1493479"/>
              <a:gd name="connsiteX7" fmla="*/ 5241925 w 6186130"/>
              <a:gd name="connsiteY7" fmla="*/ 675084 h 1493479"/>
              <a:gd name="connsiteX8" fmla="*/ 3530600 w 6186130"/>
              <a:gd name="connsiteY8" fmla="*/ 675084 h 1493479"/>
              <a:gd name="connsiteX9" fmla="*/ 3440896 w 6186130"/>
              <a:gd name="connsiteY9" fmla="*/ 786660 h 1493479"/>
              <a:gd name="connsiteX10" fmla="*/ 3631428 w 6186130"/>
              <a:gd name="connsiteY10" fmla="*/ 786660 h 1493479"/>
              <a:gd name="connsiteX11" fmla="*/ 3530600 w 6186130"/>
              <a:gd name="connsiteY11" fmla="*/ 675084 h 1493479"/>
              <a:gd name="connsiteX12" fmla="*/ 4466008 w 6186130"/>
              <a:gd name="connsiteY12" fmla="*/ 641351 h 1493479"/>
              <a:gd name="connsiteX13" fmla="*/ 4499382 w 6186130"/>
              <a:gd name="connsiteY13" fmla="*/ 641351 h 1493479"/>
              <a:gd name="connsiteX14" fmla="*/ 4510866 w 6186130"/>
              <a:gd name="connsiteY14" fmla="*/ 652473 h 1493479"/>
              <a:gd name="connsiteX15" fmla="*/ 4510866 w 6186130"/>
              <a:gd name="connsiteY15" fmla="*/ 865227 h 1493479"/>
              <a:gd name="connsiteX16" fmla="*/ 4589098 w 6186130"/>
              <a:gd name="connsiteY16" fmla="*/ 954921 h 1493479"/>
              <a:gd name="connsiteX17" fmla="*/ 4678813 w 6186130"/>
              <a:gd name="connsiteY17" fmla="*/ 910074 h 1493479"/>
              <a:gd name="connsiteX18" fmla="*/ 4678813 w 6186130"/>
              <a:gd name="connsiteY18" fmla="*/ 652473 h 1493479"/>
              <a:gd name="connsiteX19" fmla="*/ 4690296 w 6186130"/>
              <a:gd name="connsiteY19" fmla="*/ 641351 h 1493479"/>
              <a:gd name="connsiteX20" fmla="*/ 4723670 w 6186130"/>
              <a:gd name="connsiteY20" fmla="*/ 641351 h 1493479"/>
              <a:gd name="connsiteX21" fmla="*/ 4735154 w 6186130"/>
              <a:gd name="connsiteY21" fmla="*/ 652473 h 1493479"/>
              <a:gd name="connsiteX22" fmla="*/ 4735154 w 6186130"/>
              <a:gd name="connsiteY22" fmla="*/ 977523 h 1493479"/>
              <a:gd name="connsiteX23" fmla="*/ 4723670 w 6186130"/>
              <a:gd name="connsiteY23" fmla="*/ 999767 h 1493479"/>
              <a:gd name="connsiteX24" fmla="*/ 4701421 w 6186130"/>
              <a:gd name="connsiteY24" fmla="*/ 999767 h 1493479"/>
              <a:gd name="connsiteX25" fmla="*/ 4678813 w 6186130"/>
              <a:gd name="connsiteY25" fmla="*/ 977523 h 1493479"/>
              <a:gd name="connsiteX26" fmla="*/ 4678813 w 6186130"/>
              <a:gd name="connsiteY26" fmla="*/ 954921 h 1493479"/>
              <a:gd name="connsiteX27" fmla="*/ 4577973 w 6186130"/>
              <a:gd name="connsiteY27" fmla="*/ 999767 h 1493479"/>
              <a:gd name="connsiteX28" fmla="*/ 4454525 w 6186130"/>
              <a:gd name="connsiteY28" fmla="*/ 865227 h 1493479"/>
              <a:gd name="connsiteX29" fmla="*/ 4454525 w 6186130"/>
              <a:gd name="connsiteY29" fmla="*/ 652473 h 1493479"/>
              <a:gd name="connsiteX30" fmla="*/ 4466008 w 6186130"/>
              <a:gd name="connsiteY30" fmla="*/ 641351 h 1493479"/>
              <a:gd name="connsiteX31" fmla="*/ 5588935 w 6186130"/>
              <a:gd name="connsiteY31" fmla="*/ 630238 h 1493479"/>
              <a:gd name="connsiteX32" fmla="*/ 5700394 w 6186130"/>
              <a:gd name="connsiteY32" fmla="*/ 663962 h 1493479"/>
              <a:gd name="connsiteX33" fmla="*/ 5700394 w 6186130"/>
              <a:gd name="connsiteY33" fmla="*/ 675084 h 1493479"/>
              <a:gd name="connsiteX34" fmla="*/ 5689320 w 6186130"/>
              <a:gd name="connsiteY34" fmla="*/ 697328 h 1493479"/>
              <a:gd name="connsiteX35" fmla="*/ 5666813 w 6186130"/>
              <a:gd name="connsiteY35" fmla="*/ 697328 h 1493479"/>
              <a:gd name="connsiteX36" fmla="*/ 5588935 w 6186130"/>
              <a:gd name="connsiteY36" fmla="*/ 675084 h 1493479"/>
              <a:gd name="connsiteX37" fmla="*/ 5510699 w 6186130"/>
              <a:gd name="connsiteY37" fmla="*/ 731052 h 1493479"/>
              <a:gd name="connsiteX38" fmla="*/ 5588935 w 6186130"/>
              <a:gd name="connsiteY38" fmla="*/ 786660 h 1493479"/>
              <a:gd name="connsiteX39" fmla="*/ 5711469 w 6186130"/>
              <a:gd name="connsiteY39" fmla="*/ 898954 h 1493479"/>
              <a:gd name="connsiteX40" fmla="*/ 5577503 w 6186130"/>
              <a:gd name="connsiteY40" fmla="*/ 999767 h 1493479"/>
              <a:gd name="connsiteX41" fmla="*/ 5454969 w 6186130"/>
              <a:gd name="connsiteY41" fmla="*/ 966043 h 1493479"/>
              <a:gd name="connsiteX42" fmla="*/ 5443538 w 6186130"/>
              <a:gd name="connsiteY42" fmla="*/ 943800 h 1493479"/>
              <a:gd name="connsiteX43" fmla="*/ 5466044 w 6186130"/>
              <a:gd name="connsiteY43" fmla="*/ 921198 h 1493479"/>
              <a:gd name="connsiteX44" fmla="*/ 5477118 w 6186130"/>
              <a:gd name="connsiteY44" fmla="*/ 921198 h 1493479"/>
              <a:gd name="connsiteX45" fmla="*/ 5577503 w 6186130"/>
              <a:gd name="connsiteY45" fmla="*/ 954922 h 1493479"/>
              <a:gd name="connsiteX46" fmla="*/ 5655739 w 6186130"/>
              <a:gd name="connsiteY46" fmla="*/ 898954 h 1493479"/>
              <a:gd name="connsiteX47" fmla="*/ 5566429 w 6186130"/>
              <a:gd name="connsiteY47" fmla="*/ 842987 h 1493479"/>
              <a:gd name="connsiteX48" fmla="*/ 5454969 w 6186130"/>
              <a:gd name="connsiteY48" fmla="*/ 731052 h 1493479"/>
              <a:gd name="connsiteX49" fmla="*/ 5588935 w 6186130"/>
              <a:gd name="connsiteY49" fmla="*/ 630238 h 1493479"/>
              <a:gd name="connsiteX50" fmla="*/ 5241925 w 6186130"/>
              <a:gd name="connsiteY50" fmla="*/ 630238 h 1493479"/>
              <a:gd name="connsiteX51" fmla="*/ 5398729 w 6186130"/>
              <a:gd name="connsiteY51" fmla="*/ 809263 h 1493479"/>
              <a:gd name="connsiteX52" fmla="*/ 5398729 w 6186130"/>
              <a:gd name="connsiteY52" fmla="*/ 820384 h 1493479"/>
              <a:gd name="connsiteX53" fmla="*/ 5387606 w 6186130"/>
              <a:gd name="connsiteY53" fmla="*/ 831506 h 1493479"/>
              <a:gd name="connsiteX54" fmla="*/ 5141097 w 6186130"/>
              <a:gd name="connsiteY54" fmla="*/ 831506 h 1493479"/>
              <a:gd name="connsiteX55" fmla="*/ 5253049 w 6186130"/>
              <a:gd name="connsiteY55" fmla="*/ 954922 h 1493479"/>
              <a:gd name="connsiteX56" fmla="*/ 5342753 w 6186130"/>
              <a:gd name="connsiteY56" fmla="*/ 932678 h 1493479"/>
              <a:gd name="connsiteX57" fmla="*/ 5353877 w 6186130"/>
              <a:gd name="connsiteY57" fmla="*/ 932678 h 1493479"/>
              <a:gd name="connsiteX58" fmla="*/ 5365359 w 6186130"/>
              <a:gd name="connsiteY58" fmla="*/ 943800 h 1493479"/>
              <a:gd name="connsiteX59" fmla="*/ 5365359 w 6186130"/>
              <a:gd name="connsiteY59" fmla="*/ 966043 h 1493479"/>
              <a:gd name="connsiteX60" fmla="*/ 5253049 w 6186130"/>
              <a:gd name="connsiteY60" fmla="*/ 999767 h 1493479"/>
              <a:gd name="connsiteX61" fmla="*/ 5084763 w 6186130"/>
              <a:gd name="connsiteY61" fmla="*/ 820384 h 1493479"/>
              <a:gd name="connsiteX62" fmla="*/ 5241925 w 6186130"/>
              <a:gd name="connsiteY62" fmla="*/ 630238 h 1493479"/>
              <a:gd name="connsiteX63" fmla="*/ 5004797 w 6186130"/>
              <a:gd name="connsiteY63" fmla="*/ 630238 h 1493479"/>
              <a:gd name="connsiteX64" fmla="*/ 5038041 w 6186130"/>
              <a:gd name="connsiteY64" fmla="*/ 630238 h 1493479"/>
              <a:gd name="connsiteX65" fmla="*/ 5049480 w 6186130"/>
              <a:gd name="connsiteY65" fmla="*/ 652482 h 1493479"/>
              <a:gd name="connsiteX66" fmla="*/ 5038041 w 6186130"/>
              <a:gd name="connsiteY66" fmla="*/ 675084 h 1493479"/>
              <a:gd name="connsiteX67" fmla="*/ 5026960 w 6186130"/>
              <a:gd name="connsiteY67" fmla="*/ 686206 h 1493479"/>
              <a:gd name="connsiteX68" fmla="*/ 4993358 w 6186130"/>
              <a:gd name="connsiteY68" fmla="*/ 686206 h 1493479"/>
              <a:gd name="connsiteX69" fmla="*/ 4915429 w 6186130"/>
              <a:gd name="connsiteY69" fmla="*/ 731052 h 1493479"/>
              <a:gd name="connsiteX70" fmla="*/ 4915429 w 6186130"/>
              <a:gd name="connsiteY70" fmla="*/ 977524 h 1493479"/>
              <a:gd name="connsiteX71" fmla="*/ 4892908 w 6186130"/>
              <a:gd name="connsiteY71" fmla="*/ 999767 h 1493479"/>
              <a:gd name="connsiteX72" fmla="*/ 4870745 w 6186130"/>
              <a:gd name="connsiteY72" fmla="*/ 999767 h 1493479"/>
              <a:gd name="connsiteX73" fmla="*/ 4848225 w 6186130"/>
              <a:gd name="connsiteY73" fmla="*/ 977524 h 1493479"/>
              <a:gd name="connsiteX74" fmla="*/ 4848225 w 6186130"/>
              <a:gd name="connsiteY74" fmla="*/ 652482 h 1493479"/>
              <a:gd name="connsiteX75" fmla="*/ 4870745 w 6186130"/>
              <a:gd name="connsiteY75" fmla="*/ 641360 h 1493479"/>
              <a:gd name="connsiteX76" fmla="*/ 4892908 w 6186130"/>
              <a:gd name="connsiteY76" fmla="*/ 641360 h 1493479"/>
              <a:gd name="connsiteX77" fmla="*/ 4903990 w 6186130"/>
              <a:gd name="connsiteY77" fmla="*/ 652482 h 1493479"/>
              <a:gd name="connsiteX78" fmla="*/ 4903990 w 6186130"/>
              <a:gd name="connsiteY78" fmla="*/ 686206 h 1493479"/>
              <a:gd name="connsiteX79" fmla="*/ 5004797 w 6186130"/>
              <a:gd name="connsiteY79" fmla="*/ 630238 h 1493479"/>
              <a:gd name="connsiteX80" fmla="*/ 3946548 w 6186130"/>
              <a:gd name="connsiteY80" fmla="*/ 630238 h 1493479"/>
              <a:gd name="connsiteX81" fmla="*/ 4069991 w 6186130"/>
              <a:gd name="connsiteY81" fmla="*/ 764417 h 1493479"/>
              <a:gd name="connsiteX82" fmla="*/ 4069991 w 6186130"/>
              <a:gd name="connsiteY82" fmla="*/ 977524 h 1493479"/>
              <a:gd name="connsiteX83" fmla="*/ 4058867 w 6186130"/>
              <a:gd name="connsiteY83" fmla="*/ 999767 h 1493479"/>
              <a:gd name="connsiteX84" fmla="*/ 4025135 w 6186130"/>
              <a:gd name="connsiteY84" fmla="*/ 999767 h 1493479"/>
              <a:gd name="connsiteX85" fmla="*/ 4014011 w 6186130"/>
              <a:gd name="connsiteY85" fmla="*/ 977524 h 1493479"/>
              <a:gd name="connsiteX86" fmla="*/ 4014011 w 6186130"/>
              <a:gd name="connsiteY86" fmla="*/ 775539 h 1493479"/>
              <a:gd name="connsiteX87" fmla="*/ 3935424 w 6186130"/>
              <a:gd name="connsiteY87" fmla="*/ 675084 h 1493479"/>
              <a:gd name="connsiteX88" fmla="*/ 3845713 w 6186130"/>
              <a:gd name="connsiteY88" fmla="*/ 731052 h 1493479"/>
              <a:gd name="connsiteX89" fmla="*/ 3845713 w 6186130"/>
              <a:gd name="connsiteY89" fmla="*/ 977524 h 1493479"/>
              <a:gd name="connsiteX90" fmla="*/ 3823105 w 6186130"/>
              <a:gd name="connsiteY90" fmla="*/ 999767 h 1493479"/>
              <a:gd name="connsiteX91" fmla="*/ 3800857 w 6186130"/>
              <a:gd name="connsiteY91" fmla="*/ 999767 h 1493479"/>
              <a:gd name="connsiteX92" fmla="*/ 3778250 w 6186130"/>
              <a:gd name="connsiteY92" fmla="*/ 977524 h 1493479"/>
              <a:gd name="connsiteX93" fmla="*/ 3778250 w 6186130"/>
              <a:gd name="connsiteY93" fmla="*/ 652482 h 1493479"/>
              <a:gd name="connsiteX94" fmla="*/ 3800857 w 6186130"/>
              <a:gd name="connsiteY94" fmla="*/ 641360 h 1493479"/>
              <a:gd name="connsiteX95" fmla="*/ 3823105 w 6186130"/>
              <a:gd name="connsiteY95" fmla="*/ 641360 h 1493479"/>
              <a:gd name="connsiteX96" fmla="*/ 3834588 w 6186130"/>
              <a:gd name="connsiteY96" fmla="*/ 652482 h 1493479"/>
              <a:gd name="connsiteX97" fmla="*/ 3834588 w 6186130"/>
              <a:gd name="connsiteY97" fmla="*/ 675084 h 1493479"/>
              <a:gd name="connsiteX98" fmla="*/ 3946548 w 6186130"/>
              <a:gd name="connsiteY98" fmla="*/ 630238 h 1493479"/>
              <a:gd name="connsiteX99" fmla="*/ 3541724 w 6186130"/>
              <a:gd name="connsiteY99" fmla="*/ 630238 h 1493479"/>
              <a:gd name="connsiteX100" fmla="*/ 3687404 w 6186130"/>
              <a:gd name="connsiteY100" fmla="*/ 809263 h 1493479"/>
              <a:gd name="connsiteX101" fmla="*/ 3687404 w 6186130"/>
              <a:gd name="connsiteY101" fmla="*/ 820384 h 1493479"/>
              <a:gd name="connsiteX102" fmla="*/ 3676281 w 6186130"/>
              <a:gd name="connsiteY102" fmla="*/ 831506 h 1493479"/>
              <a:gd name="connsiteX103" fmla="*/ 3440896 w 6186130"/>
              <a:gd name="connsiteY103" fmla="*/ 831506 h 1493479"/>
              <a:gd name="connsiteX104" fmla="*/ 3552847 w 6186130"/>
              <a:gd name="connsiteY104" fmla="*/ 954922 h 1493479"/>
              <a:gd name="connsiteX105" fmla="*/ 3631428 w 6186130"/>
              <a:gd name="connsiteY105" fmla="*/ 932678 h 1493479"/>
              <a:gd name="connsiteX106" fmla="*/ 3654034 w 6186130"/>
              <a:gd name="connsiteY106" fmla="*/ 932678 h 1493479"/>
              <a:gd name="connsiteX107" fmla="*/ 3665157 w 6186130"/>
              <a:gd name="connsiteY107" fmla="*/ 943800 h 1493479"/>
              <a:gd name="connsiteX108" fmla="*/ 3665157 w 6186130"/>
              <a:gd name="connsiteY108" fmla="*/ 966043 h 1493479"/>
              <a:gd name="connsiteX109" fmla="*/ 3552847 w 6186130"/>
              <a:gd name="connsiteY109" fmla="*/ 999767 h 1493479"/>
              <a:gd name="connsiteX110" fmla="*/ 3373438 w 6186130"/>
              <a:gd name="connsiteY110" fmla="*/ 820384 h 1493479"/>
              <a:gd name="connsiteX111" fmla="*/ 3541724 w 6186130"/>
              <a:gd name="connsiteY111" fmla="*/ 630238 h 1493479"/>
              <a:gd name="connsiteX112" fmla="*/ 5938413 w 6186130"/>
              <a:gd name="connsiteY112" fmla="*/ 550863 h 1493479"/>
              <a:gd name="connsiteX113" fmla="*/ 5960709 w 6186130"/>
              <a:gd name="connsiteY113" fmla="*/ 573421 h 1493479"/>
              <a:gd name="connsiteX114" fmla="*/ 5960709 w 6186130"/>
              <a:gd name="connsiteY114" fmla="*/ 696236 h 1493479"/>
              <a:gd name="connsiteX115" fmla="*/ 5938413 w 6186130"/>
              <a:gd name="connsiteY115" fmla="*/ 729893 h 1493479"/>
              <a:gd name="connsiteX116" fmla="*/ 5905500 w 6186130"/>
              <a:gd name="connsiteY116" fmla="*/ 696236 h 1493479"/>
              <a:gd name="connsiteX117" fmla="*/ 5905500 w 6186130"/>
              <a:gd name="connsiteY117" fmla="*/ 573421 h 1493479"/>
              <a:gd name="connsiteX118" fmla="*/ 5938413 w 6186130"/>
              <a:gd name="connsiteY118" fmla="*/ 550863 h 1493479"/>
              <a:gd name="connsiteX119" fmla="*/ 4216810 w 6186130"/>
              <a:gd name="connsiteY119" fmla="*/ 539751 h 1493479"/>
              <a:gd name="connsiteX120" fmla="*/ 4250375 w 6186130"/>
              <a:gd name="connsiteY120" fmla="*/ 539751 h 1493479"/>
              <a:gd name="connsiteX121" fmla="*/ 4261444 w 6186130"/>
              <a:gd name="connsiteY121" fmla="*/ 550854 h 1493479"/>
              <a:gd name="connsiteX122" fmla="*/ 4261444 w 6186130"/>
              <a:gd name="connsiteY122" fmla="*/ 640391 h 1493479"/>
              <a:gd name="connsiteX123" fmla="*/ 4361780 w 6186130"/>
              <a:gd name="connsiteY123" fmla="*/ 640391 h 1493479"/>
              <a:gd name="connsiteX124" fmla="*/ 4373206 w 6186130"/>
              <a:gd name="connsiteY124" fmla="*/ 651494 h 1493479"/>
              <a:gd name="connsiteX125" fmla="*/ 4373206 w 6186130"/>
              <a:gd name="connsiteY125" fmla="*/ 662954 h 1493479"/>
              <a:gd name="connsiteX126" fmla="*/ 4361780 w 6186130"/>
              <a:gd name="connsiteY126" fmla="*/ 685159 h 1493479"/>
              <a:gd name="connsiteX127" fmla="*/ 4261444 w 6186130"/>
              <a:gd name="connsiteY127" fmla="*/ 685159 h 1493479"/>
              <a:gd name="connsiteX128" fmla="*/ 4261444 w 6186130"/>
              <a:gd name="connsiteY128" fmla="*/ 886439 h 1493479"/>
              <a:gd name="connsiteX129" fmla="*/ 4306077 w 6186130"/>
              <a:gd name="connsiteY129" fmla="*/ 953413 h 1493479"/>
              <a:gd name="connsiteX130" fmla="*/ 4350710 w 6186130"/>
              <a:gd name="connsiteY130" fmla="*/ 942310 h 1493479"/>
              <a:gd name="connsiteX131" fmla="*/ 4361780 w 6186130"/>
              <a:gd name="connsiteY131" fmla="*/ 942310 h 1493479"/>
              <a:gd name="connsiteX132" fmla="*/ 4373206 w 6186130"/>
              <a:gd name="connsiteY132" fmla="*/ 964515 h 1493479"/>
              <a:gd name="connsiteX133" fmla="*/ 4361780 w 6186130"/>
              <a:gd name="connsiteY133" fmla="*/ 987078 h 1493479"/>
              <a:gd name="connsiteX134" fmla="*/ 4295008 w 6186130"/>
              <a:gd name="connsiteY134" fmla="*/ 998181 h 1493479"/>
              <a:gd name="connsiteX135" fmla="*/ 4205741 w 6186130"/>
              <a:gd name="connsiteY135" fmla="*/ 897541 h 1493479"/>
              <a:gd name="connsiteX136" fmla="*/ 4205741 w 6186130"/>
              <a:gd name="connsiteY136" fmla="*/ 685159 h 1493479"/>
              <a:gd name="connsiteX137" fmla="*/ 4150039 w 6186130"/>
              <a:gd name="connsiteY137" fmla="*/ 685159 h 1493479"/>
              <a:gd name="connsiteX138" fmla="*/ 4138613 w 6186130"/>
              <a:gd name="connsiteY138" fmla="*/ 662954 h 1493479"/>
              <a:gd name="connsiteX139" fmla="*/ 4138613 w 6186130"/>
              <a:gd name="connsiteY139" fmla="*/ 651494 h 1493479"/>
              <a:gd name="connsiteX140" fmla="*/ 4150039 w 6186130"/>
              <a:gd name="connsiteY140" fmla="*/ 640391 h 1493479"/>
              <a:gd name="connsiteX141" fmla="*/ 4205741 w 6186130"/>
              <a:gd name="connsiteY141" fmla="*/ 640391 h 1493479"/>
              <a:gd name="connsiteX142" fmla="*/ 4205741 w 6186130"/>
              <a:gd name="connsiteY142" fmla="*/ 550854 h 1493479"/>
              <a:gd name="connsiteX143" fmla="*/ 4216810 w 6186130"/>
              <a:gd name="connsiteY143" fmla="*/ 539751 h 1493479"/>
              <a:gd name="connsiteX144" fmla="*/ 2968624 w 6186130"/>
              <a:gd name="connsiteY144" fmla="*/ 495301 h 1493479"/>
              <a:gd name="connsiteX145" fmla="*/ 3013427 w 6186130"/>
              <a:gd name="connsiteY145" fmla="*/ 495301 h 1493479"/>
              <a:gd name="connsiteX146" fmla="*/ 3024896 w 6186130"/>
              <a:gd name="connsiteY146" fmla="*/ 517562 h 1493479"/>
              <a:gd name="connsiteX147" fmla="*/ 3158946 w 6186130"/>
              <a:gd name="connsiteY147" fmla="*/ 921135 h 1493479"/>
              <a:gd name="connsiteX148" fmla="*/ 3293354 w 6186130"/>
              <a:gd name="connsiteY148" fmla="*/ 517562 h 1493479"/>
              <a:gd name="connsiteX149" fmla="*/ 3315577 w 6186130"/>
              <a:gd name="connsiteY149" fmla="*/ 495301 h 1493479"/>
              <a:gd name="connsiteX150" fmla="*/ 3349268 w 6186130"/>
              <a:gd name="connsiteY150" fmla="*/ 495301 h 1493479"/>
              <a:gd name="connsiteX151" fmla="*/ 3360379 w 6186130"/>
              <a:gd name="connsiteY151" fmla="*/ 506432 h 1493479"/>
              <a:gd name="connsiteX152" fmla="*/ 3360379 w 6186130"/>
              <a:gd name="connsiteY152" fmla="*/ 517562 h 1493479"/>
              <a:gd name="connsiteX153" fmla="*/ 3192279 w 6186130"/>
              <a:gd name="connsiteY153" fmla="*/ 988637 h 1493479"/>
              <a:gd name="connsiteX154" fmla="*/ 3170057 w 6186130"/>
              <a:gd name="connsiteY154" fmla="*/ 999767 h 1493479"/>
              <a:gd name="connsiteX155" fmla="*/ 3147477 w 6186130"/>
              <a:gd name="connsiteY155" fmla="*/ 999767 h 1493479"/>
              <a:gd name="connsiteX156" fmla="*/ 3125254 w 6186130"/>
              <a:gd name="connsiteY156" fmla="*/ 988637 h 1493479"/>
              <a:gd name="connsiteX157" fmla="*/ 2957513 w 6186130"/>
              <a:gd name="connsiteY157" fmla="*/ 517562 h 1493479"/>
              <a:gd name="connsiteX158" fmla="*/ 2957513 w 6186130"/>
              <a:gd name="connsiteY158" fmla="*/ 506432 h 1493479"/>
              <a:gd name="connsiteX159" fmla="*/ 2463765 w 6186130"/>
              <a:gd name="connsiteY159" fmla="*/ 495301 h 1493479"/>
              <a:gd name="connsiteX160" fmla="*/ 2731766 w 6186130"/>
              <a:gd name="connsiteY160" fmla="*/ 495301 h 1493479"/>
              <a:gd name="connsiteX161" fmla="*/ 2742843 w 6186130"/>
              <a:gd name="connsiteY161" fmla="*/ 517562 h 1493479"/>
              <a:gd name="connsiteX162" fmla="*/ 2742843 w 6186130"/>
              <a:gd name="connsiteY162" fmla="*/ 540183 h 1493479"/>
              <a:gd name="connsiteX163" fmla="*/ 2731766 w 6186130"/>
              <a:gd name="connsiteY163" fmla="*/ 551313 h 1493479"/>
              <a:gd name="connsiteX164" fmla="*/ 2508432 w 6186130"/>
              <a:gd name="connsiteY164" fmla="*/ 551313 h 1493479"/>
              <a:gd name="connsiteX165" fmla="*/ 2508432 w 6186130"/>
              <a:gd name="connsiteY165" fmla="*/ 708577 h 1493479"/>
              <a:gd name="connsiteX166" fmla="*/ 2698177 w 6186130"/>
              <a:gd name="connsiteY166" fmla="*/ 708577 h 1493479"/>
              <a:gd name="connsiteX167" fmla="*/ 2720689 w 6186130"/>
              <a:gd name="connsiteY167" fmla="*/ 730838 h 1493479"/>
              <a:gd name="connsiteX168" fmla="*/ 2720689 w 6186130"/>
              <a:gd name="connsiteY168" fmla="*/ 753099 h 1493479"/>
              <a:gd name="connsiteX169" fmla="*/ 2698177 w 6186130"/>
              <a:gd name="connsiteY169" fmla="*/ 764230 h 1493479"/>
              <a:gd name="connsiteX170" fmla="*/ 2508432 w 6186130"/>
              <a:gd name="connsiteY170" fmla="*/ 764230 h 1493479"/>
              <a:gd name="connsiteX171" fmla="*/ 2508432 w 6186130"/>
              <a:gd name="connsiteY171" fmla="*/ 943755 h 1493479"/>
              <a:gd name="connsiteX172" fmla="*/ 2731766 w 6186130"/>
              <a:gd name="connsiteY172" fmla="*/ 943755 h 1493479"/>
              <a:gd name="connsiteX173" fmla="*/ 2742843 w 6186130"/>
              <a:gd name="connsiteY173" fmla="*/ 954886 h 1493479"/>
              <a:gd name="connsiteX174" fmla="*/ 2742843 w 6186130"/>
              <a:gd name="connsiteY174" fmla="*/ 977506 h 1493479"/>
              <a:gd name="connsiteX175" fmla="*/ 2731766 w 6186130"/>
              <a:gd name="connsiteY175" fmla="*/ 999767 h 1493479"/>
              <a:gd name="connsiteX176" fmla="*/ 2463765 w 6186130"/>
              <a:gd name="connsiteY176" fmla="*/ 999767 h 1493479"/>
              <a:gd name="connsiteX177" fmla="*/ 2452688 w 6186130"/>
              <a:gd name="connsiteY177" fmla="*/ 977506 h 1493479"/>
              <a:gd name="connsiteX178" fmla="*/ 2452688 w 6186130"/>
              <a:gd name="connsiteY178" fmla="*/ 517562 h 1493479"/>
              <a:gd name="connsiteX179" fmla="*/ 2463765 w 6186130"/>
              <a:gd name="connsiteY179" fmla="*/ 495301 h 1493479"/>
              <a:gd name="connsiteX180" fmla="*/ 2170090 w 6186130"/>
              <a:gd name="connsiteY180" fmla="*/ 495301 h 1493479"/>
              <a:gd name="connsiteX181" fmla="*/ 2326581 w 6186130"/>
              <a:gd name="connsiteY181" fmla="*/ 551313 h 1493479"/>
              <a:gd name="connsiteX182" fmla="*/ 2326581 w 6186130"/>
              <a:gd name="connsiteY182" fmla="*/ 562444 h 1493479"/>
              <a:gd name="connsiteX183" fmla="*/ 2304379 w 6186130"/>
              <a:gd name="connsiteY183" fmla="*/ 585064 h 1493479"/>
              <a:gd name="connsiteX184" fmla="*/ 2292919 w 6186130"/>
              <a:gd name="connsiteY184" fmla="*/ 585064 h 1493479"/>
              <a:gd name="connsiteX185" fmla="*/ 2158630 w 6186130"/>
              <a:gd name="connsiteY185" fmla="*/ 551313 h 1493479"/>
              <a:gd name="connsiteX186" fmla="*/ 2002139 w 6186130"/>
              <a:gd name="connsiteY186" fmla="*/ 753099 h 1493479"/>
              <a:gd name="connsiteX187" fmla="*/ 2170090 w 6186130"/>
              <a:gd name="connsiteY187" fmla="*/ 954886 h 1493479"/>
              <a:gd name="connsiteX188" fmla="*/ 2281818 w 6186130"/>
              <a:gd name="connsiteY188" fmla="*/ 921135 h 1493479"/>
              <a:gd name="connsiteX189" fmla="*/ 2281818 w 6186130"/>
              <a:gd name="connsiteY189" fmla="*/ 786491 h 1493479"/>
              <a:gd name="connsiteX190" fmla="*/ 2181191 w 6186130"/>
              <a:gd name="connsiteY190" fmla="*/ 786491 h 1493479"/>
              <a:gd name="connsiteX191" fmla="*/ 2170090 w 6186130"/>
              <a:gd name="connsiteY191" fmla="*/ 764230 h 1493479"/>
              <a:gd name="connsiteX192" fmla="*/ 2170090 w 6186130"/>
              <a:gd name="connsiteY192" fmla="*/ 741969 h 1493479"/>
              <a:gd name="connsiteX193" fmla="*/ 2181191 w 6186130"/>
              <a:gd name="connsiteY193" fmla="*/ 730838 h 1493479"/>
              <a:gd name="connsiteX194" fmla="*/ 2337682 w 6186130"/>
              <a:gd name="connsiteY194" fmla="*/ 730838 h 1493479"/>
              <a:gd name="connsiteX195" fmla="*/ 2349142 w 6186130"/>
              <a:gd name="connsiteY195" fmla="*/ 741969 h 1493479"/>
              <a:gd name="connsiteX196" fmla="*/ 2349142 w 6186130"/>
              <a:gd name="connsiteY196" fmla="*/ 943755 h 1493479"/>
              <a:gd name="connsiteX197" fmla="*/ 2337682 w 6186130"/>
              <a:gd name="connsiteY197" fmla="*/ 966016 h 1493479"/>
              <a:gd name="connsiteX198" fmla="*/ 2170090 w 6186130"/>
              <a:gd name="connsiteY198" fmla="*/ 999767 h 1493479"/>
              <a:gd name="connsiteX199" fmla="*/ 1946275 w 6186130"/>
              <a:gd name="connsiteY199" fmla="*/ 753099 h 1493479"/>
              <a:gd name="connsiteX200" fmla="*/ 2170090 w 6186130"/>
              <a:gd name="connsiteY200" fmla="*/ 495301 h 1493479"/>
              <a:gd name="connsiteX201" fmla="*/ 6040758 w 6186130"/>
              <a:gd name="connsiteY201" fmla="*/ 439738 h 1493479"/>
              <a:gd name="connsiteX202" fmla="*/ 6163572 w 6186130"/>
              <a:gd name="connsiteY202" fmla="*/ 439738 h 1493479"/>
              <a:gd name="connsiteX203" fmla="*/ 6186130 w 6186130"/>
              <a:gd name="connsiteY203" fmla="*/ 472651 h 1493479"/>
              <a:gd name="connsiteX204" fmla="*/ 6163572 w 6186130"/>
              <a:gd name="connsiteY204" fmla="*/ 494947 h 1493479"/>
              <a:gd name="connsiteX205" fmla="*/ 6040758 w 6186130"/>
              <a:gd name="connsiteY205" fmla="*/ 494947 h 1493479"/>
              <a:gd name="connsiteX206" fmla="*/ 6007100 w 6186130"/>
              <a:gd name="connsiteY206" fmla="*/ 472651 h 1493479"/>
              <a:gd name="connsiteX207" fmla="*/ 6040758 w 6186130"/>
              <a:gd name="connsiteY207" fmla="*/ 439738 h 1493479"/>
              <a:gd name="connsiteX208" fmla="*/ 5702274 w 6186130"/>
              <a:gd name="connsiteY208" fmla="*/ 439738 h 1493479"/>
              <a:gd name="connsiteX209" fmla="*/ 5825447 w 6186130"/>
              <a:gd name="connsiteY209" fmla="*/ 439738 h 1493479"/>
              <a:gd name="connsiteX210" fmla="*/ 5859105 w 6186130"/>
              <a:gd name="connsiteY210" fmla="*/ 472651 h 1493479"/>
              <a:gd name="connsiteX211" fmla="*/ 5825447 w 6186130"/>
              <a:gd name="connsiteY211" fmla="*/ 494947 h 1493479"/>
              <a:gd name="connsiteX212" fmla="*/ 5702274 w 6186130"/>
              <a:gd name="connsiteY212" fmla="*/ 494947 h 1493479"/>
              <a:gd name="connsiteX213" fmla="*/ 5680075 w 6186130"/>
              <a:gd name="connsiteY213" fmla="*/ 472651 h 1493479"/>
              <a:gd name="connsiteX214" fmla="*/ 5702274 w 6186130"/>
              <a:gd name="connsiteY214" fmla="*/ 439738 h 1493479"/>
              <a:gd name="connsiteX215" fmla="*/ 997548 w 6186130"/>
              <a:gd name="connsiteY215" fmla="*/ 401698 h 1493479"/>
              <a:gd name="connsiteX216" fmla="*/ 1010916 w 6186130"/>
              <a:gd name="connsiteY216" fmla="*/ 405144 h 1493479"/>
              <a:gd name="connsiteX217" fmla="*/ 922338 w 6186130"/>
              <a:gd name="connsiteY217" fmla="*/ 550505 h 1493479"/>
              <a:gd name="connsiteX218" fmla="*/ 997548 w 6186130"/>
              <a:gd name="connsiteY218" fmla="*/ 401698 h 1493479"/>
              <a:gd name="connsiteX219" fmla="*/ 640693 w 6186130"/>
              <a:gd name="connsiteY219" fmla="*/ 394027 h 1493479"/>
              <a:gd name="connsiteX220" fmla="*/ 528638 w 6186130"/>
              <a:gd name="connsiteY220" fmla="*/ 583844 h 1493479"/>
              <a:gd name="connsiteX221" fmla="*/ 640693 w 6186130"/>
              <a:gd name="connsiteY221" fmla="*/ 394027 h 1493479"/>
              <a:gd name="connsiteX222" fmla="*/ 640074 w 6186130"/>
              <a:gd name="connsiteY222" fmla="*/ 349011 h 1493479"/>
              <a:gd name="connsiteX223" fmla="*/ 460200 w 6186130"/>
              <a:gd name="connsiteY223" fmla="*/ 584853 h 1493479"/>
              <a:gd name="connsiteX224" fmla="*/ 415232 w 6186130"/>
              <a:gd name="connsiteY224" fmla="*/ 528768 h 1493479"/>
              <a:gd name="connsiteX225" fmla="*/ 426384 w 6186130"/>
              <a:gd name="connsiteY225" fmla="*/ 461180 h 1493479"/>
              <a:gd name="connsiteX226" fmla="*/ 415232 w 6186130"/>
              <a:gd name="connsiteY226" fmla="*/ 450035 h 1493479"/>
              <a:gd name="connsiteX227" fmla="*/ 358751 w 6186130"/>
              <a:gd name="connsiteY227" fmla="*/ 539913 h 1493479"/>
              <a:gd name="connsiteX228" fmla="*/ 471352 w 6186130"/>
              <a:gd name="connsiteY228" fmla="*/ 652082 h 1493479"/>
              <a:gd name="connsiteX229" fmla="*/ 550137 w 6186130"/>
              <a:gd name="connsiteY229" fmla="*/ 719671 h 1493479"/>
              <a:gd name="connsiteX230" fmla="*/ 640074 w 6186130"/>
              <a:gd name="connsiteY230" fmla="*/ 697021 h 1493479"/>
              <a:gd name="connsiteX231" fmla="*/ 628562 w 6186130"/>
              <a:gd name="connsiteY231" fmla="*/ 730816 h 1493479"/>
              <a:gd name="connsiteX232" fmla="*/ 415232 w 6186130"/>
              <a:gd name="connsiteY232" fmla="*/ 865274 h 1493479"/>
              <a:gd name="connsiteX233" fmla="*/ 336447 w 6186130"/>
              <a:gd name="connsiteY233" fmla="*/ 1022741 h 1493479"/>
              <a:gd name="connsiteX234" fmla="*/ 460200 w 6186130"/>
              <a:gd name="connsiteY234" fmla="*/ 1134910 h 1493479"/>
              <a:gd name="connsiteX235" fmla="*/ 662379 w 6186130"/>
              <a:gd name="connsiteY235" fmla="*/ 955153 h 1493479"/>
              <a:gd name="connsiteX236" fmla="*/ 685043 w 6186130"/>
              <a:gd name="connsiteY236" fmla="*/ 764250 h 1493479"/>
              <a:gd name="connsiteX237" fmla="*/ 876069 w 6186130"/>
              <a:gd name="connsiteY237" fmla="*/ 640937 h 1493479"/>
              <a:gd name="connsiteX238" fmla="*/ 898373 w 6186130"/>
              <a:gd name="connsiteY238" fmla="*/ 674731 h 1493479"/>
              <a:gd name="connsiteX239" fmla="*/ 752316 w 6186130"/>
              <a:gd name="connsiteY239" fmla="*/ 910213 h 1493479"/>
              <a:gd name="connsiteX240" fmla="*/ 966006 w 6186130"/>
              <a:gd name="connsiteY240" fmla="*/ 1134910 h 1493479"/>
              <a:gd name="connsiteX241" fmla="*/ 1168184 w 6186130"/>
              <a:gd name="connsiteY241" fmla="*/ 944008 h 1493479"/>
              <a:gd name="connsiteX242" fmla="*/ 1033279 w 6186130"/>
              <a:gd name="connsiteY242" fmla="*/ 786540 h 1493479"/>
              <a:gd name="connsiteX243" fmla="*/ 898373 w 6186130"/>
              <a:gd name="connsiteY243" fmla="*/ 899068 h 1493479"/>
              <a:gd name="connsiteX244" fmla="*/ 977158 w 6186130"/>
              <a:gd name="connsiteY244" fmla="*/ 988947 h 1493479"/>
              <a:gd name="connsiteX245" fmla="*/ 1010974 w 6186130"/>
              <a:gd name="connsiteY245" fmla="*/ 966298 h 1493479"/>
              <a:gd name="connsiteX246" fmla="*/ 977158 w 6186130"/>
              <a:gd name="connsiteY246" fmla="*/ 887923 h 1493479"/>
              <a:gd name="connsiteX247" fmla="*/ 1022127 w 6186130"/>
              <a:gd name="connsiteY247" fmla="*/ 842984 h 1493479"/>
              <a:gd name="connsiteX248" fmla="*/ 1100911 w 6186130"/>
              <a:gd name="connsiteY248" fmla="*/ 944008 h 1493479"/>
              <a:gd name="connsiteX249" fmla="*/ 977158 w 6186130"/>
              <a:gd name="connsiteY249" fmla="*/ 1078826 h 1493479"/>
              <a:gd name="connsiteX250" fmla="*/ 831100 w 6186130"/>
              <a:gd name="connsiteY250" fmla="*/ 899068 h 1493479"/>
              <a:gd name="connsiteX251" fmla="*/ 966006 w 6186130"/>
              <a:gd name="connsiteY251" fmla="*/ 708526 h 1493479"/>
              <a:gd name="connsiteX252" fmla="*/ 1078247 w 6186130"/>
              <a:gd name="connsiteY252" fmla="*/ 674731 h 1493479"/>
              <a:gd name="connsiteX253" fmla="*/ 1022127 w 6186130"/>
              <a:gd name="connsiteY253" fmla="*/ 640937 h 1493479"/>
              <a:gd name="connsiteX254" fmla="*/ 966006 w 6186130"/>
              <a:gd name="connsiteY254" fmla="*/ 652082 h 1493479"/>
              <a:gd name="connsiteX255" fmla="*/ 932190 w 6186130"/>
              <a:gd name="connsiteY255" fmla="*/ 607143 h 1493479"/>
              <a:gd name="connsiteX256" fmla="*/ 1078247 w 6186130"/>
              <a:gd name="connsiteY256" fmla="*/ 416240 h 1493479"/>
              <a:gd name="connsiteX257" fmla="*/ 999822 w 6186130"/>
              <a:gd name="connsiteY257" fmla="*/ 349011 h 1493479"/>
              <a:gd name="connsiteX258" fmla="*/ 853405 w 6186130"/>
              <a:gd name="connsiteY258" fmla="*/ 551058 h 1493479"/>
              <a:gd name="connsiteX259" fmla="*/ 853405 w 6186130"/>
              <a:gd name="connsiteY259" fmla="*/ 595998 h 1493479"/>
              <a:gd name="connsiteX260" fmla="*/ 696195 w 6186130"/>
              <a:gd name="connsiteY260" fmla="*/ 708526 h 1493479"/>
              <a:gd name="connsiteX261" fmla="*/ 696195 w 6186130"/>
              <a:gd name="connsiteY261" fmla="*/ 640937 h 1493479"/>
              <a:gd name="connsiteX262" fmla="*/ 763468 w 6186130"/>
              <a:gd name="connsiteY262" fmla="*/ 539913 h 1493479"/>
              <a:gd name="connsiteX263" fmla="*/ 730011 w 6186130"/>
              <a:gd name="connsiteY263" fmla="*/ 517264 h 1493479"/>
              <a:gd name="connsiteX264" fmla="*/ 651226 w 6186130"/>
              <a:gd name="connsiteY264" fmla="*/ 618647 h 1493479"/>
              <a:gd name="connsiteX265" fmla="*/ 561289 w 6186130"/>
              <a:gd name="connsiteY265" fmla="*/ 674731 h 1493479"/>
              <a:gd name="connsiteX266" fmla="*/ 527473 w 6186130"/>
              <a:gd name="connsiteY266" fmla="*/ 640937 h 1493479"/>
              <a:gd name="connsiteX267" fmla="*/ 707347 w 6186130"/>
              <a:gd name="connsiteY267" fmla="*/ 405095 h 1493479"/>
              <a:gd name="connsiteX268" fmla="*/ 640074 w 6186130"/>
              <a:gd name="connsiteY268" fmla="*/ 349011 h 1493479"/>
              <a:gd name="connsiteX269" fmla="*/ 5938413 w 6186130"/>
              <a:gd name="connsiteY269" fmla="*/ 214313 h 1493479"/>
              <a:gd name="connsiteX270" fmla="*/ 5960709 w 6186130"/>
              <a:gd name="connsiteY270" fmla="*/ 247612 h 1493479"/>
              <a:gd name="connsiteX271" fmla="*/ 5960709 w 6186130"/>
              <a:gd name="connsiteY271" fmla="*/ 359685 h 1493479"/>
              <a:gd name="connsiteX272" fmla="*/ 5938413 w 6186130"/>
              <a:gd name="connsiteY272" fmla="*/ 393343 h 1493479"/>
              <a:gd name="connsiteX273" fmla="*/ 5905500 w 6186130"/>
              <a:gd name="connsiteY273" fmla="*/ 359685 h 1493479"/>
              <a:gd name="connsiteX274" fmla="*/ 5905500 w 6186130"/>
              <a:gd name="connsiteY274" fmla="*/ 247612 h 1493479"/>
              <a:gd name="connsiteX275" fmla="*/ 5938413 w 6186130"/>
              <a:gd name="connsiteY275" fmla="*/ 214313 h 1493479"/>
              <a:gd name="connsiteX276" fmla="*/ 752316 w 6186130"/>
              <a:gd name="connsiteY276" fmla="*/ 79375 h 1493479"/>
              <a:gd name="connsiteX277" fmla="*/ 966006 w 6186130"/>
              <a:gd name="connsiteY277" fmla="*/ 112810 h 1493479"/>
              <a:gd name="connsiteX278" fmla="*/ 966006 w 6186130"/>
              <a:gd name="connsiteY278" fmla="*/ 124314 h 1493479"/>
              <a:gd name="connsiteX279" fmla="*/ 954854 w 6186130"/>
              <a:gd name="connsiteY279" fmla="*/ 124314 h 1493479"/>
              <a:gd name="connsiteX280" fmla="*/ 797284 w 6186130"/>
              <a:gd name="connsiteY280" fmla="*/ 90520 h 1493479"/>
              <a:gd name="connsiteX281" fmla="*/ 651226 w 6186130"/>
              <a:gd name="connsiteY281" fmla="*/ 180398 h 1493479"/>
              <a:gd name="connsiteX282" fmla="*/ 707347 w 6186130"/>
              <a:gd name="connsiteY282" fmla="*/ 225338 h 1493479"/>
              <a:gd name="connsiteX283" fmla="*/ 887221 w 6186130"/>
              <a:gd name="connsiteY283" fmla="*/ 157749 h 1493479"/>
              <a:gd name="connsiteX284" fmla="*/ 1033279 w 6186130"/>
              <a:gd name="connsiteY284" fmla="*/ 191543 h 1493479"/>
              <a:gd name="connsiteX285" fmla="*/ 1415691 w 6186130"/>
              <a:gd name="connsiteY285" fmla="*/ 753105 h 1493479"/>
              <a:gd name="connsiteX286" fmla="*/ 1381875 w 6186130"/>
              <a:gd name="connsiteY286" fmla="*/ 966298 h 1493479"/>
              <a:gd name="connsiteX287" fmla="*/ 1381875 w 6186130"/>
              <a:gd name="connsiteY287" fmla="*/ 955153 h 1493479"/>
              <a:gd name="connsiteX288" fmla="*/ 1404539 w 6186130"/>
              <a:gd name="connsiteY288" fmla="*/ 798045 h 1493479"/>
              <a:gd name="connsiteX289" fmla="*/ 1314602 w 6186130"/>
              <a:gd name="connsiteY289" fmla="*/ 652082 h 1493479"/>
              <a:gd name="connsiteX290" fmla="*/ 1269633 w 6186130"/>
              <a:gd name="connsiteY290" fmla="*/ 708526 h 1493479"/>
              <a:gd name="connsiteX291" fmla="*/ 1336906 w 6186130"/>
              <a:gd name="connsiteY291" fmla="*/ 887923 h 1493479"/>
              <a:gd name="connsiteX292" fmla="*/ 1314602 w 6186130"/>
              <a:gd name="connsiteY292" fmla="*/ 1033886 h 1493479"/>
              <a:gd name="connsiteX293" fmla="*/ 752316 w 6186130"/>
              <a:gd name="connsiteY293" fmla="*/ 1415691 h 1493479"/>
              <a:gd name="connsiteX294" fmla="*/ 538625 w 6186130"/>
              <a:gd name="connsiteY294" fmla="*/ 1382256 h 1493479"/>
              <a:gd name="connsiteX295" fmla="*/ 538625 w 6186130"/>
              <a:gd name="connsiteY295" fmla="*/ 1370751 h 1493479"/>
              <a:gd name="connsiteX296" fmla="*/ 696195 w 6186130"/>
              <a:gd name="connsiteY296" fmla="*/ 1404546 h 1493479"/>
              <a:gd name="connsiteX297" fmla="*/ 842253 w 6186130"/>
              <a:gd name="connsiteY297" fmla="*/ 1314667 h 1493479"/>
              <a:gd name="connsiteX298" fmla="*/ 797284 w 6186130"/>
              <a:gd name="connsiteY298" fmla="*/ 1269728 h 1493479"/>
              <a:gd name="connsiteX299" fmla="*/ 617410 w 6186130"/>
              <a:gd name="connsiteY299" fmla="*/ 1337317 h 1493479"/>
              <a:gd name="connsiteX300" fmla="*/ 460200 w 6186130"/>
              <a:gd name="connsiteY300" fmla="*/ 1314667 h 1493479"/>
              <a:gd name="connsiteX301" fmla="*/ 77788 w 6186130"/>
              <a:gd name="connsiteY301" fmla="*/ 753105 h 1493479"/>
              <a:gd name="connsiteX302" fmla="*/ 111604 w 6186130"/>
              <a:gd name="connsiteY302" fmla="*/ 539913 h 1493479"/>
              <a:gd name="connsiteX303" fmla="*/ 122756 w 6186130"/>
              <a:gd name="connsiteY303" fmla="*/ 539913 h 1493479"/>
              <a:gd name="connsiteX304" fmla="*/ 100452 w 6186130"/>
              <a:gd name="connsiteY304" fmla="*/ 697021 h 1493479"/>
              <a:gd name="connsiteX305" fmla="*/ 178877 w 6186130"/>
              <a:gd name="connsiteY305" fmla="*/ 842984 h 1493479"/>
              <a:gd name="connsiteX306" fmla="*/ 235358 w 6186130"/>
              <a:gd name="connsiteY306" fmla="*/ 798045 h 1493479"/>
              <a:gd name="connsiteX307" fmla="*/ 167725 w 6186130"/>
              <a:gd name="connsiteY307" fmla="*/ 607143 h 1493479"/>
              <a:gd name="connsiteX308" fmla="*/ 190389 w 6186130"/>
              <a:gd name="connsiteY308" fmla="*/ 461180 h 1493479"/>
              <a:gd name="connsiteX309" fmla="*/ 752316 w 6186130"/>
              <a:gd name="connsiteY309" fmla="*/ 79375 h 1493479"/>
              <a:gd name="connsiteX310" fmla="*/ 753107 w 6186130"/>
              <a:gd name="connsiteY310" fmla="*/ 33787 h 1493479"/>
              <a:gd name="connsiteX311" fmla="*/ 33807 w 6186130"/>
              <a:gd name="connsiteY311" fmla="*/ 752311 h 1493479"/>
              <a:gd name="connsiteX312" fmla="*/ 753107 w 6186130"/>
              <a:gd name="connsiteY312" fmla="*/ 1459691 h 1493479"/>
              <a:gd name="connsiteX313" fmla="*/ 1461258 w 6186130"/>
              <a:gd name="connsiteY313" fmla="*/ 752311 h 1493479"/>
              <a:gd name="connsiteX314" fmla="*/ 753107 w 6186130"/>
              <a:gd name="connsiteY314" fmla="*/ 33787 h 1493479"/>
              <a:gd name="connsiteX315" fmla="*/ 753107 w 6186130"/>
              <a:gd name="connsiteY315" fmla="*/ 0 h 1493479"/>
              <a:gd name="connsiteX316" fmla="*/ 1495065 w 6186130"/>
              <a:gd name="connsiteY316" fmla="*/ 752311 h 1493479"/>
              <a:gd name="connsiteX317" fmla="*/ 753107 w 6186130"/>
              <a:gd name="connsiteY317" fmla="*/ 1493479 h 1493479"/>
              <a:gd name="connsiteX318" fmla="*/ 0 w 6186130"/>
              <a:gd name="connsiteY318" fmla="*/ 752311 h 1493479"/>
              <a:gd name="connsiteX319" fmla="*/ 753107 w 6186130"/>
              <a:gd name="connsiteY319" fmla="*/ 0 h 149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6186130" h="1493479">
                <a:moveTo>
                  <a:pt x="617180" y="798513"/>
                </a:moveTo>
                <a:cubicBezTo>
                  <a:pt x="606097" y="921063"/>
                  <a:pt x="561407" y="1066480"/>
                  <a:pt x="460944" y="1077556"/>
                </a:cubicBezTo>
                <a:cubicBezTo>
                  <a:pt x="427337" y="1077556"/>
                  <a:pt x="404813" y="1055047"/>
                  <a:pt x="404813" y="1021819"/>
                </a:cubicBezTo>
                <a:cubicBezTo>
                  <a:pt x="404813" y="932497"/>
                  <a:pt x="527800" y="843174"/>
                  <a:pt x="617180" y="798513"/>
                </a:cubicBezTo>
                <a:close/>
                <a:moveTo>
                  <a:pt x="5241925" y="675084"/>
                </a:moveTo>
                <a:cubicBezTo>
                  <a:pt x="5174467" y="675084"/>
                  <a:pt x="5141097" y="719930"/>
                  <a:pt x="5141097" y="786660"/>
                </a:cubicBezTo>
                <a:lnTo>
                  <a:pt x="5342753" y="786660"/>
                </a:lnTo>
                <a:cubicBezTo>
                  <a:pt x="5331630" y="731052"/>
                  <a:pt x="5297901" y="675084"/>
                  <a:pt x="5241925" y="675084"/>
                </a:cubicBezTo>
                <a:close/>
                <a:moveTo>
                  <a:pt x="3530600" y="675084"/>
                </a:moveTo>
                <a:cubicBezTo>
                  <a:pt x="3474625" y="675084"/>
                  <a:pt x="3440896" y="719930"/>
                  <a:pt x="3440896" y="786660"/>
                </a:cubicBezTo>
                <a:lnTo>
                  <a:pt x="3631428" y="786660"/>
                </a:lnTo>
                <a:cubicBezTo>
                  <a:pt x="3631428" y="731052"/>
                  <a:pt x="3597699" y="675084"/>
                  <a:pt x="3530600" y="675084"/>
                </a:cubicBezTo>
                <a:close/>
                <a:moveTo>
                  <a:pt x="4466008" y="641351"/>
                </a:moveTo>
                <a:cubicBezTo>
                  <a:pt x="4499382" y="641351"/>
                  <a:pt x="4499382" y="641351"/>
                  <a:pt x="4499382" y="641351"/>
                </a:cubicBezTo>
                <a:cubicBezTo>
                  <a:pt x="4510866" y="641351"/>
                  <a:pt x="4510866" y="641351"/>
                  <a:pt x="4510866" y="652473"/>
                </a:cubicBezTo>
                <a:cubicBezTo>
                  <a:pt x="4510866" y="865227"/>
                  <a:pt x="4510866" y="865227"/>
                  <a:pt x="4510866" y="865227"/>
                </a:cubicBezTo>
                <a:cubicBezTo>
                  <a:pt x="4510866" y="898952"/>
                  <a:pt x="4521991" y="954921"/>
                  <a:pt x="4589098" y="954921"/>
                </a:cubicBezTo>
                <a:cubicBezTo>
                  <a:pt x="4611706" y="954921"/>
                  <a:pt x="4656563" y="943799"/>
                  <a:pt x="4678813" y="910074"/>
                </a:cubicBezTo>
                <a:cubicBezTo>
                  <a:pt x="4678813" y="652473"/>
                  <a:pt x="4678813" y="652473"/>
                  <a:pt x="4678813" y="652473"/>
                </a:cubicBezTo>
                <a:cubicBezTo>
                  <a:pt x="4678813" y="641351"/>
                  <a:pt x="4678813" y="641351"/>
                  <a:pt x="4690296" y="641351"/>
                </a:cubicBezTo>
                <a:cubicBezTo>
                  <a:pt x="4723670" y="641351"/>
                  <a:pt x="4723670" y="641351"/>
                  <a:pt x="4723670" y="641351"/>
                </a:cubicBezTo>
                <a:cubicBezTo>
                  <a:pt x="4735154" y="641351"/>
                  <a:pt x="4735154" y="641351"/>
                  <a:pt x="4735154" y="652473"/>
                </a:cubicBezTo>
                <a:cubicBezTo>
                  <a:pt x="4735154" y="977523"/>
                  <a:pt x="4735154" y="977523"/>
                  <a:pt x="4735154" y="977523"/>
                </a:cubicBezTo>
                <a:cubicBezTo>
                  <a:pt x="4735154" y="988645"/>
                  <a:pt x="4735154" y="999767"/>
                  <a:pt x="4723670" y="999767"/>
                </a:cubicBezTo>
                <a:cubicBezTo>
                  <a:pt x="4701421" y="999767"/>
                  <a:pt x="4701421" y="999767"/>
                  <a:pt x="4701421" y="999767"/>
                </a:cubicBezTo>
                <a:cubicBezTo>
                  <a:pt x="4690296" y="999767"/>
                  <a:pt x="4678813" y="988645"/>
                  <a:pt x="4678813" y="977523"/>
                </a:cubicBezTo>
                <a:cubicBezTo>
                  <a:pt x="4678813" y="954921"/>
                  <a:pt x="4678813" y="954921"/>
                  <a:pt x="4678813" y="954921"/>
                </a:cubicBezTo>
                <a:cubicBezTo>
                  <a:pt x="4667688" y="977523"/>
                  <a:pt x="4633955" y="999767"/>
                  <a:pt x="4577973" y="999767"/>
                </a:cubicBezTo>
                <a:cubicBezTo>
                  <a:pt x="4488258" y="999767"/>
                  <a:pt x="4454525" y="943799"/>
                  <a:pt x="4454525" y="865227"/>
                </a:cubicBezTo>
                <a:cubicBezTo>
                  <a:pt x="4454525" y="652473"/>
                  <a:pt x="4454525" y="652473"/>
                  <a:pt x="4454525" y="652473"/>
                </a:cubicBezTo>
                <a:cubicBezTo>
                  <a:pt x="4454525" y="641351"/>
                  <a:pt x="4454525" y="641351"/>
                  <a:pt x="4466008" y="641351"/>
                </a:cubicBezTo>
                <a:close/>
                <a:moveTo>
                  <a:pt x="5588935" y="630238"/>
                </a:moveTo>
                <a:cubicBezTo>
                  <a:pt x="5633590" y="630238"/>
                  <a:pt x="5666813" y="641360"/>
                  <a:pt x="5700394" y="663962"/>
                </a:cubicBezTo>
                <a:lnTo>
                  <a:pt x="5700394" y="675084"/>
                </a:lnTo>
                <a:cubicBezTo>
                  <a:pt x="5689320" y="697328"/>
                  <a:pt x="5689320" y="697328"/>
                  <a:pt x="5689320" y="697328"/>
                </a:cubicBezTo>
                <a:cubicBezTo>
                  <a:pt x="5678245" y="708808"/>
                  <a:pt x="5678245" y="708808"/>
                  <a:pt x="5666813" y="697328"/>
                </a:cubicBezTo>
                <a:cubicBezTo>
                  <a:pt x="5644664" y="686206"/>
                  <a:pt x="5622158" y="675084"/>
                  <a:pt x="5588935" y="675084"/>
                </a:cubicBezTo>
                <a:cubicBezTo>
                  <a:pt x="5532848" y="675084"/>
                  <a:pt x="5510699" y="697328"/>
                  <a:pt x="5510699" y="731052"/>
                </a:cubicBezTo>
                <a:cubicBezTo>
                  <a:pt x="5510699" y="775539"/>
                  <a:pt x="5544280" y="775539"/>
                  <a:pt x="5588935" y="786660"/>
                </a:cubicBezTo>
                <a:cubicBezTo>
                  <a:pt x="5644664" y="798141"/>
                  <a:pt x="5711469" y="820384"/>
                  <a:pt x="5711469" y="898954"/>
                </a:cubicBezTo>
                <a:cubicBezTo>
                  <a:pt x="5711469" y="966043"/>
                  <a:pt x="5655739" y="999767"/>
                  <a:pt x="5577503" y="999767"/>
                </a:cubicBezTo>
                <a:cubicBezTo>
                  <a:pt x="5521774" y="999767"/>
                  <a:pt x="5477118" y="988646"/>
                  <a:pt x="5454969" y="966043"/>
                </a:cubicBezTo>
                <a:cubicBezTo>
                  <a:pt x="5443538" y="954922"/>
                  <a:pt x="5443538" y="954922"/>
                  <a:pt x="5443538" y="943800"/>
                </a:cubicBezTo>
                <a:cubicBezTo>
                  <a:pt x="5466044" y="921198"/>
                  <a:pt x="5466044" y="921198"/>
                  <a:pt x="5466044" y="921198"/>
                </a:cubicBezTo>
                <a:lnTo>
                  <a:pt x="5477118" y="921198"/>
                </a:lnTo>
                <a:cubicBezTo>
                  <a:pt x="5510699" y="943800"/>
                  <a:pt x="5532848" y="954922"/>
                  <a:pt x="5577503" y="954922"/>
                </a:cubicBezTo>
                <a:cubicBezTo>
                  <a:pt x="5622158" y="954922"/>
                  <a:pt x="5655739" y="932678"/>
                  <a:pt x="5655739" y="898954"/>
                </a:cubicBezTo>
                <a:cubicBezTo>
                  <a:pt x="5655739" y="865230"/>
                  <a:pt x="5611084" y="854108"/>
                  <a:pt x="5566429" y="842987"/>
                </a:cubicBezTo>
                <a:cubicBezTo>
                  <a:pt x="5521774" y="831506"/>
                  <a:pt x="5454969" y="809263"/>
                  <a:pt x="5454969" y="731052"/>
                </a:cubicBezTo>
                <a:cubicBezTo>
                  <a:pt x="5454969" y="675084"/>
                  <a:pt x="5510699" y="630238"/>
                  <a:pt x="5588935" y="630238"/>
                </a:cubicBezTo>
                <a:close/>
                <a:moveTo>
                  <a:pt x="5241925" y="630238"/>
                </a:moveTo>
                <a:cubicBezTo>
                  <a:pt x="5353877" y="630238"/>
                  <a:pt x="5398729" y="731052"/>
                  <a:pt x="5398729" y="809263"/>
                </a:cubicBezTo>
                <a:cubicBezTo>
                  <a:pt x="5398729" y="809263"/>
                  <a:pt x="5398729" y="809263"/>
                  <a:pt x="5398729" y="820384"/>
                </a:cubicBezTo>
                <a:cubicBezTo>
                  <a:pt x="5398729" y="831506"/>
                  <a:pt x="5387606" y="831506"/>
                  <a:pt x="5387606" y="831506"/>
                </a:cubicBezTo>
                <a:cubicBezTo>
                  <a:pt x="5387606" y="831506"/>
                  <a:pt x="5387606" y="831506"/>
                  <a:pt x="5141097" y="831506"/>
                </a:cubicBezTo>
                <a:cubicBezTo>
                  <a:pt x="5141097" y="898954"/>
                  <a:pt x="5174467" y="954922"/>
                  <a:pt x="5253049" y="954922"/>
                </a:cubicBezTo>
                <a:cubicBezTo>
                  <a:pt x="5286778" y="954922"/>
                  <a:pt x="5309024" y="943800"/>
                  <a:pt x="5342753" y="932678"/>
                </a:cubicBezTo>
                <a:cubicBezTo>
                  <a:pt x="5342753" y="921198"/>
                  <a:pt x="5353877" y="921198"/>
                  <a:pt x="5353877" y="932678"/>
                </a:cubicBezTo>
                <a:cubicBezTo>
                  <a:pt x="5353877" y="932678"/>
                  <a:pt x="5353877" y="932678"/>
                  <a:pt x="5365359" y="943800"/>
                </a:cubicBezTo>
                <a:cubicBezTo>
                  <a:pt x="5376482" y="954922"/>
                  <a:pt x="5376482" y="966043"/>
                  <a:pt x="5365359" y="966043"/>
                </a:cubicBezTo>
                <a:cubicBezTo>
                  <a:pt x="5331630" y="988646"/>
                  <a:pt x="5297901" y="999767"/>
                  <a:pt x="5253049" y="999767"/>
                </a:cubicBezTo>
                <a:cubicBezTo>
                  <a:pt x="5129615" y="999767"/>
                  <a:pt x="5084763" y="910076"/>
                  <a:pt x="5084763" y="820384"/>
                </a:cubicBezTo>
                <a:cubicBezTo>
                  <a:pt x="5084763" y="719930"/>
                  <a:pt x="5129615" y="630238"/>
                  <a:pt x="5241925" y="630238"/>
                </a:cubicBezTo>
                <a:close/>
                <a:moveTo>
                  <a:pt x="5004797" y="630238"/>
                </a:moveTo>
                <a:cubicBezTo>
                  <a:pt x="5015878" y="630238"/>
                  <a:pt x="5026960" y="630238"/>
                  <a:pt x="5038041" y="630238"/>
                </a:cubicBezTo>
                <a:cubicBezTo>
                  <a:pt x="5049480" y="630238"/>
                  <a:pt x="5049480" y="641360"/>
                  <a:pt x="5049480" y="652482"/>
                </a:cubicBezTo>
                <a:cubicBezTo>
                  <a:pt x="5038041" y="675084"/>
                  <a:pt x="5038041" y="675084"/>
                  <a:pt x="5038041" y="675084"/>
                </a:cubicBezTo>
                <a:cubicBezTo>
                  <a:pt x="5038041" y="686206"/>
                  <a:pt x="5038041" y="686206"/>
                  <a:pt x="5026960" y="686206"/>
                </a:cubicBezTo>
                <a:cubicBezTo>
                  <a:pt x="5015878" y="686206"/>
                  <a:pt x="5004797" y="686206"/>
                  <a:pt x="4993358" y="686206"/>
                </a:cubicBezTo>
                <a:cubicBezTo>
                  <a:pt x="4971194" y="686206"/>
                  <a:pt x="4937592" y="697328"/>
                  <a:pt x="4915429" y="731052"/>
                </a:cubicBezTo>
                <a:cubicBezTo>
                  <a:pt x="4915429" y="977524"/>
                  <a:pt x="4915429" y="977524"/>
                  <a:pt x="4915429" y="977524"/>
                </a:cubicBezTo>
                <a:cubicBezTo>
                  <a:pt x="4915429" y="988646"/>
                  <a:pt x="4903990" y="999767"/>
                  <a:pt x="4892908" y="999767"/>
                </a:cubicBezTo>
                <a:lnTo>
                  <a:pt x="4870745" y="999767"/>
                </a:lnTo>
                <a:cubicBezTo>
                  <a:pt x="4859306" y="999767"/>
                  <a:pt x="4848225" y="988646"/>
                  <a:pt x="4848225" y="977524"/>
                </a:cubicBezTo>
                <a:cubicBezTo>
                  <a:pt x="4848225" y="652482"/>
                  <a:pt x="4848225" y="652482"/>
                  <a:pt x="4848225" y="652482"/>
                </a:cubicBezTo>
                <a:cubicBezTo>
                  <a:pt x="4848225" y="641360"/>
                  <a:pt x="4859306" y="641360"/>
                  <a:pt x="4870745" y="641360"/>
                </a:cubicBezTo>
                <a:cubicBezTo>
                  <a:pt x="4892908" y="641360"/>
                  <a:pt x="4892908" y="641360"/>
                  <a:pt x="4892908" y="641360"/>
                </a:cubicBezTo>
                <a:cubicBezTo>
                  <a:pt x="4903990" y="641360"/>
                  <a:pt x="4903990" y="641360"/>
                  <a:pt x="4903990" y="652482"/>
                </a:cubicBezTo>
                <a:cubicBezTo>
                  <a:pt x="4903990" y="686206"/>
                  <a:pt x="4903990" y="686206"/>
                  <a:pt x="4903990" y="686206"/>
                </a:cubicBezTo>
                <a:cubicBezTo>
                  <a:pt x="4926511" y="652482"/>
                  <a:pt x="4960113" y="630238"/>
                  <a:pt x="5004797" y="630238"/>
                </a:cubicBezTo>
                <a:close/>
                <a:moveTo>
                  <a:pt x="3946548" y="630238"/>
                </a:moveTo>
                <a:cubicBezTo>
                  <a:pt x="4036259" y="630238"/>
                  <a:pt x="4069991" y="697328"/>
                  <a:pt x="4069991" y="764417"/>
                </a:cubicBezTo>
                <a:cubicBezTo>
                  <a:pt x="4069991" y="977524"/>
                  <a:pt x="4069991" y="977524"/>
                  <a:pt x="4069991" y="977524"/>
                </a:cubicBezTo>
                <a:cubicBezTo>
                  <a:pt x="4069991" y="988646"/>
                  <a:pt x="4069991" y="999767"/>
                  <a:pt x="4058867" y="999767"/>
                </a:cubicBezTo>
                <a:cubicBezTo>
                  <a:pt x="4025135" y="999767"/>
                  <a:pt x="4025135" y="999767"/>
                  <a:pt x="4025135" y="999767"/>
                </a:cubicBezTo>
                <a:cubicBezTo>
                  <a:pt x="4014011" y="999767"/>
                  <a:pt x="4014011" y="988646"/>
                  <a:pt x="4014011" y="977524"/>
                </a:cubicBezTo>
                <a:cubicBezTo>
                  <a:pt x="4014011" y="775539"/>
                  <a:pt x="4014011" y="775539"/>
                  <a:pt x="4014011" y="775539"/>
                </a:cubicBezTo>
                <a:cubicBezTo>
                  <a:pt x="4014011" y="731052"/>
                  <a:pt x="4002528" y="675084"/>
                  <a:pt x="3935424" y="675084"/>
                </a:cubicBezTo>
                <a:cubicBezTo>
                  <a:pt x="3901693" y="675084"/>
                  <a:pt x="3867961" y="686206"/>
                  <a:pt x="3845713" y="731052"/>
                </a:cubicBezTo>
                <a:cubicBezTo>
                  <a:pt x="3845713" y="977524"/>
                  <a:pt x="3845713" y="977524"/>
                  <a:pt x="3845713" y="977524"/>
                </a:cubicBezTo>
                <a:cubicBezTo>
                  <a:pt x="3845713" y="988646"/>
                  <a:pt x="3834588" y="999767"/>
                  <a:pt x="3823105" y="999767"/>
                </a:cubicBezTo>
                <a:lnTo>
                  <a:pt x="3800857" y="999767"/>
                </a:lnTo>
                <a:cubicBezTo>
                  <a:pt x="3789733" y="999767"/>
                  <a:pt x="3778250" y="988646"/>
                  <a:pt x="3778250" y="977524"/>
                </a:cubicBezTo>
                <a:cubicBezTo>
                  <a:pt x="3778250" y="652482"/>
                  <a:pt x="3778250" y="652482"/>
                  <a:pt x="3778250" y="652482"/>
                </a:cubicBezTo>
                <a:cubicBezTo>
                  <a:pt x="3778250" y="641360"/>
                  <a:pt x="3789733" y="641360"/>
                  <a:pt x="3800857" y="641360"/>
                </a:cubicBezTo>
                <a:cubicBezTo>
                  <a:pt x="3823105" y="641360"/>
                  <a:pt x="3823105" y="641360"/>
                  <a:pt x="3823105" y="641360"/>
                </a:cubicBezTo>
                <a:cubicBezTo>
                  <a:pt x="3834588" y="641360"/>
                  <a:pt x="3834588" y="641360"/>
                  <a:pt x="3834588" y="652482"/>
                </a:cubicBezTo>
                <a:cubicBezTo>
                  <a:pt x="3834588" y="675084"/>
                  <a:pt x="3834588" y="675084"/>
                  <a:pt x="3834588" y="675084"/>
                </a:cubicBezTo>
                <a:cubicBezTo>
                  <a:pt x="3856837" y="652482"/>
                  <a:pt x="3890568" y="630238"/>
                  <a:pt x="3946548" y="630238"/>
                </a:cubicBezTo>
                <a:close/>
                <a:moveTo>
                  <a:pt x="3541724" y="630238"/>
                </a:moveTo>
                <a:cubicBezTo>
                  <a:pt x="3654034" y="630238"/>
                  <a:pt x="3687404" y="731052"/>
                  <a:pt x="3687404" y="809263"/>
                </a:cubicBezTo>
                <a:cubicBezTo>
                  <a:pt x="3687404" y="809263"/>
                  <a:pt x="3687404" y="809263"/>
                  <a:pt x="3687404" y="820384"/>
                </a:cubicBezTo>
                <a:cubicBezTo>
                  <a:pt x="3687404" y="831506"/>
                  <a:pt x="3687404" y="831506"/>
                  <a:pt x="3676281" y="831506"/>
                </a:cubicBezTo>
                <a:cubicBezTo>
                  <a:pt x="3676281" y="831506"/>
                  <a:pt x="3676281" y="831506"/>
                  <a:pt x="3440896" y="831506"/>
                </a:cubicBezTo>
                <a:cubicBezTo>
                  <a:pt x="3440896" y="898954"/>
                  <a:pt x="3474625" y="954922"/>
                  <a:pt x="3552847" y="954922"/>
                </a:cubicBezTo>
                <a:cubicBezTo>
                  <a:pt x="3575453" y="954922"/>
                  <a:pt x="3609182" y="943800"/>
                  <a:pt x="3631428" y="932678"/>
                </a:cubicBezTo>
                <a:cubicBezTo>
                  <a:pt x="3642552" y="921198"/>
                  <a:pt x="3642552" y="921198"/>
                  <a:pt x="3654034" y="932678"/>
                </a:cubicBezTo>
                <a:cubicBezTo>
                  <a:pt x="3654034" y="932678"/>
                  <a:pt x="3654034" y="932678"/>
                  <a:pt x="3665157" y="943800"/>
                </a:cubicBezTo>
                <a:cubicBezTo>
                  <a:pt x="3665157" y="954922"/>
                  <a:pt x="3665157" y="966043"/>
                  <a:pt x="3665157" y="966043"/>
                </a:cubicBezTo>
                <a:cubicBezTo>
                  <a:pt x="3631428" y="988646"/>
                  <a:pt x="3586576" y="999767"/>
                  <a:pt x="3552847" y="999767"/>
                </a:cubicBezTo>
                <a:cubicBezTo>
                  <a:pt x="3429772" y="999767"/>
                  <a:pt x="3373438" y="910076"/>
                  <a:pt x="3373438" y="820384"/>
                </a:cubicBezTo>
                <a:cubicBezTo>
                  <a:pt x="3373438" y="719930"/>
                  <a:pt x="3429772" y="630238"/>
                  <a:pt x="3541724" y="630238"/>
                </a:cubicBezTo>
                <a:close/>
                <a:moveTo>
                  <a:pt x="5938413" y="550863"/>
                </a:moveTo>
                <a:cubicBezTo>
                  <a:pt x="5949738" y="550863"/>
                  <a:pt x="5960709" y="561963"/>
                  <a:pt x="5960709" y="573421"/>
                </a:cubicBezTo>
                <a:cubicBezTo>
                  <a:pt x="5960709" y="696236"/>
                  <a:pt x="5960709" y="696236"/>
                  <a:pt x="5960709" y="696236"/>
                </a:cubicBezTo>
                <a:cubicBezTo>
                  <a:pt x="5960709" y="707693"/>
                  <a:pt x="5949738" y="729893"/>
                  <a:pt x="5938413" y="729893"/>
                </a:cubicBezTo>
                <a:cubicBezTo>
                  <a:pt x="5916471" y="729893"/>
                  <a:pt x="5905500" y="707693"/>
                  <a:pt x="5905500" y="696236"/>
                </a:cubicBezTo>
                <a:cubicBezTo>
                  <a:pt x="5905500" y="573421"/>
                  <a:pt x="5905500" y="573421"/>
                  <a:pt x="5905500" y="573421"/>
                </a:cubicBezTo>
                <a:cubicBezTo>
                  <a:pt x="5905500" y="561963"/>
                  <a:pt x="5916471" y="550863"/>
                  <a:pt x="5938413" y="550863"/>
                </a:cubicBezTo>
                <a:close/>
                <a:moveTo>
                  <a:pt x="4216810" y="539751"/>
                </a:moveTo>
                <a:cubicBezTo>
                  <a:pt x="4250375" y="539751"/>
                  <a:pt x="4250375" y="539751"/>
                  <a:pt x="4250375" y="539751"/>
                </a:cubicBezTo>
                <a:cubicBezTo>
                  <a:pt x="4250375" y="539751"/>
                  <a:pt x="4261444" y="539751"/>
                  <a:pt x="4261444" y="550854"/>
                </a:cubicBezTo>
                <a:cubicBezTo>
                  <a:pt x="4261444" y="640391"/>
                  <a:pt x="4261444" y="640391"/>
                  <a:pt x="4261444" y="640391"/>
                </a:cubicBezTo>
                <a:cubicBezTo>
                  <a:pt x="4361780" y="640391"/>
                  <a:pt x="4361780" y="640391"/>
                  <a:pt x="4361780" y="640391"/>
                </a:cubicBezTo>
                <a:cubicBezTo>
                  <a:pt x="4373206" y="640391"/>
                  <a:pt x="4373206" y="640391"/>
                  <a:pt x="4373206" y="651494"/>
                </a:cubicBezTo>
                <a:cubicBezTo>
                  <a:pt x="4373206" y="662954"/>
                  <a:pt x="4373206" y="662954"/>
                  <a:pt x="4373206" y="662954"/>
                </a:cubicBezTo>
                <a:cubicBezTo>
                  <a:pt x="4373206" y="674057"/>
                  <a:pt x="4373206" y="685159"/>
                  <a:pt x="4361780" y="685159"/>
                </a:cubicBezTo>
                <a:cubicBezTo>
                  <a:pt x="4261444" y="685159"/>
                  <a:pt x="4261444" y="685159"/>
                  <a:pt x="4261444" y="685159"/>
                </a:cubicBezTo>
                <a:cubicBezTo>
                  <a:pt x="4261444" y="886439"/>
                  <a:pt x="4261444" y="886439"/>
                  <a:pt x="4261444" y="886439"/>
                </a:cubicBezTo>
                <a:cubicBezTo>
                  <a:pt x="4261444" y="931207"/>
                  <a:pt x="4272513" y="953413"/>
                  <a:pt x="4306077" y="953413"/>
                </a:cubicBezTo>
                <a:cubicBezTo>
                  <a:pt x="4317146" y="953413"/>
                  <a:pt x="4339641" y="953413"/>
                  <a:pt x="4350710" y="942310"/>
                </a:cubicBezTo>
                <a:cubicBezTo>
                  <a:pt x="4361780" y="931207"/>
                  <a:pt x="4361780" y="942310"/>
                  <a:pt x="4361780" y="942310"/>
                </a:cubicBezTo>
                <a:cubicBezTo>
                  <a:pt x="4373206" y="964515"/>
                  <a:pt x="4373206" y="964515"/>
                  <a:pt x="4373206" y="964515"/>
                </a:cubicBezTo>
                <a:cubicBezTo>
                  <a:pt x="4373206" y="975976"/>
                  <a:pt x="4373206" y="975976"/>
                  <a:pt x="4361780" y="987078"/>
                </a:cubicBezTo>
                <a:cubicBezTo>
                  <a:pt x="4350710" y="998181"/>
                  <a:pt x="4328572" y="998181"/>
                  <a:pt x="4295008" y="998181"/>
                </a:cubicBezTo>
                <a:cubicBezTo>
                  <a:pt x="4239306" y="998181"/>
                  <a:pt x="4205741" y="975976"/>
                  <a:pt x="4205741" y="897541"/>
                </a:cubicBezTo>
                <a:cubicBezTo>
                  <a:pt x="4205741" y="685159"/>
                  <a:pt x="4205741" y="685159"/>
                  <a:pt x="4205741" y="685159"/>
                </a:cubicBezTo>
                <a:lnTo>
                  <a:pt x="4150039" y="685159"/>
                </a:lnTo>
                <a:cubicBezTo>
                  <a:pt x="4138613" y="685159"/>
                  <a:pt x="4138613" y="674057"/>
                  <a:pt x="4138613" y="662954"/>
                </a:cubicBezTo>
                <a:cubicBezTo>
                  <a:pt x="4138613" y="651494"/>
                  <a:pt x="4138613" y="651494"/>
                  <a:pt x="4138613" y="651494"/>
                </a:cubicBezTo>
                <a:cubicBezTo>
                  <a:pt x="4138613" y="640391"/>
                  <a:pt x="4138613" y="640391"/>
                  <a:pt x="4150039" y="640391"/>
                </a:cubicBezTo>
                <a:cubicBezTo>
                  <a:pt x="4205741" y="640391"/>
                  <a:pt x="4205741" y="640391"/>
                  <a:pt x="4205741" y="640391"/>
                </a:cubicBezTo>
                <a:cubicBezTo>
                  <a:pt x="4205741" y="550854"/>
                  <a:pt x="4205741" y="550854"/>
                  <a:pt x="4205741" y="550854"/>
                </a:cubicBezTo>
                <a:cubicBezTo>
                  <a:pt x="4205741" y="539751"/>
                  <a:pt x="4205741" y="539751"/>
                  <a:pt x="4216810" y="539751"/>
                </a:cubicBezTo>
                <a:close/>
                <a:moveTo>
                  <a:pt x="2968624" y="495301"/>
                </a:moveTo>
                <a:cubicBezTo>
                  <a:pt x="3013427" y="495301"/>
                  <a:pt x="3013427" y="495301"/>
                  <a:pt x="3013427" y="495301"/>
                </a:cubicBezTo>
                <a:cubicBezTo>
                  <a:pt x="3024896" y="495301"/>
                  <a:pt x="3024896" y="506432"/>
                  <a:pt x="3024896" y="517562"/>
                </a:cubicBezTo>
                <a:cubicBezTo>
                  <a:pt x="3058229" y="674826"/>
                  <a:pt x="3114143" y="809111"/>
                  <a:pt x="3158946" y="921135"/>
                </a:cubicBezTo>
                <a:cubicBezTo>
                  <a:pt x="3214860" y="809111"/>
                  <a:pt x="3259663" y="674826"/>
                  <a:pt x="3293354" y="517562"/>
                </a:cubicBezTo>
                <a:cubicBezTo>
                  <a:pt x="3293354" y="506432"/>
                  <a:pt x="3304465" y="495301"/>
                  <a:pt x="3315577" y="495301"/>
                </a:cubicBezTo>
                <a:cubicBezTo>
                  <a:pt x="3349268" y="495301"/>
                  <a:pt x="3349268" y="495301"/>
                  <a:pt x="3349268" y="495301"/>
                </a:cubicBezTo>
                <a:lnTo>
                  <a:pt x="3360379" y="506432"/>
                </a:lnTo>
                <a:lnTo>
                  <a:pt x="3360379" y="517562"/>
                </a:lnTo>
                <a:cubicBezTo>
                  <a:pt x="3315577" y="697088"/>
                  <a:pt x="3248552" y="853993"/>
                  <a:pt x="3192279" y="988637"/>
                </a:cubicBezTo>
                <a:cubicBezTo>
                  <a:pt x="3192279" y="988637"/>
                  <a:pt x="3181168" y="999767"/>
                  <a:pt x="3170057" y="999767"/>
                </a:cubicBezTo>
                <a:lnTo>
                  <a:pt x="3147477" y="999767"/>
                </a:lnTo>
                <a:cubicBezTo>
                  <a:pt x="3136365" y="999767"/>
                  <a:pt x="3136365" y="988637"/>
                  <a:pt x="3125254" y="988637"/>
                </a:cubicBezTo>
                <a:cubicBezTo>
                  <a:pt x="3069699" y="853993"/>
                  <a:pt x="3002316" y="697088"/>
                  <a:pt x="2957513" y="517562"/>
                </a:cubicBezTo>
                <a:lnTo>
                  <a:pt x="2957513" y="506432"/>
                </a:lnTo>
                <a:close/>
                <a:moveTo>
                  <a:pt x="2463765" y="495301"/>
                </a:moveTo>
                <a:cubicBezTo>
                  <a:pt x="2731766" y="495301"/>
                  <a:pt x="2731766" y="495301"/>
                  <a:pt x="2731766" y="495301"/>
                </a:cubicBezTo>
                <a:cubicBezTo>
                  <a:pt x="2731766" y="495301"/>
                  <a:pt x="2742843" y="506432"/>
                  <a:pt x="2742843" y="517562"/>
                </a:cubicBezTo>
                <a:cubicBezTo>
                  <a:pt x="2742843" y="540183"/>
                  <a:pt x="2742843" y="540183"/>
                  <a:pt x="2742843" y="540183"/>
                </a:cubicBezTo>
                <a:cubicBezTo>
                  <a:pt x="2742843" y="551313"/>
                  <a:pt x="2731766" y="551313"/>
                  <a:pt x="2731766" y="551313"/>
                </a:cubicBezTo>
                <a:cubicBezTo>
                  <a:pt x="2508432" y="551313"/>
                  <a:pt x="2508432" y="551313"/>
                  <a:pt x="2508432" y="551313"/>
                </a:cubicBezTo>
                <a:cubicBezTo>
                  <a:pt x="2508432" y="708577"/>
                  <a:pt x="2508432" y="708577"/>
                  <a:pt x="2508432" y="708577"/>
                </a:cubicBezTo>
                <a:cubicBezTo>
                  <a:pt x="2698177" y="708577"/>
                  <a:pt x="2698177" y="708577"/>
                  <a:pt x="2698177" y="708577"/>
                </a:cubicBezTo>
                <a:cubicBezTo>
                  <a:pt x="2709611" y="708577"/>
                  <a:pt x="2720689" y="719708"/>
                  <a:pt x="2720689" y="730838"/>
                </a:cubicBezTo>
                <a:cubicBezTo>
                  <a:pt x="2720689" y="753099"/>
                  <a:pt x="2720689" y="753099"/>
                  <a:pt x="2720689" y="753099"/>
                </a:cubicBezTo>
                <a:cubicBezTo>
                  <a:pt x="2720689" y="764230"/>
                  <a:pt x="2709611" y="764230"/>
                  <a:pt x="2698177" y="764230"/>
                </a:cubicBezTo>
                <a:cubicBezTo>
                  <a:pt x="2508432" y="764230"/>
                  <a:pt x="2508432" y="764230"/>
                  <a:pt x="2508432" y="764230"/>
                </a:cubicBezTo>
                <a:cubicBezTo>
                  <a:pt x="2508432" y="943755"/>
                  <a:pt x="2508432" y="943755"/>
                  <a:pt x="2508432" y="943755"/>
                </a:cubicBezTo>
                <a:cubicBezTo>
                  <a:pt x="2731766" y="943755"/>
                  <a:pt x="2731766" y="943755"/>
                  <a:pt x="2731766" y="943755"/>
                </a:cubicBezTo>
                <a:cubicBezTo>
                  <a:pt x="2731766" y="943755"/>
                  <a:pt x="2742843" y="943755"/>
                  <a:pt x="2742843" y="954886"/>
                </a:cubicBezTo>
                <a:cubicBezTo>
                  <a:pt x="2742843" y="977506"/>
                  <a:pt x="2742843" y="977506"/>
                  <a:pt x="2742843" y="977506"/>
                </a:cubicBezTo>
                <a:cubicBezTo>
                  <a:pt x="2742843" y="988637"/>
                  <a:pt x="2731766" y="999767"/>
                  <a:pt x="2731766" y="999767"/>
                </a:cubicBezTo>
                <a:lnTo>
                  <a:pt x="2463765" y="999767"/>
                </a:lnTo>
                <a:cubicBezTo>
                  <a:pt x="2452688" y="999767"/>
                  <a:pt x="2452688" y="988637"/>
                  <a:pt x="2452688" y="977506"/>
                </a:cubicBezTo>
                <a:cubicBezTo>
                  <a:pt x="2452688" y="517562"/>
                  <a:pt x="2452688" y="517562"/>
                  <a:pt x="2452688" y="517562"/>
                </a:cubicBezTo>
                <a:cubicBezTo>
                  <a:pt x="2452688" y="506432"/>
                  <a:pt x="2452688" y="495301"/>
                  <a:pt x="2463765" y="495301"/>
                </a:cubicBezTo>
                <a:close/>
                <a:moveTo>
                  <a:pt x="2170090" y="495301"/>
                </a:moveTo>
                <a:cubicBezTo>
                  <a:pt x="2225954" y="495301"/>
                  <a:pt x="2281818" y="506432"/>
                  <a:pt x="2326581" y="551313"/>
                </a:cubicBezTo>
                <a:lnTo>
                  <a:pt x="2326581" y="562444"/>
                </a:lnTo>
                <a:cubicBezTo>
                  <a:pt x="2304379" y="585064"/>
                  <a:pt x="2304379" y="585064"/>
                  <a:pt x="2304379" y="585064"/>
                </a:cubicBezTo>
                <a:cubicBezTo>
                  <a:pt x="2304379" y="596194"/>
                  <a:pt x="2292919" y="596194"/>
                  <a:pt x="2292919" y="585064"/>
                </a:cubicBezTo>
                <a:cubicBezTo>
                  <a:pt x="2259616" y="562444"/>
                  <a:pt x="2214853" y="551313"/>
                  <a:pt x="2158630" y="551313"/>
                </a:cubicBezTo>
                <a:cubicBezTo>
                  <a:pt x="2058003" y="551313"/>
                  <a:pt x="2002139" y="641076"/>
                  <a:pt x="2002139" y="753099"/>
                </a:cubicBezTo>
                <a:cubicBezTo>
                  <a:pt x="2002139" y="865123"/>
                  <a:pt x="2058003" y="954886"/>
                  <a:pt x="2170090" y="954886"/>
                </a:cubicBezTo>
                <a:cubicBezTo>
                  <a:pt x="2203393" y="954886"/>
                  <a:pt x="2259616" y="943755"/>
                  <a:pt x="2281818" y="921135"/>
                </a:cubicBezTo>
                <a:cubicBezTo>
                  <a:pt x="2281818" y="786491"/>
                  <a:pt x="2281818" y="786491"/>
                  <a:pt x="2281818" y="786491"/>
                </a:cubicBezTo>
                <a:cubicBezTo>
                  <a:pt x="2181191" y="786491"/>
                  <a:pt x="2181191" y="786491"/>
                  <a:pt x="2181191" y="786491"/>
                </a:cubicBezTo>
                <a:cubicBezTo>
                  <a:pt x="2170090" y="786491"/>
                  <a:pt x="2170090" y="775361"/>
                  <a:pt x="2170090" y="764230"/>
                </a:cubicBezTo>
                <a:cubicBezTo>
                  <a:pt x="2170090" y="741969"/>
                  <a:pt x="2170090" y="741969"/>
                  <a:pt x="2170090" y="741969"/>
                </a:cubicBezTo>
                <a:cubicBezTo>
                  <a:pt x="2170090" y="730838"/>
                  <a:pt x="2170090" y="730838"/>
                  <a:pt x="2181191" y="730838"/>
                </a:cubicBezTo>
                <a:cubicBezTo>
                  <a:pt x="2337682" y="730838"/>
                  <a:pt x="2337682" y="730838"/>
                  <a:pt x="2337682" y="730838"/>
                </a:cubicBezTo>
                <a:cubicBezTo>
                  <a:pt x="2337682" y="730838"/>
                  <a:pt x="2349142" y="730838"/>
                  <a:pt x="2349142" y="741969"/>
                </a:cubicBezTo>
                <a:cubicBezTo>
                  <a:pt x="2349142" y="943755"/>
                  <a:pt x="2349142" y="943755"/>
                  <a:pt x="2349142" y="943755"/>
                </a:cubicBezTo>
                <a:cubicBezTo>
                  <a:pt x="2349142" y="954886"/>
                  <a:pt x="2337682" y="954886"/>
                  <a:pt x="2337682" y="966016"/>
                </a:cubicBezTo>
                <a:cubicBezTo>
                  <a:pt x="2292919" y="988637"/>
                  <a:pt x="2225954" y="999767"/>
                  <a:pt x="2170090" y="999767"/>
                </a:cubicBezTo>
                <a:cubicBezTo>
                  <a:pt x="2002139" y="999767"/>
                  <a:pt x="1946275" y="876254"/>
                  <a:pt x="1946275" y="753099"/>
                </a:cubicBezTo>
                <a:cubicBezTo>
                  <a:pt x="1946275" y="618815"/>
                  <a:pt x="2002139" y="495301"/>
                  <a:pt x="2170090" y="495301"/>
                </a:cubicBezTo>
                <a:close/>
                <a:moveTo>
                  <a:pt x="6040758" y="439738"/>
                </a:moveTo>
                <a:cubicBezTo>
                  <a:pt x="6163572" y="439738"/>
                  <a:pt x="6163572" y="439738"/>
                  <a:pt x="6163572" y="439738"/>
                </a:cubicBezTo>
                <a:cubicBezTo>
                  <a:pt x="6175030" y="439738"/>
                  <a:pt x="6186130" y="450709"/>
                  <a:pt x="6186130" y="472651"/>
                </a:cubicBezTo>
                <a:cubicBezTo>
                  <a:pt x="6186130" y="483976"/>
                  <a:pt x="6175030" y="494947"/>
                  <a:pt x="6163572" y="494947"/>
                </a:cubicBezTo>
                <a:cubicBezTo>
                  <a:pt x="6040758" y="494947"/>
                  <a:pt x="6040758" y="494947"/>
                  <a:pt x="6040758" y="494947"/>
                </a:cubicBezTo>
                <a:cubicBezTo>
                  <a:pt x="6029300" y="494947"/>
                  <a:pt x="6007100" y="483976"/>
                  <a:pt x="6007100" y="472651"/>
                </a:cubicBezTo>
                <a:cubicBezTo>
                  <a:pt x="6007100" y="450709"/>
                  <a:pt x="6029300" y="439738"/>
                  <a:pt x="6040758" y="439738"/>
                </a:cubicBezTo>
                <a:close/>
                <a:moveTo>
                  <a:pt x="5702274" y="439738"/>
                </a:moveTo>
                <a:cubicBezTo>
                  <a:pt x="5825447" y="439738"/>
                  <a:pt x="5825447" y="439738"/>
                  <a:pt x="5825447" y="439738"/>
                </a:cubicBezTo>
                <a:cubicBezTo>
                  <a:pt x="5847647" y="439738"/>
                  <a:pt x="5859105" y="450709"/>
                  <a:pt x="5859105" y="472651"/>
                </a:cubicBezTo>
                <a:cubicBezTo>
                  <a:pt x="5859105" y="483976"/>
                  <a:pt x="5847647" y="494947"/>
                  <a:pt x="5825447" y="494947"/>
                </a:cubicBezTo>
                <a:cubicBezTo>
                  <a:pt x="5702274" y="494947"/>
                  <a:pt x="5702274" y="494947"/>
                  <a:pt x="5702274" y="494947"/>
                </a:cubicBezTo>
                <a:cubicBezTo>
                  <a:pt x="5691175" y="494947"/>
                  <a:pt x="5680075" y="483976"/>
                  <a:pt x="5680075" y="472651"/>
                </a:cubicBezTo>
                <a:cubicBezTo>
                  <a:pt x="5680075" y="450709"/>
                  <a:pt x="5691175" y="439738"/>
                  <a:pt x="5702274" y="439738"/>
                </a:cubicBezTo>
                <a:close/>
                <a:moveTo>
                  <a:pt x="997548" y="401698"/>
                </a:moveTo>
                <a:cubicBezTo>
                  <a:pt x="1002247" y="401256"/>
                  <a:pt x="1006753" y="402324"/>
                  <a:pt x="1010916" y="405144"/>
                </a:cubicBezTo>
                <a:cubicBezTo>
                  <a:pt x="1044222" y="416243"/>
                  <a:pt x="977611" y="494652"/>
                  <a:pt x="922338" y="550505"/>
                </a:cubicBezTo>
                <a:cubicBezTo>
                  <a:pt x="922338" y="481897"/>
                  <a:pt x="964656" y="404791"/>
                  <a:pt x="997548" y="401698"/>
                </a:cubicBezTo>
                <a:close/>
                <a:moveTo>
                  <a:pt x="640693" y="394027"/>
                </a:moveTo>
                <a:cubicBezTo>
                  <a:pt x="685443" y="416190"/>
                  <a:pt x="595943" y="550242"/>
                  <a:pt x="528638" y="583844"/>
                </a:cubicBezTo>
                <a:cubicBezTo>
                  <a:pt x="528638" y="516639"/>
                  <a:pt x="595943" y="382588"/>
                  <a:pt x="640693" y="394027"/>
                </a:cubicBezTo>
                <a:close/>
                <a:moveTo>
                  <a:pt x="640074" y="349011"/>
                </a:moveTo>
                <a:cubicBezTo>
                  <a:pt x="538625" y="349011"/>
                  <a:pt x="460200" y="483829"/>
                  <a:pt x="460200" y="584853"/>
                </a:cubicBezTo>
                <a:cubicBezTo>
                  <a:pt x="426384" y="584853"/>
                  <a:pt x="415232" y="551058"/>
                  <a:pt x="415232" y="528768"/>
                </a:cubicBezTo>
                <a:cubicBezTo>
                  <a:pt x="415232" y="506119"/>
                  <a:pt x="426384" y="472325"/>
                  <a:pt x="426384" y="461180"/>
                </a:cubicBezTo>
                <a:cubicBezTo>
                  <a:pt x="426384" y="461180"/>
                  <a:pt x="426384" y="450035"/>
                  <a:pt x="415232" y="450035"/>
                </a:cubicBezTo>
                <a:cubicBezTo>
                  <a:pt x="381415" y="450035"/>
                  <a:pt x="358751" y="483829"/>
                  <a:pt x="358751" y="539913"/>
                </a:cubicBezTo>
                <a:cubicBezTo>
                  <a:pt x="358751" y="607143"/>
                  <a:pt x="403720" y="640937"/>
                  <a:pt x="471352" y="652082"/>
                </a:cubicBezTo>
                <a:cubicBezTo>
                  <a:pt x="471352" y="685876"/>
                  <a:pt x="505169" y="719671"/>
                  <a:pt x="550137" y="719671"/>
                </a:cubicBezTo>
                <a:cubicBezTo>
                  <a:pt x="583594" y="719671"/>
                  <a:pt x="617410" y="719671"/>
                  <a:pt x="640074" y="697021"/>
                </a:cubicBezTo>
                <a:cubicBezTo>
                  <a:pt x="628562" y="708526"/>
                  <a:pt x="628562" y="719671"/>
                  <a:pt x="628562" y="730816"/>
                </a:cubicBezTo>
                <a:cubicBezTo>
                  <a:pt x="538625" y="786540"/>
                  <a:pt x="471352" y="820335"/>
                  <a:pt x="415232" y="865274"/>
                </a:cubicBezTo>
                <a:cubicBezTo>
                  <a:pt x="358751" y="910213"/>
                  <a:pt x="336447" y="966298"/>
                  <a:pt x="336447" y="1022741"/>
                </a:cubicBezTo>
                <a:cubicBezTo>
                  <a:pt x="336447" y="1078826"/>
                  <a:pt x="381415" y="1134910"/>
                  <a:pt x="460200" y="1134910"/>
                </a:cubicBezTo>
                <a:cubicBezTo>
                  <a:pt x="550137" y="1134910"/>
                  <a:pt x="628562" y="1056176"/>
                  <a:pt x="662379" y="955153"/>
                </a:cubicBezTo>
                <a:cubicBezTo>
                  <a:pt x="673531" y="910213"/>
                  <a:pt x="685043" y="831480"/>
                  <a:pt x="685043" y="764250"/>
                </a:cubicBezTo>
                <a:cubicBezTo>
                  <a:pt x="786132" y="708526"/>
                  <a:pt x="831100" y="685876"/>
                  <a:pt x="876069" y="640937"/>
                </a:cubicBezTo>
                <a:cubicBezTo>
                  <a:pt x="887221" y="652082"/>
                  <a:pt x="887221" y="663586"/>
                  <a:pt x="898373" y="674731"/>
                </a:cubicBezTo>
                <a:cubicBezTo>
                  <a:pt x="853405" y="697021"/>
                  <a:pt x="752316" y="753105"/>
                  <a:pt x="752316" y="910213"/>
                </a:cubicBezTo>
                <a:cubicBezTo>
                  <a:pt x="752316" y="1022741"/>
                  <a:pt x="819948" y="1134910"/>
                  <a:pt x="966006" y="1134910"/>
                </a:cubicBezTo>
                <a:cubicBezTo>
                  <a:pt x="1089759" y="1134910"/>
                  <a:pt x="1168184" y="1045031"/>
                  <a:pt x="1168184" y="944008"/>
                </a:cubicBezTo>
                <a:cubicBezTo>
                  <a:pt x="1168184" y="865274"/>
                  <a:pt x="1123216" y="786540"/>
                  <a:pt x="1033279" y="786540"/>
                </a:cubicBezTo>
                <a:cubicBezTo>
                  <a:pt x="954854" y="786540"/>
                  <a:pt x="898373" y="831480"/>
                  <a:pt x="898373" y="899068"/>
                </a:cubicBezTo>
                <a:cubicBezTo>
                  <a:pt x="898373" y="944008"/>
                  <a:pt x="932190" y="988947"/>
                  <a:pt x="977158" y="988947"/>
                </a:cubicBezTo>
                <a:cubicBezTo>
                  <a:pt x="988310" y="988947"/>
                  <a:pt x="1010974" y="977802"/>
                  <a:pt x="1010974" y="966298"/>
                </a:cubicBezTo>
                <a:cubicBezTo>
                  <a:pt x="1010974" y="932863"/>
                  <a:pt x="966006" y="932863"/>
                  <a:pt x="977158" y="887923"/>
                </a:cubicBezTo>
                <a:cubicBezTo>
                  <a:pt x="977158" y="865274"/>
                  <a:pt x="999822" y="842984"/>
                  <a:pt x="1022127" y="842984"/>
                </a:cubicBezTo>
                <a:cubicBezTo>
                  <a:pt x="1078247" y="842984"/>
                  <a:pt x="1100911" y="899068"/>
                  <a:pt x="1100911" y="944008"/>
                </a:cubicBezTo>
                <a:cubicBezTo>
                  <a:pt x="1100911" y="1022741"/>
                  <a:pt x="1033279" y="1078826"/>
                  <a:pt x="977158" y="1078826"/>
                </a:cubicBezTo>
                <a:cubicBezTo>
                  <a:pt x="887221" y="1078826"/>
                  <a:pt x="831100" y="988947"/>
                  <a:pt x="831100" y="899068"/>
                </a:cubicBezTo>
                <a:cubicBezTo>
                  <a:pt x="831100" y="764250"/>
                  <a:pt x="921037" y="719671"/>
                  <a:pt x="966006" y="708526"/>
                </a:cubicBezTo>
                <a:cubicBezTo>
                  <a:pt x="966006" y="708526"/>
                  <a:pt x="1078247" y="730816"/>
                  <a:pt x="1078247" y="674731"/>
                </a:cubicBezTo>
                <a:cubicBezTo>
                  <a:pt x="1078247" y="652082"/>
                  <a:pt x="1044791" y="640937"/>
                  <a:pt x="1022127" y="640937"/>
                </a:cubicBezTo>
                <a:cubicBezTo>
                  <a:pt x="988310" y="640937"/>
                  <a:pt x="966006" y="652082"/>
                  <a:pt x="966006" y="652082"/>
                </a:cubicBezTo>
                <a:cubicBezTo>
                  <a:pt x="943342" y="640937"/>
                  <a:pt x="932190" y="629792"/>
                  <a:pt x="932190" y="607143"/>
                </a:cubicBezTo>
                <a:cubicBezTo>
                  <a:pt x="1010974" y="551058"/>
                  <a:pt x="1078247" y="483829"/>
                  <a:pt x="1078247" y="416240"/>
                </a:cubicBezTo>
                <a:cubicBezTo>
                  <a:pt x="1078247" y="371301"/>
                  <a:pt x="1055943" y="349011"/>
                  <a:pt x="999822" y="349011"/>
                </a:cubicBezTo>
                <a:cubicBezTo>
                  <a:pt x="921037" y="349011"/>
                  <a:pt x="853405" y="450035"/>
                  <a:pt x="853405" y="551058"/>
                </a:cubicBezTo>
                <a:cubicBezTo>
                  <a:pt x="853405" y="562203"/>
                  <a:pt x="853405" y="584853"/>
                  <a:pt x="853405" y="595998"/>
                </a:cubicBezTo>
                <a:cubicBezTo>
                  <a:pt x="808436" y="640937"/>
                  <a:pt x="763468" y="663586"/>
                  <a:pt x="696195" y="708526"/>
                </a:cubicBezTo>
                <a:cubicBezTo>
                  <a:pt x="696195" y="697021"/>
                  <a:pt x="696195" y="674731"/>
                  <a:pt x="696195" y="640937"/>
                </a:cubicBezTo>
                <a:cubicBezTo>
                  <a:pt x="730011" y="618647"/>
                  <a:pt x="763468" y="573708"/>
                  <a:pt x="763468" y="539913"/>
                </a:cubicBezTo>
                <a:cubicBezTo>
                  <a:pt x="763468" y="528768"/>
                  <a:pt x="752316" y="517264"/>
                  <a:pt x="730011" y="517264"/>
                </a:cubicBezTo>
                <a:cubicBezTo>
                  <a:pt x="696195" y="517264"/>
                  <a:pt x="662379" y="573708"/>
                  <a:pt x="651226" y="618647"/>
                </a:cubicBezTo>
                <a:cubicBezTo>
                  <a:pt x="628562" y="640937"/>
                  <a:pt x="595106" y="674731"/>
                  <a:pt x="561289" y="674731"/>
                </a:cubicBezTo>
                <a:cubicBezTo>
                  <a:pt x="538625" y="674731"/>
                  <a:pt x="527473" y="652082"/>
                  <a:pt x="527473" y="640937"/>
                </a:cubicBezTo>
                <a:cubicBezTo>
                  <a:pt x="606258" y="618647"/>
                  <a:pt x="707347" y="506119"/>
                  <a:pt x="707347" y="405095"/>
                </a:cubicBezTo>
                <a:cubicBezTo>
                  <a:pt x="707347" y="393950"/>
                  <a:pt x="696195" y="349011"/>
                  <a:pt x="640074" y="349011"/>
                </a:cubicBezTo>
                <a:close/>
                <a:moveTo>
                  <a:pt x="5938413" y="214313"/>
                </a:moveTo>
                <a:cubicBezTo>
                  <a:pt x="5949738" y="214313"/>
                  <a:pt x="5960709" y="225413"/>
                  <a:pt x="5960709" y="247612"/>
                </a:cubicBezTo>
                <a:cubicBezTo>
                  <a:pt x="5960709" y="359685"/>
                  <a:pt x="5960709" y="359685"/>
                  <a:pt x="5960709" y="359685"/>
                </a:cubicBezTo>
                <a:cubicBezTo>
                  <a:pt x="5960709" y="381885"/>
                  <a:pt x="5949738" y="393343"/>
                  <a:pt x="5938413" y="393343"/>
                </a:cubicBezTo>
                <a:cubicBezTo>
                  <a:pt x="5916471" y="393343"/>
                  <a:pt x="5905500" y="381885"/>
                  <a:pt x="5905500" y="359685"/>
                </a:cubicBezTo>
                <a:cubicBezTo>
                  <a:pt x="5905500" y="247612"/>
                  <a:pt x="5905500" y="247612"/>
                  <a:pt x="5905500" y="247612"/>
                </a:cubicBezTo>
                <a:cubicBezTo>
                  <a:pt x="5905500" y="225413"/>
                  <a:pt x="5916471" y="214313"/>
                  <a:pt x="5938413" y="214313"/>
                </a:cubicBezTo>
                <a:close/>
                <a:moveTo>
                  <a:pt x="752316" y="79375"/>
                </a:moveTo>
                <a:cubicBezTo>
                  <a:pt x="864917" y="79375"/>
                  <a:pt x="954854" y="112810"/>
                  <a:pt x="966006" y="112810"/>
                </a:cubicBezTo>
                <a:cubicBezTo>
                  <a:pt x="966006" y="112810"/>
                  <a:pt x="966006" y="112810"/>
                  <a:pt x="966006" y="124314"/>
                </a:cubicBezTo>
                <a:cubicBezTo>
                  <a:pt x="966006" y="124314"/>
                  <a:pt x="966006" y="124314"/>
                  <a:pt x="954854" y="124314"/>
                </a:cubicBezTo>
                <a:cubicBezTo>
                  <a:pt x="954854" y="124314"/>
                  <a:pt x="898373" y="90520"/>
                  <a:pt x="797284" y="90520"/>
                </a:cubicBezTo>
                <a:cubicBezTo>
                  <a:pt x="707347" y="90520"/>
                  <a:pt x="651226" y="135459"/>
                  <a:pt x="651226" y="180398"/>
                </a:cubicBezTo>
                <a:cubicBezTo>
                  <a:pt x="651226" y="202688"/>
                  <a:pt x="673531" y="225338"/>
                  <a:pt x="707347" y="225338"/>
                </a:cubicBezTo>
                <a:cubicBezTo>
                  <a:pt x="763468" y="225338"/>
                  <a:pt x="763468" y="157749"/>
                  <a:pt x="887221" y="157749"/>
                </a:cubicBezTo>
                <a:cubicBezTo>
                  <a:pt x="943342" y="157749"/>
                  <a:pt x="988310" y="169254"/>
                  <a:pt x="1033279" y="191543"/>
                </a:cubicBezTo>
                <a:cubicBezTo>
                  <a:pt x="1303090" y="270277"/>
                  <a:pt x="1415691" y="506119"/>
                  <a:pt x="1415691" y="753105"/>
                </a:cubicBezTo>
                <a:cubicBezTo>
                  <a:pt x="1415691" y="865274"/>
                  <a:pt x="1381875" y="955153"/>
                  <a:pt x="1381875" y="966298"/>
                </a:cubicBezTo>
                <a:lnTo>
                  <a:pt x="1381875" y="955153"/>
                </a:lnTo>
                <a:cubicBezTo>
                  <a:pt x="1381875" y="955153"/>
                  <a:pt x="1404539" y="887923"/>
                  <a:pt x="1404539" y="798045"/>
                </a:cubicBezTo>
                <a:cubicBezTo>
                  <a:pt x="1404539" y="708526"/>
                  <a:pt x="1370723" y="652082"/>
                  <a:pt x="1314602" y="652082"/>
                </a:cubicBezTo>
                <a:cubicBezTo>
                  <a:pt x="1291938" y="652082"/>
                  <a:pt x="1269633" y="674731"/>
                  <a:pt x="1269633" y="708526"/>
                </a:cubicBezTo>
                <a:cubicBezTo>
                  <a:pt x="1269633" y="764250"/>
                  <a:pt x="1336906" y="764250"/>
                  <a:pt x="1336906" y="887923"/>
                </a:cubicBezTo>
                <a:cubicBezTo>
                  <a:pt x="1336906" y="932863"/>
                  <a:pt x="1325754" y="988947"/>
                  <a:pt x="1314602" y="1033886"/>
                </a:cubicBezTo>
                <a:cubicBezTo>
                  <a:pt x="1235817" y="1292377"/>
                  <a:pt x="988310" y="1415691"/>
                  <a:pt x="752316" y="1415691"/>
                </a:cubicBezTo>
                <a:cubicBezTo>
                  <a:pt x="640074" y="1415691"/>
                  <a:pt x="561289" y="1393401"/>
                  <a:pt x="538625" y="1382256"/>
                </a:cubicBezTo>
                <a:lnTo>
                  <a:pt x="538625" y="1370751"/>
                </a:lnTo>
                <a:cubicBezTo>
                  <a:pt x="550137" y="1382256"/>
                  <a:pt x="617410" y="1404546"/>
                  <a:pt x="696195" y="1404546"/>
                </a:cubicBezTo>
                <a:cubicBezTo>
                  <a:pt x="797284" y="1404546"/>
                  <a:pt x="842253" y="1359606"/>
                  <a:pt x="842253" y="1314667"/>
                </a:cubicBezTo>
                <a:cubicBezTo>
                  <a:pt x="842253" y="1292377"/>
                  <a:pt x="819948" y="1269728"/>
                  <a:pt x="797284" y="1269728"/>
                </a:cubicBezTo>
                <a:cubicBezTo>
                  <a:pt x="741163" y="1269728"/>
                  <a:pt x="730011" y="1337317"/>
                  <a:pt x="617410" y="1337317"/>
                </a:cubicBezTo>
                <a:cubicBezTo>
                  <a:pt x="561289" y="1337317"/>
                  <a:pt x="516321" y="1325812"/>
                  <a:pt x="460200" y="1314667"/>
                </a:cubicBezTo>
                <a:cubicBezTo>
                  <a:pt x="201541" y="1235933"/>
                  <a:pt x="77788" y="988947"/>
                  <a:pt x="77788" y="753105"/>
                </a:cubicBezTo>
                <a:cubicBezTo>
                  <a:pt x="77788" y="629792"/>
                  <a:pt x="111604" y="539913"/>
                  <a:pt x="111604" y="539913"/>
                </a:cubicBezTo>
                <a:lnTo>
                  <a:pt x="122756" y="539913"/>
                </a:lnTo>
                <a:cubicBezTo>
                  <a:pt x="122756" y="551058"/>
                  <a:pt x="100452" y="618647"/>
                  <a:pt x="100452" y="697021"/>
                </a:cubicBezTo>
                <a:cubicBezTo>
                  <a:pt x="100452" y="786540"/>
                  <a:pt x="133909" y="842984"/>
                  <a:pt x="178877" y="842984"/>
                </a:cubicBezTo>
                <a:cubicBezTo>
                  <a:pt x="212693" y="842984"/>
                  <a:pt x="235358" y="820335"/>
                  <a:pt x="235358" y="798045"/>
                </a:cubicBezTo>
                <a:cubicBezTo>
                  <a:pt x="235358" y="741960"/>
                  <a:pt x="167725" y="730816"/>
                  <a:pt x="167725" y="607143"/>
                </a:cubicBezTo>
                <a:cubicBezTo>
                  <a:pt x="167725" y="562203"/>
                  <a:pt x="167725" y="517264"/>
                  <a:pt x="190389" y="461180"/>
                </a:cubicBezTo>
                <a:cubicBezTo>
                  <a:pt x="268814" y="202688"/>
                  <a:pt x="516321" y="79375"/>
                  <a:pt x="752316" y="79375"/>
                </a:cubicBezTo>
                <a:close/>
                <a:moveTo>
                  <a:pt x="753107" y="33787"/>
                </a:moveTo>
                <a:cubicBezTo>
                  <a:pt x="359650" y="33787"/>
                  <a:pt x="33807" y="348298"/>
                  <a:pt x="33807" y="752311"/>
                </a:cubicBezTo>
                <a:cubicBezTo>
                  <a:pt x="33807" y="1145180"/>
                  <a:pt x="359650" y="1459691"/>
                  <a:pt x="753107" y="1459691"/>
                </a:cubicBezTo>
                <a:cubicBezTo>
                  <a:pt x="1146565" y="1459691"/>
                  <a:pt x="1461258" y="1145180"/>
                  <a:pt x="1461258" y="752311"/>
                </a:cubicBezTo>
                <a:cubicBezTo>
                  <a:pt x="1461258" y="359441"/>
                  <a:pt x="1146565" y="33787"/>
                  <a:pt x="753107" y="33787"/>
                </a:cubicBezTo>
                <a:close/>
                <a:moveTo>
                  <a:pt x="753107" y="0"/>
                </a:moveTo>
                <a:cubicBezTo>
                  <a:pt x="1168863" y="0"/>
                  <a:pt x="1495065" y="336796"/>
                  <a:pt x="1495065" y="752311"/>
                </a:cubicBezTo>
                <a:cubicBezTo>
                  <a:pt x="1495065" y="1156682"/>
                  <a:pt x="1168863" y="1493479"/>
                  <a:pt x="753107" y="1493479"/>
                </a:cubicBezTo>
                <a:cubicBezTo>
                  <a:pt x="337352" y="1493479"/>
                  <a:pt x="0" y="1156682"/>
                  <a:pt x="0" y="752311"/>
                </a:cubicBezTo>
                <a:cubicBezTo>
                  <a:pt x="0" y="336796"/>
                  <a:pt x="337352" y="0"/>
                  <a:pt x="753107" y="0"/>
                </a:cubicBezTo>
                <a:close/>
              </a:path>
            </a:pathLst>
          </a:custGeom>
          <a:solidFill>
            <a:schemeClr val="accent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anchor="ctr">
            <a:noAutofit/>
          </a:bodyPr>
          <a:lstStyle/>
          <a:p>
            <a:pPr defTabSz="445770" fontAlgn="base" hangingPunct="0">
              <a:lnSpc>
                <a:spcPct val="93000"/>
              </a:lnSpc>
              <a:spcBef>
                <a:spcPct val="0"/>
              </a:spcBef>
              <a:spcAft>
                <a:spcPct val="0"/>
              </a:spcAft>
              <a:buClr>
                <a:srgbClr val="000000"/>
              </a:buClr>
              <a:buSzPct val="100000"/>
              <a:buFont typeface="Times New Roman" charset="0"/>
              <a:buNone/>
            </a:pPr>
            <a:endParaRPr lang="en-US" sz="1755">
              <a:solidFill>
                <a:srgbClr val="000000"/>
              </a:solidFill>
              <a:latin typeface="Arial" charset="0"/>
              <a:ea typeface="SimSun"/>
              <a:cs typeface="SimSun"/>
            </a:endParaRPr>
          </a:p>
        </p:txBody>
      </p:sp>
    </p:spTree>
    <p:extLst>
      <p:ext uri="{BB962C8B-B14F-4D97-AF65-F5344CB8AC3E}">
        <p14:creationId xmlns:p14="http://schemas.microsoft.com/office/powerpoint/2010/main" val="2734021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4">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887200" cy="6858000"/>
          </a:xfrm>
          <a:prstGeom prst="rect">
            <a:avLst/>
          </a:prstGeom>
        </p:spPr>
      </p:pic>
      <p:sp>
        <p:nvSpPr>
          <p:cNvPr id="2" name="Title 1"/>
          <p:cNvSpPr>
            <a:spLocks noGrp="1"/>
          </p:cNvSpPr>
          <p:nvPr>
            <p:ph type="ctrTitle" hasCustomPrompt="1"/>
          </p:nvPr>
        </p:nvSpPr>
        <p:spPr>
          <a:xfrm>
            <a:off x="1203579" y="2514600"/>
            <a:ext cx="8909293" cy="1554480"/>
          </a:xfrm>
        </p:spPr>
        <p:txBody>
          <a:bodyPr anchor="t" anchorCtr="0">
            <a:noAutofit/>
          </a:bodyPr>
          <a:lstStyle>
            <a:lvl1pPr algn="l">
              <a:lnSpc>
                <a:spcPct val="90000"/>
              </a:lnSpc>
              <a:defRPr sz="4680">
                <a:solidFill>
                  <a:schemeClr val="accent1"/>
                </a:solidFill>
              </a:defRPr>
            </a:lvl1pPr>
          </a:lstStyle>
          <a:p>
            <a:r>
              <a:rPr lang="en-US" dirty="0"/>
              <a:t>Title slide 4 layout</a:t>
            </a:r>
            <a:endParaRPr lang="en-CA" dirty="0"/>
          </a:p>
        </p:txBody>
      </p:sp>
      <p:sp>
        <p:nvSpPr>
          <p:cNvPr id="4" name="Date Placeholder 3"/>
          <p:cNvSpPr>
            <a:spLocks noGrp="1"/>
          </p:cNvSpPr>
          <p:nvPr>
            <p:ph type="dt" sz="half" idx="10"/>
          </p:nvPr>
        </p:nvSpPr>
        <p:spPr>
          <a:xfrm>
            <a:off x="1203579" y="4572001"/>
            <a:ext cx="4355606" cy="254013"/>
          </a:xfrm>
          <a:prstGeom prst="rect">
            <a:avLst/>
          </a:prstGeom>
        </p:spPr>
        <p:txBody>
          <a:bodyPr lIns="0" tIns="0" rIns="0" bIns="0"/>
          <a:lstStyle>
            <a:lvl1pPr algn="l">
              <a:defRPr sz="1365" b="0">
                <a:solidFill>
                  <a:schemeClr val="tx1"/>
                </a:solidFill>
              </a:defRPr>
            </a:lvl1pPr>
          </a:lstStyle>
          <a:p>
            <a:endParaRPr lang="en-CA" dirty="0"/>
          </a:p>
        </p:txBody>
      </p:sp>
      <p:sp>
        <p:nvSpPr>
          <p:cNvPr id="11" name="TextBox 10"/>
          <p:cNvSpPr txBox="1"/>
          <p:nvPr/>
        </p:nvSpPr>
        <p:spPr>
          <a:xfrm>
            <a:off x="1203580" y="5486401"/>
            <a:ext cx="7846247" cy="276999"/>
          </a:xfrm>
          <a:prstGeom prst="rect">
            <a:avLst/>
          </a:prstGeom>
          <a:noFill/>
        </p:spPr>
        <p:txBody>
          <a:bodyPr wrap="square" lIns="0" tIns="0" rIns="0" bIns="0" rtlCol="0" anchor="b">
            <a:spAutoFit/>
          </a:bodyPr>
          <a:lstStyle/>
          <a:p>
            <a:r>
              <a:rPr lang="en-US" sz="878" dirty="0">
                <a:solidFill>
                  <a:schemeClr val="tx1"/>
                </a:solidFill>
                <a:latin typeface="+mn-lt"/>
              </a:rPr>
              <a:t>Placeholder confidentiality disclosure. Edit or delete from layout master if not needed.</a:t>
            </a:r>
          </a:p>
          <a:p>
            <a:r>
              <a:rPr lang="en-US" sz="878" baseline="0" dirty="0">
                <a:solidFill>
                  <a:schemeClr val="tx1"/>
                </a:solidFill>
                <a:latin typeface="+mn-lt"/>
                <a:ea typeface="GE Inspira Sans" charset="0"/>
                <a:cs typeface="GE Inspira Sans" charset="0"/>
              </a:rPr>
              <a:t>Use this second line if additional confidentiality disclosure information is required. </a:t>
            </a:r>
            <a:endParaRPr lang="en-US" sz="1950" dirty="0">
              <a:solidFill>
                <a:schemeClr val="tx1"/>
              </a:solidFill>
              <a:latin typeface="+mn-lt"/>
              <a:ea typeface="GE Inspira Sans" charset="0"/>
              <a:cs typeface="GE Inspira Sans" charset="0"/>
            </a:endParaRPr>
          </a:p>
        </p:txBody>
      </p:sp>
      <p:sp>
        <p:nvSpPr>
          <p:cNvPr id="57" name="Freeform 56"/>
          <p:cNvSpPr>
            <a:spLocks noChangeAspect="1" noChangeArrowheads="1"/>
          </p:cNvSpPr>
          <p:nvPr/>
        </p:nvSpPr>
        <p:spPr bwMode="auto">
          <a:xfrm>
            <a:off x="1203580" y="1234440"/>
            <a:ext cx="2400348" cy="594360"/>
          </a:xfrm>
          <a:custGeom>
            <a:avLst/>
            <a:gdLst>
              <a:gd name="connsiteX0" fmla="*/ 617180 w 6186130"/>
              <a:gd name="connsiteY0" fmla="*/ 798513 h 1493479"/>
              <a:gd name="connsiteX1" fmla="*/ 460944 w 6186130"/>
              <a:gd name="connsiteY1" fmla="*/ 1077556 h 1493479"/>
              <a:gd name="connsiteX2" fmla="*/ 404813 w 6186130"/>
              <a:gd name="connsiteY2" fmla="*/ 1021819 h 1493479"/>
              <a:gd name="connsiteX3" fmla="*/ 617180 w 6186130"/>
              <a:gd name="connsiteY3" fmla="*/ 798513 h 1493479"/>
              <a:gd name="connsiteX4" fmla="*/ 5241925 w 6186130"/>
              <a:gd name="connsiteY4" fmla="*/ 675084 h 1493479"/>
              <a:gd name="connsiteX5" fmla="*/ 5141097 w 6186130"/>
              <a:gd name="connsiteY5" fmla="*/ 786660 h 1493479"/>
              <a:gd name="connsiteX6" fmla="*/ 5342753 w 6186130"/>
              <a:gd name="connsiteY6" fmla="*/ 786660 h 1493479"/>
              <a:gd name="connsiteX7" fmla="*/ 5241925 w 6186130"/>
              <a:gd name="connsiteY7" fmla="*/ 675084 h 1493479"/>
              <a:gd name="connsiteX8" fmla="*/ 3530600 w 6186130"/>
              <a:gd name="connsiteY8" fmla="*/ 675084 h 1493479"/>
              <a:gd name="connsiteX9" fmla="*/ 3440896 w 6186130"/>
              <a:gd name="connsiteY9" fmla="*/ 786660 h 1493479"/>
              <a:gd name="connsiteX10" fmla="*/ 3631428 w 6186130"/>
              <a:gd name="connsiteY10" fmla="*/ 786660 h 1493479"/>
              <a:gd name="connsiteX11" fmla="*/ 3530600 w 6186130"/>
              <a:gd name="connsiteY11" fmla="*/ 675084 h 1493479"/>
              <a:gd name="connsiteX12" fmla="*/ 4466008 w 6186130"/>
              <a:gd name="connsiteY12" fmla="*/ 641351 h 1493479"/>
              <a:gd name="connsiteX13" fmla="*/ 4499382 w 6186130"/>
              <a:gd name="connsiteY13" fmla="*/ 641351 h 1493479"/>
              <a:gd name="connsiteX14" fmla="*/ 4510866 w 6186130"/>
              <a:gd name="connsiteY14" fmla="*/ 652473 h 1493479"/>
              <a:gd name="connsiteX15" fmla="*/ 4510866 w 6186130"/>
              <a:gd name="connsiteY15" fmla="*/ 865227 h 1493479"/>
              <a:gd name="connsiteX16" fmla="*/ 4589098 w 6186130"/>
              <a:gd name="connsiteY16" fmla="*/ 954921 h 1493479"/>
              <a:gd name="connsiteX17" fmla="*/ 4678813 w 6186130"/>
              <a:gd name="connsiteY17" fmla="*/ 910074 h 1493479"/>
              <a:gd name="connsiteX18" fmla="*/ 4678813 w 6186130"/>
              <a:gd name="connsiteY18" fmla="*/ 652473 h 1493479"/>
              <a:gd name="connsiteX19" fmla="*/ 4690296 w 6186130"/>
              <a:gd name="connsiteY19" fmla="*/ 641351 h 1493479"/>
              <a:gd name="connsiteX20" fmla="*/ 4723670 w 6186130"/>
              <a:gd name="connsiteY20" fmla="*/ 641351 h 1493479"/>
              <a:gd name="connsiteX21" fmla="*/ 4735154 w 6186130"/>
              <a:gd name="connsiteY21" fmla="*/ 652473 h 1493479"/>
              <a:gd name="connsiteX22" fmla="*/ 4735154 w 6186130"/>
              <a:gd name="connsiteY22" fmla="*/ 977523 h 1493479"/>
              <a:gd name="connsiteX23" fmla="*/ 4723670 w 6186130"/>
              <a:gd name="connsiteY23" fmla="*/ 999767 h 1493479"/>
              <a:gd name="connsiteX24" fmla="*/ 4701421 w 6186130"/>
              <a:gd name="connsiteY24" fmla="*/ 999767 h 1493479"/>
              <a:gd name="connsiteX25" fmla="*/ 4678813 w 6186130"/>
              <a:gd name="connsiteY25" fmla="*/ 977523 h 1493479"/>
              <a:gd name="connsiteX26" fmla="*/ 4678813 w 6186130"/>
              <a:gd name="connsiteY26" fmla="*/ 954921 h 1493479"/>
              <a:gd name="connsiteX27" fmla="*/ 4577973 w 6186130"/>
              <a:gd name="connsiteY27" fmla="*/ 999767 h 1493479"/>
              <a:gd name="connsiteX28" fmla="*/ 4454525 w 6186130"/>
              <a:gd name="connsiteY28" fmla="*/ 865227 h 1493479"/>
              <a:gd name="connsiteX29" fmla="*/ 4454525 w 6186130"/>
              <a:gd name="connsiteY29" fmla="*/ 652473 h 1493479"/>
              <a:gd name="connsiteX30" fmla="*/ 4466008 w 6186130"/>
              <a:gd name="connsiteY30" fmla="*/ 641351 h 1493479"/>
              <a:gd name="connsiteX31" fmla="*/ 5588935 w 6186130"/>
              <a:gd name="connsiteY31" fmla="*/ 630238 h 1493479"/>
              <a:gd name="connsiteX32" fmla="*/ 5700394 w 6186130"/>
              <a:gd name="connsiteY32" fmla="*/ 663962 h 1493479"/>
              <a:gd name="connsiteX33" fmla="*/ 5700394 w 6186130"/>
              <a:gd name="connsiteY33" fmla="*/ 675084 h 1493479"/>
              <a:gd name="connsiteX34" fmla="*/ 5689320 w 6186130"/>
              <a:gd name="connsiteY34" fmla="*/ 697328 h 1493479"/>
              <a:gd name="connsiteX35" fmla="*/ 5666813 w 6186130"/>
              <a:gd name="connsiteY35" fmla="*/ 697328 h 1493479"/>
              <a:gd name="connsiteX36" fmla="*/ 5588935 w 6186130"/>
              <a:gd name="connsiteY36" fmla="*/ 675084 h 1493479"/>
              <a:gd name="connsiteX37" fmla="*/ 5510699 w 6186130"/>
              <a:gd name="connsiteY37" fmla="*/ 731052 h 1493479"/>
              <a:gd name="connsiteX38" fmla="*/ 5588935 w 6186130"/>
              <a:gd name="connsiteY38" fmla="*/ 786660 h 1493479"/>
              <a:gd name="connsiteX39" fmla="*/ 5711469 w 6186130"/>
              <a:gd name="connsiteY39" fmla="*/ 898954 h 1493479"/>
              <a:gd name="connsiteX40" fmla="*/ 5577503 w 6186130"/>
              <a:gd name="connsiteY40" fmla="*/ 999767 h 1493479"/>
              <a:gd name="connsiteX41" fmla="*/ 5454969 w 6186130"/>
              <a:gd name="connsiteY41" fmla="*/ 966043 h 1493479"/>
              <a:gd name="connsiteX42" fmla="*/ 5443538 w 6186130"/>
              <a:gd name="connsiteY42" fmla="*/ 943800 h 1493479"/>
              <a:gd name="connsiteX43" fmla="*/ 5466044 w 6186130"/>
              <a:gd name="connsiteY43" fmla="*/ 921198 h 1493479"/>
              <a:gd name="connsiteX44" fmla="*/ 5477118 w 6186130"/>
              <a:gd name="connsiteY44" fmla="*/ 921198 h 1493479"/>
              <a:gd name="connsiteX45" fmla="*/ 5577503 w 6186130"/>
              <a:gd name="connsiteY45" fmla="*/ 954922 h 1493479"/>
              <a:gd name="connsiteX46" fmla="*/ 5655739 w 6186130"/>
              <a:gd name="connsiteY46" fmla="*/ 898954 h 1493479"/>
              <a:gd name="connsiteX47" fmla="*/ 5566429 w 6186130"/>
              <a:gd name="connsiteY47" fmla="*/ 842987 h 1493479"/>
              <a:gd name="connsiteX48" fmla="*/ 5454969 w 6186130"/>
              <a:gd name="connsiteY48" fmla="*/ 731052 h 1493479"/>
              <a:gd name="connsiteX49" fmla="*/ 5588935 w 6186130"/>
              <a:gd name="connsiteY49" fmla="*/ 630238 h 1493479"/>
              <a:gd name="connsiteX50" fmla="*/ 5241925 w 6186130"/>
              <a:gd name="connsiteY50" fmla="*/ 630238 h 1493479"/>
              <a:gd name="connsiteX51" fmla="*/ 5398729 w 6186130"/>
              <a:gd name="connsiteY51" fmla="*/ 809263 h 1493479"/>
              <a:gd name="connsiteX52" fmla="*/ 5398729 w 6186130"/>
              <a:gd name="connsiteY52" fmla="*/ 820384 h 1493479"/>
              <a:gd name="connsiteX53" fmla="*/ 5387606 w 6186130"/>
              <a:gd name="connsiteY53" fmla="*/ 831506 h 1493479"/>
              <a:gd name="connsiteX54" fmla="*/ 5141097 w 6186130"/>
              <a:gd name="connsiteY54" fmla="*/ 831506 h 1493479"/>
              <a:gd name="connsiteX55" fmla="*/ 5253049 w 6186130"/>
              <a:gd name="connsiteY55" fmla="*/ 954922 h 1493479"/>
              <a:gd name="connsiteX56" fmla="*/ 5342753 w 6186130"/>
              <a:gd name="connsiteY56" fmla="*/ 932678 h 1493479"/>
              <a:gd name="connsiteX57" fmla="*/ 5353877 w 6186130"/>
              <a:gd name="connsiteY57" fmla="*/ 932678 h 1493479"/>
              <a:gd name="connsiteX58" fmla="*/ 5365359 w 6186130"/>
              <a:gd name="connsiteY58" fmla="*/ 943800 h 1493479"/>
              <a:gd name="connsiteX59" fmla="*/ 5365359 w 6186130"/>
              <a:gd name="connsiteY59" fmla="*/ 966043 h 1493479"/>
              <a:gd name="connsiteX60" fmla="*/ 5253049 w 6186130"/>
              <a:gd name="connsiteY60" fmla="*/ 999767 h 1493479"/>
              <a:gd name="connsiteX61" fmla="*/ 5084763 w 6186130"/>
              <a:gd name="connsiteY61" fmla="*/ 820384 h 1493479"/>
              <a:gd name="connsiteX62" fmla="*/ 5241925 w 6186130"/>
              <a:gd name="connsiteY62" fmla="*/ 630238 h 1493479"/>
              <a:gd name="connsiteX63" fmla="*/ 5004797 w 6186130"/>
              <a:gd name="connsiteY63" fmla="*/ 630238 h 1493479"/>
              <a:gd name="connsiteX64" fmla="*/ 5038041 w 6186130"/>
              <a:gd name="connsiteY64" fmla="*/ 630238 h 1493479"/>
              <a:gd name="connsiteX65" fmla="*/ 5049480 w 6186130"/>
              <a:gd name="connsiteY65" fmla="*/ 652482 h 1493479"/>
              <a:gd name="connsiteX66" fmla="*/ 5038041 w 6186130"/>
              <a:gd name="connsiteY66" fmla="*/ 675084 h 1493479"/>
              <a:gd name="connsiteX67" fmla="*/ 5026960 w 6186130"/>
              <a:gd name="connsiteY67" fmla="*/ 686206 h 1493479"/>
              <a:gd name="connsiteX68" fmla="*/ 4993358 w 6186130"/>
              <a:gd name="connsiteY68" fmla="*/ 686206 h 1493479"/>
              <a:gd name="connsiteX69" fmla="*/ 4915429 w 6186130"/>
              <a:gd name="connsiteY69" fmla="*/ 731052 h 1493479"/>
              <a:gd name="connsiteX70" fmla="*/ 4915429 w 6186130"/>
              <a:gd name="connsiteY70" fmla="*/ 977524 h 1493479"/>
              <a:gd name="connsiteX71" fmla="*/ 4892908 w 6186130"/>
              <a:gd name="connsiteY71" fmla="*/ 999767 h 1493479"/>
              <a:gd name="connsiteX72" fmla="*/ 4870745 w 6186130"/>
              <a:gd name="connsiteY72" fmla="*/ 999767 h 1493479"/>
              <a:gd name="connsiteX73" fmla="*/ 4848225 w 6186130"/>
              <a:gd name="connsiteY73" fmla="*/ 977524 h 1493479"/>
              <a:gd name="connsiteX74" fmla="*/ 4848225 w 6186130"/>
              <a:gd name="connsiteY74" fmla="*/ 652482 h 1493479"/>
              <a:gd name="connsiteX75" fmla="*/ 4870745 w 6186130"/>
              <a:gd name="connsiteY75" fmla="*/ 641360 h 1493479"/>
              <a:gd name="connsiteX76" fmla="*/ 4892908 w 6186130"/>
              <a:gd name="connsiteY76" fmla="*/ 641360 h 1493479"/>
              <a:gd name="connsiteX77" fmla="*/ 4903990 w 6186130"/>
              <a:gd name="connsiteY77" fmla="*/ 652482 h 1493479"/>
              <a:gd name="connsiteX78" fmla="*/ 4903990 w 6186130"/>
              <a:gd name="connsiteY78" fmla="*/ 686206 h 1493479"/>
              <a:gd name="connsiteX79" fmla="*/ 5004797 w 6186130"/>
              <a:gd name="connsiteY79" fmla="*/ 630238 h 1493479"/>
              <a:gd name="connsiteX80" fmla="*/ 3946548 w 6186130"/>
              <a:gd name="connsiteY80" fmla="*/ 630238 h 1493479"/>
              <a:gd name="connsiteX81" fmla="*/ 4069991 w 6186130"/>
              <a:gd name="connsiteY81" fmla="*/ 764417 h 1493479"/>
              <a:gd name="connsiteX82" fmla="*/ 4069991 w 6186130"/>
              <a:gd name="connsiteY82" fmla="*/ 977524 h 1493479"/>
              <a:gd name="connsiteX83" fmla="*/ 4058867 w 6186130"/>
              <a:gd name="connsiteY83" fmla="*/ 999767 h 1493479"/>
              <a:gd name="connsiteX84" fmla="*/ 4025135 w 6186130"/>
              <a:gd name="connsiteY84" fmla="*/ 999767 h 1493479"/>
              <a:gd name="connsiteX85" fmla="*/ 4014011 w 6186130"/>
              <a:gd name="connsiteY85" fmla="*/ 977524 h 1493479"/>
              <a:gd name="connsiteX86" fmla="*/ 4014011 w 6186130"/>
              <a:gd name="connsiteY86" fmla="*/ 775539 h 1493479"/>
              <a:gd name="connsiteX87" fmla="*/ 3935424 w 6186130"/>
              <a:gd name="connsiteY87" fmla="*/ 675084 h 1493479"/>
              <a:gd name="connsiteX88" fmla="*/ 3845713 w 6186130"/>
              <a:gd name="connsiteY88" fmla="*/ 731052 h 1493479"/>
              <a:gd name="connsiteX89" fmla="*/ 3845713 w 6186130"/>
              <a:gd name="connsiteY89" fmla="*/ 977524 h 1493479"/>
              <a:gd name="connsiteX90" fmla="*/ 3823105 w 6186130"/>
              <a:gd name="connsiteY90" fmla="*/ 999767 h 1493479"/>
              <a:gd name="connsiteX91" fmla="*/ 3800857 w 6186130"/>
              <a:gd name="connsiteY91" fmla="*/ 999767 h 1493479"/>
              <a:gd name="connsiteX92" fmla="*/ 3778250 w 6186130"/>
              <a:gd name="connsiteY92" fmla="*/ 977524 h 1493479"/>
              <a:gd name="connsiteX93" fmla="*/ 3778250 w 6186130"/>
              <a:gd name="connsiteY93" fmla="*/ 652482 h 1493479"/>
              <a:gd name="connsiteX94" fmla="*/ 3800857 w 6186130"/>
              <a:gd name="connsiteY94" fmla="*/ 641360 h 1493479"/>
              <a:gd name="connsiteX95" fmla="*/ 3823105 w 6186130"/>
              <a:gd name="connsiteY95" fmla="*/ 641360 h 1493479"/>
              <a:gd name="connsiteX96" fmla="*/ 3834588 w 6186130"/>
              <a:gd name="connsiteY96" fmla="*/ 652482 h 1493479"/>
              <a:gd name="connsiteX97" fmla="*/ 3834588 w 6186130"/>
              <a:gd name="connsiteY97" fmla="*/ 675084 h 1493479"/>
              <a:gd name="connsiteX98" fmla="*/ 3946548 w 6186130"/>
              <a:gd name="connsiteY98" fmla="*/ 630238 h 1493479"/>
              <a:gd name="connsiteX99" fmla="*/ 3541724 w 6186130"/>
              <a:gd name="connsiteY99" fmla="*/ 630238 h 1493479"/>
              <a:gd name="connsiteX100" fmla="*/ 3687404 w 6186130"/>
              <a:gd name="connsiteY100" fmla="*/ 809263 h 1493479"/>
              <a:gd name="connsiteX101" fmla="*/ 3687404 w 6186130"/>
              <a:gd name="connsiteY101" fmla="*/ 820384 h 1493479"/>
              <a:gd name="connsiteX102" fmla="*/ 3676281 w 6186130"/>
              <a:gd name="connsiteY102" fmla="*/ 831506 h 1493479"/>
              <a:gd name="connsiteX103" fmla="*/ 3440896 w 6186130"/>
              <a:gd name="connsiteY103" fmla="*/ 831506 h 1493479"/>
              <a:gd name="connsiteX104" fmla="*/ 3552847 w 6186130"/>
              <a:gd name="connsiteY104" fmla="*/ 954922 h 1493479"/>
              <a:gd name="connsiteX105" fmla="*/ 3631428 w 6186130"/>
              <a:gd name="connsiteY105" fmla="*/ 932678 h 1493479"/>
              <a:gd name="connsiteX106" fmla="*/ 3654034 w 6186130"/>
              <a:gd name="connsiteY106" fmla="*/ 932678 h 1493479"/>
              <a:gd name="connsiteX107" fmla="*/ 3665157 w 6186130"/>
              <a:gd name="connsiteY107" fmla="*/ 943800 h 1493479"/>
              <a:gd name="connsiteX108" fmla="*/ 3665157 w 6186130"/>
              <a:gd name="connsiteY108" fmla="*/ 966043 h 1493479"/>
              <a:gd name="connsiteX109" fmla="*/ 3552847 w 6186130"/>
              <a:gd name="connsiteY109" fmla="*/ 999767 h 1493479"/>
              <a:gd name="connsiteX110" fmla="*/ 3373438 w 6186130"/>
              <a:gd name="connsiteY110" fmla="*/ 820384 h 1493479"/>
              <a:gd name="connsiteX111" fmla="*/ 3541724 w 6186130"/>
              <a:gd name="connsiteY111" fmla="*/ 630238 h 1493479"/>
              <a:gd name="connsiteX112" fmla="*/ 5938413 w 6186130"/>
              <a:gd name="connsiteY112" fmla="*/ 550863 h 1493479"/>
              <a:gd name="connsiteX113" fmla="*/ 5960709 w 6186130"/>
              <a:gd name="connsiteY113" fmla="*/ 573421 h 1493479"/>
              <a:gd name="connsiteX114" fmla="*/ 5960709 w 6186130"/>
              <a:gd name="connsiteY114" fmla="*/ 696236 h 1493479"/>
              <a:gd name="connsiteX115" fmla="*/ 5938413 w 6186130"/>
              <a:gd name="connsiteY115" fmla="*/ 729893 h 1493479"/>
              <a:gd name="connsiteX116" fmla="*/ 5905500 w 6186130"/>
              <a:gd name="connsiteY116" fmla="*/ 696236 h 1493479"/>
              <a:gd name="connsiteX117" fmla="*/ 5905500 w 6186130"/>
              <a:gd name="connsiteY117" fmla="*/ 573421 h 1493479"/>
              <a:gd name="connsiteX118" fmla="*/ 5938413 w 6186130"/>
              <a:gd name="connsiteY118" fmla="*/ 550863 h 1493479"/>
              <a:gd name="connsiteX119" fmla="*/ 4216810 w 6186130"/>
              <a:gd name="connsiteY119" fmla="*/ 539751 h 1493479"/>
              <a:gd name="connsiteX120" fmla="*/ 4250375 w 6186130"/>
              <a:gd name="connsiteY120" fmla="*/ 539751 h 1493479"/>
              <a:gd name="connsiteX121" fmla="*/ 4261444 w 6186130"/>
              <a:gd name="connsiteY121" fmla="*/ 550854 h 1493479"/>
              <a:gd name="connsiteX122" fmla="*/ 4261444 w 6186130"/>
              <a:gd name="connsiteY122" fmla="*/ 640391 h 1493479"/>
              <a:gd name="connsiteX123" fmla="*/ 4361780 w 6186130"/>
              <a:gd name="connsiteY123" fmla="*/ 640391 h 1493479"/>
              <a:gd name="connsiteX124" fmla="*/ 4373206 w 6186130"/>
              <a:gd name="connsiteY124" fmla="*/ 651494 h 1493479"/>
              <a:gd name="connsiteX125" fmla="*/ 4373206 w 6186130"/>
              <a:gd name="connsiteY125" fmla="*/ 662954 h 1493479"/>
              <a:gd name="connsiteX126" fmla="*/ 4361780 w 6186130"/>
              <a:gd name="connsiteY126" fmla="*/ 685159 h 1493479"/>
              <a:gd name="connsiteX127" fmla="*/ 4261444 w 6186130"/>
              <a:gd name="connsiteY127" fmla="*/ 685159 h 1493479"/>
              <a:gd name="connsiteX128" fmla="*/ 4261444 w 6186130"/>
              <a:gd name="connsiteY128" fmla="*/ 886439 h 1493479"/>
              <a:gd name="connsiteX129" fmla="*/ 4306077 w 6186130"/>
              <a:gd name="connsiteY129" fmla="*/ 953413 h 1493479"/>
              <a:gd name="connsiteX130" fmla="*/ 4350710 w 6186130"/>
              <a:gd name="connsiteY130" fmla="*/ 942310 h 1493479"/>
              <a:gd name="connsiteX131" fmla="*/ 4361780 w 6186130"/>
              <a:gd name="connsiteY131" fmla="*/ 942310 h 1493479"/>
              <a:gd name="connsiteX132" fmla="*/ 4373206 w 6186130"/>
              <a:gd name="connsiteY132" fmla="*/ 964515 h 1493479"/>
              <a:gd name="connsiteX133" fmla="*/ 4361780 w 6186130"/>
              <a:gd name="connsiteY133" fmla="*/ 987078 h 1493479"/>
              <a:gd name="connsiteX134" fmla="*/ 4295008 w 6186130"/>
              <a:gd name="connsiteY134" fmla="*/ 998181 h 1493479"/>
              <a:gd name="connsiteX135" fmla="*/ 4205741 w 6186130"/>
              <a:gd name="connsiteY135" fmla="*/ 897541 h 1493479"/>
              <a:gd name="connsiteX136" fmla="*/ 4205741 w 6186130"/>
              <a:gd name="connsiteY136" fmla="*/ 685159 h 1493479"/>
              <a:gd name="connsiteX137" fmla="*/ 4150039 w 6186130"/>
              <a:gd name="connsiteY137" fmla="*/ 685159 h 1493479"/>
              <a:gd name="connsiteX138" fmla="*/ 4138613 w 6186130"/>
              <a:gd name="connsiteY138" fmla="*/ 662954 h 1493479"/>
              <a:gd name="connsiteX139" fmla="*/ 4138613 w 6186130"/>
              <a:gd name="connsiteY139" fmla="*/ 651494 h 1493479"/>
              <a:gd name="connsiteX140" fmla="*/ 4150039 w 6186130"/>
              <a:gd name="connsiteY140" fmla="*/ 640391 h 1493479"/>
              <a:gd name="connsiteX141" fmla="*/ 4205741 w 6186130"/>
              <a:gd name="connsiteY141" fmla="*/ 640391 h 1493479"/>
              <a:gd name="connsiteX142" fmla="*/ 4205741 w 6186130"/>
              <a:gd name="connsiteY142" fmla="*/ 550854 h 1493479"/>
              <a:gd name="connsiteX143" fmla="*/ 4216810 w 6186130"/>
              <a:gd name="connsiteY143" fmla="*/ 539751 h 1493479"/>
              <a:gd name="connsiteX144" fmla="*/ 2968624 w 6186130"/>
              <a:gd name="connsiteY144" fmla="*/ 495301 h 1493479"/>
              <a:gd name="connsiteX145" fmla="*/ 3013427 w 6186130"/>
              <a:gd name="connsiteY145" fmla="*/ 495301 h 1493479"/>
              <a:gd name="connsiteX146" fmla="*/ 3024896 w 6186130"/>
              <a:gd name="connsiteY146" fmla="*/ 517562 h 1493479"/>
              <a:gd name="connsiteX147" fmla="*/ 3158946 w 6186130"/>
              <a:gd name="connsiteY147" fmla="*/ 921135 h 1493479"/>
              <a:gd name="connsiteX148" fmla="*/ 3293354 w 6186130"/>
              <a:gd name="connsiteY148" fmla="*/ 517562 h 1493479"/>
              <a:gd name="connsiteX149" fmla="*/ 3315577 w 6186130"/>
              <a:gd name="connsiteY149" fmla="*/ 495301 h 1493479"/>
              <a:gd name="connsiteX150" fmla="*/ 3349268 w 6186130"/>
              <a:gd name="connsiteY150" fmla="*/ 495301 h 1493479"/>
              <a:gd name="connsiteX151" fmla="*/ 3360379 w 6186130"/>
              <a:gd name="connsiteY151" fmla="*/ 506432 h 1493479"/>
              <a:gd name="connsiteX152" fmla="*/ 3360379 w 6186130"/>
              <a:gd name="connsiteY152" fmla="*/ 517562 h 1493479"/>
              <a:gd name="connsiteX153" fmla="*/ 3192279 w 6186130"/>
              <a:gd name="connsiteY153" fmla="*/ 988637 h 1493479"/>
              <a:gd name="connsiteX154" fmla="*/ 3170057 w 6186130"/>
              <a:gd name="connsiteY154" fmla="*/ 999767 h 1493479"/>
              <a:gd name="connsiteX155" fmla="*/ 3147477 w 6186130"/>
              <a:gd name="connsiteY155" fmla="*/ 999767 h 1493479"/>
              <a:gd name="connsiteX156" fmla="*/ 3125254 w 6186130"/>
              <a:gd name="connsiteY156" fmla="*/ 988637 h 1493479"/>
              <a:gd name="connsiteX157" fmla="*/ 2957513 w 6186130"/>
              <a:gd name="connsiteY157" fmla="*/ 517562 h 1493479"/>
              <a:gd name="connsiteX158" fmla="*/ 2957513 w 6186130"/>
              <a:gd name="connsiteY158" fmla="*/ 506432 h 1493479"/>
              <a:gd name="connsiteX159" fmla="*/ 2463765 w 6186130"/>
              <a:gd name="connsiteY159" fmla="*/ 495301 h 1493479"/>
              <a:gd name="connsiteX160" fmla="*/ 2731766 w 6186130"/>
              <a:gd name="connsiteY160" fmla="*/ 495301 h 1493479"/>
              <a:gd name="connsiteX161" fmla="*/ 2742843 w 6186130"/>
              <a:gd name="connsiteY161" fmla="*/ 517562 h 1493479"/>
              <a:gd name="connsiteX162" fmla="*/ 2742843 w 6186130"/>
              <a:gd name="connsiteY162" fmla="*/ 540183 h 1493479"/>
              <a:gd name="connsiteX163" fmla="*/ 2731766 w 6186130"/>
              <a:gd name="connsiteY163" fmla="*/ 551313 h 1493479"/>
              <a:gd name="connsiteX164" fmla="*/ 2508432 w 6186130"/>
              <a:gd name="connsiteY164" fmla="*/ 551313 h 1493479"/>
              <a:gd name="connsiteX165" fmla="*/ 2508432 w 6186130"/>
              <a:gd name="connsiteY165" fmla="*/ 708577 h 1493479"/>
              <a:gd name="connsiteX166" fmla="*/ 2698177 w 6186130"/>
              <a:gd name="connsiteY166" fmla="*/ 708577 h 1493479"/>
              <a:gd name="connsiteX167" fmla="*/ 2720689 w 6186130"/>
              <a:gd name="connsiteY167" fmla="*/ 730838 h 1493479"/>
              <a:gd name="connsiteX168" fmla="*/ 2720689 w 6186130"/>
              <a:gd name="connsiteY168" fmla="*/ 753099 h 1493479"/>
              <a:gd name="connsiteX169" fmla="*/ 2698177 w 6186130"/>
              <a:gd name="connsiteY169" fmla="*/ 764230 h 1493479"/>
              <a:gd name="connsiteX170" fmla="*/ 2508432 w 6186130"/>
              <a:gd name="connsiteY170" fmla="*/ 764230 h 1493479"/>
              <a:gd name="connsiteX171" fmla="*/ 2508432 w 6186130"/>
              <a:gd name="connsiteY171" fmla="*/ 943755 h 1493479"/>
              <a:gd name="connsiteX172" fmla="*/ 2731766 w 6186130"/>
              <a:gd name="connsiteY172" fmla="*/ 943755 h 1493479"/>
              <a:gd name="connsiteX173" fmla="*/ 2742843 w 6186130"/>
              <a:gd name="connsiteY173" fmla="*/ 954886 h 1493479"/>
              <a:gd name="connsiteX174" fmla="*/ 2742843 w 6186130"/>
              <a:gd name="connsiteY174" fmla="*/ 977506 h 1493479"/>
              <a:gd name="connsiteX175" fmla="*/ 2731766 w 6186130"/>
              <a:gd name="connsiteY175" fmla="*/ 999767 h 1493479"/>
              <a:gd name="connsiteX176" fmla="*/ 2463765 w 6186130"/>
              <a:gd name="connsiteY176" fmla="*/ 999767 h 1493479"/>
              <a:gd name="connsiteX177" fmla="*/ 2452688 w 6186130"/>
              <a:gd name="connsiteY177" fmla="*/ 977506 h 1493479"/>
              <a:gd name="connsiteX178" fmla="*/ 2452688 w 6186130"/>
              <a:gd name="connsiteY178" fmla="*/ 517562 h 1493479"/>
              <a:gd name="connsiteX179" fmla="*/ 2463765 w 6186130"/>
              <a:gd name="connsiteY179" fmla="*/ 495301 h 1493479"/>
              <a:gd name="connsiteX180" fmla="*/ 2170090 w 6186130"/>
              <a:gd name="connsiteY180" fmla="*/ 495301 h 1493479"/>
              <a:gd name="connsiteX181" fmla="*/ 2326581 w 6186130"/>
              <a:gd name="connsiteY181" fmla="*/ 551313 h 1493479"/>
              <a:gd name="connsiteX182" fmla="*/ 2326581 w 6186130"/>
              <a:gd name="connsiteY182" fmla="*/ 562444 h 1493479"/>
              <a:gd name="connsiteX183" fmla="*/ 2304379 w 6186130"/>
              <a:gd name="connsiteY183" fmla="*/ 585064 h 1493479"/>
              <a:gd name="connsiteX184" fmla="*/ 2292919 w 6186130"/>
              <a:gd name="connsiteY184" fmla="*/ 585064 h 1493479"/>
              <a:gd name="connsiteX185" fmla="*/ 2158630 w 6186130"/>
              <a:gd name="connsiteY185" fmla="*/ 551313 h 1493479"/>
              <a:gd name="connsiteX186" fmla="*/ 2002139 w 6186130"/>
              <a:gd name="connsiteY186" fmla="*/ 753099 h 1493479"/>
              <a:gd name="connsiteX187" fmla="*/ 2170090 w 6186130"/>
              <a:gd name="connsiteY187" fmla="*/ 954886 h 1493479"/>
              <a:gd name="connsiteX188" fmla="*/ 2281818 w 6186130"/>
              <a:gd name="connsiteY188" fmla="*/ 921135 h 1493479"/>
              <a:gd name="connsiteX189" fmla="*/ 2281818 w 6186130"/>
              <a:gd name="connsiteY189" fmla="*/ 786491 h 1493479"/>
              <a:gd name="connsiteX190" fmla="*/ 2181191 w 6186130"/>
              <a:gd name="connsiteY190" fmla="*/ 786491 h 1493479"/>
              <a:gd name="connsiteX191" fmla="*/ 2170090 w 6186130"/>
              <a:gd name="connsiteY191" fmla="*/ 764230 h 1493479"/>
              <a:gd name="connsiteX192" fmla="*/ 2170090 w 6186130"/>
              <a:gd name="connsiteY192" fmla="*/ 741969 h 1493479"/>
              <a:gd name="connsiteX193" fmla="*/ 2181191 w 6186130"/>
              <a:gd name="connsiteY193" fmla="*/ 730838 h 1493479"/>
              <a:gd name="connsiteX194" fmla="*/ 2337682 w 6186130"/>
              <a:gd name="connsiteY194" fmla="*/ 730838 h 1493479"/>
              <a:gd name="connsiteX195" fmla="*/ 2349142 w 6186130"/>
              <a:gd name="connsiteY195" fmla="*/ 741969 h 1493479"/>
              <a:gd name="connsiteX196" fmla="*/ 2349142 w 6186130"/>
              <a:gd name="connsiteY196" fmla="*/ 943755 h 1493479"/>
              <a:gd name="connsiteX197" fmla="*/ 2337682 w 6186130"/>
              <a:gd name="connsiteY197" fmla="*/ 966016 h 1493479"/>
              <a:gd name="connsiteX198" fmla="*/ 2170090 w 6186130"/>
              <a:gd name="connsiteY198" fmla="*/ 999767 h 1493479"/>
              <a:gd name="connsiteX199" fmla="*/ 1946275 w 6186130"/>
              <a:gd name="connsiteY199" fmla="*/ 753099 h 1493479"/>
              <a:gd name="connsiteX200" fmla="*/ 2170090 w 6186130"/>
              <a:gd name="connsiteY200" fmla="*/ 495301 h 1493479"/>
              <a:gd name="connsiteX201" fmla="*/ 6040758 w 6186130"/>
              <a:gd name="connsiteY201" fmla="*/ 439738 h 1493479"/>
              <a:gd name="connsiteX202" fmla="*/ 6163572 w 6186130"/>
              <a:gd name="connsiteY202" fmla="*/ 439738 h 1493479"/>
              <a:gd name="connsiteX203" fmla="*/ 6186130 w 6186130"/>
              <a:gd name="connsiteY203" fmla="*/ 472651 h 1493479"/>
              <a:gd name="connsiteX204" fmla="*/ 6163572 w 6186130"/>
              <a:gd name="connsiteY204" fmla="*/ 494947 h 1493479"/>
              <a:gd name="connsiteX205" fmla="*/ 6040758 w 6186130"/>
              <a:gd name="connsiteY205" fmla="*/ 494947 h 1493479"/>
              <a:gd name="connsiteX206" fmla="*/ 6007100 w 6186130"/>
              <a:gd name="connsiteY206" fmla="*/ 472651 h 1493479"/>
              <a:gd name="connsiteX207" fmla="*/ 6040758 w 6186130"/>
              <a:gd name="connsiteY207" fmla="*/ 439738 h 1493479"/>
              <a:gd name="connsiteX208" fmla="*/ 5702274 w 6186130"/>
              <a:gd name="connsiteY208" fmla="*/ 439738 h 1493479"/>
              <a:gd name="connsiteX209" fmla="*/ 5825447 w 6186130"/>
              <a:gd name="connsiteY209" fmla="*/ 439738 h 1493479"/>
              <a:gd name="connsiteX210" fmla="*/ 5859105 w 6186130"/>
              <a:gd name="connsiteY210" fmla="*/ 472651 h 1493479"/>
              <a:gd name="connsiteX211" fmla="*/ 5825447 w 6186130"/>
              <a:gd name="connsiteY211" fmla="*/ 494947 h 1493479"/>
              <a:gd name="connsiteX212" fmla="*/ 5702274 w 6186130"/>
              <a:gd name="connsiteY212" fmla="*/ 494947 h 1493479"/>
              <a:gd name="connsiteX213" fmla="*/ 5680075 w 6186130"/>
              <a:gd name="connsiteY213" fmla="*/ 472651 h 1493479"/>
              <a:gd name="connsiteX214" fmla="*/ 5702274 w 6186130"/>
              <a:gd name="connsiteY214" fmla="*/ 439738 h 1493479"/>
              <a:gd name="connsiteX215" fmla="*/ 997548 w 6186130"/>
              <a:gd name="connsiteY215" fmla="*/ 401698 h 1493479"/>
              <a:gd name="connsiteX216" fmla="*/ 1010916 w 6186130"/>
              <a:gd name="connsiteY216" fmla="*/ 405144 h 1493479"/>
              <a:gd name="connsiteX217" fmla="*/ 922338 w 6186130"/>
              <a:gd name="connsiteY217" fmla="*/ 550505 h 1493479"/>
              <a:gd name="connsiteX218" fmla="*/ 997548 w 6186130"/>
              <a:gd name="connsiteY218" fmla="*/ 401698 h 1493479"/>
              <a:gd name="connsiteX219" fmla="*/ 640693 w 6186130"/>
              <a:gd name="connsiteY219" fmla="*/ 394027 h 1493479"/>
              <a:gd name="connsiteX220" fmla="*/ 528638 w 6186130"/>
              <a:gd name="connsiteY220" fmla="*/ 583844 h 1493479"/>
              <a:gd name="connsiteX221" fmla="*/ 640693 w 6186130"/>
              <a:gd name="connsiteY221" fmla="*/ 394027 h 1493479"/>
              <a:gd name="connsiteX222" fmla="*/ 640074 w 6186130"/>
              <a:gd name="connsiteY222" fmla="*/ 349011 h 1493479"/>
              <a:gd name="connsiteX223" fmla="*/ 460200 w 6186130"/>
              <a:gd name="connsiteY223" fmla="*/ 584853 h 1493479"/>
              <a:gd name="connsiteX224" fmla="*/ 415232 w 6186130"/>
              <a:gd name="connsiteY224" fmla="*/ 528768 h 1493479"/>
              <a:gd name="connsiteX225" fmla="*/ 426384 w 6186130"/>
              <a:gd name="connsiteY225" fmla="*/ 461180 h 1493479"/>
              <a:gd name="connsiteX226" fmla="*/ 415232 w 6186130"/>
              <a:gd name="connsiteY226" fmla="*/ 450035 h 1493479"/>
              <a:gd name="connsiteX227" fmla="*/ 358751 w 6186130"/>
              <a:gd name="connsiteY227" fmla="*/ 539913 h 1493479"/>
              <a:gd name="connsiteX228" fmla="*/ 471352 w 6186130"/>
              <a:gd name="connsiteY228" fmla="*/ 652082 h 1493479"/>
              <a:gd name="connsiteX229" fmla="*/ 550137 w 6186130"/>
              <a:gd name="connsiteY229" fmla="*/ 719671 h 1493479"/>
              <a:gd name="connsiteX230" fmla="*/ 640074 w 6186130"/>
              <a:gd name="connsiteY230" fmla="*/ 697021 h 1493479"/>
              <a:gd name="connsiteX231" fmla="*/ 628562 w 6186130"/>
              <a:gd name="connsiteY231" fmla="*/ 730816 h 1493479"/>
              <a:gd name="connsiteX232" fmla="*/ 415232 w 6186130"/>
              <a:gd name="connsiteY232" fmla="*/ 865274 h 1493479"/>
              <a:gd name="connsiteX233" fmla="*/ 336447 w 6186130"/>
              <a:gd name="connsiteY233" fmla="*/ 1022741 h 1493479"/>
              <a:gd name="connsiteX234" fmla="*/ 460200 w 6186130"/>
              <a:gd name="connsiteY234" fmla="*/ 1134910 h 1493479"/>
              <a:gd name="connsiteX235" fmla="*/ 662379 w 6186130"/>
              <a:gd name="connsiteY235" fmla="*/ 955153 h 1493479"/>
              <a:gd name="connsiteX236" fmla="*/ 685043 w 6186130"/>
              <a:gd name="connsiteY236" fmla="*/ 764250 h 1493479"/>
              <a:gd name="connsiteX237" fmla="*/ 876069 w 6186130"/>
              <a:gd name="connsiteY237" fmla="*/ 640937 h 1493479"/>
              <a:gd name="connsiteX238" fmla="*/ 898373 w 6186130"/>
              <a:gd name="connsiteY238" fmla="*/ 674731 h 1493479"/>
              <a:gd name="connsiteX239" fmla="*/ 752316 w 6186130"/>
              <a:gd name="connsiteY239" fmla="*/ 910213 h 1493479"/>
              <a:gd name="connsiteX240" fmla="*/ 966006 w 6186130"/>
              <a:gd name="connsiteY240" fmla="*/ 1134910 h 1493479"/>
              <a:gd name="connsiteX241" fmla="*/ 1168184 w 6186130"/>
              <a:gd name="connsiteY241" fmla="*/ 944008 h 1493479"/>
              <a:gd name="connsiteX242" fmla="*/ 1033279 w 6186130"/>
              <a:gd name="connsiteY242" fmla="*/ 786540 h 1493479"/>
              <a:gd name="connsiteX243" fmla="*/ 898373 w 6186130"/>
              <a:gd name="connsiteY243" fmla="*/ 899068 h 1493479"/>
              <a:gd name="connsiteX244" fmla="*/ 977158 w 6186130"/>
              <a:gd name="connsiteY244" fmla="*/ 988947 h 1493479"/>
              <a:gd name="connsiteX245" fmla="*/ 1010974 w 6186130"/>
              <a:gd name="connsiteY245" fmla="*/ 966298 h 1493479"/>
              <a:gd name="connsiteX246" fmla="*/ 977158 w 6186130"/>
              <a:gd name="connsiteY246" fmla="*/ 887923 h 1493479"/>
              <a:gd name="connsiteX247" fmla="*/ 1022127 w 6186130"/>
              <a:gd name="connsiteY247" fmla="*/ 842984 h 1493479"/>
              <a:gd name="connsiteX248" fmla="*/ 1100911 w 6186130"/>
              <a:gd name="connsiteY248" fmla="*/ 944008 h 1493479"/>
              <a:gd name="connsiteX249" fmla="*/ 977158 w 6186130"/>
              <a:gd name="connsiteY249" fmla="*/ 1078826 h 1493479"/>
              <a:gd name="connsiteX250" fmla="*/ 831100 w 6186130"/>
              <a:gd name="connsiteY250" fmla="*/ 899068 h 1493479"/>
              <a:gd name="connsiteX251" fmla="*/ 966006 w 6186130"/>
              <a:gd name="connsiteY251" fmla="*/ 708526 h 1493479"/>
              <a:gd name="connsiteX252" fmla="*/ 1078247 w 6186130"/>
              <a:gd name="connsiteY252" fmla="*/ 674731 h 1493479"/>
              <a:gd name="connsiteX253" fmla="*/ 1022127 w 6186130"/>
              <a:gd name="connsiteY253" fmla="*/ 640937 h 1493479"/>
              <a:gd name="connsiteX254" fmla="*/ 966006 w 6186130"/>
              <a:gd name="connsiteY254" fmla="*/ 652082 h 1493479"/>
              <a:gd name="connsiteX255" fmla="*/ 932190 w 6186130"/>
              <a:gd name="connsiteY255" fmla="*/ 607143 h 1493479"/>
              <a:gd name="connsiteX256" fmla="*/ 1078247 w 6186130"/>
              <a:gd name="connsiteY256" fmla="*/ 416240 h 1493479"/>
              <a:gd name="connsiteX257" fmla="*/ 999822 w 6186130"/>
              <a:gd name="connsiteY257" fmla="*/ 349011 h 1493479"/>
              <a:gd name="connsiteX258" fmla="*/ 853405 w 6186130"/>
              <a:gd name="connsiteY258" fmla="*/ 551058 h 1493479"/>
              <a:gd name="connsiteX259" fmla="*/ 853405 w 6186130"/>
              <a:gd name="connsiteY259" fmla="*/ 595998 h 1493479"/>
              <a:gd name="connsiteX260" fmla="*/ 696195 w 6186130"/>
              <a:gd name="connsiteY260" fmla="*/ 708526 h 1493479"/>
              <a:gd name="connsiteX261" fmla="*/ 696195 w 6186130"/>
              <a:gd name="connsiteY261" fmla="*/ 640937 h 1493479"/>
              <a:gd name="connsiteX262" fmla="*/ 763468 w 6186130"/>
              <a:gd name="connsiteY262" fmla="*/ 539913 h 1493479"/>
              <a:gd name="connsiteX263" fmla="*/ 730011 w 6186130"/>
              <a:gd name="connsiteY263" fmla="*/ 517264 h 1493479"/>
              <a:gd name="connsiteX264" fmla="*/ 651226 w 6186130"/>
              <a:gd name="connsiteY264" fmla="*/ 618647 h 1493479"/>
              <a:gd name="connsiteX265" fmla="*/ 561289 w 6186130"/>
              <a:gd name="connsiteY265" fmla="*/ 674731 h 1493479"/>
              <a:gd name="connsiteX266" fmla="*/ 527473 w 6186130"/>
              <a:gd name="connsiteY266" fmla="*/ 640937 h 1493479"/>
              <a:gd name="connsiteX267" fmla="*/ 707347 w 6186130"/>
              <a:gd name="connsiteY267" fmla="*/ 405095 h 1493479"/>
              <a:gd name="connsiteX268" fmla="*/ 640074 w 6186130"/>
              <a:gd name="connsiteY268" fmla="*/ 349011 h 1493479"/>
              <a:gd name="connsiteX269" fmla="*/ 5938413 w 6186130"/>
              <a:gd name="connsiteY269" fmla="*/ 214313 h 1493479"/>
              <a:gd name="connsiteX270" fmla="*/ 5960709 w 6186130"/>
              <a:gd name="connsiteY270" fmla="*/ 247612 h 1493479"/>
              <a:gd name="connsiteX271" fmla="*/ 5960709 w 6186130"/>
              <a:gd name="connsiteY271" fmla="*/ 359685 h 1493479"/>
              <a:gd name="connsiteX272" fmla="*/ 5938413 w 6186130"/>
              <a:gd name="connsiteY272" fmla="*/ 393343 h 1493479"/>
              <a:gd name="connsiteX273" fmla="*/ 5905500 w 6186130"/>
              <a:gd name="connsiteY273" fmla="*/ 359685 h 1493479"/>
              <a:gd name="connsiteX274" fmla="*/ 5905500 w 6186130"/>
              <a:gd name="connsiteY274" fmla="*/ 247612 h 1493479"/>
              <a:gd name="connsiteX275" fmla="*/ 5938413 w 6186130"/>
              <a:gd name="connsiteY275" fmla="*/ 214313 h 1493479"/>
              <a:gd name="connsiteX276" fmla="*/ 752316 w 6186130"/>
              <a:gd name="connsiteY276" fmla="*/ 79375 h 1493479"/>
              <a:gd name="connsiteX277" fmla="*/ 966006 w 6186130"/>
              <a:gd name="connsiteY277" fmla="*/ 112810 h 1493479"/>
              <a:gd name="connsiteX278" fmla="*/ 966006 w 6186130"/>
              <a:gd name="connsiteY278" fmla="*/ 124314 h 1493479"/>
              <a:gd name="connsiteX279" fmla="*/ 954854 w 6186130"/>
              <a:gd name="connsiteY279" fmla="*/ 124314 h 1493479"/>
              <a:gd name="connsiteX280" fmla="*/ 797284 w 6186130"/>
              <a:gd name="connsiteY280" fmla="*/ 90520 h 1493479"/>
              <a:gd name="connsiteX281" fmla="*/ 651226 w 6186130"/>
              <a:gd name="connsiteY281" fmla="*/ 180398 h 1493479"/>
              <a:gd name="connsiteX282" fmla="*/ 707347 w 6186130"/>
              <a:gd name="connsiteY282" fmla="*/ 225338 h 1493479"/>
              <a:gd name="connsiteX283" fmla="*/ 887221 w 6186130"/>
              <a:gd name="connsiteY283" fmla="*/ 157749 h 1493479"/>
              <a:gd name="connsiteX284" fmla="*/ 1033279 w 6186130"/>
              <a:gd name="connsiteY284" fmla="*/ 191543 h 1493479"/>
              <a:gd name="connsiteX285" fmla="*/ 1415691 w 6186130"/>
              <a:gd name="connsiteY285" fmla="*/ 753105 h 1493479"/>
              <a:gd name="connsiteX286" fmla="*/ 1381875 w 6186130"/>
              <a:gd name="connsiteY286" fmla="*/ 966298 h 1493479"/>
              <a:gd name="connsiteX287" fmla="*/ 1381875 w 6186130"/>
              <a:gd name="connsiteY287" fmla="*/ 955153 h 1493479"/>
              <a:gd name="connsiteX288" fmla="*/ 1404539 w 6186130"/>
              <a:gd name="connsiteY288" fmla="*/ 798045 h 1493479"/>
              <a:gd name="connsiteX289" fmla="*/ 1314602 w 6186130"/>
              <a:gd name="connsiteY289" fmla="*/ 652082 h 1493479"/>
              <a:gd name="connsiteX290" fmla="*/ 1269633 w 6186130"/>
              <a:gd name="connsiteY290" fmla="*/ 708526 h 1493479"/>
              <a:gd name="connsiteX291" fmla="*/ 1336906 w 6186130"/>
              <a:gd name="connsiteY291" fmla="*/ 887923 h 1493479"/>
              <a:gd name="connsiteX292" fmla="*/ 1314602 w 6186130"/>
              <a:gd name="connsiteY292" fmla="*/ 1033886 h 1493479"/>
              <a:gd name="connsiteX293" fmla="*/ 752316 w 6186130"/>
              <a:gd name="connsiteY293" fmla="*/ 1415691 h 1493479"/>
              <a:gd name="connsiteX294" fmla="*/ 538625 w 6186130"/>
              <a:gd name="connsiteY294" fmla="*/ 1382256 h 1493479"/>
              <a:gd name="connsiteX295" fmla="*/ 538625 w 6186130"/>
              <a:gd name="connsiteY295" fmla="*/ 1370751 h 1493479"/>
              <a:gd name="connsiteX296" fmla="*/ 696195 w 6186130"/>
              <a:gd name="connsiteY296" fmla="*/ 1404546 h 1493479"/>
              <a:gd name="connsiteX297" fmla="*/ 842253 w 6186130"/>
              <a:gd name="connsiteY297" fmla="*/ 1314667 h 1493479"/>
              <a:gd name="connsiteX298" fmla="*/ 797284 w 6186130"/>
              <a:gd name="connsiteY298" fmla="*/ 1269728 h 1493479"/>
              <a:gd name="connsiteX299" fmla="*/ 617410 w 6186130"/>
              <a:gd name="connsiteY299" fmla="*/ 1337317 h 1493479"/>
              <a:gd name="connsiteX300" fmla="*/ 460200 w 6186130"/>
              <a:gd name="connsiteY300" fmla="*/ 1314667 h 1493479"/>
              <a:gd name="connsiteX301" fmla="*/ 77788 w 6186130"/>
              <a:gd name="connsiteY301" fmla="*/ 753105 h 1493479"/>
              <a:gd name="connsiteX302" fmla="*/ 111604 w 6186130"/>
              <a:gd name="connsiteY302" fmla="*/ 539913 h 1493479"/>
              <a:gd name="connsiteX303" fmla="*/ 122756 w 6186130"/>
              <a:gd name="connsiteY303" fmla="*/ 539913 h 1493479"/>
              <a:gd name="connsiteX304" fmla="*/ 100452 w 6186130"/>
              <a:gd name="connsiteY304" fmla="*/ 697021 h 1493479"/>
              <a:gd name="connsiteX305" fmla="*/ 178877 w 6186130"/>
              <a:gd name="connsiteY305" fmla="*/ 842984 h 1493479"/>
              <a:gd name="connsiteX306" fmla="*/ 235358 w 6186130"/>
              <a:gd name="connsiteY306" fmla="*/ 798045 h 1493479"/>
              <a:gd name="connsiteX307" fmla="*/ 167725 w 6186130"/>
              <a:gd name="connsiteY307" fmla="*/ 607143 h 1493479"/>
              <a:gd name="connsiteX308" fmla="*/ 190389 w 6186130"/>
              <a:gd name="connsiteY308" fmla="*/ 461180 h 1493479"/>
              <a:gd name="connsiteX309" fmla="*/ 752316 w 6186130"/>
              <a:gd name="connsiteY309" fmla="*/ 79375 h 1493479"/>
              <a:gd name="connsiteX310" fmla="*/ 753107 w 6186130"/>
              <a:gd name="connsiteY310" fmla="*/ 33787 h 1493479"/>
              <a:gd name="connsiteX311" fmla="*/ 33807 w 6186130"/>
              <a:gd name="connsiteY311" fmla="*/ 752311 h 1493479"/>
              <a:gd name="connsiteX312" fmla="*/ 753107 w 6186130"/>
              <a:gd name="connsiteY312" fmla="*/ 1459691 h 1493479"/>
              <a:gd name="connsiteX313" fmla="*/ 1461258 w 6186130"/>
              <a:gd name="connsiteY313" fmla="*/ 752311 h 1493479"/>
              <a:gd name="connsiteX314" fmla="*/ 753107 w 6186130"/>
              <a:gd name="connsiteY314" fmla="*/ 33787 h 1493479"/>
              <a:gd name="connsiteX315" fmla="*/ 753107 w 6186130"/>
              <a:gd name="connsiteY315" fmla="*/ 0 h 1493479"/>
              <a:gd name="connsiteX316" fmla="*/ 1495065 w 6186130"/>
              <a:gd name="connsiteY316" fmla="*/ 752311 h 1493479"/>
              <a:gd name="connsiteX317" fmla="*/ 753107 w 6186130"/>
              <a:gd name="connsiteY317" fmla="*/ 1493479 h 1493479"/>
              <a:gd name="connsiteX318" fmla="*/ 0 w 6186130"/>
              <a:gd name="connsiteY318" fmla="*/ 752311 h 1493479"/>
              <a:gd name="connsiteX319" fmla="*/ 753107 w 6186130"/>
              <a:gd name="connsiteY319" fmla="*/ 0 h 149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6186130" h="1493479">
                <a:moveTo>
                  <a:pt x="617180" y="798513"/>
                </a:moveTo>
                <a:cubicBezTo>
                  <a:pt x="606097" y="921063"/>
                  <a:pt x="561407" y="1066480"/>
                  <a:pt x="460944" y="1077556"/>
                </a:cubicBezTo>
                <a:cubicBezTo>
                  <a:pt x="427337" y="1077556"/>
                  <a:pt x="404813" y="1055047"/>
                  <a:pt x="404813" y="1021819"/>
                </a:cubicBezTo>
                <a:cubicBezTo>
                  <a:pt x="404813" y="932497"/>
                  <a:pt x="527800" y="843174"/>
                  <a:pt x="617180" y="798513"/>
                </a:cubicBezTo>
                <a:close/>
                <a:moveTo>
                  <a:pt x="5241925" y="675084"/>
                </a:moveTo>
                <a:cubicBezTo>
                  <a:pt x="5174467" y="675084"/>
                  <a:pt x="5141097" y="719930"/>
                  <a:pt x="5141097" y="786660"/>
                </a:cubicBezTo>
                <a:lnTo>
                  <a:pt x="5342753" y="786660"/>
                </a:lnTo>
                <a:cubicBezTo>
                  <a:pt x="5331630" y="731052"/>
                  <a:pt x="5297901" y="675084"/>
                  <a:pt x="5241925" y="675084"/>
                </a:cubicBezTo>
                <a:close/>
                <a:moveTo>
                  <a:pt x="3530600" y="675084"/>
                </a:moveTo>
                <a:cubicBezTo>
                  <a:pt x="3474625" y="675084"/>
                  <a:pt x="3440896" y="719930"/>
                  <a:pt x="3440896" y="786660"/>
                </a:cubicBezTo>
                <a:lnTo>
                  <a:pt x="3631428" y="786660"/>
                </a:lnTo>
                <a:cubicBezTo>
                  <a:pt x="3631428" y="731052"/>
                  <a:pt x="3597699" y="675084"/>
                  <a:pt x="3530600" y="675084"/>
                </a:cubicBezTo>
                <a:close/>
                <a:moveTo>
                  <a:pt x="4466008" y="641351"/>
                </a:moveTo>
                <a:cubicBezTo>
                  <a:pt x="4499382" y="641351"/>
                  <a:pt x="4499382" y="641351"/>
                  <a:pt x="4499382" y="641351"/>
                </a:cubicBezTo>
                <a:cubicBezTo>
                  <a:pt x="4510866" y="641351"/>
                  <a:pt x="4510866" y="641351"/>
                  <a:pt x="4510866" y="652473"/>
                </a:cubicBezTo>
                <a:cubicBezTo>
                  <a:pt x="4510866" y="865227"/>
                  <a:pt x="4510866" y="865227"/>
                  <a:pt x="4510866" y="865227"/>
                </a:cubicBezTo>
                <a:cubicBezTo>
                  <a:pt x="4510866" y="898952"/>
                  <a:pt x="4521991" y="954921"/>
                  <a:pt x="4589098" y="954921"/>
                </a:cubicBezTo>
                <a:cubicBezTo>
                  <a:pt x="4611706" y="954921"/>
                  <a:pt x="4656563" y="943799"/>
                  <a:pt x="4678813" y="910074"/>
                </a:cubicBezTo>
                <a:cubicBezTo>
                  <a:pt x="4678813" y="652473"/>
                  <a:pt x="4678813" y="652473"/>
                  <a:pt x="4678813" y="652473"/>
                </a:cubicBezTo>
                <a:cubicBezTo>
                  <a:pt x="4678813" y="641351"/>
                  <a:pt x="4678813" y="641351"/>
                  <a:pt x="4690296" y="641351"/>
                </a:cubicBezTo>
                <a:cubicBezTo>
                  <a:pt x="4723670" y="641351"/>
                  <a:pt x="4723670" y="641351"/>
                  <a:pt x="4723670" y="641351"/>
                </a:cubicBezTo>
                <a:cubicBezTo>
                  <a:pt x="4735154" y="641351"/>
                  <a:pt x="4735154" y="641351"/>
                  <a:pt x="4735154" y="652473"/>
                </a:cubicBezTo>
                <a:cubicBezTo>
                  <a:pt x="4735154" y="977523"/>
                  <a:pt x="4735154" y="977523"/>
                  <a:pt x="4735154" y="977523"/>
                </a:cubicBezTo>
                <a:cubicBezTo>
                  <a:pt x="4735154" y="988645"/>
                  <a:pt x="4735154" y="999767"/>
                  <a:pt x="4723670" y="999767"/>
                </a:cubicBezTo>
                <a:cubicBezTo>
                  <a:pt x="4701421" y="999767"/>
                  <a:pt x="4701421" y="999767"/>
                  <a:pt x="4701421" y="999767"/>
                </a:cubicBezTo>
                <a:cubicBezTo>
                  <a:pt x="4690296" y="999767"/>
                  <a:pt x="4678813" y="988645"/>
                  <a:pt x="4678813" y="977523"/>
                </a:cubicBezTo>
                <a:cubicBezTo>
                  <a:pt x="4678813" y="954921"/>
                  <a:pt x="4678813" y="954921"/>
                  <a:pt x="4678813" y="954921"/>
                </a:cubicBezTo>
                <a:cubicBezTo>
                  <a:pt x="4667688" y="977523"/>
                  <a:pt x="4633955" y="999767"/>
                  <a:pt x="4577973" y="999767"/>
                </a:cubicBezTo>
                <a:cubicBezTo>
                  <a:pt x="4488258" y="999767"/>
                  <a:pt x="4454525" y="943799"/>
                  <a:pt x="4454525" y="865227"/>
                </a:cubicBezTo>
                <a:cubicBezTo>
                  <a:pt x="4454525" y="652473"/>
                  <a:pt x="4454525" y="652473"/>
                  <a:pt x="4454525" y="652473"/>
                </a:cubicBezTo>
                <a:cubicBezTo>
                  <a:pt x="4454525" y="641351"/>
                  <a:pt x="4454525" y="641351"/>
                  <a:pt x="4466008" y="641351"/>
                </a:cubicBezTo>
                <a:close/>
                <a:moveTo>
                  <a:pt x="5588935" y="630238"/>
                </a:moveTo>
                <a:cubicBezTo>
                  <a:pt x="5633590" y="630238"/>
                  <a:pt x="5666813" y="641360"/>
                  <a:pt x="5700394" y="663962"/>
                </a:cubicBezTo>
                <a:lnTo>
                  <a:pt x="5700394" y="675084"/>
                </a:lnTo>
                <a:cubicBezTo>
                  <a:pt x="5689320" y="697328"/>
                  <a:pt x="5689320" y="697328"/>
                  <a:pt x="5689320" y="697328"/>
                </a:cubicBezTo>
                <a:cubicBezTo>
                  <a:pt x="5678245" y="708808"/>
                  <a:pt x="5678245" y="708808"/>
                  <a:pt x="5666813" y="697328"/>
                </a:cubicBezTo>
                <a:cubicBezTo>
                  <a:pt x="5644664" y="686206"/>
                  <a:pt x="5622158" y="675084"/>
                  <a:pt x="5588935" y="675084"/>
                </a:cubicBezTo>
                <a:cubicBezTo>
                  <a:pt x="5532848" y="675084"/>
                  <a:pt x="5510699" y="697328"/>
                  <a:pt x="5510699" y="731052"/>
                </a:cubicBezTo>
                <a:cubicBezTo>
                  <a:pt x="5510699" y="775539"/>
                  <a:pt x="5544280" y="775539"/>
                  <a:pt x="5588935" y="786660"/>
                </a:cubicBezTo>
                <a:cubicBezTo>
                  <a:pt x="5644664" y="798141"/>
                  <a:pt x="5711469" y="820384"/>
                  <a:pt x="5711469" y="898954"/>
                </a:cubicBezTo>
                <a:cubicBezTo>
                  <a:pt x="5711469" y="966043"/>
                  <a:pt x="5655739" y="999767"/>
                  <a:pt x="5577503" y="999767"/>
                </a:cubicBezTo>
                <a:cubicBezTo>
                  <a:pt x="5521774" y="999767"/>
                  <a:pt x="5477118" y="988646"/>
                  <a:pt x="5454969" y="966043"/>
                </a:cubicBezTo>
                <a:cubicBezTo>
                  <a:pt x="5443538" y="954922"/>
                  <a:pt x="5443538" y="954922"/>
                  <a:pt x="5443538" y="943800"/>
                </a:cubicBezTo>
                <a:cubicBezTo>
                  <a:pt x="5466044" y="921198"/>
                  <a:pt x="5466044" y="921198"/>
                  <a:pt x="5466044" y="921198"/>
                </a:cubicBezTo>
                <a:lnTo>
                  <a:pt x="5477118" y="921198"/>
                </a:lnTo>
                <a:cubicBezTo>
                  <a:pt x="5510699" y="943800"/>
                  <a:pt x="5532848" y="954922"/>
                  <a:pt x="5577503" y="954922"/>
                </a:cubicBezTo>
                <a:cubicBezTo>
                  <a:pt x="5622158" y="954922"/>
                  <a:pt x="5655739" y="932678"/>
                  <a:pt x="5655739" y="898954"/>
                </a:cubicBezTo>
                <a:cubicBezTo>
                  <a:pt x="5655739" y="865230"/>
                  <a:pt x="5611084" y="854108"/>
                  <a:pt x="5566429" y="842987"/>
                </a:cubicBezTo>
                <a:cubicBezTo>
                  <a:pt x="5521774" y="831506"/>
                  <a:pt x="5454969" y="809263"/>
                  <a:pt x="5454969" y="731052"/>
                </a:cubicBezTo>
                <a:cubicBezTo>
                  <a:pt x="5454969" y="675084"/>
                  <a:pt x="5510699" y="630238"/>
                  <a:pt x="5588935" y="630238"/>
                </a:cubicBezTo>
                <a:close/>
                <a:moveTo>
                  <a:pt x="5241925" y="630238"/>
                </a:moveTo>
                <a:cubicBezTo>
                  <a:pt x="5353877" y="630238"/>
                  <a:pt x="5398729" y="731052"/>
                  <a:pt x="5398729" y="809263"/>
                </a:cubicBezTo>
                <a:cubicBezTo>
                  <a:pt x="5398729" y="809263"/>
                  <a:pt x="5398729" y="809263"/>
                  <a:pt x="5398729" y="820384"/>
                </a:cubicBezTo>
                <a:cubicBezTo>
                  <a:pt x="5398729" y="831506"/>
                  <a:pt x="5387606" y="831506"/>
                  <a:pt x="5387606" y="831506"/>
                </a:cubicBezTo>
                <a:cubicBezTo>
                  <a:pt x="5387606" y="831506"/>
                  <a:pt x="5387606" y="831506"/>
                  <a:pt x="5141097" y="831506"/>
                </a:cubicBezTo>
                <a:cubicBezTo>
                  <a:pt x="5141097" y="898954"/>
                  <a:pt x="5174467" y="954922"/>
                  <a:pt x="5253049" y="954922"/>
                </a:cubicBezTo>
                <a:cubicBezTo>
                  <a:pt x="5286778" y="954922"/>
                  <a:pt x="5309024" y="943800"/>
                  <a:pt x="5342753" y="932678"/>
                </a:cubicBezTo>
                <a:cubicBezTo>
                  <a:pt x="5342753" y="921198"/>
                  <a:pt x="5353877" y="921198"/>
                  <a:pt x="5353877" y="932678"/>
                </a:cubicBezTo>
                <a:cubicBezTo>
                  <a:pt x="5353877" y="932678"/>
                  <a:pt x="5353877" y="932678"/>
                  <a:pt x="5365359" y="943800"/>
                </a:cubicBezTo>
                <a:cubicBezTo>
                  <a:pt x="5376482" y="954922"/>
                  <a:pt x="5376482" y="966043"/>
                  <a:pt x="5365359" y="966043"/>
                </a:cubicBezTo>
                <a:cubicBezTo>
                  <a:pt x="5331630" y="988646"/>
                  <a:pt x="5297901" y="999767"/>
                  <a:pt x="5253049" y="999767"/>
                </a:cubicBezTo>
                <a:cubicBezTo>
                  <a:pt x="5129615" y="999767"/>
                  <a:pt x="5084763" y="910076"/>
                  <a:pt x="5084763" y="820384"/>
                </a:cubicBezTo>
                <a:cubicBezTo>
                  <a:pt x="5084763" y="719930"/>
                  <a:pt x="5129615" y="630238"/>
                  <a:pt x="5241925" y="630238"/>
                </a:cubicBezTo>
                <a:close/>
                <a:moveTo>
                  <a:pt x="5004797" y="630238"/>
                </a:moveTo>
                <a:cubicBezTo>
                  <a:pt x="5015878" y="630238"/>
                  <a:pt x="5026960" y="630238"/>
                  <a:pt x="5038041" y="630238"/>
                </a:cubicBezTo>
                <a:cubicBezTo>
                  <a:pt x="5049480" y="630238"/>
                  <a:pt x="5049480" y="641360"/>
                  <a:pt x="5049480" y="652482"/>
                </a:cubicBezTo>
                <a:cubicBezTo>
                  <a:pt x="5038041" y="675084"/>
                  <a:pt x="5038041" y="675084"/>
                  <a:pt x="5038041" y="675084"/>
                </a:cubicBezTo>
                <a:cubicBezTo>
                  <a:pt x="5038041" y="686206"/>
                  <a:pt x="5038041" y="686206"/>
                  <a:pt x="5026960" y="686206"/>
                </a:cubicBezTo>
                <a:cubicBezTo>
                  <a:pt x="5015878" y="686206"/>
                  <a:pt x="5004797" y="686206"/>
                  <a:pt x="4993358" y="686206"/>
                </a:cubicBezTo>
                <a:cubicBezTo>
                  <a:pt x="4971194" y="686206"/>
                  <a:pt x="4937592" y="697328"/>
                  <a:pt x="4915429" y="731052"/>
                </a:cubicBezTo>
                <a:cubicBezTo>
                  <a:pt x="4915429" y="977524"/>
                  <a:pt x="4915429" y="977524"/>
                  <a:pt x="4915429" y="977524"/>
                </a:cubicBezTo>
                <a:cubicBezTo>
                  <a:pt x="4915429" y="988646"/>
                  <a:pt x="4903990" y="999767"/>
                  <a:pt x="4892908" y="999767"/>
                </a:cubicBezTo>
                <a:lnTo>
                  <a:pt x="4870745" y="999767"/>
                </a:lnTo>
                <a:cubicBezTo>
                  <a:pt x="4859306" y="999767"/>
                  <a:pt x="4848225" y="988646"/>
                  <a:pt x="4848225" y="977524"/>
                </a:cubicBezTo>
                <a:cubicBezTo>
                  <a:pt x="4848225" y="652482"/>
                  <a:pt x="4848225" y="652482"/>
                  <a:pt x="4848225" y="652482"/>
                </a:cubicBezTo>
                <a:cubicBezTo>
                  <a:pt x="4848225" y="641360"/>
                  <a:pt x="4859306" y="641360"/>
                  <a:pt x="4870745" y="641360"/>
                </a:cubicBezTo>
                <a:cubicBezTo>
                  <a:pt x="4892908" y="641360"/>
                  <a:pt x="4892908" y="641360"/>
                  <a:pt x="4892908" y="641360"/>
                </a:cubicBezTo>
                <a:cubicBezTo>
                  <a:pt x="4903990" y="641360"/>
                  <a:pt x="4903990" y="641360"/>
                  <a:pt x="4903990" y="652482"/>
                </a:cubicBezTo>
                <a:cubicBezTo>
                  <a:pt x="4903990" y="686206"/>
                  <a:pt x="4903990" y="686206"/>
                  <a:pt x="4903990" y="686206"/>
                </a:cubicBezTo>
                <a:cubicBezTo>
                  <a:pt x="4926511" y="652482"/>
                  <a:pt x="4960113" y="630238"/>
                  <a:pt x="5004797" y="630238"/>
                </a:cubicBezTo>
                <a:close/>
                <a:moveTo>
                  <a:pt x="3946548" y="630238"/>
                </a:moveTo>
                <a:cubicBezTo>
                  <a:pt x="4036259" y="630238"/>
                  <a:pt x="4069991" y="697328"/>
                  <a:pt x="4069991" y="764417"/>
                </a:cubicBezTo>
                <a:cubicBezTo>
                  <a:pt x="4069991" y="977524"/>
                  <a:pt x="4069991" y="977524"/>
                  <a:pt x="4069991" y="977524"/>
                </a:cubicBezTo>
                <a:cubicBezTo>
                  <a:pt x="4069991" y="988646"/>
                  <a:pt x="4069991" y="999767"/>
                  <a:pt x="4058867" y="999767"/>
                </a:cubicBezTo>
                <a:cubicBezTo>
                  <a:pt x="4025135" y="999767"/>
                  <a:pt x="4025135" y="999767"/>
                  <a:pt x="4025135" y="999767"/>
                </a:cubicBezTo>
                <a:cubicBezTo>
                  <a:pt x="4014011" y="999767"/>
                  <a:pt x="4014011" y="988646"/>
                  <a:pt x="4014011" y="977524"/>
                </a:cubicBezTo>
                <a:cubicBezTo>
                  <a:pt x="4014011" y="775539"/>
                  <a:pt x="4014011" y="775539"/>
                  <a:pt x="4014011" y="775539"/>
                </a:cubicBezTo>
                <a:cubicBezTo>
                  <a:pt x="4014011" y="731052"/>
                  <a:pt x="4002528" y="675084"/>
                  <a:pt x="3935424" y="675084"/>
                </a:cubicBezTo>
                <a:cubicBezTo>
                  <a:pt x="3901693" y="675084"/>
                  <a:pt x="3867961" y="686206"/>
                  <a:pt x="3845713" y="731052"/>
                </a:cubicBezTo>
                <a:cubicBezTo>
                  <a:pt x="3845713" y="977524"/>
                  <a:pt x="3845713" y="977524"/>
                  <a:pt x="3845713" y="977524"/>
                </a:cubicBezTo>
                <a:cubicBezTo>
                  <a:pt x="3845713" y="988646"/>
                  <a:pt x="3834588" y="999767"/>
                  <a:pt x="3823105" y="999767"/>
                </a:cubicBezTo>
                <a:lnTo>
                  <a:pt x="3800857" y="999767"/>
                </a:lnTo>
                <a:cubicBezTo>
                  <a:pt x="3789733" y="999767"/>
                  <a:pt x="3778250" y="988646"/>
                  <a:pt x="3778250" y="977524"/>
                </a:cubicBezTo>
                <a:cubicBezTo>
                  <a:pt x="3778250" y="652482"/>
                  <a:pt x="3778250" y="652482"/>
                  <a:pt x="3778250" y="652482"/>
                </a:cubicBezTo>
                <a:cubicBezTo>
                  <a:pt x="3778250" y="641360"/>
                  <a:pt x="3789733" y="641360"/>
                  <a:pt x="3800857" y="641360"/>
                </a:cubicBezTo>
                <a:cubicBezTo>
                  <a:pt x="3823105" y="641360"/>
                  <a:pt x="3823105" y="641360"/>
                  <a:pt x="3823105" y="641360"/>
                </a:cubicBezTo>
                <a:cubicBezTo>
                  <a:pt x="3834588" y="641360"/>
                  <a:pt x="3834588" y="641360"/>
                  <a:pt x="3834588" y="652482"/>
                </a:cubicBezTo>
                <a:cubicBezTo>
                  <a:pt x="3834588" y="675084"/>
                  <a:pt x="3834588" y="675084"/>
                  <a:pt x="3834588" y="675084"/>
                </a:cubicBezTo>
                <a:cubicBezTo>
                  <a:pt x="3856837" y="652482"/>
                  <a:pt x="3890568" y="630238"/>
                  <a:pt x="3946548" y="630238"/>
                </a:cubicBezTo>
                <a:close/>
                <a:moveTo>
                  <a:pt x="3541724" y="630238"/>
                </a:moveTo>
                <a:cubicBezTo>
                  <a:pt x="3654034" y="630238"/>
                  <a:pt x="3687404" y="731052"/>
                  <a:pt x="3687404" y="809263"/>
                </a:cubicBezTo>
                <a:cubicBezTo>
                  <a:pt x="3687404" y="809263"/>
                  <a:pt x="3687404" y="809263"/>
                  <a:pt x="3687404" y="820384"/>
                </a:cubicBezTo>
                <a:cubicBezTo>
                  <a:pt x="3687404" y="831506"/>
                  <a:pt x="3687404" y="831506"/>
                  <a:pt x="3676281" y="831506"/>
                </a:cubicBezTo>
                <a:cubicBezTo>
                  <a:pt x="3676281" y="831506"/>
                  <a:pt x="3676281" y="831506"/>
                  <a:pt x="3440896" y="831506"/>
                </a:cubicBezTo>
                <a:cubicBezTo>
                  <a:pt x="3440896" y="898954"/>
                  <a:pt x="3474625" y="954922"/>
                  <a:pt x="3552847" y="954922"/>
                </a:cubicBezTo>
                <a:cubicBezTo>
                  <a:pt x="3575453" y="954922"/>
                  <a:pt x="3609182" y="943800"/>
                  <a:pt x="3631428" y="932678"/>
                </a:cubicBezTo>
                <a:cubicBezTo>
                  <a:pt x="3642552" y="921198"/>
                  <a:pt x="3642552" y="921198"/>
                  <a:pt x="3654034" y="932678"/>
                </a:cubicBezTo>
                <a:cubicBezTo>
                  <a:pt x="3654034" y="932678"/>
                  <a:pt x="3654034" y="932678"/>
                  <a:pt x="3665157" y="943800"/>
                </a:cubicBezTo>
                <a:cubicBezTo>
                  <a:pt x="3665157" y="954922"/>
                  <a:pt x="3665157" y="966043"/>
                  <a:pt x="3665157" y="966043"/>
                </a:cubicBezTo>
                <a:cubicBezTo>
                  <a:pt x="3631428" y="988646"/>
                  <a:pt x="3586576" y="999767"/>
                  <a:pt x="3552847" y="999767"/>
                </a:cubicBezTo>
                <a:cubicBezTo>
                  <a:pt x="3429772" y="999767"/>
                  <a:pt x="3373438" y="910076"/>
                  <a:pt x="3373438" y="820384"/>
                </a:cubicBezTo>
                <a:cubicBezTo>
                  <a:pt x="3373438" y="719930"/>
                  <a:pt x="3429772" y="630238"/>
                  <a:pt x="3541724" y="630238"/>
                </a:cubicBezTo>
                <a:close/>
                <a:moveTo>
                  <a:pt x="5938413" y="550863"/>
                </a:moveTo>
                <a:cubicBezTo>
                  <a:pt x="5949738" y="550863"/>
                  <a:pt x="5960709" y="561963"/>
                  <a:pt x="5960709" y="573421"/>
                </a:cubicBezTo>
                <a:cubicBezTo>
                  <a:pt x="5960709" y="696236"/>
                  <a:pt x="5960709" y="696236"/>
                  <a:pt x="5960709" y="696236"/>
                </a:cubicBezTo>
                <a:cubicBezTo>
                  <a:pt x="5960709" y="707693"/>
                  <a:pt x="5949738" y="729893"/>
                  <a:pt x="5938413" y="729893"/>
                </a:cubicBezTo>
                <a:cubicBezTo>
                  <a:pt x="5916471" y="729893"/>
                  <a:pt x="5905500" y="707693"/>
                  <a:pt x="5905500" y="696236"/>
                </a:cubicBezTo>
                <a:cubicBezTo>
                  <a:pt x="5905500" y="573421"/>
                  <a:pt x="5905500" y="573421"/>
                  <a:pt x="5905500" y="573421"/>
                </a:cubicBezTo>
                <a:cubicBezTo>
                  <a:pt x="5905500" y="561963"/>
                  <a:pt x="5916471" y="550863"/>
                  <a:pt x="5938413" y="550863"/>
                </a:cubicBezTo>
                <a:close/>
                <a:moveTo>
                  <a:pt x="4216810" y="539751"/>
                </a:moveTo>
                <a:cubicBezTo>
                  <a:pt x="4250375" y="539751"/>
                  <a:pt x="4250375" y="539751"/>
                  <a:pt x="4250375" y="539751"/>
                </a:cubicBezTo>
                <a:cubicBezTo>
                  <a:pt x="4250375" y="539751"/>
                  <a:pt x="4261444" y="539751"/>
                  <a:pt x="4261444" y="550854"/>
                </a:cubicBezTo>
                <a:cubicBezTo>
                  <a:pt x="4261444" y="640391"/>
                  <a:pt x="4261444" y="640391"/>
                  <a:pt x="4261444" y="640391"/>
                </a:cubicBezTo>
                <a:cubicBezTo>
                  <a:pt x="4361780" y="640391"/>
                  <a:pt x="4361780" y="640391"/>
                  <a:pt x="4361780" y="640391"/>
                </a:cubicBezTo>
                <a:cubicBezTo>
                  <a:pt x="4373206" y="640391"/>
                  <a:pt x="4373206" y="640391"/>
                  <a:pt x="4373206" y="651494"/>
                </a:cubicBezTo>
                <a:cubicBezTo>
                  <a:pt x="4373206" y="662954"/>
                  <a:pt x="4373206" y="662954"/>
                  <a:pt x="4373206" y="662954"/>
                </a:cubicBezTo>
                <a:cubicBezTo>
                  <a:pt x="4373206" y="674057"/>
                  <a:pt x="4373206" y="685159"/>
                  <a:pt x="4361780" y="685159"/>
                </a:cubicBezTo>
                <a:cubicBezTo>
                  <a:pt x="4261444" y="685159"/>
                  <a:pt x="4261444" y="685159"/>
                  <a:pt x="4261444" y="685159"/>
                </a:cubicBezTo>
                <a:cubicBezTo>
                  <a:pt x="4261444" y="886439"/>
                  <a:pt x="4261444" y="886439"/>
                  <a:pt x="4261444" y="886439"/>
                </a:cubicBezTo>
                <a:cubicBezTo>
                  <a:pt x="4261444" y="931207"/>
                  <a:pt x="4272513" y="953413"/>
                  <a:pt x="4306077" y="953413"/>
                </a:cubicBezTo>
                <a:cubicBezTo>
                  <a:pt x="4317146" y="953413"/>
                  <a:pt x="4339641" y="953413"/>
                  <a:pt x="4350710" y="942310"/>
                </a:cubicBezTo>
                <a:cubicBezTo>
                  <a:pt x="4361780" y="931207"/>
                  <a:pt x="4361780" y="942310"/>
                  <a:pt x="4361780" y="942310"/>
                </a:cubicBezTo>
                <a:cubicBezTo>
                  <a:pt x="4373206" y="964515"/>
                  <a:pt x="4373206" y="964515"/>
                  <a:pt x="4373206" y="964515"/>
                </a:cubicBezTo>
                <a:cubicBezTo>
                  <a:pt x="4373206" y="975976"/>
                  <a:pt x="4373206" y="975976"/>
                  <a:pt x="4361780" y="987078"/>
                </a:cubicBezTo>
                <a:cubicBezTo>
                  <a:pt x="4350710" y="998181"/>
                  <a:pt x="4328572" y="998181"/>
                  <a:pt x="4295008" y="998181"/>
                </a:cubicBezTo>
                <a:cubicBezTo>
                  <a:pt x="4239306" y="998181"/>
                  <a:pt x="4205741" y="975976"/>
                  <a:pt x="4205741" y="897541"/>
                </a:cubicBezTo>
                <a:cubicBezTo>
                  <a:pt x="4205741" y="685159"/>
                  <a:pt x="4205741" y="685159"/>
                  <a:pt x="4205741" y="685159"/>
                </a:cubicBezTo>
                <a:lnTo>
                  <a:pt x="4150039" y="685159"/>
                </a:lnTo>
                <a:cubicBezTo>
                  <a:pt x="4138613" y="685159"/>
                  <a:pt x="4138613" y="674057"/>
                  <a:pt x="4138613" y="662954"/>
                </a:cubicBezTo>
                <a:cubicBezTo>
                  <a:pt x="4138613" y="651494"/>
                  <a:pt x="4138613" y="651494"/>
                  <a:pt x="4138613" y="651494"/>
                </a:cubicBezTo>
                <a:cubicBezTo>
                  <a:pt x="4138613" y="640391"/>
                  <a:pt x="4138613" y="640391"/>
                  <a:pt x="4150039" y="640391"/>
                </a:cubicBezTo>
                <a:cubicBezTo>
                  <a:pt x="4205741" y="640391"/>
                  <a:pt x="4205741" y="640391"/>
                  <a:pt x="4205741" y="640391"/>
                </a:cubicBezTo>
                <a:cubicBezTo>
                  <a:pt x="4205741" y="550854"/>
                  <a:pt x="4205741" y="550854"/>
                  <a:pt x="4205741" y="550854"/>
                </a:cubicBezTo>
                <a:cubicBezTo>
                  <a:pt x="4205741" y="539751"/>
                  <a:pt x="4205741" y="539751"/>
                  <a:pt x="4216810" y="539751"/>
                </a:cubicBezTo>
                <a:close/>
                <a:moveTo>
                  <a:pt x="2968624" y="495301"/>
                </a:moveTo>
                <a:cubicBezTo>
                  <a:pt x="3013427" y="495301"/>
                  <a:pt x="3013427" y="495301"/>
                  <a:pt x="3013427" y="495301"/>
                </a:cubicBezTo>
                <a:cubicBezTo>
                  <a:pt x="3024896" y="495301"/>
                  <a:pt x="3024896" y="506432"/>
                  <a:pt x="3024896" y="517562"/>
                </a:cubicBezTo>
                <a:cubicBezTo>
                  <a:pt x="3058229" y="674826"/>
                  <a:pt x="3114143" y="809111"/>
                  <a:pt x="3158946" y="921135"/>
                </a:cubicBezTo>
                <a:cubicBezTo>
                  <a:pt x="3214860" y="809111"/>
                  <a:pt x="3259663" y="674826"/>
                  <a:pt x="3293354" y="517562"/>
                </a:cubicBezTo>
                <a:cubicBezTo>
                  <a:pt x="3293354" y="506432"/>
                  <a:pt x="3304465" y="495301"/>
                  <a:pt x="3315577" y="495301"/>
                </a:cubicBezTo>
                <a:cubicBezTo>
                  <a:pt x="3349268" y="495301"/>
                  <a:pt x="3349268" y="495301"/>
                  <a:pt x="3349268" y="495301"/>
                </a:cubicBezTo>
                <a:lnTo>
                  <a:pt x="3360379" y="506432"/>
                </a:lnTo>
                <a:lnTo>
                  <a:pt x="3360379" y="517562"/>
                </a:lnTo>
                <a:cubicBezTo>
                  <a:pt x="3315577" y="697088"/>
                  <a:pt x="3248552" y="853993"/>
                  <a:pt x="3192279" y="988637"/>
                </a:cubicBezTo>
                <a:cubicBezTo>
                  <a:pt x="3192279" y="988637"/>
                  <a:pt x="3181168" y="999767"/>
                  <a:pt x="3170057" y="999767"/>
                </a:cubicBezTo>
                <a:lnTo>
                  <a:pt x="3147477" y="999767"/>
                </a:lnTo>
                <a:cubicBezTo>
                  <a:pt x="3136365" y="999767"/>
                  <a:pt x="3136365" y="988637"/>
                  <a:pt x="3125254" y="988637"/>
                </a:cubicBezTo>
                <a:cubicBezTo>
                  <a:pt x="3069699" y="853993"/>
                  <a:pt x="3002316" y="697088"/>
                  <a:pt x="2957513" y="517562"/>
                </a:cubicBezTo>
                <a:lnTo>
                  <a:pt x="2957513" y="506432"/>
                </a:lnTo>
                <a:close/>
                <a:moveTo>
                  <a:pt x="2463765" y="495301"/>
                </a:moveTo>
                <a:cubicBezTo>
                  <a:pt x="2731766" y="495301"/>
                  <a:pt x="2731766" y="495301"/>
                  <a:pt x="2731766" y="495301"/>
                </a:cubicBezTo>
                <a:cubicBezTo>
                  <a:pt x="2731766" y="495301"/>
                  <a:pt x="2742843" y="506432"/>
                  <a:pt x="2742843" y="517562"/>
                </a:cubicBezTo>
                <a:cubicBezTo>
                  <a:pt x="2742843" y="540183"/>
                  <a:pt x="2742843" y="540183"/>
                  <a:pt x="2742843" y="540183"/>
                </a:cubicBezTo>
                <a:cubicBezTo>
                  <a:pt x="2742843" y="551313"/>
                  <a:pt x="2731766" y="551313"/>
                  <a:pt x="2731766" y="551313"/>
                </a:cubicBezTo>
                <a:cubicBezTo>
                  <a:pt x="2508432" y="551313"/>
                  <a:pt x="2508432" y="551313"/>
                  <a:pt x="2508432" y="551313"/>
                </a:cubicBezTo>
                <a:cubicBezTo>
                  <a:pt x="2508432" y="708577"/>
                  <a:pt x="2508432" y="708577"/>
                  <a:pt x="2508432" y="708577"/>
                </a:cubicBezTo>
                <a:cubicBezTo>
                  <a:pt x="2698177" y="708577"/>
                  <a:pt x="2698177" y="708577"/>
                  <a:pt x="2698177" y="708577"/>
                </a:cubicBezTo>
                <a:cubicBezTo>
                  <a:pt x="2709611" y="708577"/>
                  <a:pt x="2720689" y="719708"/>
                  <a:pt x="2720689" y="730838"/>
                </a:cubicBezTo>
                <a:cubicBezTo>
                  <a:pt x="2720689" y="753099"/>
                  <a:pt x="2720689" y="753099"/>
                  <a:pt x="2720689" y="753099"/>
                </a:cubicBezTo>
                <a:cubicBezTo>
                  <a:pt x="2720689" y="764230"/>
                  <a:pt x="2709611" y="764230"/>
                  <a:pt x="2698177" y="764230"/>
                </a:cubicBezTo>
                <a:cubicBezTo>
                  <a:pt x="2508432" y="764230"/>
                  <a:pt x="2508432" y="764230"/>
                  <a:pt x="2508432" y="764230"/>
                </a:cubicBezTo>
                <a:cubicBezTo>
                  <a:pt x="2508432" y="943755"/>
                  <a:pt x="2508432" y="943755"/>
                  <a:pt x="2508432" y="943755"/>
                </a:cubicBezTo>
                <a:cubicBezTo>
                  <a:pt x="2731766" y="943755"/>
                  <a:pt x="2731766" y="943755"/>
                  <a:pt x="2731766" y="943755"/>
                </a:cubicBezTo>
                <a:cubicBezTo>
                  <a:pt x="2731766" y="943755"/>
                  <a:pt x="2742843" y="943755"/>
                  <a:pt x="2742843" y="954886"/>
                </a:cubicBezTo>
                <a:cubicBezTo>
                  <a:pt x="2742843" y="977506"/>
                  <a:pt x="2742843" y="977506"/>
                  <a:pt x="2742843" y="977506"/>
                </a:cubicBezTo>
                <a:cubicBezTo>
                  <a:pt x="2742843" y="988637"/>
                  <a:pt x="2731766" y="999767"/>
                  <a:pt x="2731766" y="999767"/>
                </a:cubicBezTo>
                <a:lnTo>
                  <a:pt x="2463765" y="999767"/>
                </a:lnTo>
                <a:cubicBezTo>
                  <a:pt x="2452688" y="999767"/>
                  <a:pt x="2452688" y="988637"/>
                  <a:pt x="2452688" y="977506"/>
                </a:cubicBezTo>
                <a:cubicBezTo>
                  <a:pt x="2452688" y="517562"/>
                  <a:pt x="2452688" y="517562"/>
                  <a:pt x="2452688" y="517562"/>
                </a:cubicBezTo>
                <a:cubicBezTo>
                  <a:pt x="2452688" y="506432"/>
                  <a:pt x="2452688" y="495301"/>
                  <a:pt x="2463765" y="495301"/>
                </a:cubicBezTo>
                <a:close/>
                <a:moveTo>
                  <a:pt x="2170090" y="495301"/>
                </a:moveTo>
                <a:cubicBezTo>
                  <a:pt x="2225954" y="495301"/>
                  <a:pt x="2281818" y="506432"/>
                  <a:pt x="2326581" y="551313"/>
                </a:cubicBezTo>
                <a:lnTo>
                  <a:pt x="2326581" y="562444"/>
                </a:lnTo>
                <a:cubicBezTo>
                  <a:pt x="2304379" y="585064"/>
                  <a:pt x="2304379" y="585064"/>
                  <a:pt x="2304379" y="585064"/>
                </a:cubicBezTo>
                <a:cubicBezTo>
                  <a:pt x="2304379" y="596194"/>
                  <a:pt x="2292919" y="596194"/>
                  <a:pt x="2292919" y="585064"/>
                </a:cubicBezTo>
                <a:cubicBezTo>
                  <a:pt x="2259616" y="562444"/>
                  <a:pt x="2214853" y="551313"/>
                  <a:pt x="2158630" y="551313"/>
                </a:cubicBezTo>
                <a:cubicBezTo>
                  <a:pt x="2058003" y="551313"/>
                  <a:pt x="2002139" y="641076"/>
                  <a:pt x="2002139" y="753099"/>
                </a:cubicBezTo>
                <a:cubicBezTo>
                  <a:pt x="2002139" y="865123"/>
                  <a:pt x="2058003" y="954886"/>
                  <a:pt x="2170090" y="954886"/>
                </a:cubicBezTo>
                <a:cubicBezTo>
                  <a:pt x="2203393" y="954886"/>
                  <a:pt x="2259616" y="943755"/>
                  <a:pt x="2281818" y="921135"/>
                </a:cubicBezTo>
                <a:cubicBezTo>
                  <a:pt x="2281818" y="786491"/>
                  <a:pt x="2281818" y="786491"/>
                  <a:pt x="2281818" y="786491"/>
                </a:cubicBezTo>
                <a:cubicBezTo>
                  <a:pt x="2181191" y="786491"/>
                  <a:pt x="2181191" y="786491"/>
                  <a:pt x="2181191" y="786491"/>
                </a:cubicBezTo>
                <a:cubicBezTo>
                  <a:pt x="2170090" y="786491"/>
                  <a:pt x="2170090" y="775361"/>
                  <a:pt x="2170090" y="764230"/>
                </a:cubicBezTo>
                <a:cubicBezTo>
                  <a:pt x="2170090" y="741969"/>
                  <a:pt x="2170090" y="741969"/>
                  <a:pt x="2170090" y="741969"/>
                </a:cubicBezTo>
                <a:cubicBezTo>
                  <a:pt x="2170090" y="730838"/>
                  <a:pt x="2170090" y="730838"/>
                  <a:pt x="2181191" y="730838"/>
                </a:cubicBezTo>
                <a:cubicBezTo>
                  <a:pt x="2337682" y="730838"/>
                  <a:pt x="2337682" y="730838"/>
                  <a:pt x="2337682" y="730838"/>
                </a:cubicBezTo>
                <a:cubicBezTo>
                  <a:pt x="2337682" y="730838"/>
                  <a:pt x="2349142" y="730838"/>
                  <a:pt x="2349142" y="741969"/>
                </a:cubicBezTo>
                <a:cubicBezTo>
                  <a:pt x="2349142" y="943755"/>
                  <a:pt x="2349142" y="943755"/>
                  <a:pt x="2349142" y="943755"/>
                </a:cubicBezTo>
                <a:cubicBezTo>
                  <a:pt x="2349142" y="954886"/>
                  <a:pt x="2337682" y="954886"/>
                  <a:pt x="2337682" y="966016"/>
                </a:cubicBezTo>
                <a:cubicBezTo>
                  <a:pt x="2292919" y="988637"/>
                  <a:pt x="2225954" y="999767"/>
                  <a:pt x="2170090" y="999767"/>
                </a:cubicBezTo>
                <a:cubicBezTo>
                  <a:pt x="2002139" y="999767"/>
                  <a:pt x="1946275" y="876254"/>
                  <a:pt x="1946275" y="753099"/>
                </a:cubicBezTo>
                <a:cubicBezTo>
                  <a:pt x="1946275" y="618815"/>
                  <a:pt x="2002139" y="495301"/>
                  <a:pt x="2170090" y="495301"/>
                </a:cubicBezTo>
                <a:close/>
                <a:moveTo>
                  <a:pt x="6040758" y="439738"/>
                </a:moveTo>
                <a:cubicBezTo>
                  <a:pt x="6163572" y="439738"/>
                  <a:pt x="6163572" y="439738"/>
                  <a:pt x="6163572" y="439738"/>
                </a:cubicBezTo>
                <a:cubicBezTo>
                  <a:pt x="6175030" y="439738"/>
                  <a:pt x="6186130" y="450709"/>
                  <a:pt x="6186130" y="472651"/>
                </a:cubicBezTo>
                <a:cubicBezTo>
                  <a:pt x="6186130" y="483976"/>
                  <a:pt x="6175030" y="494947"/>
                  <a:pt x="6163572" y="494947"/>
                </a:cubicBezTo>
                <a:cubicBezTo>
                  <a:pt x="6040758" y="494947"/>
                  <a:pt x="6040758" y="494947"/>
                  <a:pt x="6040758" y="494947"/>
                </a:cubicBezTo>
                <a:cubicBezTo>
                  <a:pt x="6029300" y="494947"/>
                  <a:pt x="6007100" y="483976"/>
                  <a:pt x="6007100" y="472651"/>
                </a:cubicBezTo>
                <a:cubicBezTo>
                  <a:pt x="6007100" y="450709"/>
                  <a:pt x="6029300" y="439738"/>
                  <a:pt x="6040758" y="439738"/>
                </a:cubicBezTo>
                <a:close/>
                <a:moveTo>
                  <a:pt x="5702274" y="439738"/>
                </a:moveTo>
                <a:cubicBezTo>
                  <a:pt x="5825447" y="439738"/>
                  <a:pt x="5825447" y="439738"/>
                  <a:pt x="5825447" y="439738"/>
                </a:cubicBezTo>
                <a:cubicBezTo>
                  <a:pt x="5847647" y="439738"/>
                  <a:pt x="5859105" y="450709"/>
                  <a:pt x="5859105" y="472651"/>
                </a:cubicBezTo>
                <a:cubicBezTo>
                  <a:pt x="5859105" y="483976"/>
                  <a:pt x="5847647" y="494947"/>
                  <a:pt x="5825447" y="494947"/>
                </a:cubicBezTo>
                <a:cubicBezTo>
                  <a:pt x="5702274" y="494947"/>
                  <a:pt x="5702274" y="494947"/>
                  <a:pt x="5702274" y="494947"/>
                </a:cubicBezTo>
                <a:cubicBezTo>
                  <a:pt x="5691175" y="494947"/>
                  <a:pt x="5680075" y="483976"/>
                  <a:pt x="5680075" y="472651"/>
                </a:cubicBezTo>
                <a:cubicBezTo>
                  <a:pt x="5680075" y="450709"/>
                  <a:pt x="5691175" y="439738"/>
                  <a:pt x="5702274" y="439738"/>
                </a:cubicBezTo>
                <a:close/>
                <a:moveTo>
                  <a:pt x="997548" y="401698"/>
                </a:moveTo>
                <a:cubicBezTo>
                  <a:pt x="1002247" y="401256"/>
                  <a:pt x="1006753" y="402324"/>
                  <a:pt x="1010916" y="405144"/>
                </a:cubicBezTo>
                <a:cubicBezTo>
                  <a:pt x="1044222" y="416243"/>
                  <a:pt x="977611" y="494652"/>
                  <a:pt x="922338" y="550505"/>
                </a:cubicBezTo>
                <a:cubicBezTo>
                  <a:pt x="922338" y="481897"/>
                  <a:pt x="964656" y="404791"/>
                  <a:pt x="997548" y="401698"/>
                </a:cubicBezTo>
                <a:close/>
                <a:moveTo>
                  <a:pt x="640693" y="394027"/>
                </a:moveTo>
                <a:cubicBezTo>
                  <a:pt x="685443" y="416190"/>
                  <a:pt x="595943" y="550242"/>
                  <a:pt x="528638" y="583844"/>
                </a:cubicBezTo>
                <a:cubicBezTo>
                  <a:pt x="528638" y="516639"/>
                  <a:pt x="595943" y="382588"/>
                  <a:pt x="640693" y="394027"/>
                </a:cubicBezTo>
                <a:close/>
                <a:moveTo>
                  <a:pt x="640074" y="349011"/>
                </a:moveTo>
                <a:cubicBezTo>
                  <a:pt x="538625" y="349011"/>
                  <a:pt x="460200" y="483829"/>
                  <a:pt x="460200" y="584853"/>
                </a:cubicBezTo>
                <a:cubicBezTo>
                  <a:pt x="426384" y="584853"/>
                  <a:pt x="415232" y="551058"/>
                  <a:pt x="415232" y="528768"/>
                </a:cubicBezTo>
                <a:cubicBezTo>
                  <a:pt x="415232" y="506119"/>
                  <a:pt x="426384" y="472325"/>
                  <a:pt x="426384" y="461180"/>
                </a:cubicBezTo>
                <a:cubicBezTo>
                  <a:pt x="426384" y="461180"/>
                  <a:pt x="426384" y="450035"/>
                  <a:pt x="415232" y="450035"/>
                </a:cubicBezTo>
                <a:cubicBezTo>
                  <a:pt x="381415" y="450035"/>
                  <a:pt x="358751" y="483829"/>
                  <a:pt x="358751" y="539913"/>
                </a:cubicBezTo>
                <a:cubicBezTo>
                  <a:pt x="358751" y="607143"/>
                  <a:pt x="403720" y="640937"/>
                  <a:pt x="471352" y="652082"/>
                </a:cubicBezTo>
                <a:cubicBezTo>
                  <a:pt x="471352" y="685876"/>
                  <a:pt x="505169" y="719671"/>
                  <a:pt x="550137" y="719671"/>
                </a:cubicBezTo>
                <a:cubicBezTo>
                  <a:pt x="583594" y="719671"/>
                  <a:pt x="617410" y="719671"/>
                  <a:pt x="640074" y="697021"/>
                </a:cubicBezTo>
                <a:cubicBezTo>
                  <a:pt x="628562" y="708526"/>
                  <a:pt x="628562" y="719671"/>
                  <a:pt x="628562" y="730816"/>
                </a:cubicBezTo>
                <a:cubicBezTo>
                  <a:pt x="538625" y="786540"/>
                  <a:pt x="471352" y="820335"/>
                  <a:pt x="415232" y="865274"/>
                </a:cubicBezTo>
                <a:cubicBezTo>
                  <a:pt x="358751" y="910213"/>
                  <a:pt x="336447" y="966298"/>
                  <a:pt x="336447" y="1022741"/>
                </a:cubicBezTo>
                <a:cubicBezTo>
                  <a:pt x="336447" y="1078826"/>
                  <a:pt x="381415" y="1134910"/>
                  <a:pt x="460200" y="1134910"/>
                </a:cubicBezTo>
                <a:cubicBezTo>
                  <a:pt x="550137" y="1134910"/>
                  <a:pt x="628562" y="1056176"/>
                  <a:pt x="662379" y="955153"/>
                </a:cubicBezTo>
                <a:cubicBezTo>
                  <a:pt x="673531" y="910213"/>
                  <a:pt x="685043" y="831480"/>
                  <a:pt x="685043" y="764250"/>
                </a:cubicBezTo>
                <a:cubicBezTo>
                  <a:pt x="786132" y="708526"/>
                  <a:pt x="831100" y="685876"/>
                  <a:pt x="876069" y="640937"/>
                </a:cubicBezTo>
                <a:cubicBezTo>
                  <a:pt x="887221" y="652082"/>
                  <a:pt x="887221" y="663586"/>
                  <a:pt x="898373" y="674731"/>
                </a:cubicBezTo>
                <a:cubicBezTo>
                  <a:pt x="853405" y="697021"/>
                  <a:pt x="752316" y="753105"/>
                  <a:pt x="752316" y="910213"/>
                </a:cubicBezTo>
                <a:cubicBezTo>
                  <a:pt x="752316" y="1022741"/>
                  <a:pt x="819948" y="1134910"/>
                  <a:pt x="966006" y="1134910"/>
                </a:cubicBezTo>
                <a:cubicBezTo>
                  <a:pt x="1089759" y="1134910"/>
                  <a:pt x="1168184" y="1045031"/>
                  <a:pt x="1168184" y="944008"/>
                </a:cubicBezTo>
                <a:cubicBezTo>
                  <a:pt x="1168184" y="865274"/>
                  <a:pt x="1123216" y="786540"/>
                  <a:pt x="1033279" y="786540"/>
                </a:cubicBezTo>
                <a:cubicBezTo>
                  <a:pt x="954854" y="786540"/>
                  <a:pt x="898373" y="831480"/>
                  <a:pt x="898373" y="899068"/>
                </a:cubicBezTo>
                <a:cubicBezTo>
                  <a:pt x="898373" y="944008"/>
                  <a:pt x="932190" y="988947"/>
                  <a:pt x="977158" y="988947"/>
                </a:cubicBezTo>
                <a:cubicBezTo>
                  <a:pt x="988310" y="988947"/>
                  <a:pt x="1010974" y="977802"/>
                  <a:pt x="1010974" y="966298"/>
                </a:cubicBezTo>
                <a:cubicBezTo>
                  <a:pt x="1010974" y="932863"/>
                  <a:pt x="966006" y="932863"/>
                  <a:pt x="977158" y="887923"/>
                </a:cubicBezTo>
                <a:cubicBezTo>
                  <a:pt x="977158" y="865274"/>
                  <a:pt x="999822" y="842984"/>
                  <a:pt x="1022127" y="842984"/>
                </a:cubicBezTo>
                <a:cubicBezTo>
                  <a:pt x="1078247" y="842984"/>
                  <a:pt x="1100911" y="899068"/>
                  <a:pt x="1100911" y="944008"/>
                </a:cubicBezTo>
                <a:cubicBezTo>
                  <a:pt x="1100911" y="1022741"/>
                  <a:pt x="1033279" y="1078826"/>
                  <a:pt x="977158" y="1078826"/>
                </a:cubicBezTo>
                <a:cubicBezTo>
                  <a:pt x="887221" y="1078826"/>
                  <a:pt x="831100" y="988947"/>
                  <a:pt x="831100" y="899068"/>
                </a:cubicBezTo>
                <a:cubicBezTo>
                  <a:pt x="831100" y="764250"/>
                  <a:pt x="921037" y="719671"/>
                  <a:pt x="966006" y="708526"/>
                </a:cubicBezTo>
                <a:cubicBezTo>
                  <a:pt x="966006" y="708526"/>
                  <a:pt x="1078247" y="730816"/>
                  <a:pt x="1078247" y="674731"/>
                </a:cubicBezTo>
                <a:cubicBezTo>
                  <a:pt x="1078247" y="652082"/>
                  <a:pt x="1044791" y="640937"/>
                  <a:pt x="1022127" y="640937"/>
                </a:cubicBezTo>
                <a:cubicBezTo>
                  <a:pt x="988310" y="640937"/>
                  <a:pt x="966006" y="652082"/>
                  <a:pt x="966006" y="652082"/>
                </a:cubicBezTo>
                <a:cubicBezTo>
                  <a:pt x="943342" y="640937"/>
                  <a:pt x="932190" y="629792"/>
                  <a:pt x="932190" y="607143"/>
                </a:cubicBezTo>
                <a:cubicBezTo>
                  <a:pt x="1010974" y="551058"/>
                  <a:pt x="1078247" y="483829"/>
                  <a:pt x="1078247" y="416240"/>
                </a:cubicBezTo>
                <a:cubicBezTo>
                  <a:pt x="1078247" y="371301"/>
                  <a:pt x="1055943" y="349011"/>
                  <a:pt x="999822" y="349011"/>
                </a:cubicBezTo>
                <a:cubicBezTo>
                  <a:pt x="921037" y="349011"/>
                  <a:pt x="853405" y="450035"/>
                  <a:pt x="853405" y="551058"/>
                </a:cubicBezTo>
                <a:cubicBezTo>
                  <a:pt x="853405" y="562203"/>
                  <a:pt x="853405" y="584853"/>
                  <a:pt x="853405" y="595998"/>
                </a:cubicBezTo>
                <a:cubicBezTo>
                  <a:pt x="808436" y="640937"/>
                  <a:pt x="763468" y="663586"/>
                  <a:pt x="696195" y="708526"/>
                </a:cubicBezTo>
                <a:cubicBezTo>
                  <a:pt x="696195" y="697021"/>
                  <a:pt x="696195" y="674731"/>
                  <a:pt x="696195" y="640937"/>
                </a:cubicBezTo>
                <a:cubicBezTo>
                  <a:pt x="730011" y="618647"/>
                  <a:pt x="763468" y="573708"/>
                  <a:pt x="763468" y="539913"/>
                </a:cubicBezTo>
                <a:cubicBezTo>
                  <a:pt x="763468" y="528768"/>
                  <a:pt x="752316" y="517264"/>
                  <a:pt x="730011" y="517264"/>
                </a:cubicBezTo>
                <a:cubicBezTo>
                  <a:pt x="696195" y="517264"/>
                  <a:pt x="662379" y="573708"/>
                  <a:pt x="651226" y="618647"/>
                </a:cubicBezTo>
                <a:cubicBezTo>
                  <a:pt x="628562" y="640937"/>
                  <a:pt x="595106" y="674731"/>
                  <a:pt x="561289" y="674731"/>
                </a:cubicBezTo>
                <a:cubicBezTo>
                  <a:pt x="538625" y="674731"/>
                  <a:pt x="527473" y="652082"/>
                  <a:pt x="527473" y="640937"/>
                </a:cubicBezTo>
                <a:cubicBezTo>
                  <a:pt x="606258" y="618647"/>
                  <a:pt x="707347" y="506119"/>
                  <a:pt x="707347" y="405095"/>
                </a:cubicBezTo>
                <a:cubicBezTo>
                  <a:pt x="707347" y="393950"/>
                  <a:pt x="696195" y="349011"/>
                  <a:pt x="640074" y="349011"/>
                </a:cubicBezTo>
                <a:close/>
                <a:moveTo>
                  <a:pt x="5938413" y="214313"/>
                </a:moveTo>
                <a:cubicBezTo>
                  <a:pt x="5949738" y="214313"/>
                  <a:pt x="5960709" y="225413"/>
                  <a:pt x="5960709" y="247612"/>
                </a:cubicBezTo>
                <a:cubicBezTo>
                  <a:pt x="5960709" y="359685"/>
                  <a:pt x="5960709" y="359685"/>
                  <a:pt x="5960709" y="359685"/>
                </a:cubicBezTo>
                <a:cubicBezTo>
                  <a:pt x="5960709" y="381885"/>
                  <a:pt x="5949738" y="393343"/>
                  <a:pt x="5938413" y="393343"/>
                </a:cubicBezTo>
                <a:cubicBezTo>
                  <a:pt x="5916471" y="393343"/>
                  <a:pt x="5905500" y="381885"/>
                  <a:pt x="5905500" y="359685"/>
                </a:cubicBezTo>
                <a:cubicBezTo>
                  <a:pt x="5905500" y="247612"/>
                  <a:pt x="5905500" y="247612"/>
                  <a:pt x="5905500" y="247612"/>
                </a:cubicBezTo>
                <a:cubicBezTo>
                  <a:pt x="5905500" y="225413"/>
                  <a:pt x="5916471" y="214313"/>
                  <a:pt x="5938413" y="214313"/>
                </a:cubicBezTo>
                <a:close/>
                <a:moveTo>
                  <a:pt x="752316" y="79375"/>
                </a:moveTo>
                <a:cubicBezTo>
                  <a:pt x="864917" y="79375"/>
                  <a:pt x="954854" y="112810"/>
                  <a:pt x="966006" y="112810"/>
                </a:cubicBezTo>
                <a:cubicBezTo>
                  <a:pt x="966006" y="112810"/>
                  <a:pt x="966006" y="112810"/>
                  <a:pt x="966006" y="124314"/>
                </a:cubicBezTo>
                <a:cubicBezTo>
                  <a:pt x="966006" y="124314"/>
                  <a:pt x="966006" y="124314"/>
                  <a:pt x="954854" y="124314"/>
                </a:cubicBezTo>
                <a:cubicBezTo>
                  <a:pt x="954854" y="124314"/>
                  <a:pt x="898373" y="90520"/>
                  <a:pt x="797284" y="90520"/>
                </a:cubicBezTo>
                <a:cubicBezTo>
                  <a:pt x="707347" y="90520"/>
                  <a:pt x="651226" y="135459"/>
                  <a:pt x="651226" y="180398"/>
                </a:cubicBezTo>
                <a:cubicBezTo>
                  <a:pt x="651226" y="202688"/>
                  <a:pt x="673531" y="225338"/>
                  <a:pt x="707347" y="225338"/>
                </a:cubicBezTo>
                <a:cubicBezTo>
                  <a:pt x="763468" y="225338"/>
                  <a:pt x="763468" y="157749"/>
                  <a:pt x="887221" y="157749"/>
                </a:cubicBezTo>
                <a:cubicBezTo>
                  <a:pt x="943342" y="157749"/>
                  <a:pt x="988310" y="169254"/>
                  <a:pt x="1033279" y="191543"/>
                </a:cubicBezTo>
                <a:cubicBezTo>
                  <a:pt x="1303090" y="270277"/>
                  <a:pt x="1415691" y="506119"/>
                  <a:pt x="1415691" y="753105"/>
                </a:cubicBezTo>
                <a:cubicBezTo>
                  <a:pt x="1415691" y="865274"/>
                  <a:pt x="1381875" y="955153"/>
                  <a:pt x="1381875" y="966298"/>
                </a:cubicBezTo>
                <a:lnTo>
                  <a:pt x="1381875" y="955153"/>
                </a:lnTo>
                <a:cubicBezTo>
                  <a:pt x="1381875" y="955153"/>
                  <a:pt x="1404539" y="887923"/>
                  <a:pt x="1404539" y="798045"/>
                </a:cubicBezTo>
                <a:cubicBezTo>
                  <a:pt x="1404539" y="708526"/>
                  <a:pt x="1370723" y="652082"/>
                  <a:pt x="1314602" y="652082"/>
                </a:cubicBezTo>
                <a:cubicBezTo>
                  <a:pt x="1291938" y="652082"/>
                  <a:pt x="1269633" y="674731"/>
                  <a:pt x="1269633" y="708526"/>
                </a:cubicBezTo>
                <a:cubicBezTo>
                  <a:pt x="1269633" y="764250"/>
                  <a:pt x="1336906" y="764250"/>
                  <a:pt x="1336906" y="887923"/>
                </a:cubicBezTo>
                <a:cubicBezTo>
                  <a:pt x="1336906" y="932863"/>
                  <a:pt x="1325754" y="988947"/>
                  <a:pt x="1314602" y="1033886"/>
                </a:cubicBezTo>
                <a:cubicBezTo>
                  <a:pt x="1235817" y="1292377"/>
                  <a:pt x="988310" y="1415691"/>
                  <a:pt x="752316" y="1415691"/>
                </a:cubicBezTo>
                <a:cubicBezTo>
                  <a:pt x="640074" y="1415691"/>
                  <a:pt x="561289" y="1393401"/>
                  <a:pt x="538625" y="1382256"/>
                </a:cubicBezTo>
                <a:lnTo>
                  <a:pt x="538625" y="1370751"/>
                </a:lnTo>
                <a:cubicBezTo>
                  <a:pt x="550137" y="1382256"/>
                  <a:pt x="617410" y="1404546"/>
                  <a:pt x="696195" y="1404546"/>
                </a:cubicBezTo>
                <a:cubicBezTo>
                  <a:pt x="797284" y="1404546"/>
                  <a:pt x="842253" y="1359606"/>
                  <a:pt x="842253" y="1314667"/>
                </a:cubicBezTo>
                <a:cubicBezTo>
                  <a:pt x="842253" y="1292377"/>
                  <a:pt x="819948" y="1269728"/>
                  <a:pt x="797284" y="1269728"/>
                </a:cubicBezTo>
                <a:cubicBezTo>
                  <a:pt x="741163" y="1269728"/>
                  <a:pt x="730011" y="1337317"/>
                  <a:pt x="617410" y="1337317"/>
                </a:cubicBezTo>
                <a:cubicBezTo>
                  <a:pt x="561289" y="1337317"/>
                  <a:pt x="516321" y="1325812"/>
                  <a:pt x="460200" y="1314667"/>
                </a:cubicBezTo>
                <a:cubicBezTo>
                  <a:pt x="201541" y="1235933"/>
                  <a:pt x="77788" y="988947"/>
                  <a:pt x="77788" y="753105"/>
                </a:cubicBezTo>
                <a:cubicBezTo>
                  <a:pt x="77788" y="629792"/>
                  <a:pt x="111604" y="539913"/>
                  <a:pt x="111604" y="539913"/>
                </a:cubicBezTo>
                <a:lnTo>
                  <a:pt x="122756" y="539913"/>
                </a:lnTo>
                <a:cubicBezTo>
                  <a:pt x="122756" y="551058"/>
                  <a:pt x="100452" y="618647"/>
                  <a:pt x="100452" y="697021"/>
                </a:cubicBezTo>
                <a:cubicBezTo>
                  <a:pt x="100452" y="786540"/>
                  <a:pt x="133909" y="842984"/>
                  <a:pt x="178877" y="842984"/>
                </a:cubicBezTo>
                <a:cubicBezTo>
                  <a:pt x="212693" y="842984"/>
                  <a:pt x="235358" y="820335"/>
                  <a:pt x="235358" y="798045"/>
                </a:cubicBezTo>
                <a:cubicBezTo>
                  <a:pt x="235358" y="741960"/>
                  <a:pt x="167725" y="730816"/>
                  <a:pt x="167725" y="607143"/>
                </a:cubicBezTo>
                <a:cubicBezTo>
                  <a:pt x="167725" y="562203"/>
                  <a:pt x="167725" y="517264"/>
                  <a:pt x="190389" y="461180"/>
                </a:cubicBezTo>
                <a:cubicBezTo>
                  <a:pt x="268814" y="202688"/>
                  <a:pt x="516321" y="79375"/>
                  <a:pt x="752316" y="79375"/>
                </a:cubicBezTo>
                <a:close/>
                <a:moveTo>
                  <a:pt x="753107" y="33787"/>
                </a:moveTo>
                <a:cubicBezTo>
                  <a:pt x="359650" y="33787"/>
                  <a:pt x="33807" y="348298"/>
                  <a:pt x="33807" y="752311"/>
                </a:cubicBezTo>
                <a:cubicBezTo>
                  <a:pt x="33807" y="1145180"/>
                  <a:pt x="359650" y="1459691"/>
                  <a:pt x="753107" y="1459691"/>
                </a:cubicBezTo>
                <a:cubicBezTo>
                  <a:pt x="1146565" y="1459691"/>
                  <a:pt x="1461258" y="1145180"/>
                  <a:pt x="1461258" y="752311"/>
                </a:cubicBezTo>
                <a:cubicBezTo>
                  <a:pt x="1461258" y="359441"/>
                  <a:pt x="1146565" y="33787"/>
                  <a:pt x="753107" y="33787"/>
                </a:cubicBezTo>
                <a:close/>
                <a:moveTo>
                  <a:pt x="753107" y="0"/>
                </a:moveTo>
                <a:cubicBezTo>
                  <a:pt x="1168863" y="0"/>
                  <a:pt x="1495065" y="336796"/>
                  <a:pt x="1495065" y="752311"/>
                </a:cubicBezTo>
                <a:cubicBezTo>
                  <a:pt x="1495065" y="1156682"/>
                  <a:pt x="1168863" y="1493479"/>
                  <a:pt x="753107" y="1493479"/>
                </a:cubicBezTo>
                <a:cubicBezTo>
                  <a:pt x="337352" y="1493479"/>
                  <a:pt x="0" y="1156682"/>
                  <a:pt x="0" y="752311"/>
                </a:cubicBezTo>
                <a:cubicBezTo>
                  <a:pt x="0" y="336796"/>
                  <a:pt x="337352" y="0"/>
                  <a:pt x="753107" y="0"/>
                </a:cubicBezTo>
                <a:close/>
              </a:path>
            </a:pathLst>
          </a:custGeom>
          <a:solidFill>
            <a:srgbClr val="FE5000"/>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anchor="ctr">
            <a:noAutofit/>
          </a:bodyPr>
          <a:lstStyle/>
          <a:p>
            <a:pPr defTabSz="445770" fontAlgn="base" hangingPunct="0">
              <a:lnSpc>
                <a:spcPct val="93000"/>
              </a:lnSpc>
              <a:spcBef>
                <a:spcPct val="0"/>
              </a:spcBef>
              <a:spcAft>
                <a:spcPct val="0"/>
              </a:spcAft>
              <a:buClr>
                <a:srgbClr val="000000"/>
              </a:buClr>
              <a:buSzPct val="100000"/>
              <a:buFont typeface="Times New Roman" charset="0"/>
              <a:buNone/>
            </a:pPr>
            <a:endParaRPr lang="en-US" sz="1755">
              <a:solidFill>
                <a:srgbClr val="000000"/>
              </a:solidFill>
              <a:latin typeface="Arial" charset="0"/>
              <a:ea typeface="SimSun"/>
              <a:cs typeface="SimSun"/>
            </a:endParaRPr>
          </a:p>
        </p:txBody>
      </p:sp>
    </p:spTree>
    <p:extLst>
      <p:ext uri="{BB962C8B-B14F-4D97-AF65-F5344CB8AC3E}">
        <p14:creationId xmlns:p14="http://schemas.microsoft.com/office/powerpoint/2010/main" val="33476977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Title Slide 4">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887200" cy="6858000"/>
          </a:xfrm>
          <a:prstGeom prst="rect">
            <a:avLst/>
          </a:prstGeom>
        </p:spPr>
      </p:pic>
      <p:sp>
        <p:nvSpPr>
          <p:cNvPr id="2" name="Title 1"/>
          <p:cNvSpPr>
            <a:spLocks noGrp="1"/>
          </p:cNvSpPr>
          <p:nvPr>
            <p:ph type="ctrTitle" hasCustomPrompt="1"/>
          </p:nvPr>
        </p:nvSpPr>
        <p:spPr>
          <a:xfrm>
            <a:off x="1203579" y="2514600"/>
            <a:ext cx="8909293" cy="1554480"/>
          </a:xfrm>
        </p:spPr>
        <p:txBody>
          <a:bodyPr anchor="t" anchorCtr="0">
            <a:noAutofit/>
          </a:bodyPr>
          <a:lstStyle>
            <a:lvl1pPr algn="l">
              <a:lnSpc>
                <a:spcPct val="90000"/>
              </a:lnSpc>
              <a:defRPr sz="4680">
                <a:solidFill>
                  <a:schemeClr val="accent1"/>
                </a:solidFill>
              </a:defRPr>
            </a:lvl1pPr>
          </a:lstStyle>
          <a:p>
            <a:r>
              <a:rPr lang="en-US" dirty="0"/>
              <a:t>Title slide 4 layout</a:t>
            </a:r>
            <a:endParaRPr lang="en-CA" dirty="0"/>
          </a:p>
        </p:txBody>
      </p:sp>
      <p:sp>
        <p:nvSpPr>
          <p:cNvPr id="4" name="Date Placeholder 3"/>
          <p:cNvSpPr>
            <a:spLocks noGrp="1"/>
          </p:cNvSpPr>
          <p:nvPr>
            <p:ph type="dt" sz="half" idx="10"/>
          </p:nvPr>
        </p:nvSpPr>
        <p:spPr>
          <a:xfrm>
            <a:off x="1203579" y="4572001"/>
            <a:ext cx="4355606" cy="254013"/>
          </a:xfrm>
          <a:prstGeom prst="rect">
            <a:avLst/>
          </a:prstGeom>
        </p:spPr>
        <p:txBody>
          <a:bodyPr lIns="0" tIns="0" rIns="0" bIns="0"/>
          <a:lstStyle>
            <a:lvl1pPr algn="l">
              <a:defRPr sz="1365" b="0">
                <a:solidFill>
                  <a:schemeClr val="tx1"/>
                </a:solidFill>
              </a:defRPr>
            </a:lvl1pPr>
          </a:lstStyle>
          <a:p>
            <a:endParaRPr lang="en-CA" dirty="0"/>
          </a:p>
        </p:txBody>
      </p:sp>
      <p:sp>
        <p:nvSpPr>
          <p:cNvPr id="11" name="TextBox 10"/>
          <p:cNvSpPr txBox="1"/>
          <p:nvPr/>
        </p:nvSpPr>
        <p:spPr>
          <a:xfrm>
            <a:off x="1203580" y="5486401"/>
            <a:ext cx="7846247" cy="276999"/>
          </a:xfrm>
          <a:prstGeom prst="rect">
            <a:avLst/>
          </a:prstGeom>
          <a:noFill/>
        </p:spPr>
        <p:txBody>
          <a:bodyPr wrap="square" lIns="0" tIns="0" rIns="0" bIns="0" rtlCol="0" anchor="b">
            <a:spAutoFit/>
          </a:bodyPr>
          <a:lstStyle/>
          <a:p>
            <a:r>
              <a:rPr lang="en-US" sz="878" dirty="0">
                <a:solidFill>
                  <a:schemeClr val="tx1"/>
                </a:solidFill>
                <a:latin typeface="+mn-lt"/>
              </a:rPr>
              <a:t>Placeholder confidentiality disclosure. Edit or delete from layout master if not needed.</a:t>
            </a:r>
          </a:p>
          <a:p>
            <a:r>
              <a:rPr lang="en-US" sz="878" baseline="0" dirty="0">
                <a:solidFill>
                  <a:schemeClr val="tx1"/>
                </a:solidFill>
                <a:latin typeface="+mn-lt"/>
                <a:ea typeface="GE Inspira Sans" charset="0"/>
                <a:cs typeface="GE Inspira Sans" charset="0"/>
              </a:rPr>
              <a:t>Use this second line if additional confidentiality disclosure information is required. </a:t>
            </a:r>
            <a:endParaRPr lang="en-US" sz="1950" dirty="0">
              <a:solidFill>
                <a:schemeClr val="tx1"/>
              </a:solidFill>
              <a:latin typeface="+mn-lt"/>
              <a:ea typeface="GE Inspira Sans" charset="0"/>
              <a:cs typeface="GE Inspira Sans" charset="0"/>
            </a:endParaRPr>
          </a:p>
        </p:txBody>
      </p:sp>
      <p:sp>
        <p:nvSpPr>
          <p:cNvPr id="57" name="Freeform 56"/>
          <p:cNvSpPr>
            <a:spLocks noChangeAspect="1" noChangeArrowheads="1"/>
          </p:cNvSpPr>
          <p:nvPr/>
        </p:nvSpPr>
        <p:spPr bwMode="auto">
          <a:xfrm>
            <a:off x="1203580" y="1234440"/>
            <a:ext cx="2400348" cy="594360"/>
          </a:xfrm>
          <a:custGeom>
            <a:avLst/>
            <a:gdLst>
              <a:gd name="connsiteX0" fmla="*/ 617180 w 6186130"/>
              <a:gd name="connsiteY0" fmla="*/ 798513 h 1493479"/>
              <a:gd name="connsiteX1" fmla="*/ 460944 w 6186130"/>
              <a:gd name="connsiteY1" fmla="*/ 1077556 h 1493479"/>
              <a:gd name="connsiteX2" fmla="*/ 404813 w 6186130"/>
              <a:gd name="connsiteY2" fmla="*/ 1021819 h 1493479"/>
              <a:gd name="connsiteX3" fmla="*/ 617180 w 6186130"/>
              <a:gd name="connsiteY3" fmla="*/ 798513 h 1493479"/>
              <a:gd name="connsiteX4" fmla="*/ 5241925 w 6186130"/>
              <a:gd name="connsiteY4" fmla="*/ 675084 h 1493479"/>
              <a:gd name="connsiteX5" fmla="*/ 5141097 w 6186130"/>
              <a:gd name="connsiteY5" fmla="*/ 786660 h 1493479"/>
              <a:gd name="connsiteX6" fmla="*/ 5342753 w 6186130"/>
              <a:gd name="connsiteY6" fmla="*/ 786660 h 1493479"/>
              <a:gd name="connsiteX7" fmla="*/ 5241925 w 6186130"/>
              <a:gd name="connsiteY7" fmla="*/ 675084 h 1493479"/>
              <a:gd name="connsiteX8" fmla="*/ 3530600 w 6186130"/>
              <a:gd name="connsiteY8" fmla="*/ 675084 h 1493479"/>
              <a:gd name="connsiteX9" fmla="*/ 3440896 w 6186130"/>
              <a:gd name="connsiteY9" fmla="*/ 786660 h 1493479"/>
              <a:gd name="connsiteX10" fmla="*/ 3631428 w 6186130"/>
              <a:gd name="connsiteY10" fmla="*/ 786660 h 1493479"/>
              <a:gd name="connsiteX11" fmla="*/ 3530600 w 6186130"/>
              <a:gd name="connsiteY11" fmla="*/ 675084 h 1493479"/>
              <a:gd name="connsiteX12" fmla="*/ 4466008 w 6186130"/>
              <a:gd name="connsiteY12" fmla="*/ 641351 h 1493479"/>
              <a:gd name="connsiteX13" fmla="*/ 4499382 w 6186130"/>
              <a:gd name="connsiteY13" fmla="*/ 641351 h 1493479"/>
              <a:gd name="connsiteX14" fmla="*/ 4510866 w 6186130"/>
              <a:gd name="connsiteY14" fmla="*/ 652473 h 1493479"/>
              <a:gd name="connsiteX15" fmla="*/ 4510866 w 6186130"/>
              <a:gd name="connsiteY15" fmla="*/ 865227 h 1493479"/>
              <a:gd name="connsiteX16" fmla="*/ 4589098 w 6186130"/>
              <a:gd name="connsiteY16" fmla="*/ 954921 h 1493479"/>
              <a:gd name="connsiteX17" fmla="*/ 4678813 w 6186130"/>
              <a:gd name="connsiteY17" fmla="*/ 910074 h 1493479"/>
              <a:gd name="connsiteX18" fmla="*/ 4678813 w 6186130"/>
              <a:gd name="connsiteY18" fmla="*/ 652473 h 1493479"/>
              <a:gd name="connsiteX19" fmla="*/ 4690296 w 6186130"/>
              <a:gd name="connsiteY19" fmla="*/ 641351 h 1493479"/>
              <a:gd name="connsiteX20" fmla="*/ 4723670 w 6186130"/>
              <a:gd name="connsiteY20" fmla="*/ 641351 h 1493479"/>
              <a:gd name="connsiteX21" fmla="*/ 4735154 w 6186130"/>
              <a:gd name="connsiteY21" fmla="*/ 652473 h 1493479"/>
              <a:gd name="connsiteX22" fmla="*/ 4735154 w 6186130"/>
              <a:gd name="connsiteY22" fmla="*/ 977523 h 1493479"/>
              <a:gd name="connsiteX23" fmla="*/ 4723670 w 6186130"/>
              <a:gd name="connsiteY23" fmla="*/ 999767 h 1493479"/>
              <a:gd name="connsiteX24" fmla="*/ 4701421 w 6186130"/>
              <a:gd name="connsiteY24" fmla="*/ 999767 h 1493479"/>
              <a:gd name="connsiteX25" fmla="*/ 4678813 w 6186130"/>
              <a:gd name="connsiteY25" fmla="*/ 977523 h 1493479"/>
              <a:gd name="connsiteX26" fmla="*/ 4678813 w 6186130"/>
              <a:gd name="connsiteY26" fmla="*/ 954921 h 1493479"/>
              <a:gd name="connsiteX27" fmla="*/ 4577973 w 6186130"/>
              <a:gd name="connsiteY27" fmla="*/ 999767 h 1493479"/>
              <a:gd name="connsiteX28" fmla="*/ 4454525 w 6186130"/>
              <a:gd name="connsiteY28" fmla="*/ 865227 h 1493479"/>
              <a:gd name="connsiteX29" fmla="*/ 4454525 w 6186130"/>
              <a:gd name="connsiteY29" fmla="*/ 652473 h 1493479"/>
              <a:gd name="connsiteX30" fmla="*/ 4466008 w 6186130"/>
              <a:gd name="connsiteY30" fmla="*/ 641351 h 1493479"/>
              <a:gd name="connsiteX31" fmla="*/ 5588935 w 6186130"/>
              <a:gd name="connsiteY31" fmla="*/ 630238 h 1493479"/>
              <a:gd name="connsiteX32" fmla="*/ 5700394 w 6186130"/>
              <a:gd name="connsiteY32" fmla="*/ 663962 h 1493479"/>
              <a:gd name="connsiteX33" fmla="*/ 5700394 w 6186130"/>
              <a:gd name="connsiteY33" fmla="*/ 675084 h 1493479"/>
              <a:gd name="connsiteX34" fmla="*/ 5689320 w 6186130"/>
              <a:gd name="connsiteY34" fmla="*/ 697328 h 1493479"/>
              <a:gd name="connsiteX35" fmla="*/ 5666813 w 6186130"/>
              <a:gd name="connsiteY35" fmla="*/ 697328 h 1493479"/>
              <a:gd name="connsiteX36" fmla="*/ 5588935 w 6186130"/>
              <a:gd name="connsiteY36" fmla="*/ 675084 h 1493479"/>
              <a:gd name="connsiteX37" fmla="*/ 5510699 w 6186130"/>
              <a:gd name="connsiteY37" fmla="*/ 731052 h 1493479"/>
              <a:gd name="connsiteX38" fmla="*/ 5588935 w 6186130"/>
              <a:gd name="connsiteY38" fmla="*/ 786660 h 1493479"/>
              <a:gd name="connsiteX39" fmla="*/ 5711469 w 6186130"/>
              <a:gd name="connsiteY39" fmla="*/ 898954 h 1493479"/>
              <a:gd name="connsiteX40" fmla="*/ 5577503 w 6186130"/>
              <a:gd name="connsiteY40" fmla="*/ 999767 h 1493479"/>
              <a:gd name="connsiteX41" fmla="*/ 5454969 w 6186130"/>
              <a:gd name="connsiteY41" fmla="*/ 966043 h 1493479"/>
              <a:gd name="connsiteX42" fmla="*/ 5443538 w 6186130"/>
              <a:gd name="connsiteY42" fmla="*/ 943800 h 1493479"/>
              <a:gd name="connsiteX43" fmla="*/ 5466044 w 6186130"/>
              <a:gd name="connsiteY43" fmla="*/ 921198 h 1493479"/>
              <a:gd name="connsiteX44" fmla="*/ 5477118 w 6186130"/>
              <a:gd name="connsiteY44" fmla="*/ 921198 h 1493479"/>
              <a:gd name="connsiteX45" fmla="*/ 5577503 w 6186130"/>
              <a:gd name="connsiteY45" fmla="*/ 954922 h 1493479"/>
              <a:gd name="connsiteX46" fmla="*/ 5655739 w 6186130"/>
              <a:gd name="connsiteY46" fmla="*/ 898954 h 1493479"/>
              <a:gd name="connsiteX47" fmla="*/ 5566429 w 6186130"/>
              <a:gd name="connsiteY47" fmla="*/ 842987 h 1493479"/>
              <a:gd name="connsiteX48" fmla="*/ 5454969 w 6186130"/>
              <a:gd name="connsiteY48" fmla="*/ 731052 h 1493479"/>
              <a:gd name="connsiteX49" fmla="*/ 5588935 w 6186130"/>
              <a:gd name="connsiteY49" fmla="*/ 630238 h 1493479"/>
              <a:gd name="connsiteX50" fmla="*/ 5241925 w 6186130"/>
              <a:gd name="connsiteY50" fmla="*/ 630238 h 1493479"/>
              <a:gd name="connsiteX51" fmla="*/ 5398729 w 6186130"/>
              <a:gd name="connsiteY51" fmla="*/ 809263 h 1493479"/>
              <a:gd name="connsiteX52" fmla="*/ 5398729 w 6186130"/>
              <a:gd name="connsiteY52" fmla="*/ 820384 h 1493479"/>
              <a:gd name="connsiteX53" fmla="*/ 5387606 w 6186130"/>
              <a:gd name="connsiteY53" fmla="*/ 831506 h 1493479"/>
              <a:gd name="connsiteX54" fmla="*/ 5141097 w 6186130"/>
              <a:gd name="connsiteY54" fmla="*/ 831506 h 1493479"/>
              <a:gd name="connsiteX55" fmla="*/ 5253049 w 6186130"/>
              <a:gd name="connsiteY55" fmla="*/ 954922 h 1493479"/>
              <a:gd name="connsiteX56" fmla="*/ 5342753 w 6186130"/>
              <a:gd name="connsiteY56" fmla="*/ 932678 h 1493479"/>
              <a:gd name="connsiteX57" fmla="*/ 5353877 w 6186130"/>
              <a:gd name="connsiteY57" fmla="*/ 932678 h 1493479"/>
              <a:gd name="connsiteX58" fmla="*/ 5365359 w 6186130"/>
              <a:gd name="connsiteY58" fmla="*/ 943800 h 1493479"/>
              <a:gd name="connsiteX59" fmla="*/ 5365359 w 6186130"/>
              <a:gd name="connsiteY59" fmla="*/ 966043 h 1493479"/>
              <a:gd name="connsiteX60" fmla="*/ 5253049 w 6186130"/>
              <a:gd name="connsiteY60" fmla="*/ 999767 h 1493479"/>
              <a:gd name="connsiteX61" fmla="*/ 5084763 w 6186130"/>
              <a:gd name="connsiteY61" fmla="*/ 820384 h 1493479"/>
              <a:gd name="connsiteX62" fmla="*/ 5241925 w 6186130"/>
              <a:gd name="connsiteY62" fmla="*/ 630238 h 1493479"/>
              <a:gd name="connsiteX63" fmla="*/ 5004797 w 6186130"/>
              <a:gd name="connsiteY63" fmla="*/ 630238 h 1493479"/>
              <a:gd name="connsiteX64" fmla="*/ 5038041 w 6186130"/>
              <a:gd name="connsiteY64" fmla="*/ 630238 h 1493479"/>
              <a:gd name="connsiteX65" fmla="*/ 5049480 w 6186130"/>
              <a:gd name="connsiteY65" fmla="*/ 652482 h 1493479"/>
              <a:gd name="connsiteX66" fmla="*/ 5038041 w 6186130"/>
              <a:gd name="connsiteY66" fmla="*/ 675084 h 1493479"/>
              <a:gd name="connsiteX67" fmla="*/ 5026960 w 6186130"/>
              <a:gd name="connsiteY67" fmla="*/ 686206 h 1493479"/>
              <a:gd name="connsiteX68" fmla="*/ 4993358 w 6186130"/>
              <a:gd name="connsiteY68" fmla="*/ 686206 h 1493479"/>
              <a:gd name="connsiteX69" fmla="*/ 4915429 w 6186130"/>
              <a:gd name="connsiteY69" fmla="*/ 731052 h 1493479"/>
              <a:gd name="connsiteX70" fmla="*/ 4915429 w 6186130"/>
              <a:gd name="connsiteY70" fmla="*/ 977524 h 1493479"/>
              <a:gd name="connsiteX71" fmla="*/ 4892908 w 6186130"/>
              <a:gd name="connsiteY71" fmla="*/ 999767 h 1493479"/>
              <a:gd name="connsiteX72" fmla="*/ 4870745 w 6186130"/>
              <a:gd name="connsiteY72" fmla="*/ 999767 h 1493479"/>
              <a:gd name="connsiteX73" fmla="*/ 4848225 w 6186130"/>
              <a:gd name="connsiteY73" fmla="*/ 977524 h 1493479"/>
              <a:gd name="connsiteX74" fmla="*/ 4848225 w 6186130"/>
              <a:gd name="connsiteY74" fmla="*/ 652482 h 1493479"/>
              <a:gd name="connsiteX75" fmla="*/ 4870745 w 6186130"/>
              <a:gd name="connsiteY75" fmla="*/ 641360 h 1493479"/>
              <a:gd name="connsiteX76" fmla="*/ 4892908 w 6186130"/>
              <a:gd name="connsiteY76" fmla="*/ 641360 h 1493479"/>
              <a:gd name="connsiteX77" fmla="*/ 4903990 w 6186130"/>
              <a:gd name="connsiteY77" fmla="*/ 652482 h 1493479"/>
              <a:gd name="connsiteX78" fmla="*/ 4903990 w 6186130"/>
              <a:gd name="connsiteY78" fmla="*/ 686206 h 1493479"/>
              <a:gd name="connsiteX79" fmla="*/ 5004797 w 6186130"/>
              <a:gd name="connsiteY79" fmla="*/ 630238 h 1493479"/>
              <a:gd name="connsiteX80" fmla="*/ 3946548 w 6186130"/>
              <a:gd name="connsiteY80" fmla="*/ 630238 h 1493479"/>
              <a:gd name="connsiteX81" fmla="*/ 4069991 w 6186130"/>
              <a:gd name="connsiteY81" fmla="*/ 764417 h 1493479"/>
              <a:gd name="connsiteX82" fmla="*/ 4069991 w 6186130"/>
              <a:gd name="connsiteY82" fmla="*/ 977524 h 1493479"/>
              <a:gd name="connsiteX83" fmla="*/ 4058867 w 6186130"/>
              <a:gd name="connsiteY83" fmla="*/ 999767 h 1493479"/>
              <a:gd name="connsiteX84" fmla="*/ 4025135 w 6186130"/>
              <a:gd name="connsiteY84" fmla="*/ 999767 h 1493479"/>
              <a:gd name="connsiteX85" fmla="*/ 4014011 w 6186130"/>
              <a:gd name="connsiteY85" fmla="*/ 977524 h 1493479"/>
              <a:gd name="connsiteX86" fmla="*/ 4014011 w 6186130"/>
              <a:gd name="connsiteY86" fmla="*/ 775539 h 1493479"/>
              <a:gd name="connsiteX87" fmla="*/ 3935424 w 6186130"/>
              <a:gd name="connsiteY87" fmla="*/ 675084 h 1493479"/>
              <a:gd name="connsiteX88" fmla="*/ 3845713 w 6186130"/>
              <a:gd name="connsiteY88" fmla="*/ 731052 h 1493479"/>
              <a:gd name="connsiteX89" fmla="*/ 3845713 w 6186130"/>
              <a:gd name="connsiteY89" fmla="*/ 977524 h 1493479"/>
              <a:gd name="connsiteX90" fmla="*/ 3823105 w 6186130"/>
              <a:gd name="connsiteY90" fmla="*/ 999767 h 1493479"/>
              <a:gd name="connsiteX91" fmla="*/ 3800857 w 6186130"/>
              <a:gd name="connsiteY91" fmla="*/ 999767 h 1493479"/>
              <a:gd name="connsiteX92" fmla="*/ 3778250 w 6186130"/>
              <a:gd name="connsiteY92" fmla="*/ 977524 h 1493479"/>
              <a:gd name="connsiteX93" fmla="*/ 3778250 w 6186130"/>
              <a:gd name="connsiteY93" fmla="*/ 652482 h 1493479"/>
              <a:gd name="connsiteX94" fmla="*/ 3800857 w 6186130"/>
              <a:gd name="connsiteY94" fmla="*/ 641360 h 1493479"/>
              <a:gd name="connsiteX95" fmla="*/ 3823105 w 6186130"/>
              <a:gd name="connsiteY95" fmla="*/ 641360 h 1493479"/>
              <a:gd name="connsiteX96" fmla="*/ 3834588 w 6186130"/>
              <a:gd name="connsiteY96" fmla="*/ 652482 h 1493479"/>
              <a:gd name="connsiteX97" fmla="*/ 3834588 w 6186130"/>
              <a:gd name="connsiteY97" fmla="*/ 675084 h 1493479"/>
              <a:gd name="connsiteX98" fmla="*/ 3946548 w 6186130"/>
              <a:gd name="connsiteY98" fmla="*/ 630238 h 1493479"/>
              <a:gd name="connsiteX99" fmla="*/ 3541724 w 6186130"/>
              <a:gd name="connsiteY99" fmla="*/ 630238 h 1493479"/>
              <a:gd name="connsiteX100" fmla="*/ 3687404 w 6186130"/>
              <a:gd name="connsiteY100" fmla="*/ 809263 h 1493479"/>
              <a:gd name="connsiteX101" fmla="*/ 3687404 w 6186130"/>
              <a:gd name="connsiteY101" fmla="*/ 820384 h 1493479"/>
              <a:gd name="connsiteX102" fmla="*/ 3676281 w 6186130"/>
              <a:gd name="connsiteY102" fmla="*/ 831506 h 1493479"/>
              <a:gd name="connsiteX103" fmla="*/ 3440896 w 6186130"/>
              <a:gd name="connsiteY103" fmla="*/ 831506 h 1493479"/>
              <a:gd name="connsiteX104" fmla="*/ 3552847 w 6186130"/>
              <a:gd name="connsiteY104" fmla="*/ 954922 h 1493479"/>
              <a:gd name="connsiteX105" fmla="*/ 3631428 w 6186130"/>
              <a:gd name="connsiteY105" fmla="*/ 932678 h 1493479"/>
              <a:gd name="connsiteX106" fmla="*/ 3654034 w 6186130"/>
              <a:gd name="connsiteY106" fmla="*/ 932678 h 1493479"/>
              <a:gd name="connsiteX107" fmla="*/ 3665157 w 6186130"/>
              <a:gd name="connsiteY107" fmla="*/ 943800 h 1493479"/>
              <a:gd name="connsiteX108" fmla="*/ 3665157 w 6186130"/>
              <a:gd name="connsiteY108" fmla="*/ 966043 h 1493479"/>
              <a:gd name="connsiteX109" fmla="*/ 3552847 w 6186130"/>
              <a:gd name="connsiteY109" fmla="*/ 999767 h 1493479"/>
              <a:gd name="connsiteX110" fmla="*/ 3373438 w 6186130"/>
              <a:gd name="connsiteY110" fmla="*/ 820384 h 1493479"/>
              <a:gd name="connsiteX111" fmla="*/ 3541724 w 6186130"/>
              <a:gd name="connsiteY111" fmla="*/ 630238 h 1493479"/>
              <a:gd name="connsiteX112" fmla="*/ 5938413 w 6186130"/>
              <a:gd name="connsiteY112" fmla="*/ 550863 h 1493479"/>
              <a:gd name="connsiteX113" fmla="*/ 5960709 w 6186130"/>
              <a:gd name="connsiteY113" fmla="*/ 573421 h 1493479"/>
              <a:gd name="connsiteX114" fmla="*/ 5960709 w 6186130"/>
              <a:gd name="connsiteY114" fmla="*/ 696236 h 1493479"/>
              <a:gd name="connsiteX115" fmla="*/ 5938413 w 6186130"/>
              <a:gd name="connsiteY115" fmla="*/ 729893 h 1493479"/>
              <a:gd name="connsiteX116" fmla="*/ 5905500 w 6186130"/>
              <a:gd name="connsiteY116" fmla="*/ 696236 h 1493479"/>
              <a:gd name="connsiteX117" fmla="*/ 5905500 w 6186130"/>
              <a:gd name="connsiteY117" fmla="*/ 573421 h 1493479"/>
              <a:gd name="connsiteX118" fmla="*/ 5938413 w 6186130"/>
              <a:gd name="connsiteY118" fmla="*/ 550863 h 1493479"/>
              <a:gd name="connsiteX119" fmla="*/ 4216810 w 6186130"/>
              <a:gd name="connsiteY119" fmla="*/ 539751 h 1493479"/>
              <a:gd name="connsiteX120" fmla="*/ 4250375 w 6186130"/>
              <a:gd name="connsiteY120" fmla="*/ 539751 h 1493479"/>
              <a:gd name="connsiteX121" fmla="*/ 4261444 w 6186130"/>
              <a:gd name="connsiteY121" fmla="*/ 550854 h 1493479"/>
              <a:gd name="connsiteX122" fmla="*/ 4261444 w 6186130"/>
              <a:gd name="connsiteY122" fmla="*/ 640391 h 1493479"/>
              <a:gd name="connsiteX123" fmla="*/ 4361780 w 6186130"/>
              <a:gd name="connsiteY123" fmla="*/ 640391 h 1493479"/>
              <a:gd name="connsiteX124" fmla="*/ 4373206 w 6186130"/>
              <a:gd name="connsiteY124" fmla="*/ 651494 h 1493479"/>
              <a:gd name="connsiteX125" fmla="*/ 4373206 w 6186130"/>
              <a:gd name="connsiteY125" fmla="*/ 662954 h 1493479"/>
              <a:gd name="connsiteX126" fmla="*/ 4361780 w 6186130"/>
              <a:gd name="connsiteY126" fmla="*/ 685159 h 1493479"/>
              <a:gd name="connsiteX127" fmla="*/ 4261444 w 6186130"/>
              <a:gd name="connsiteY127" fmla="*/ 685159 h 1493479"/>
              <a:gd name="connsiteX128" fmla="*/ 4261444 w 6186130"/>
              <a:gd name="connsiteY128" fmla="*/ 886439 h 1493479"/>
              <a:gd name="connsiteX129" fmla="*/ 4306077 w 6186130"/>
              <a:gd name="connsiteY129" fmla="*/ 953413 h 1493479"/>
              <a:gd name="connsiteX130" fmla="*/ 4350710 w 6186130"/>
              <a:gd name="connsiteY130" fmla="*/ 942310 h 1493479"/>
              <a:gd name="connsiteX131" fmla="*/ 4361780 w 6186130"/>
              <a:gd name="connsiteY131" fmla="*/ 942310 h 1493479"/>
              <a:gd name="connsiteX132" fmla="*/ 4373206 w 6186130"/>
              <a:gd name="connsiteY132" fmla="*/ 964515 h 1493479"/>
              <a:gd name="connsiteX133" fmla="*/ 4361780 w 6186130"/>
              <a:gd name="connsiteY133" fmla="*/ 987078 h 1493479"/>
              <a:gd name="connsiteX134" fmla="*/ 4295008 w 6186130"/>
              <a:gd name="connsiteY134" fmla="*/ 998181 h 1493479"/>
              <a:gd name="connsiteX135" fmla="*/ 4205741 w 6186130"/>
              <a:gd name="connsiteY135" fmla="*/ 897541 h 1493479"/>
              <a:gd name="connsiteX136" fmla="*/ 4205741 w 6186130"/>
              <a:gd name="connsiteY136" fmla="*/ 685159 h 1493479"/>
              <a:gd name="connsiteX137" fmla="*/ 4150039 w 6186130"/>
              <a:gd name="connsiteY137" fmla="*/ 685159 h 1493479"/>
              <a:gd name="connsiteX138" fmla="*/ 4138613 w 6186130"/>
              <a:gd name="connsiteY138" fmla="*/ 662954 h 1493479"/>
              <a:gd name="connsiteX139" fmla="*/ 4138613 w 6186130"/>
              <a:gd name="connsiteY139" fmla="*/ 651494 h 1493479"/>
              <a:gd name="connsiteX140" fmla="*/ 4150039 w 6186130"/>
              <a:gd name="connsiteY140" fmla="*/ 640391 h 1493479"/>
              <a:gd name="connsiteX141" fmla="*/ 4205741 w 6186130"/>
              <a:gd name="connsiteY141" fmla="*/ 640391 h 1493479"/>
              <a:gd name="connsiteX142" fmla="*/ 4205741 w 6186130"/>
              <a:gd name="connsiteY142" fmla="*/ 550854 h 1493479"/>
              <a:gd name="connsiteX143" fmla="*/ 4216810 w 6186130"/>
              <a:gd name="connsiteY143" fmla="*/ 539751 h 1493479"/>
              <a:gd name="connsiteX144" fmla="*/ 2968624 w 6186130"/>
              <a:gd name="connsiteY144" fmla="*/ 495301 h 1493479"/>
              <a:gd name="connsiteX145" fmla="*/ 3013427 w 6186130"/>
              <a:gd name="connsiteY145" fmla="*/ 495301 h 1493479"/>
              <a:gd name="connsiteX146" fmla="*/ 3024896 w 6186130"/>
              <a:gd name="connsiteY146" fmla="*/ 517562 h 1493479"/>
              <a:gd name="connsiteX147" fmla="*/ 3158946 w 6186130"/>
              <a:gd name="connsiteY147" fmla="*/ 921135 h 1493479"/>
              <a:gd name="connsiteX148" fmla="*/ 3293354 w 6186130"/>
              <a:gd name="connsiteY148" fmla="*/ 517562 h 1493479"/>
              <a:gd name="connsiteX149" fmla="*/ 3315577 w 6186130"/>
              <a:gd name="connsiteY149" fmla="*/ 495301 h 1493479"/>
              <a:gd name="connsiteX150" fmla="*/ 3349268 w 6186130"/>
              <a:gd name="connsiteY150" fmla="*/ 495301 h 1493479"/>
              <a:gd name="connsiteX151" fmla="*/ 3360379 w 6186130"/>
              <a:gd name="connsiteY151" fmla="*/ 506432 h 1493479"/>
              <a:gd name="connsiteX152" fmla="*/ 3360379 w 6186130"/>
              <a:gd name="connsiteY152" fmla="*/ 517562 h 1493479"/>
              <a:gd name="connsiteX153" fmla="*/ 3192279 w 6186130"/>
              <a:gd name="connsiteY153" fmla="*/ 988637 h 1493479"/>
              <a:gd name="connsiteX154" fmla="*/ 3170057 w 6186130"/>
              <a:gd name="connsiteY154" fmla="*/ 999767 h 1493479"/>
              <a:gd name="connsiteX155" fmla="*/ 3147477 w 6186130"/>
              <a:gd name="connsiteY155" fmla="*/ 999767 h 1493479"/>
              <a:gd name="connsiteX156" fmla="*/ 3125254 w 6186130"/>
              <a:gd name="connsiteY156" fmla="*/ 988637 h 1493479"/>
              <a:gd name="connsiteX157" fmla="*/ 2957513 w 6186130"/>
              <a:gd name="connsiteY157" fmla="*/ 517562 h 1493479"/>
              <a:gd name="connsiteX158" fmla="*/ 2957513 w 6186130"/>
              <a:gd name="connsiteY158" fmla="*/ 506432 h 1493479"/>
              <a:gd name="connsiteX159" fmla="*/ 2463765 w 6186130"/>
              <a:gd name="connsiteY159" fmla="*/ 495301 h 1493479"/>
              <a:gd name="connsiteX160" fmla="*/ 2731766 w 6186130"/>
              <a:gd name="connsiteY160" fmla="*/ 495301 h 1493479"/>
              <a:gd name="connsiteX161" fmla="*/ 2742843 w 6186130"/>
              <a:gd name="connsiteY161" fmla="*/ 517562 h 1493479"/>
              <a:gd name="connsiteX162" fmla="*/ 2742843 w 6186130"/>
              <a:gd name="connsiteY162" fmla="*/ 540183 h 1493479"/>
              <a:gd name="connsiteX163" fmla="*/ 2731766 w 6186130"/>
              <a:gd name="connsiteY163" fmla="*/ 551313 h 1493479"/>
              <a:gd name="connsiteX164" fmla="*/ 2508432 w 6186130"/>
              <a:gd name="connsiteY164" fmla="*/ 551313 h 1493479"/>
              <a:gd name="connsiteX165" fmla="*/ 2508432 w 6186130"/>
              <a:gd name="connsiteY165" fmla="*/ 708577 h 1493479"/>
              <a:gd name="connsiteX166" fmla="*/ 2698177 w 6186130"/>
              <a:gd name="connsiteY166" fmla="*/ 708577 h 1493479"/>
              <a:gd name="connsiteX167" fmla="*/ 2720689 w 6186130"/>
              <a:gd name="connsiteY167" fmla="*/ 730838 h 1493479"/>
              <a:gd name="connsiteX168" fmla="*/ 2720689 w 6186130"/>
              <a:gd name="connsiteY168" fmla="*/ 753099 h 1493479"/>
              <a:gd name="connsiteX169" fmla="*/ 2698177 w 6186130"/>
              <a:gd name="connsiteY169" fmla="*/ 764230 h 1493479"/>
              <a:gd name="connsiteX170" fmla="*/ 2508432 w 6186130"/>
              <a:gd name="connsiteY170" fmla="*/ 764230 h 1493479"/>
              <a:gd name="connsiteX171" fmla="*/ 2508432 w 6186130"/>
              <a:gd name="connsiteY171" fmla="*/ 943755 h 1493479"/>
              <a:gd name="connsiteX172" fmla="*/ 2731766 w 6186130"/>
              <a:gd name="connsiteY172" fmla="*/ 943755 h 1493479"/>
              <a:gd name="connsiteX173" fmla="*/ 2742843 w 6186130"/>
              <a:gd name="connsiteY173" fmla="*/ 954886 h 1493479"/>
              <a:gd name="connsiteX174" fmla="*/ 2742843 w 6186130"/>
              <a:gd name="connsiteY174" fmla="*/ 977506 h 1493479"/>
              <a:gd name="connsiteX175" fmla="*/ 2731766 w 6186130"/>
              <a:gd name="connsiteY175" fmla="*/ 999767 h 1493479"/>
              <a:gd name="connsiteX176" fmla="*/ 2463765 w 6186130"/>
              <a:gd name="connsiteY176" fmla="*/ 999767 h 1493479"/>
              <a:gd name="connsiteX177" fmla="*/ 2452688 w 6186130"/>
              <a:gd name="connsiteY177" fmla="*/ 977506 h 1493479"/>
              <a:gd name="connsiteX178" fmla="*/ 2452688 w 6186130"/>
              <a:gd name="connsiteY178" fmla="*/ 517562 h 1493479"/>
              <a:gd name="connsiteX179" fmla="*/ 2463765 w 6186130"/>
              <a:gd name="connsiteY179" fmla="*/ 495301 h 1493479"/>
              <a:gd name="connsiteX180" fmla="*/ 2170090 w 6186130"/>
              <a:gd name="connsiteY180" fmla="*/ 495301 h 1493479"/>
              <a:gd name="connsiteX181" fmla="*/ 2326581 w 6186130"/>
              <a:gd name="connsiteY181" fmla="*/ 551313 h 1493479"/>
              <a:gd name="connsiteX182" fmla="*/ 2326581 w 6186130"/>
              <a:gd name="connsiteY182" fmla="*/ 562444 h 1493479"/>
              <a:gd name="connsiteX183" fmla="*/ 2304379 w 6186130"/>
              <a:gd name="connsiteY183" fmla="*/ 585064 h 1493479"/>
              <a:gd name="connsiteX184" fmla="*/ 2292919 w 6186130"/>
              <a:gd name="connsiteY184" fmla="*/ 585064 h 1493479"/>
              <a:gd name="connsiteX185" fmla="*/ 2158630 w 6186130"/>
              <a:gd name="connsiteY185" fmla="*/ 551313 h 1493479"/>
              <a:gd name="connsiteX186" fmla="*/ 2002139 w 6186130"/>
              <a:gd name="connsiteY186" fmla="*/ 753099 h 1493479"/>
              <a:gd name="connsiteX187" fmla="*/ 2170090 w 6186130"/>
              <a:gd name="connsiteY187" fmla="*/ 954886 h 1493479"/>
              <a:gd name="connsiteX188" fmla="*/ 2281818 w 6186130"/>
              <a:gd name="connsiteY188" fmla="*/ 921135 h 1493479"/>
              <a:gd name="connsiteX189" fmla="*/ 2281818 w 6186130"/>
              <a:gd name="connsiteY189" fmla="*/ 786491 h 1493479"/>
              <a:gd name="connsiteX190" fmla="*/ 2181191 w 6186130"/>
              <a:gd name="connsiteY190" fmla="*/ 786491 h 1493479"/>
              <a:gd name="connsiteX191" fmla="*/ 2170090 w 6186130"/>
              <a:gd name="connsiteY191" fmla="*/ 764230 h 1493479"/>
              <a:gd name="connsiteX192" fmla="*/ 2170090 w 6186130"/>
              <a:gd name="connsiteY192" fmla="*/ 741969 h 1493479"/>
              <a:gd name="connsiteX193" fmla="*/ 2181191 w 6186130"/>
              <a:gd name="connsiteY193" fmla="*/ 730838 h 1493479"/>
              <a:gd name="connsiteX194" fmla="*/ 2337682 w 6186130"/>
              <a:gd name="connsiteY194" fmla="*/ 730838 h 1493479"/>
              <a:gd name="connsiteX195" fmla="*/ 2349142 w 6186130"/>
              <a:gd name="connsiteY195" fmla="*/ 741969 h 1493479"/>
              <a:gd name="connsiteX196" fmla="*/ 2349142 w 6186130"/>
              <a:gd name="connsiteY196" fmla="*/ 943755 h 1493479"/>
              <a:gd name="connsiteX197" fmla="*/ 2337682 w 6186130"/>
              <a:gd name="connsiteY197" fmla="*/ 966016 h 1493479"/>
              <a:gd name="connsiteX198" fmla="*/ 2170090 w 6186130"/>
              <a:gd name="connsiteY198" fmla="*/ 999767 h 1493479"/>
              <a:gd name="connsiteX199" fmla="*/ 1946275 w 6186130"/>
              <a:gd name="connsiteY199" fmla="*/ 753099 h 1493479"/>
              <a:gd name="connsiteX200" fmla="*/ 2170090 w 6186130"/>
              <a:gd name="connsiteY200" fmla="*/ 495301 h 1493479"/>
              <a:gd name="connsiteX201" fmla="*/ 6040758 w 6186130"/>
              <a:gd name="connsiteY201" fmla="*/ 439738 h 1493479"/>
              <a:gd name="connsiteX202" fmla="*/ 6163572 w 6186130"/>
              <a:gd name="connsiteY202" fmla="*/ 439738 h 1493479"/>
              <a:gd name="connsiteX203" fmla="*/ 6186130 w 6186130"/>
              <a:gd name="connsiteY203" fmla="*/ 472651 h 1493479"/>
              <a:gd name="connsiteX204" fmla="*/ 6163572 w 6186130"/>
              <a:gd name="connsiteY204" fmla="*/ 494947 h 1493479"/>
              <a:gd name="connsiteX205" fmla="*/ 6040758 w 6186130"/>
              <a:gd name="connsiteY205" fmla="*/ 494947 h 1493479"/>
              <a:gd name="connsiteX206" fmla="*/ 6007100 w 6186130"/>
              <a:gd name="connsiteY206" fmla="*/ 472651 h 1493479"/>
              <a:gd name="connsiteX207" fmla="*/ 6040758 w 6186130"/>
              <a:gd name="connsiteY207" fmla="*/ 439738 h 1493479"/>
              <a:gd name="connsiteX208" fmla="*/ 5702274 w 6186130"/>
              <a:gd name="connsiteY208" fmla="*/ 439738 h 1493479"/>
              <a:gd name="connsiteX209" fmla="*/ 5825447 w 6186130"/>
              <a:gd name="connsiteY209" fmla="*/ 439738 h 1493479"/>
              <a:gd name="connsiteX210" fmla="*/ 5859105 w 6186130"/>
              <a:gd name="connsiteY210" fmla="*/ 472651 h 1493479"/>
              <a:gd name="connsiteX211" fmla="*/ 5825447 w 6186130"/>
              <a:gd name="connsiteY211" fmla="*/ 494947 h 1493479"/>
              <a:gd name="connsiteX212" fmla="*/ 5702274 w 6186130"/>
              <a:gd name="connsiteY212" fmla="*/ 494947 h 1493479"/>
              <a:gd name="connsiteX213" fmla="*/ 5680075 w 6186130"/>
              <a:gd name="connsiteY213" fmla="*/ 472651 h 1493479"/>
              <a:gd name="connsiteX214" fmla="*/ 5702274 w 6186130"/>
              <a:gd name="connsiteY214" fmla="*/ 439738 h 1493479"/>
              <a:gd name="connsiteX215" fmla="*/ 997548 w 6186130"/>
              <a:gd name="connsiteY215" fmla="*/ 401698 h 1493479"/>
              <a:gd name="connsiteX216" fmla="*/ 1010916 w 6186130"/>
              <a:gd name="connsiteY216" fmla="*/ 405144 h 1493479"/>
              <a:gd name="connsiteX217" fmla="*/ 922338 w 6186130"/>
              <a:gd name="connsiteY217" fmla="*/ 550505 h 1493479"/>
              <a:gd name="connsiteX218" fmla="*/ 997548 w 6186130"/>
              <a:gd name="connsiteY218" fmla="*/ 401698 h 1493479"/>
              <a:gd name="connsiteX219" fmla="*/ 640693 w 6186130"/>
              <a:gd name="connsiteY219" fmla="*/ 394027 h 1493479"/>
              <a:gd name="connsiteX220" fmla="*/ 528638 w 6186130"/>
              <a:gd name="connsiteY220" fmla="*/ 583844 h 1493479"/>
              <a:gd name="connsiteX221" fmla="*/ 640693 w 6186130"/>
              <a:gd name="connsiteY221" fmla="*/ 394027 h 1493479"/>
              <a:gd name="connsiteX222" fmla="*/ 640074 w 6186130"/>
              <a:gd name="connsiteY222" fmla="*/ 349011 h 1493479"/>
              <a:gd name="connsiteX223" fmla="*/ 460200 w 6186130"/>
              <a:gd name="connsiteY223" fmla="*/ 584853 h 1493479"/>
              <a:gd name="connsiteX224" fmla="*/ 415232 w 6186130"/>
              <a:gd name="connsiteY224" fmla="*/ 528768 h 1493479"/>
              <a:gd name="connsiteX225" fmla="*/ 426384 w 6186130"/>
              <a:gd name="connsiteY225" fmla="*/ 461180 h 1493479"/>
              <a:gd name="connsiteX226" fmla="*/ 415232 w 6186130"/>
              <a:gd name="connsiteY226" fmla="*/ 450035 h 1493479"/>
              <a:gd name="connsiteX227" fmla="*/ 358751 w 6186130"/>
              <a:gd name="connsiteY227" fmla="*/ 539913 h 1493479"/>
              <a:gd name="connsiteX228" fmla="*/ 471352 w 6186130"/>
              <a:gd name="connsiteY228" fmla="*/ 652082 h 1493479"/>
              <a:gd name="connsiteX229" fmla="*/ 550137 w 6186130"/>
              <a:gd name="connsiteY229" fmla="*/ 719671 h 1493479"/>
              <a:gd name="connsiteX230" fmla="*/ 640074 w 6186130"/>
              <a:gd name="connsiteY230" fmla="*/ 697021 h 1493479"/>
              <a:gd name="connsiteX231" fmla="*/ 628562 w 6186130"/>
              <a:gd name="connsiteY231" fmla="*/ 730816 h 1493479"/>
              <a:gd name="connsiteX232" fmla="*/ 415232 w 6186130"/>
              <a:gd name="connsiteY232" fmla="*/ 865274 h 1493479"/>
              <a:gd name="connsiteX233" fmla="*/ 336447 w 6186130"/>
              <a:gd name="connsiteY233" fmla="*/ 1022741 h 1493479"/>
              <a:gd name="connsiteX234" fmla="*/ 460200 w 6186130"/>
              <a:gd name="connsiteY234" fmla="*/ 1134910 h 1493479"/>
              <a:gd name="connsiteX235" fmla="*/ 662379 w 6186130"/>
              <a:gd name="connsiteY235" fmla="*/ 955153 h 1493479"/>
              <a:gd name="connsiteX236" fmla="*/ 685043 w 6186130"/>
              <a:gd name="connsiteY236" fmla="*/ 764250 h 1493479"/>
              <a:gd name="connsiteX237" fmla="*/ 876069 w 6186130"/>
              <a:gd name="connsiteY237" fmla="*/ 640937 h 1493479"/>
              <a:gd name="connsiteX238" fmla="*/ 898373 w 6186130"/>
              <a:gd name="connsiteY238" fmla="*/ 674731 h 1493479"/>
              <a:gd name="connsiteX239" fmla="*/ 752316 w 6186130"/>
              <a:gd name="connsiteY239" fmla="*/ 910213 h 1493479"/>
              <a:gd name="connsiteX240" fmla="*/ 966006 w 6186130"/>
              <a:gd name="connsiteY240" fmla="*/ 1134910 h 1493479"/>
              <a:gd name="connsiteX241" fmla="*/ 1168184 w 6186130"/>
              <a:gd name="connsiteY241" fmla="*/ 944008 h 1493479"/>
              <a:gd name="connsiteX242" fmla="*/ 1033279 w 6186130"/>
              <a:gd name="connsiteY242" fmla="*/ 786540 h 1493479"/>
              <a:gd name="connsiteX243" fmla="*/ 898373 w 6186130"/>
              <a:gd name="connsiteY243" fmla="*/ 899068 h 1493479"/>
              <a:gd name="connsiteX244" fmla="*/ 977158 w 6186130"/>
              <a:gd name="connsiteY244" fmla="*/ 988947 h 1493479"/>
              <a:gd name="connsiteX245" fmla="*/ 1010974 w 6186130"/>
              <a:gd name="connsiteY245" fmla="*/ 966298 h 1493479"/>
              <a:gd name="connsiteX246" fmla="*/ 977158 w 6186130"/>
              <a:gd name="connsiteY246" fmla="*/ 887923 h 1493479"/>
              <a:gd name="connsiteX247" fmla="*/ 1022127 w 6186130"/>
              <a:gd name="connsiteY247" fmla="*/ 842984 h 1493479"/>
              <a:gd name="connsiteX248" fmla="*/ 1100911 w 6186130"/>
              <a:gd name="connsiteY248" fmla="*/ 944008 h 1493479"/>
              <a:gd name="connsiteX249" fmla="*/ 977158 w 6186130"/>
              <a:gd name="connsiteY249" fmla="*/ 1078826 h 1493479"/>
              <a:gd name="connsiteX250" fmla="*/ 831100 w 6186130"/>
              <a:gd name="connsiteY250" fmla="*/ 899068 h 1493479"/>
              <a:gd name="connsiteX251" fmla="*/ 966006 w 6186130"/>
              <a:gd name="connsiteY251" fmla="*/ 708526 h 1493479"/>
              <a:gd name="connsiteX252" fmla="*/ 1078247 w 6186130"/>
              <a:gd name="connsiteY252" fmla="*/ 674731 h 1493479"/>
              <a:gd name="connsiteX253" fmla="*/ 1022127 w 6186130"/>
              <a:gd name="connsiteY253" fmla="*/ 640937 h 1493479"/>
              <a:gd name="connsiteX254" fmla="*/ 966006 w 6186130"/>
              <a:gd name="connsiteY254" fmla="*/ 652082 h 1493479"/>
              <a:gd name="connsiteX255" fmla="*/ 932190 w 6186130"/>
              <a:gd name="connsiteY255" fmla="*/ 607143 h 1493479"/>
              <a:gd name="connsiteX256" fmla="*/ 1078247 w 6186130"/>
              <a:gd name="connsiteY256" fmla="*/ 416240 h 1493479"/>
              <a:gd name="connsiteX257" fmla="*/ 999822 w 6186130"/>
              <a:gd name="connsiteY257" fmla="*/ 349011 h 1493479"/>
              <a:gd name="connsiteX258" fmla="*/ 853405 w 6186130"/>
              <a:gd name="connsiteY258" fmla="*/ 551058 h 1493479"/>
              <a:gd name="connsiteX259" fmla="*/ 853405 w 6186130"/>
              <a:gd name="connsiteY259" fmla="*/ 595998 h 1493479"/>
              <a:gd name="connsiteX260" fmla="*/ 696195 w 6186130"/>
              <a:gd name="connsiteY260" fmla="*/ 708526 h 1493479"/>
              <a:gd name="connsiteX261" fmla="*/ 696195 w 6186130"/>
              <a:gd name="connsiteY261" fmla="*/ 640937 h 1493479"/>
              <a:gd name="connsiteX262" fmla="*/ 763468 w 6186130"/>
              <a:gd name="connsiteY262" fmla="*/ 539913 h 1493479"/>
              <a:gd name="connsiteX263" fmla="*/ 730011 w 6186130"/>
              <a:gd name="connsiteY263" fmla="*/ 517264 h 1493479"/>
              <a:gd name="connsiteX264" fmla="*/ 651226 w 6186130"/>
              <a:gd name="connsiteY264" fmla="*/ 618647 h 1493479"/>
              <a:gd name="connsiteX265" fmla="*/ 561289 w 6186130"/>
              <a:gd name="connsiteY265" fmla="*/ 674731 h 1493479"/>
              <a:gd name="connsiteX266" fmla="*/ 527473 w 6186130"/>
              <a:gd name="connsiteY266" fmla="*/ 640937 h 1493479"/>
              <a:gd name="connsiteX267" fmla="*/ 707347 w 6186130"/>
              <a:gd name="connsiteY267" fmla="*/ 405095 h 1493479"/>
              <a:gd name="connsiteX268" fmla="*/ 640074 w 6186130"/>
              <a:gd name="connsiteY268" fmla="*/ 349011 h 1493479"/>
              <a:gd name="connsiteX269" fmla="*/ 5938413 w 6186130"/>
              <a:gd name="connsiteY269" fmla="*/ 214313 h 1493479"/>
              <a:gd name="connsiteX270" fmla="*/ 5960709 w 6186130"/>
              <a:gd name="connsiteY270" fmla="*/ 247612 h 1493479"/>
              <a:gd name="connsiteX271" fmla="*/ 5960709 w 6186130"/>
              <a:gd name="connsiteY271" fmla="*/ 359685 h 1493479"/>
              <a:gd name="connsiteX272" fmla="*/ 5938413 w 6186130"/>
              <a:gd name="connsiteY272" fmla="*/ 393343 h 1493479"/>
              <a:gd name="connsiteX273" fmla="*/ 5905500 w 6186130"/>
              <a:gd name="connsiteY273" fmla="*/ 359685 h 1493479"/>
              <a:gd name="connsiteX274" fmla="*/ 5905500 w 6186130"/>
              <a:gd name="connsiteY274" fmla="*/ 247612 h 1493479"/>
              <a:gd name="connsiteX275" fmla="*/ 5938413 w 6186130"/>
              <a:gd name="connsiteY275" fmla="*/ 214313 h 1493479"/>
              <a:gd name="connsiteX276" fmla="*/ 752316 w 6186130"/>
              <a:gd name="connsiteY276" fmla="*/ 79375 h 1493479"/>
              <a:gd name="connsiteX277" fmla="*/ 966006 w 6186130"/>
              <a:gd name="connsiteY277" fmla="*/ 112810 h 1493479"/>
              <a:gd name="connsiteX278" fmla="*/ 966006 w 6186130"/>
              <a:gd name="connsiteY278" fmla="*/ 124314 h 1493479"/>
              <a:gd name="connsiteX279" fmla="*/ 954854 w 6186130"/>
              <a:gd name="connsiteY279" fmla="*/ 124314 h 1493479"/>
              <a:gd name="connsiteX280" fmla="*/ 797284 w 6186130"/>
              <a:gd name="connsiteY280" fmla="*/ 90520 h 1493479"/>
              <a:gd name="connsiteX281" fmla="*/ 651226 w 6186130"/>
              <a:gd name="connsiteY281" fmla="*/ 180398 h 1493479"/>
              <a:gd name="connsiteX282" fmla="*/ 707347 w 6186130"/>
              <a:gd name="connsiteY282" fmla="*/ 225338 h 1493479"/>
              <a:gd name="connsiteX283" fmla="*/ 887221 w 6186130"/>
              <a:gd name="connsiteY283" fmla="*/ 157749 h 1493479"/>
              <a:gd name="connsiteX284" fmla="*/ 1033279 w 6186130"/>
              <a:gd name="connsiteY284" fmla="*/ 191543 h 1493479"/>
              <a:gd name="connsiteX285" fmla="*/ 1415691 w 6186130"/>
              <a:gd name="connsiteY285" fmla="*/ 753105 h 1493479"/>
              <a:gd name="connsiteX286" fmla="*/ 1381875 w 6186130"/>
              <a:gd name="connsiteY286" fmla="*/ 966298 h 1493479"/>
              <a:gd name="connsiteX287" fmla="*/ 1381875 w 6186130"/>
              <a:gd name="connsiteY287" fmla="*/ 955153 h 1493479"/>
              <a:gd name="connsiteX288" fmla="*/ 1404539 w 6186130"/>
              <a:gd name="connsiteY288" fmla="*/ 798045 h 1493479"/>
              <a:gd name="connsiteX289" fmla="*/ 1314602 w 6186130"/>
              <a:gd name="connsiteY289" fmla="*/ 652082 h 1493479"/>
              <a:gd name="connsiteX290" fmla="*/ 1269633 w 6186130"/>
              <a:gd name="connsiteY290" fmla="*/ 708526 h 1493479"/>
              <a:gd name="connsiteX291" fmla="*/ 1336906 w 6186130"/>
              <a:gd name="connsiteY291" fmla="*/ 887923 h 1493479"/>
              <a:gd name="connsiteX292" fmla="*/ 1314602 w 6186130"/>
              <a:gd name="connsiteY292" fmla="*/ 1033886 h 1493479"/>
              <a:gd name="connsiteX293" fmla="*/ 752316 w 6186130"/>
              <a:gd name="connsiteY293" fmla="*/ 1415691 h 1493479"/>
              <a:gd name="connsiteX294" fmla="*/ 538625 w 6186130"/>
              <a:gd name="connsiteY294" fmla="*/ 1382256 h 1493479"/>
              <a:gd name="connsiteX295" fmla="*/ 538625 w 6186130"/>
              <a:gd name="connsiteY295" fmla="*/ 1370751 h 1493479"/>
              <a:gd name="connsiteX296" fmla="*/ 696195 w 6186130"/>
              <a:gd name="connsiteY296" fmla="*/ 1404546 h 1493479"/>
              <a:gd name="connsiteX297" fmla="*/ 842253 w 6186130"/>
              <a:gd name="connsiteY297" fmla="*/ 1314667 h 1493479"/>
              <a:gd name="connsiteX298" fmla="*/ 797284 w 6186130"/>
              <a:gd name="connsiteY298" fmla="*/ 1269728 h 1493479"/>
              <a:gd name="connsiteX299" fmla="*/ 617410 w 6186130"/>
              <a:gd name="connsiteY299" fmla="*/ 1337317 h 1493479"/>
              <a:gd name="connsiteX300" fmla="*/ 460200 w 6186130"/>
              <a:gd name="connsiteY300" fmla="*/ 1314667 h 1493479"/>
              <a:gd name="connsiteX301" fmla="*/ 77788 w 6186130"/>
              <a:gd name="connsiteY301" fmla="*/ 753105 h 1493479"/>
              <a:gd name="connsiteX302" fmla="*/ 111604 w 6186130"/>
              <a:gd name="connsiteY302" fmla="*/ 539913 h 1493479"/>
              <a:gd name="connsiteX303" fmla="*/ 122756 w 6186130"/>
              <a:gd name="connsiteY303" fmla="*/ 539913 h 1493479"/>
              <a:gd name="connsiteX304" fmla="*/ 100452 w 6186130"/>
              <a:gd name="connsiteY304" fmla="*/ 697021 h 1493479"/>
              <a:gd name="connsiteX305" fmla="*/ 178877 w 6186130"/>
              <a:gd name="connsiteY305" fmla="*/ 842984 h 1493479"/>
              <a:gd name="connsiteX306" fmla="*/ 235358 w 6186130"/>
              <a:gd name="connsiteY306" fmla="*/ 798045 h 1493479"/>
              <a:gd name="connsiteX307" fmla="*/ 167725 w 6186130"/>
              <a:gd name="connsiteY307" fmla="*/ 607143 h 1493479"/>
              <a:gd name="connsiteX308" fmla="*/ 190389 w 6186130"/>
              <a:gd name="connsiteY308" fmla="*/ 461180 h 1493479"/>
              <a:gd name="connsiteX309" fmla="*/ 752316 w 6186130"/>
              <a:gd name="connsiteY309" fmla="*/ 79375 h 1493479"/>
              <a:gd name="connsiteX310" fmla="*/ 753107 w 6186130"/>
              <a:gd name="connsiteY310" fmla="*/ 33787 h 1493479"/>
              <a:gd name="connsiteX311" fmla="*/ 33807 w 6186130"/>
              <a:gd name="connsiteY311" fmla="*/ 752311 h 1493479"/>
              <a:gd name="connsiteX312" fmla="*/ 753107 w 6186130"/>
              <a:gd name="connsiteY312" fmla="*/ 1459691 h 1493479"/>
              <a:gd name="connsiteX313" fmla="*/ 1461258 w 6186130"/>
              <a:gd name="connsiteY313" fmla="*/ 752311 h 1493479"/>
              <a:gd name="connsiteX314" fmla="*/ 753107 w 6186130"/>
              <a:gd name="connsiteY314" fmla="*/ 33787 h 1493479"/>
              <a:gd name="connsiteX315" fmla="*/ 753107 w 6186130"/>
              <a:gd name="connsiteY315" fmla="*/ 0 h 1493479"/>
              <a:gd name="connsiteX316" fmla="*/ 1495065 w 6186130"/>
              <a:gd name="connsiteY316" fmla="*/ 752311 h 1493479"/>
              <a:gd name="connsiteX317" fmla="*/ 753107 w 6186130"/>
              <a:gd name="connsiteY317" fmla="*/ 1493479 h 1493479"/>
              <a:gd name="connsiteX318" fmla="*/ 0 w 6186130"/>
              <a:gd name="connsiteY318" fmla="*/ 752311 h 1493479"/>
              <a:gd name="connsiteX319" fmla="*/ 753107 w 6186130"/>
              <a:gd name="connsiteY319" fmla="*/ 0 h 149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6186130" h="1493479">
                <a:moveTo>
                  <a:pt x="617180" y="798513"/>
                </a:moveTo>
                <a:cubicBezTo>
                  <a:pt x="606097" y="921063"/>
                  <a:pt x="561407" y="1066480"/>
                  <a:pt x="460944" y="1077556"/>
                </a:cubicBezTo>
                <a:cubicBezTo>
                  <a:pt x="427337" y="1077556"/>
                  <a:pt x="404813" y="1055047"/>
                  <a:pt x="404813" y="1021819"/>
                </a:cubicBezTo>
                <a:cubicBezTo>
                  <a:pt x="404813" y="932497"/>
                  <a:pt x="527800" y="843174"/>
                  <a:pt x="617180" y="798513"/>
                </a:cubicBezTo>
                <a:close/>
                <a:moveTo>
                  <a:pt x="5241925" y="675084"/>
                </a:moveTo>
                <a:cubicBezTo>
                  <a:pt x="5174467" y="675084"/>
                  <a:pt x="5141097" y="719930"/>
                  <a:pt x="5141097" y="786660"/>
                </a:cubicBezTo>
                <a:lnTo>
                  <a:pt x="5342753" y="786660"/>
                </a:lnTo>
                <a:cubicBezTo>
                  <a:pt x="5331630" y="731052"/>
                  <a:pt x="5297901" y="675084"/>
                  <a:pt x="5241925" y="675084"/>
                </a:cubicBezTo>
                <a:close/>
                <a:moveTo>
                  <a:pt x="3530600" y="675084"/>
                </a:moveTo>
                <a:cubicBezTo>
                  <a:pt x="3474625" y="675084"/>
                  <a:pt x="3440896" y="719930"/>
                  <a:pt x="3440896" y="786660"/>
                </a:cubicBezTo>
                <a:lnTo>
                  <a:pt x="3631428" y="786660"/>
                </a:lnTo>
                <a:cubicBezTo>
                  <a:pt x="3631428" y="731052"/>
                  <a:pt x="3597699" y="675084"/>
                  <a:pt x="3530600" y="675084"/>
                </a:cubicBezTo>
                <a:close/>
                <a:moveTo>
                  <a:pt x="4466008" y="641351"/>
                </a:moveTo>
                <a:cubicBezTo>
                  <a:pt x="4499382" y="641351"/>
                  <a:pt x="4499382" y="641351"/>
                  <a:pt x="4499382" y="641351"/>
                </a:cubicBezTo>
                <a:cubicBezTo>
                  <a:pt x="4510866" y="641351"/>
                  <a:pt x="4510866" y="641351"/>
                  <a:pt x="4510866" y="652473"/>
                </a:cubicBezTo>
                <a:cubicBezTo>
                  <a:pt x="4510866" y="865227"/>
                  <a:pt x="4510866" y="865227"/>
                  <a:pt x="4510866" y="865227"/>
                </a:cubicBezTo>
                <a:cubicBezTo>
                  <a:pt x="4510866" y="898952"/>
                  <a:pt x="4521991" y="954921"/>
                  <a:pt x="4589098" y="954921"/>
                </a:cubicBezTo>
                <a:cubicBezTo>
                  <a:pt x="4611706" y="954921"/>
                  <a:pt x="4656563" y="943799"/>
                  <a:pt x="4678813" y="910074"/>
                </a:cubicBezTo>
                <a:cubicBezTo>
                  <a:pt x="4678813" y="652473"/>
                  <a:pt x="4678813" y="652473"/>
                  <a:pt x="4678813" y="652473"/>
                </a:cubicBezTo>
                <a:cubicBezTo>
                  <a:pt x="4678813" y="641351"/>
                  <a:pt x="4678813" y="641351"/>
                  <a:pt x="4690296" y="641351"/>
                </a:cubicBezTo>
                <a:cubicBezTo>
                  <a:pt x="4723670" y="641351"/>
                  <a:pt x="4723670" y="641351"/>
                  <a:pt x="4723670" y="641351"/>
                </a:cubicBezTo>
                <a:cubicBezTo>
                  <a:pt x="4735154" y="641351"/>
                  <a:pt x="4735154" y="641351"/>
                  <a:pt x="4735154" y="652473"/>
                </a:cubicBezTo>
                <a:cubicBezTo>
                  <a:pt x="4735154" y="977523"/>
                  <a:pt x="4735154" y="977523"/>
                  <a:pt x="4735154" y="977523"/>
                </a:cubicBezTo>
                <a:cubicBezTo>
                  <a:pt x="4735154" y="988645"/>
                  <a:pt x="4735154" y="999767"/>
                  <a:pt x="4723670" y="999767"/>
                </a:cubicBezTo>
                <a:cubicBezTo>
                  <a:pt x="4701421" y="999767"/>
                  <a:pt x="4701421" y="999767"/>
                  <a:pt x="4701421" y="999767"/>
                </a:cubicBezTo>
                <a:cubicBezTo>
                  <a:pt x="4690296" y="999767"/>
                  <a:pt x="4678813" y="988645"/>
                  <a:pt x="4678813" y="977523"/>
                </a:cubicBezTo>
                <a:cubicBezTo>
                  <a:pt x="4678813" y="954921"/>
                  <a:pt x="4678813" y="954921"/>
                  <a:pt x="4678813" y="954921"/>
                </a:cubicBezTo>
                <a:cubicBezTo>
                  <a:pt x="4667688" y="977523"/>
                  <a:pt x="4633955" y="999767"/>
                  <a:pt x="4577973" y="999767"/>
                </a:cubicBezTo>
                <a:cubicBezTo>
                  <a:pt x="4488258" y="999767"/>
                  <a:pt x="4454525" y="943799"/>
                  <a:pt x="4454525" y="865227"/>
                </a:cubicBezTo>
                <a:cubicBezTo>
                  <a:pt x="4454525" y="652473"/>
                  <a:pt x="4454525" y="652473"/>
                  <a:pt x="4454525" y="652473"/>
                </a:cubicBezTo>
                <a:cubicBezTo>
                  <a:pt x="4454525" y="641351"/>
                  <a:pt x="4454525" y="641351"/>
                  <a:pt x="4466008" y="641351"/>
                </a:cubicBezTo>
                <a:close/>
                <a:moveTo>
                  <a:pt x="5588935" y="630238"/>
                </a:moveTo>
                <a:cubicBezTo>
                  <a:pt x="5633590" y="630238"/>
                  <a:pt x="5666813" y="641360"/>
                  <a:pt x="5700394" y="663962"/>
                </a:cubicBezTo>
                <a:lnTo>
                  <a:pt x="5700394" y="675084"/>
                </a:lnTo>
                <a:cubicBezTo>
                  <a:pt x="5689320" y="697328"/>
                  <a:pt x="5689320" y="697328"/>
                  <a:pt x="5689320" y="697328"/>
                </a:cubicBezTo>
                <a:cubicBezTo>
                  <a:pt x="5678245" y="708808"/>
                  <a:pt x="5678245" y="708808"/>
                  <a:pt x="5666813" y="697328"/>
                </a:cubicBezTo>
                <a:cubicBezTo>
                  <a:pt x="5644664" y="686206"/>
                  <a:pt x="5622158" y="675084"/>
                  <a:pt x="5588935" y="675084"/>
                </a:cubicBezTo>
                <a:cubicBezTo>
                  <a:pt x="5532848" y="675084"/>
                  <a:pt x="5510699" y="697328"/>
                  <a:pt x="5510699" y="731052"/>
                </a:cubicBezTo>
                <a:cubicBezTo>
                  <a:pt x="5510699" y="775539"/>
                  <a:pt x="5544280" y="775539"/>
                  <a:pt x="5588935" y="786660"/>
                </a:cubicBezTo>
                <a:cubicBezTo>
                  <a:pt x="5644664" y="798141"/>
                  <a:pt x="5711469" y="820384"/>
                  <a:pt x="5711469" y="898954"/>
                </a:cubicBezTo>
                <a:cubicBezTo>
                  <a:pt x="5711469" y="966043"/>
                  <a:pt x="5655739" y="999767"/>
                  <a:pt x="5577503" y="999767"/>
                </a:cubicBezTo>
                <a:cubicBezTo>
                  <a:pt x="5521774" y="999767"/>
                  <a:pt x="5477118" y="988646"/>
                  <a:pt x="5454969" y="966043"/>
                </a:cubicBezTo>
                <a:cubicBezTo>
                  <a:pt x="5443538" y="954922"/>
                  <a:pt x="5443538" y="954922"/>
                  <a:pt x="5443538" y="943800"/>
                </a:cubicBezTo>
                <a:cubicBezTo>
                  <a:pt x="5466044" y="921198"/>
                  <a:pt x="5466044" y="921198"/>
                  <a:pt x="5466044" y="921198"/>
                </a:cubicBezTo>
                <a:lnTo>
                  <a:pt x="5477118" y="921198"/>
                </a:lnTo>
                <a:cubicBezTo>
                  <a:pt x="5510699" y="943800"/>
                  <a:pt x="5532848" y="954922"/>
                  <a:pt x="5577503" y="954922"/>
                </a:cubicBezTo>
                <a:cubicBezTo>
                  <a:pt x="5622158" y="954922"/>
                  <a:pt x="5655739" y="932678"/>
                  <a:pt x="5655739" y="898954"/>
                </a:cubicBezTo>
                <a:cubicBezTo>
                  <a:pt x="5655739" y="865230"/>
                  <a:pt x="5611084" y="854108"/>
                  <a:pt x="5566429" y="842987"/>
                </a:cubicBezTo>
                <a:cubicBezTo>
                  <a:pt x="5521774" y="831506"/>
                  <a:pt x="5454969" y="809263"/>
                  <a:pt x="5454969" y="731052"/>
                </a:cubicBezTo>
                <a:cubicBezTo>
                  <a:pt x="5454969" y="675084"/>
                  <a:pt x="5510699" y="630238"/>
                  <a:pt x="5588935" y="630238"/>
                </a:cubicBezTo>
                <a:close/>
                <a:moveTo>
                  <a:pt x="5241925" y="630238"/>
                </a:moveTo>
                <a:cubicBezTo>
                  <a:pt x="5353877" y="630238"/>
                  <a:pt x="5398729" y="731052"/>
                  <a:pt x="5398729" y="809263"/>
                </a:cubicBezTo>
                <a:cubicBezTo>
                  <a:pt x="5398729" y="809263"/>
                  <a:pt x="5398729" y="809263"/>
                  <a:pt x="5398729" y="820384"/>
                </a:cubicBezTo>
                <a:cubicBezTo>
                  <a:pt x="5398729" y="831506"/>
                  <a:pt x="5387606" y="831506"/>
                  <a:pt x="5387606" y="831506"/>
                </a:cubicBezTo>
                <a:cubicBezTo>
                  <a:pt x="5387606" y="831506"/>
                  <a:pt x="5387606" y="831506"/>
                  <a:pt x="5141097" y="831506"/>
                </a:cubicBezTo>
                <a:cubicBezTo>
                  <a:pt x="5141097" y="898954"/>
                  <a:pt x="5174467" y="954922"/>
                  <a:pt x="5253049" y="954922"/>
                </a:cubicBezTo>
                <a:cubicBezTo>
                  <a:pt x="5286778" y="954922"/>
                  <a:pt x="5309024" y="943800"/>
                  <a:pt x="5342753" y="932678"/>
                </a:cubicBezTo>
                <a:cubicBezTo>
                  <a:pt x="5342753" y="921198"/>
                  <a:pt x="5353877" y="921198"/>
                  <a:pt x="5353877" y="932678"/>
                </a:cubicBezTo>
                <a:cubicBezTo>
                  <a:pt x="5353877" y="932678"/>
                  <a:pt x="5353877" y="932678"/>
                  <a:pt x="5365359" y="943800"/>
                </a:cubicBezTo>
                <a:cubicBezTo>
                  <a:pt x="5376482" y="954922"/>
                  <a:pt x="5376482" y="966043"/>
                  <a:pt x="5365359" y="966043"/>
                </a:cubicBezTo>
                <a:cubicBezTo>
                  <a:pt x="5331630" y="988646"/>
                  <a:pt x="5297901" y="999767"/>
                  <a:pt x="5253049" y="999767"/>
                </a:cubicBezTo>
                <a:cubicBezTo>
                  <a:pt x="5129615" y="999767"/>
                  <a:pt x="5084763" y="910076"/>
                  <a:pt x="5084763" y="820384"/>
                </a:cubicBezTo>
                <a:cubicBezTo>
                  <a:pt x="5084763" y="719930"/>
                  <a:pt x="5129615" y="630238"/>
                  <a:pt x="5241925" y="630238"/>
                </a:cubicBezTo>
                <a:close/>
                <a:moveTo>
                  <a:pt x="5004797" y="630238"/>
                </a:moveTo>
                <a:cubicBezTo>
                  <a:pt x="5015878" y="630238"/>
                  <a:pt x="5026960" y="630238"/>
                  <a:pt x="5038041" y="630238"/>
                </a:cubicBezTo>
                <a:cubicBezTo>
                  <a:pt x="5049480" y="630238"/>
                  <a:pt x="5049480" y="641360"/>
                  <a:pt x="5049480" y="652482"/>
                </a:cubicBezTo>
                <a:cubicBezTo>
                  <a:pt x="5038041" y="675084"/>
                  <a:pt x="5038041" y="675084"/>
                  <a:pt x="5038041" y="675084"/>
                </a:cubicBezTo>
                <a:cubicBezTo>
                  <a:pt x="5038041" y="686206"/>
                  <a:pt x="5038041" y="686206"/>
                  <a:pt x="5026960" y="686206"/>
                </a:cubicBezTo>
                <a:cubicBezTo>
                  <a:pt x="5015878" y="686206"/>
                  <a:pt x="5004797" y="686206"/>
                  <a:pt x="4993358" y="686206"/>
                </a:cubicBezTo>
                <a:cubicBezTo>
                  <a:pt x="4971194" y="686206"/>
                  <a:pt x="4937592" y="697328"/>
                  <a:pt x="4915429" y="731052"/>
                </a:cubicBezTo>
                <a:cubicBezTo>
                  <a:pt x="4915429" y="977524"/>
                  <a:pt x="4915429" y="977524"/>
                  <a:pt x="4915429" y="977524"/>
                </a:cubicBezTo>
                <a:cubicBezTo>
                  <a:pt x="4915429" y="988646"/>
                  <a:pt x="4903990" y="999767"/>
                  <a:pt x="4892908" y="999767"/>
                </a:cubicBezTo>
                <a:lnTo>
                  <a:pt x="4870745" y="999767"/>
                </a:lnTo>
                <a:cubicBezTo>
                  <a:pt x="4859306" y="999767"/>
                  <a:pt x="4848225" y="988646"/>
                  <a:pt x="4848225" y="977524"/>
                </a:cubicBezTo>
                <a:cubicBezTo>
                  <a:pt x="4848225" y="652482"/>
                  <a:pt x="4848225" y="652482"/>
                  <a:pt x="4848225" y="652482"/>
                </a:cubicBezTo>
                <a:cubicBezTo>
                  <a:pt x="4848225" y="641360"/>
                  <a:pt x="4859306" y="641360"/>
                  <a:pt x="4870745" y="641360"/>
                </a:cubicBezTo>
                <a:cubicBezTo>
                  <a:pt x="4892908" y="641360"/>
                  <a:pt x="4892908" y="641360"/>
                  <a:pt x="4892908" y="641360"/>
                </a:cubicBezTo>
                <a:cubicBezTo>
                  <a:pt x="4903990" y="641360"/>
                  <a:pt x="4903990" y="641360"/>
                  <a:pt x="4903990" y="652482"/>
                </a:cubicBezTo>
                <a:cubicBezTo>
                  <a:pt x="4903990" y="686206"/>
                  <a:pt x="4903990" y="686206"/>
                  <a:pt x="4903990" y="686206"/>
                </a:cubicBezTo>
                <a:cubicBezTo>
                  <a:pt x="4926511" y="652482"/>
                  <a:pt x="4960113" y="630238"/>
                  <a:pt x="5004797" y="630238"/>
                </a:cubicBezTo>
                <a:close/>
                <a:moveTo>
                  <a:pt x="3946548" y="630238"/>
                </a:moveTo>
                <a:cubicBezTo>
                  <a:pt x="4036259" y="630238"/>
                  <a:pt x="4069991" y="697328"/>
                  <a:pt x="4069991" y="764417"/>
                </a:cubicBezTo>
                <a:cubicBezTo>
                  <a:pt x="4069991" y="977524"/>
                  <a:pt x="4069991" y="977524"/>
                  <a:pt x="4069991" y="977524"/>
                </a:cubicBezTo>
                <a:cubicBezTo>
                  <a:pt x="4069991" y="988646"/>
                  <a:pt x="4069991" y="999767"/>
                  <a:pt x="4058867" y="999767"/>
                </a:cubicBezTo>
                <a:cubicBezTo>
                  <a:pt x="4025135" y="999767"/>
                  <a:pt x="4025135" y="999767"/>
                  <a:pt x="4025135" y="999767"/>
                </a:cubicBezTo>
                <a:cubicBezTo>
                  <a:pt x="4014011" y="999767"/>
                  <a:pt x="4014011" y="988646"/>
                  <a:pt x="4014011" y="977524"/>
                </a:cubicBezTo>
                <a:cubicBezTo>
                  <a:pt x="4014011" y="775539"/>
                  <a:pt x="4014011" y="775539"/>
                  <a:pt x="4014011" y="775539"/>
                </a:cubicBezTo>
                <a:cubicBezTo>
                  <a:pt x="4014011" y="731052"/>
                  <a:pt x="4002528" y="675084"/>
                  <a:pt x="3935424" y="675084"/>
                </a:cubicBezTo>
                <a:cubicBezTo>
                  <a:pt x="3901693" y="675084"/>
                  <a:pt x="3867961" y="686206"/>
                  <a:pt x="3845713" y="731052"/>
                </a:cubicBezTo>
                <a:cubicBezTo>
                  <a:pt x="3845713" y="977524"/>
                  <a:pt x="3845713" y="977524"/>
                  <a:pt x="3845713" y="977524"/>
                </a:cubicBezTo>
                <a:cubicBezTo>
                  <a:pt x="3845713" y="988646"/>
                  <a:pt x="3834588" y="999767"/>
                  <a:pt x="3823105" y="999767"/>
                </a:cubicBezTo>
                <a:lnTo>
                  <a:pt x="3800857" y="999767"/>
                </a:lnTo>
                <a:cubicBezTo>
                  <a:pt x="3789733" y="999767"/>
                  <a:pt x="3778250" y="988646"/>
                  <a:pt x="3778250" y="977524"/>
                </a:cubicBezTo>
                <a:cubicBezTo>
                  <a:pt x="3778250" y="652482"/>
                  <a:pt x="3778250" y="652482"/>
                  <a:pt x="3778250" y="652482"/>
                </a:cubicBezTo>
                <a:cubicBezTo>
                  <a:pt x="3778250" y="641360"/>
                  <a:pt x="3789733" y="641360"/>
                  <a:pt x="3800857" y="641360"/>
                </a:cubicBezTo>
                <a:cubicBezTo>
                  <a:pt x="3823105" y="641360"/>
                  <a:pt x="3823105" y="641360"/>
                  <a:pt x="3823105" y="641360"/>
                </a:cubicBezTo>
                <a:cubicBezTo>
                  <a:pt x="3834588" y="641360"/>
                  <a:pt x="3834588" y="641360"/>
                  <a:pt x="3834588" y="652482"/>
                </a:cubicBezTo>
                <a:cubicBezTo>
                  <a:pt x="3834588" y="675084"/>
                  <a:pt x="3834588" y="675084"/>
                  <a:pt x="3834588" y="675084"/>
                </a:cubicBezTo>
                <a:cubicBezTo>
                  <a:pt x="3856837" y="652482"/>
                  <a:pt x="3890568" y="630238"/>
                  <a:pt x="3946548" y="630238"/>
                </a:cubicBezTo>
                <a:close/>
                <a:moveTo>
                  <a:pt x="3541724" y="630238"/>
                </a:moveTo>
                <a:cubicBezTo>
                  <a:pt x="3654034" y="630238"/>
                  <a:pt x="3687404" y="731052"/>
                  <a:pt x="3687404" y="809263"/>
                </a:cubicBezTo>
                <a:cubicBezTo>
                  <a:pt x="3687404" y="809263"/>
                  <a:pt x="3687404" y="809263"/>
                  <a:pt x="3687404" y="820384"/>
                </a:cubicBezTo>
                <a:cubicBezTo>
                  <a:pt x="3687404" y="831506"/>
                  <a:pt x="3687404" y="831506"/>
                  <a:pt x="3676281" y="831506"/>
                </a:cubicBezTo>
                <a:cubicBezTo>
                  <a:pt x="3676281" y="831506"/>
                  <a:pt x="3676281" y="831506"/>
                  <a:pt x="3440896" y="831506"/>
                </a:cubicBezTo>
                <a:cubicBezTo>
                  <a:pt x="3440896" y="898954"/>
                  <a:pt x="3474625" y="954922"/>
                  <a:pt x="3552847" y="954922"/>
                </a:cubicBezTo>
                <a:cubicBezTo>
                  <a:pt x="3575453" y="954922"/>
                  <a:pt x="3609182" y="943800"/>
                  <a:pt x="3631428" y="932678"/>
                </a:cubicBezTo>
                <a:cubicBezTo>
                  <a:pt x="3642552" y="921198"/>
                  <a:pt x="3642552" y="921198"/>
                  <a:pt x="3654034" y="932678"/>
                </a:cubicBezTo>
                <a:cubicBezTo>
                  <a:pt x="3654034" y="932678"/>
                  <a:pt x="3654034" y="932678"/>
                  <a:pt x="3665157" y="943800"/>
                </a:cubicBezTo>
                <a:cubicBezTo>
                  <a:pt x="3665157" y="954922"/>
                  <a:pt x="3665157" y="966043"/>
                  <a:pt x="3665157" y="966043"/>
                </a:cubicBezTo>
                <a:cubicBezTo>
                  <a:pt x="3631428" y="988646"/>
                  <a:pt x="3586576" y="999767"/>
                  <a:pt x="3552847" y="999767"/>
                </a:cubicBezTo>
                <a:cubicBezTo>
                  <a:pt x="3429772" y="999767"/>
                  <a:pt x="3373438" y="910076"/>
                  <a:pt x="3373438" y="820384"/>
                </a:cubicBezTo>
                <a:cubicBezTo>
                  <a:pt x="3373438" y="719930"/>
                  <a:pt x="3429772" y="630238"/>
                  <a:pt x="3541724" y="630238"/>
                </a:cubicBezTo>
                <a:close/>
                <a:moveTo>
                  <a:pt x="5938413" y="550863"/>
                </a:moveTo>
                <a:cubicBezTo>
                  <a:pt x="5949738" y="550863"/>
                  <a:pt x="5960709" y="561963"/>
                  <a:pt x="5960709" y="573421"/>
                </a:cubicBezTo>
                <a:cubicBezTo>
                  <a:pt x="5960709" y="696236"/>
                  <a:pt x="5960709" y="696236"/>
                  <a:pt x="5960709" y="696236"/>
                </a:cubicBezTo>
                <a:cubicBezTo>
                  <a:pt x="5960709" y="707693"/>
                  <a:pt x="5949738" y="729893"/>
                  <a:pt x="5938413" y="729893"/>
                </a:cubicBezTo>
                <a:cubicBezTo>
                  <a:pt x="5916471" y="729893"/>
                  <a:pt x="5905500" y="707693"/>
                  <a:pt x="5905500" y="696236"/>
                </a:cubicBezTo>
                <a:cubicBezTo>
                  <a:pt x="5905500" y="573421"/>
                  <a:pt x="5905500" y="573421"/>
                  <a:pt x="5905500" y="573421"/>
                </a:cubicBezTo>
                <a:cubicBezTo>
                  <a:pt x="5905500" y="561963"/>
                  <a:pt x="5916471" y="550863"/>
                  <a:pt x="5938413" y="550863"/>
                </a:cubicBezTo>
                <a:close/>
                <a:moveTo>
                  <a:pt x="4216810" y="539751"/>
                </a:moveTo>
                <a:cubicBezTo>
                  <a:pt x="4250375" y="539751"/>
                  <a:pt x="4250375" y="539751"/>
                  <a:pt x="4250375" y="539751"/>
                </a:cubicBezTo>
                <a:cubicBezTo>
                  <a:pt x="4250375" y="539751"/>
                  <a:pt x="4261444" y="539751"/>
                  <a:pt x="4261444" y="550854"/>
                </a:cubicBezTo>
                <a:cubicBezTo>
                  <a:pt x="4261444" y="640391"/>
                  <a:pt x="4261444" y="640391"/>
                  <a:pt x="4261444" y="640391"/>
                </a:cubicBezTo>
                <a:cubicBezTo>
                  <a:pt x="4361780" y="640391"/>
                  <a:pt x="4361780" y="640391"/>
                  <a:pt x="4361780" y="640391"/>
                </a:cubicBezTo>
                <a:cubicBezTo>
                  <a:pt x="4373206" y="640391"/>
                  <a:pt x="4373206" y="640391"/>
                  <a:pt x="4373206" y="651494"/>
                </a:cubicBezTo>
                <a:cubicBezTo>
                  <a:pt x="4373206" y="662954"/>
                  <a:pt x="4373206" y="662954"/>
                  <a:pt x="4373206" y="662954"/>
                </a:cubicBezTo>
                <a:cubicBezTo>
                  <a:pt x="4373206" y="674057"/>
                  <a:pt x="4373206" y="685159"/>
                  <a:pt x="4361780" y="685159"/>
                </a:cubicBezTo>
                <a:cubicBezTo>
                  <a:pt x="4261444" y="685159"/>
                  <a:pt x="4261444" y="685159"/>
                  <a:pt x="4261444" y="685159"/>
                </a:cubicBezTo>
                <a:cubicBezTo>
                  <a:pt x="4261444" y="886439"/>
                  <a:pt x="4261444" y="886439"/>
                  <a:pt x="4261444" y="886439"/>
                </a:cubicBezTo>
                <a:cubicBezTo>
                  <a:pt x="4261444" y="931207"/>
                  <a:pt x="4272513" y="953413"/>
                  <a:pt x="4306077" y="953413"/>
                </a:cubicBezTo>
                <a:cubicBezTo>
                  <a:pt x="4317146" y="953413"/>
                  <a:pt x="4339641" y="953413"/>
                  <a:pt x="4350710" y="942310"/>
                </a:cubicBezTo>
                <a:cubicBezTo>
                  <a:pt x="4361780" y="931207"/>
                  <a:pt x="4361780" y="942310"/>
                  <a:pt x="4361780" y="942310"/>
                </a:cubicBezTo>
                <a:cubicBezTo>
                  <a:pt x="4373206" y="964515"/>
                  <a:pt x="4373206" y="964515"/>
                  <a:pt x="4373206" y="964515"/>
                </a:cubicBezTo>
                <a:cubicBezTo>
                  <a:pt x="4373206" y="975976"/>
                  <a:pt x="4373206" y="975976"/>
                  <a:pt x="4361780" y="987078"/>
                </a:cubicBezTo>
                <a:cubicBezTo>
                  <a:pt x="4350710" y="998181"/>
                  <a:pt x="4328572" y="998181"/>
                  <a:pt x="4295008" y="998181"/>
                </a:cubicBezTo>
                <a:cubicBezTo>
                  <a:pt x="4239306" y="998181"/>
                  <a:pt x="4205741" y="975976"/>
                  <a:pt x="4205741" y="897541"/>
                </a:cubicBezTo>
                <a:cubicBezTo>
                  <a:pt x="4205741" y="685159"/>
                  <a:pt x="4205741" y="685159"/>
                  <a:pt x="4205741" y="685159"/>
                </a:cubicBezTo>
                <a:lnTo>
                  <a:pt x="4150039" y="685159"/>
                </a:lnTo>
                <a:cubicBezTo>
                  <a:pt x="4138613" y="685159"/>
                  <a:pt x="4138613" y="674057"/>
                  <a:pt x="4138613" y="662954"/>
                </a:cubicBezTo>
                <a:cubicBezTo>
                  <a:pt x="4138613" y="651494"/>
                  <a:pt x="4138613" y="651494"/>
                  <a:pt x="4138613" y="651494"/>
                </a:cubicBezTo>
                <a:cubicBezTo>
                  <a:pt x="4138613" y="640391"/>
                  <a:pt x="4138613" y="640391"/>
                  <a:pt x="4150039" y="640391"/>
                </a:cubicBezTo>
                <a:cubicBezTo>
                  <a:pt x="4205741" y="640391"/>
                  <a:pt x="4205741" y="640391"/>
                  <a:pt x="4205741" y="640391"/>
                </a:cubicBezTo>
                <a:cubicBezTo>
                  <a:pt x="4205741" y="550854"/>
                  <a:pt x="4205741" y="550854"/>
                  <a:pt x="4205741" y="550854"/>
                </a:cubicBezTo>
                <a:cubicBezTo>
                  <a:pt x="4205741" y="539751"/>
                  <a:pt x="4205741" y="539751"/>
                  <a:pt x="4216810" y="539751"/>
                </a:cubicBezTo>
                <a:close/>
                <a:moveTo>
                  <a:pt x="2968624" y="495301"/>
                </a:moveTo>
                <a:cubicBezTo>
                  <a:pt x="3013427" y="495301"/>
                  <a:pt x="3013427" y="495301"/>
                  <a:pt x="3013427" y="495301"/>
                </a:cubicBezTo>
                <a:cubicBezTo>
                  <a:pt x="3024896" y="495301"/>
                  <a:pt x="3024896" y="506432"/>
                  <a:pt x="3024896" y="517562"/>
                </a:cubicBezTo>
                <a:cubicBezTo>
                  <a:pt x="3058229" y="674826"/>
                  <a:pt x="3114143" y="809111"/>
                  <a:pt x="3158946" y="921135"/>
                </a:cubicBezTo>
                <a:cubicBezTo>
                  <a:pt x="3214860" y="809111"/>
                  <a:pt x="3259663" y="674826"/>
                  <a:pt x="3293354" y="517562"/>
                </a:cubicBezTo>
                <a:cubicBezTo>
                  <a:pt x="3293354" y="506432"/>
                  <a:pt x="3304465" y="495301"/>
                  <a:pt x="3315577" y="495301"/>
                </a:cubicBezTo>
                <a:cubicBezTo>
                  <a:pt x="3349268" y="495301"/>
                  <a:pt x="3349268" y="495301"/>
                  <a:pt x="3349268" y="495301"/>
                </a:cubicBezTo>
                <a:lnTo>
                  <a:pt x="3360379" y="506432"/>
                </a:lnTo>
                <a:lnTo>
                  <a:pt x="3360379" y="517562"/>
                </a:lnTo>
                <a:cubicBezTo>
                  <a:pt x="3315577" y="697088"/>
                  <a:pt x="3248552" y="853993"/>
                  <a:pt x="3192279" y="988637"/>
                </a:cubicBezTo>
                <a:cubicBezTo>
                  <a:pt x="3192279" y="988637"/>
                  <a:pt x="3181168" y="999767"/>
                  <a:pt x="3170057" y="999767"/>
                </a:cubicBezTo>
                <a:lnTo>
                  <a:pt x="3147477" y="999767"/>
                </a:lnTo>
                <a:cubicBezTo>
                  <a:pt x="3136365" y="999767"/>
                  <a:pt x="3136365" y="988637"/>
                  <a:pt x="3125254" y="988637"/>
                </a:cubicBezTo>
                <a:cubicBezTo>
                  <a:pt x="3069699" y="853993"/>
                  <a:pt x="3002316" y="697088"/>
                  <a:pt x="2957513" y="517562"/>
                </a:cubicBezTo>
                <a:lnTo>
                  <a:pt x="2957513" y="506432"/>
                </a:lnTo>
                <a:close/>
                <a:moveTo>
                  <a:pt x="2463765" y="495301"/>
                </a:moveTo>
                <a:cubicBezTo>
                  <a:pt x="2731766" y="495301"/>
                  <a:pt x="2731766" y="495301"/>
                  <a:pt x="2731766" y="495301"/>
                </a:cubicBezTo>
                <a:cubicBezTo>
                  <a:pt x="2731766" y="495301"/>
                  <a:pt x="2742843" y="506432"/>
                  <a:pt x="2742843" y="517562"/>
                </a:cubicBezTo>
                <a:cubicBezTo>
                  <a:pt x="2742843" y="540183"/>
                  <a:pt x="2742843" y="540183"/>
                  <a:pt x="2742843" y="540183"/>
                </a:cubicBezTo>
                <a:cubicBezTo>
                  <a:pt x="2742843" y="551313"/>
                  <a:pt x="2731766" y="551313"/>
                  <a:pt x="2731766" y="551313"/>
                </a:cubicBezTo>
                <a:cubicBezTo>
                  <a:pt x="2508432" y="551313"/>
                  <a:pt x="2508432" y="551313"/>
                  <a:pt x="2508432" y="551313"/>
                </a:cubicBezTo>
                <a:cubicBezTo>
                  <a:pt x="2508432" y="708577"/>
                  <a:pt x="2508432" y="708577"/>
                  <a:pt x="2508432" y="708577"/>
                </a:cubicBezTo>
                <a:cubicBezTo>
                  <a:pt x="2698177" y="708577"/>
                  <a:pt x="2698177" y="708577"/>
                  <a:pt x="2698177" y="708577"/>
                </a:cubicBezTo>
                <a:cubicBezTo>
                  <a:pt x="2709611" y="708577"/>
                  <a:pt x="2720689" y="719708"/>
                  <a:pt x="2720689" y="730838"/>
                </a:cubicBezTo>
                <a:cubicBezTo>
                  <a:pt x="2720689" y="753099"/>
                  <a:pt x="2720689" y="753099"/>
                  <a:pt x="2720689" y="753099"/>
                </a:cubicBezTo>
                <a:cubicBezTo>
                  <a:pt x="2720689" y="764230"/>
                  <a:pt x="2709611" y="764230"/>
                  <a:pt x="2698177" y="764230"/>
                </a:cubicBezTo>
                <a:cubicBezTo>
                  <a:pt x="2508432" y="764230"/>
                  <a:pt x="2508432" y="764230"/>
                  <a:pt x="2508432" y="764230"/>
                </a:cubicBezTo>
                <a:cubicBezTo>
                  <a:pt x="2508432" y="943755"/>
                  <a:pt x="2508432" y="943755"/>
                  <a:pt x="2508432" y="943755"/>
                </a:cubicBezTo>
                <a:cubicBezTo>
                  <a:pt x="2731766" y="943755"/>
                  <a:pt x="2731766" y="943755"/>
                  <a:pt x="2731766" y="943755"/>
                </a:cubicBezTo>
                <a:cubicBezTo>
                  <a:pt x="2731766" y="943755"/>
                  <a:pt x="2742843" y="943755"/>
                  <a:pt x="2742843" y="954886"/>
                </a:cubicBezTo>
                <a:cubicBezTo>
                  <a:pt x="2742843" y="977506"/>
                  <a:pt x="2742843" y="977506"/>
                  <a:pt x="2742843" y="977506"/>
                </a:cubicBezTo>
                <a:cubicBezTo>
                  <a:pt x="2742843" y="988637"/>
                  <a:pt x="2731766" y="999767"/>
                  <a:pt x="2731766" y="999767"/>
                </a:cubicBezTo>
                <a:lnTo>
                  <a:pt x="2463765" y="999767"/>
                </a:lnTo>
                <a:cubicBezTo>
                  <a:pt x="2452688" y="999767"/>
                  <a:pt x="2452688" y="988637"/>
                  <a:pt x="2452688" y="977506"/>
                </a:cubicBezTo>
                <a:cubicBezTo>
                  <a:pt x="2452688" y="517562"/>
                  <a:pt x="2452688" y="517562"/>
                  <a:pt x="2452688" y="517562"/>
                </a:cubicBezTo>
                <a:cubicBezTo>
                  <a:pt x="2452688" y="506432"/>
                  <a:pt x="2452688" y="495301"/>
                  <a:pt x="2463765" y="495301"/>
                </a:cubicBezTo>
                <a:close/>
                <a:moveTo>
                  <a:pt x="2170090" y="495301"/>
                </a:moveTo>
                <a:cubicBezTo>
                  <a:pt x="2225954" y="495301"/>
                  <a:pt x="2281818" y="506432"/>
                  <a:pt x="2326581" y="551313"/>
                </a:cubicBezTo>
                <a:lnTo>
                  <a:pt x="2326581" y="562444"/>
                </a:lnTo>
                <a:cubicBezTo>
                  <a:pt x="2304379" y="585064"/>
                  <a:pt x="2304379" y="585064"/>
                  <a:pt x="2304379" y="585064"/>
                </a:cubicBezTo>
                <a:cubicBezTo>
                  <a:pt x="2304379" y="596194"/>
                  <a:pt x="2292919" y="596194"/>
                  <a:pt x="2292919" y="585064"/>
                </a:cubicBezTo>
                <a:cubicBezTo>
                  <a:pt x="2259616" y="562444"/>
                  <a:pt x="2214853" y="551313"/>
                  <a:pt x="2158630" y="551313"/>
                </a:cubicBezTo>
                <a:cubicBezTo>
                  <a:pt x="2058003" y="551313"/>
                  <a:pt x="2002139" y="641076"/>
                  <a:pt x="2002139" y="753099"/>
                </a:cubicBezTo>
                <a:cubicBezTo>
                  <a:pt x="2002139" y="865123"/>
                  <a:pt x="2058003" y="954886"/>
                  <a:pt x="2170090" y="954886"/>
                </a:cubicBezTo>
                <a:cubicBezTo>
                  <a:pt x="2203393" y="954886"/>
                  <a:pt x="2259616" y="943755"/>
                  <a:pt x="2281818" y="921135"/>
                </a:cubicBezTo>
                <a:cubicBezTo>
                  <a:pt x="2281818" y="786491"/>
                  <a:pt x="2281818" y="786491"/>
                  <a:pt x="2281818" y="786491"/>
                </a:cubicBezTo>
                <a:cubicBezTo>
                  <a:pt x="2181191" y="786491"/>
                  <a:pt x="2181191" y="786491"/>
                  <a:pt x="2181191" y="786491"/>
                </a:cubicBezTo>
                <a:cubicBezTo>
                  <a:pt x="2170090" y="786491"/>
                  <a:pt x="2170090" y="775361"/>
                  <a:pt x="2170090" y="764230"/>
                </a:cubicBezTo>
                <a:cubicBezTo>
                  <a:pt x="2170090" y="741969"/>
                  <a:pt x="2170090" y="741969"/>
                  <a:pt x="2170090" y="741969"/>
                </a:cubicBezTo>
                <a:cubicBezTo>
                  <a:pt x="2170090" y="730838"/>
                  <a:pt x="2170090" y="730838"/>
                  <a:pt x="2181191" y="730838"/>
                </a:cubicBezTo>
                <a:cubicBezTo>
                  <a:pt x="2337682" y="730838"/>
                  <a:pt x="2337682" y="730838"/>
                  <a:pt x="2337682" y="730838"/>
                </a:cubicBezTo>
                <a:cubicBezTo>
                  <a:pt x="2337682" y="730838"/>
                  <a:pt x="2349142" y="730838"/>
                  <a:pt x="2349142" y="741969"/>
                </a:cubicBezTo>
                <a:cubicBezTo>
                  <a:pt x="2349142" y="943755"/>
                  <a:pt x="2349142" y="943755"/>
                  <a:pt x="2349142" y="943755"/>
                </a:cubicBezTo>
                <a:cubicBezTo>
                  <a:pt x="2349142" y="954886"/>
                  <a:pt x="2337682" y="954886"/>
                  <a:pt x="2337682" y="966016"/>
                </a:cubicBezTo>
                <a:cubicBezTo>
                  <a:pt x="2292919" y="988637"/>
                  <a:pt x="2225954" y="999767"/>
                  <a:pt x="2170090" y="999767"/>
                </a:cubicBezTo>
                <a:cubicBezTo>
                  <a:pt x="2002139" y="999767"/>
                  <a:pt x="1946275" y="876254"/>
                  <a:pt x="1946275" y="753099"/>
                </a:cubicBezTo>
                <a:cubicBezTo>
                  <a:pt x="1946275" y="618815"/>
                  <a:pt x="2002139" y="495301"/>
                  <a:pt x="2170090" y="495301"/>
                </a:cubicBezTo>
                <a:close/>
                <a:moveTo>
                  <a:pt x="6040758" y="439738"/>
                </a:moveTo>
                <a:cubicBezTo>
                  <a:pt x="6163572" y="439738"/>
                  <a:pt x="6163572" y="439738"/>
                  <a:pt x="6163572" y="439738"/>
                </a:cubicBezTo>
                <a:cubicBezTo>
                  <a:pt x="6175030" y="439738"/>
                  <a:pt x="6186130" y="450709"/>
                  <a:pt x="6186130" y="472651"/>
                </a:cubicBezTo>
                <a:cubicBezTo>
                  <a:pt x="6186130" y="483976"/>
                  <a:pt x="6175030" y="494947"/>
                  <a:pt x="6163572" y="494947"/>
                </a:cubicBezTo>
                <a:cubicBezTo>
                  <a:pt x="6040758" y="494947"/>
                  <a:pt x="6040758" y="494947"/>
                  <a:pt x="6040758" y="494947"/>
                </a:cubicBezTo>
                <a:cubicBezTo>
                  <a:pt x="6029300" y="494947"/>
                  <a:pt x="6007100" y="483976"/>
                  <a:pt x="6007100" y="472651"/>
                </a:cubicBezTo>
                <a:cubicBezTo>
                  <a:pt x="6007100" y="450709"/>
                  <a:pt x="6029300" y="439738"/>
                  <a:pt x="6040758" y="439738"/>
                </a:cubicBezTo>
                <a:close/>
                <a:moveTo>
                  <a:pt x="5702274" y="439738"/>
                </a:moveTo>
                <a:cubicBezTo>
                  <a:pt x="5825447" y="439738"/>
                  <a:pt x="5825447" y="439738"/>
                  <a:pt x="5825447" y="439738"/>
                </a:cubicBezTo>
                <a:cubicBezTo>
                  <a:pt x="5847647" y="439738"/>
                  <a:pt x="5859105" y="450709"/>
                  <a:pt x="5859105" y="472651"/>
                </a:cubicBezTo>
                <a:cubicBezTo>
                  <a:pt x="5859105" y="483976"/>
                  <a:pt x="5847647" y="494947"/>
                  <a:pt x="5825447" y="494947"/>
                </a:cubicBezTo>
                <a:cubicBezTo>
                  <a:pt x="5702274" y="494947"/>
                  <a:pt x="5702274" y="494947"/>
                  <a:pt x="5702274" y="494947"/>
                </a:cubicBezTo>
                <a:cubicBezTo>
                  <a:pt x="5691175" y="494947"/>
                  <a:pt x="5680075" y="483976"/>
                  <a:pt x="5680075" y="472651"/>
                </a:cubicBezTo>
                <a:cubicBezTo>
                  <a:pt x="5680075" y="450709"/>
                  <a:pt x="5691175" y="439738"/>
                  <a:pt x="5702274" y="439738"/>
                </a:cubicBezTo>
                <a:close/>
                <a:moveTo>
                  <a:pt x="997548" y="401698"/>
                </a:moveTo>
                <a:cubicBezTo>
                  <a:pt x="1002247" y="401256"/>
                  <a:pt x="1006753" y="402324"/>
                  <a:pt x="1010916" y="405144"/>
                </a:cubicBezTo>
                <a:cubicBezTo>
                  <a:pt x="1044222" y="416243"/>
                  <a:pt x="977611" y="494652"/>
                  <a:pt x="922338" y="550505"/>
                </a:cubicBezTo>
                <a:cubicBezTo>
                  <a:pt x="922338" y="481897"/>
                  <a:pt x="964656" y="404791"/>
                  <a:pt x="997548" y="401698"/>
                </a:cubicBezTo>
                <a:close/>
                <a:moveTo>
                  <a:pt x="640693" y="394027"/>
                </a:moveTo>
                <a:cubicBezTo>
                  <a:pt x="685443" y="416190"/>
                  <a:pt x="595943" y="550242"/>
                  <a:pt x="528638" y="583844"/>
                </a:cubicBezTo>
                <a:cubicBezTo>
                  <a:pt x="528638" y="516639"/>
                  <a:pt x="595943" y="382588"/>
                  <a:pt x="640693" y="394027"/>
                </a:cubicBezTo>
                <a:close/>
                <a:moveTo>
                  <a:pt x="640074" y="349011"/>
                </a:moveTo>
                <a:cubicBezTo>
                  <a:pt x="538625" y="349011"/>
                  <a:pt x="460200" y="483829"/>
                  <a:pt x="460200" y="584853"/>
                </a:cubicBezTo>
                <a:cubicBezTo>
                  <a:pt x="426384" y="584853"/>
                  <a:pt x="415232" y="551058"/>
                  <a:pt x="415232" y="528768"/>
                </a:cubicBezTo>
                <a:cubicBezTo>
                  <a:pt x="415232" y="506119"/>
                  <a:pt x="426384" y="472325"/>
                  <a:pt x="426384" y="461180"/>
                </a:cubicBezTo>
                <a:cubicBezTo>
                  <a:pt x="426384" y="461180"/>
                  <a:pt x="426384" y="450035"/>
                  <a:pt x="415232" y="450035"/>
                </a:cubicBezTo>
                <a:cubicBezTo>
                  <a:pt x="381415" y="450035"/>
                  <a:pt x="358751" y="483829"/>
                  <a:pt x="358751" y="539913"/>
                </a:cubicBezTo>
                <a:cubicBezTo>
                  <a:pt x="358751" y="607143"/>
                  <a:pt x="403720" y="640937"/>
                  <a:pt x="471352" y="652082"/>
                </a:cubicBezTo>
                <a:cubicBezTo>
                  <a:pt x="471352" y="685876"/>
                  <a:pt x="505169" y="719671"/>
                  <a:pt x="550137" y="719671"/>
                </a:cubicBezTo>
                <a:cubicBezTo>
                  <a:pt x="583594" y="719671"/>
                  <a:pt x="617410" y="719671"/>
                  <a:pt x="640074" y="697021"/>
                </a:cubicBezTo>
                <a:cubicBezTo>
                  <a:pt x="628562" y="708526"/>
                  <a:pt x="628562" y="719671"/>
                  <a:pt x="628562" y="730816"/>
                </a:cubicBezTo>
                <a:cubicBezTo>
                  <a:pt x="538625" y="786540"/>
                  <a:pt x="471352" y="820335"/>
                  <a:pt x="415232" y="865274"/>
                </a:cubicBezTo>
                <a:cubicBezTo>
                  <a:pt x="358751" y="910213"/>
                  <a:pt x="336447" y="966298"/>
                  <a:pt x="336447" y="1022741"/>
                </a:cubicBezTo>
                <a:cubicBezTo>
                  <a:pt x="336447" y="1078826"/>
                  <a:pt x="381415" y="1134910"/>
                  <a:pt x="460200" y="1134910"/>
                </a:cubicBezTo>
                <a:cubicBezTo>
                  <a:pt x="550137" y="1134910"/>
                  <a:pt x="628562" y="1056176"/>
                  <a:pt x="662379" y="955153"/>
                </a:cubicBezTo>
                <a:cubicBezTo>
                  <a:pt x="673531" y="910213"/>
                  <a:pt x="685043" y="831480"/>
                  <a:pt x="685043" y="764250"/>
                </a:cubicBezTo>
                <a:cubicBezTo>
                  <a:pt x="786132" y="708526"/>
                  <a:pt x="831100" y="685876"/>
                  <a:pt x="876069" y="640937"/>
                </a:cubicBezTo>
                <a:cubicBezTo>
                  <a:pt x="887221" y="652082"/>
                  <a:pt x="887221" y="663586"/>
                  <a:pt x="898373" y="674731"/>
                </a:cubicBezTo>
                <a:cubicBezTo>
                  <a:pt x="853405" y="697021"/>
                  <a:pt x="752316" y="753105"/>
                  <a:pt x="752316" y="910213"/>
                </a:cubicBezTo>
                <a:cubicBezTo>
                  <a:pt x="752316" y="1022741"/>
                  <a:pt x="819948" y="1134910"/>
                  <a:pt x="966006" y="1134910"/>
                </a:cubicBezTo>
                <a:cubicBezTo>
                  <a:pt x="1089759" y="1134910"/>
                  <a:pt x="1168184" y="1045031"/>
                  <a:pt x="1168184" y="944008"/>
                </a:cubicBezTo>
                <a:cubicBezTo>
                  <a:pt x="1168184" y="865274"/>
                  <a:pt x="1123216" y="786540"/>
                  <a:pt x="1033279" y="786540"/>
                </a:cubicBezTo>
                <a:cubicBezTo>
                  <a:pt x="954854" y="786540"/>
                  <a:pt x="898373" y="831480"/>
                  <a:pt x="898373" y="899068"/>
                </a:cubicBezTo>
                <a:cubicBezTo>
                  <a:pt x="898373" y="944008"/>
                  <a:pt x="932190" y="988947"/>
                  <a:pt x="977158" y="988947"/>
                </a:cubicBezTo>
                <a:cubicBezTo>
                  <a:pt x="988310" y="988947"/>
                  <a:pt x="1010974" y="977802"/>
                  <a:pt x="1010974" y="966298"/>
                </a:cubicBezTo>
                <a:cubicBezTo>
                  <a:pt x="1010974" y="932863"/>
                  <a:pt x="966006" y="932863"/>
                  <a:pt x="977158" y="887923"/>
                </a:cubicBezTo>
                <a:cubicBezTo>
                  <a:pt x="977158" y="865274"/>
                  <a:pt x="999822" y="842984"/>
                  <a:pt x="1022127" y="842984"/>
                </a:cubicBezTo>
                <a:cubicBezTo>
                  <a:pt x="1078247" y="842984"/>
                  <a:pt x="1100911" y="899068"/>
                  <a:pt x="1100911" y="944008"/>
                </a:cubicBezTo>
                <a:cubicBezTo>
                  <a:pt x="1100911" y="1022741"/>
                  <a:pt x="1033279" y="1078826"/>
                  <a:pt x="977158" y="1078826"/>
                </a:cubicBezTo>
                <a:cubicBezTo>
                  <a:pt x="887221" y="1078826"/>
                  <a:pt x="831100" y="988947"/>
                  <a:pt x="831100" y="899068"/>
                </a:cubicBezTo>
                <a:cubicBezTo>
                  <a:pt x="831100" y="764250"/>
                  <a:pt x="921037" y="719671"/>
                  <a:pt x="966006" y="708526"/>
                </a:cubicBezTo>
                <a:cubicBezTo>
                  <a:pt x="966006" y="708526"/>
                  <a:pt x="1078247" y="730816"/>
                  <a:pt x="1078247" y="674731"/>
                </a:cubicBezTo>
                <a:cubicBezTo>
                  <a:pt x="1078247" y="652082"/>
                  <a:pt x="1044791" y="640937"/>
                  <a:pt x="1022127" y="640937"/>
                </a:cubicBezTo>
                <a:cubicBezTo>
                  <a:pt x="988310" y="640937"/>
                  <a:pt x="966006" y="652082"/>
                  <a:pt x="966006" y="652082"/>
                </a:cubicBezTo>
                <a:cubicBezTo>
                  <a:pt x="943342" y="640937"/>
                  <a:pt x="932190" y="629792"/>
                  <a:pt x="932190" y="607143"/>
                </a:cubicBezTo>
                <a:cubicBezTo>
                  <a:pt x="1010974" y="551058"/>
                  <a:pt x="1078247" y="483829"/>
                  <a:pt x="1078247" y="416240"/>
                </a:cubicBezTo>
                <a:cubicBezTo>
                  <a:pt x="1078247" y="371301"/>
                  <a:pt x="1055943" y="349011"/>
                  <a:pt x="999822" y="349011"/>
                </a:cubicBezTo>
                <a:cubicBezTo>
                  <a:pt x="921037" y="349011"/>
                  <a:pt x="853405" y="450035"/>
                  <a:pt x="853405" y="551058"/>
                </a:cubicBezTo>
                <a:cubicBezTo>
                  <a:pt x="853405" y="562203"/>
                  <a:pt x="853405" y="584853"/>
                  <a:pt x="853405" y="595998"/>
                </a:cubicBezTo>
                <a:cubicBezTo>
                  <a:pt x="808436" y="640937"/>
                  <a:pt x="763468" y="663586"/>
                  <a:pt x="696195" y="708526"/>
                </a:cubicBezTo>
                <a:cubicBezTo>
                  <a:pt x="696195" y="697021"/>
                  <a:pt x="696195" y="674731"/>
                  <a:pt x="696195" y="640937"/>
                </a:cubicBezTo>
                <a:cubicBezTo>
                  <a:pt x="730011" y="618647"/>
                  <a:pt x="763468" y="573708"/>
                  <a:pt x="763468" y="539913"/>
                </a:cubicBezTo>
                <a:cubicBezTo>
                  <a:pt x="763468" y="528768"/>
                  <a:pt x="752316" y="517264"/>
                  <a:pt x="730011" y="517264"/>
                </a:cubicBezTo>
                <a:cubicBezTo>
                  <a:pt x="696195" y="517264"/>
                  <a:pt x="662379" y="573708"/>
                  <a:pt x="651226" y="618647"/>
                </a:cubicBezTo>
                <a:cubicBezTo>
                  <a:pt x="628562" y="640937"/>
                  <a:pt x="595106" y="674731"/>
                  <a:pt x="561289" y="674731"/>
                </a:cubicBezTo>
                <a:cubicBezTo>
                  <a:pt x="538625" y="674731"/>
                  <a:pt x="527473" y="652082"/>
                  <a:pt x="527473" y="640937"/>
                </a:cubicBezTo>
                <a:cubicBezTo>
                  <a:pt x="606258" y="618647"/>
                  <a:pt x="707347" y="506119"/>
                  <a:pt x="707347" y="405095"/>
                </a:cubicBezTo>
                <a:cubicBezTo>
                  <a:pt x="707347" y="393950"/>
                  <a:pt x="696195" y="349011"/>
                  <a:pt x="640074" y="349011"/>
                </a:cubicBezTo>
                <a:close/>
                <a:moveTo>
                  <a:pt x="5938413" y="214313"/>
                </a:moveTo>
                <a:cubicBezTo>
                  <a:pt x="5949738" y="214313"/>
                  <a:pt x="5960709" y="225413"/>
                  <a:pt x="5960709" y="247612"/>
                </a:cubicBezTo>
                <a:cubicBezTo>
                  <a:pt x="5960709" y="359685"/>
                  <a:pt x="5960709" y="359685"/>
                  <a:pt x="5960709" y="359685"/>
                </a:cubicBezTo>
                <a:cubicBezTo>
                  <a:pt x="5960709" y="381885"/>
                  <a:pt x="5949738" y="393343"/>
                  <a:pt x="5938413" y="393343"/>
                </a:cubicBezTo>
                <a:cubicBezTo>
                  <a:pt x="5916471" y="393343"/>
                  <a:pt x="5905500" y="381885"/>
                  <a:pt x="5905500" y="359685"/>
                </a:cubicBezTo>
                <a:cubicBezTo>
                  <a:pt x="5905500" y="247612"/>
                  <a:pt x="5905500" y="247612"/>
                  <a:pt x="5905500" y="247612"/>
                </a:cubicBezTo>
                <a:cubicBezTo>
                  <a:pt x="5905500" y="225413"/>
                  <a:pt x="5916471" y="214313"/>
                  <a:pt x="5938413" y="214313"/>
                </a:cubicBezTo>
                <a:close/>
                <a:moveTo>
                  <a:pt x="752316" y="79375"/>
                </a:moveTo>
                <a:cubicBezTo>
                  <a:pt x="864917" y="79375"/>
                  <a:pt x="954854" y="112810"/>
                  <a:pt x="966006" y="112810"/>
                </a:cubicBezTo>
                <a:cubicBezTo>
                  <a:pt x="966006" y="112810"/>
                  <a:pt x="966006" y="112810"/>
                  <a:pt x="966006" y="124314"/>
                </a:cubicBezTo>
                <a:cubicBezTo>
                  <a:pt x="966006" y="124314"/>
                  <a:pt x="966006" y="124314"/>
                  <a:pt x="954854" y="124314"/>
                </a:cubicBezTo>
                <a:cubicBezTo>
                  <a:pt x="954854" y="124314"/>
                  <a:pt x="898373" y="90520"/>
                  <a:pt x="797284" y="90520"/>
                </a:cubicBezTo>
                <a:cubicBezTo>
                  <a:pt x="707347" y="90520"/>
                  <a:pt x="651226" y="135459"/>
                  <a:pt x="651226" y="180398"/>
                </a:cubicBezTo>
                <a:cubicBezTo>
                  <a:pt x="651226" y="202688"/>
                  <a:pt x="673531" y="225338"/>
                  <a:pt x="707347" y="225338"/>
                </a:cubicBezTo>
                <a:cubicBezTo>
                  <a:pt x="763468" y="225338"/>
                  <a:pt x="763468" y="157749"/>
                  <a:pt x="887221" y="157749"/>
                </a:cubicBezTo>
                <a:cubicBezTo>
                  <a:pt x="943342" y="157749"/>
                  <a:pt x="988310" y="169254"/>
                  <a:pt x="1033279" y="191543"/>
                </a:cubicBezTo>
                <a:cubicBezTo>
                  <a:pt x="1303090" y="270277"/>
                  <a:pt x="1415691" y="506119"/>
                  <a:pt x="1415691" y="753105"/>
                </a:cubicBezTo>
                <a:cubicBezTo>
                  <a:pt x="1415691" y="865274"/>
                  <a:pt x="1381875" y="955153"/>
                  <a:pt x="1381875" y="966298"/>
                </a:cubicBezTo>
                <a:lnTo>
                  <a:pt x="1381875" y="955153"/>
                </a:lnTo>
                <a:cubicBezTo>
                  <a:pt x="1381875" y="955153"/>
                  <a:pt x="1404539" y="887923"/>
                  <a:pt x="1404539" y="798045"/>
                </a:cubicBezTo>
                <a:cubicBezTo>
                  <a:pt x="1404539" y="708526"/>
                  <a:pt x="1370723" y="652082"/>
                  <a:pt x="1314602" y="652082"/>
                </a:cubicBezTo>
                <a:cubicBezTo>
                  <a:pt x="1291938" y="652082"/>
                  <a:pt x="1269633" y="674731"/>
                  <a:pt x="1269633" y="708526"/>
                </a:cubicBezTo>
                <a:cubicBezTo>
                  <a:pt x="1269633" y="764250"/>
                  <a:pt x="1336906" y="764250"/>
                  <a:pt x="1336906" y="887923"/>
                </a:cubicBezTo>
                <a:cubicBezTo>
                  <a:pt x="1336906" y="932863"/>
                  <a:pt x="1325754" y="988947"/>
                  <a:pt x="1314602" y="1033886"/>
                </a:cubicBezTo>
                <a:cubicBezTo>
                  <a:pt x="1235817" y="1292377"/>
                  <a:pt x="988310" y="1415691"/>
                  <a:pt x="752316" y="1415691"/>
                </a:cubicBezTo>
                <a:cubicBezTo>
                  <a:pt x="640074" y="1415691"/>
                  <a:pt x="561289" y="1393401"/>
                  <a:pt x="538625" y="1382256"/>
                </a:cubicBezTo>
                <a:lnTo>
                  <a:pt x="538625" y="1370751"/>
                </a:lnTo>
                <a:cubicBezTo>
                  <a:pt x="550137" y="1382256"/>
                  <a:pt x="617410" y="1404546"/>
                  <a:pt x="696195" y="1404546"/>
                </a:cubicBezTo>
                <a:cubicBezTo>
                  <a:pt x="797284" y="1404546"/>
                  <a:pt x="842253" y="1359606"/>
                  <a:pt x="842253" y="1314667"/>
                </a:cubicBezTo>
                <a:cubicBezTo>
                  <a:pt x="842253" y="1292377"/>
                  <a:pt x="819948" y="1269728"/>
                  <a:pt x="797284" y="1269728"/>
                </a:cubicBezTo>
                <a:cubicBezTo>
                  <a:pt x="741163" y="1269728"/>
                  <a:pt x="730011" y="1337317"/>
                  <a:pt x="617410" y="1337317"/>
                </a:cubicBezTo>
                <a:cubicBezTo>
                  <a:pt x="561289" y="1337317"/>
                  <a:pt x="516321" y="1325812"/>
                  <a:pt x="460200" y="1314667"/>
                </a:cubicBezTo>
                <a:cubicBezTo>
                  <a:pt x="201541" y="1235933"/>
                  <a:pt x="77788" y="988947"/>
                  <a:pt x="77788" y="753105"/>
                </a:cubicBezTo>
                <a:cubicBezTo>
                  <a:pt x="77788" y="629792"/>
                  <a:pt x="111604" y="539913"/>
                  <a:pt x="111604" y="539913"/>
                </a:cubicBezTo>
                <a:lnTo>
                  <a:pt x="122756" y="539913"/>
                </a:lnTo>
                <a:cubicBezTo>
                  <a:pt x="122756" y="551058"/>
                  <a:pt x="100452" y="618647"/>
                  <a:pt x="100452" y="697021"/>
                </a:cubicBezTo>
                <a:cubicBezTo>
                  <a:pt x="100452" y="786540"/>
                  <a:pt x="133909" y="842984"/>
                  <a:pt x="178877" y="842984"/>
                </a:cubicBezTo>
                <a:cubicBezTo>
                  <a:pt x="212693" y="842984"/>
                  <a:pt x="235358" y="820335"/>
                  <a:pt x="235358" y="798045"/>
                </a:cubicBezTo>
                <a:cubicBezTo>
                  <a:pt x="235358" y="741960"/>
                  <a:pt x="167725" y="730816"/>
                  <a:pt x="167725" y="607143"/>
                </a:cubicBezTo>
                <a:cubicBezTo>
                  <a:pt x="167725" y="562203"/>
                  <a:pt x="167725" y="517264"/>
                  <a:pt x="190389" y="461180"/>
                </a:cubicBezTo>
                <a:cubicBezTo>
                  <a:pt x="268814" y="202688"/>
                  <a:pt x="516321" y="79375"/>
                  <a:pt x="752316" y="79375"/>
                </a:cubicBezTo>
                <a:close/>
                <a:moveTo>
                  <a:pt x="753107" y="33787"/>
                </a:moveTo>
                <a:cubicBezTo>
                  <a:pt x="359650" y="33787"/>
                  <a:pt x="33807" y="348298"/>
                  <a:pt x="33807" y="752311"/>
                </a:cubicBezTo>
                <a:cubicBezTo>
                  <a:pt x="33807" y="1145180"/>
                  <a:pt x="359650" y="1459691"/>
                  <a:pt x="753107" y="1459691"/>
                </a:cubicBezTo>
                <a:cubicBezTo>
                  <a:pt x="1146565" y="1459691"/>
                  <a:pt x="1461258" y="1145180"/>
                  <a:pt x="1461258" y="752311"/>
                </a:cubicBezTo>
                <a:cubicBezTo>
                  <a:pt x="1461258" y="359441"/>
                  <a:pt x="1146565" y="33787"/>
                  <a:pt x="753107" y="33787"/>
                </a:cubicBezTo>
                <a:close/>
                <a:moveTo>
                  <a:pt x="753107" y="0"/>
                </a:moveTo>
                <a:cubicBezTo>
                  <a:pt x="1168863" y="0"/>
                  <a:pt x="1495065" y="336796"/>
                  <a:pt x="1495065" y="752311"/>
                </a:cubicBezTo>
                <a:cubicBezTo>
                  <a:pt x="1495065" y="1156682"/>
                  <a:pt x="1168863" y="1493479"/>
                  <a:pt x="753107" y="1493479"/>
                </a:cubicBezTo>
                <a:cubicBezTo>
                  <a:pt x="337352" y="1493479"/>
                  <a:pt x="0" y="1156682"/>
                  <a:pt x="0" y="752311"/>
                </a:cubicBezTo>
                <a:cubicBezTo>
                  <a:pt x="0" y="336796"/>
                  <a:pt x="337352" y="0"/>
                  <a:pt x="753107" y="0"/>
                </a:cubicBezTo>
                <a:close/>
              </a:path>
            </a:pathLst>
          </a:custGeom>
          <a:solidFill>
            <a:srgbClr val="FE5000"/>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anchor="ctr">
            <a:noAutofit/>
          </a:bodyPr>
          <a:lstStyle/>
          <a:p>
            <a:pPr defTabSz="445770" fontAlgn="base" hangingPunct="0">
              <a:lnSpc>
                <a:spcPct val="93000"/>
              </a:lnSpc>
              <a:spcBef>
                <a:spcPct val="0"/>
              </a:spcBef>
              <a:spcAft>
                <a:spcPct val="0"/>
              </a:spcAft>
              <a:buClr>
                <a:srgbClr val="000000"/>
              </a:buClr>
              <a:buSzPct val="100000"/>
              <a:buFont typeface="Times New Roman" charset="0"/>
              <a:buNone/>
            </a:pPr>
            <a:endParaRPr lang="en-US" sz="1755">
              <a:solidFill>
                <a:srgbClr val="000000"/>
              </a:solidFill>
              <a:latin typeface="Arial" charset="0"/>
              <a:ea typeface="SimSun"/>
              <a:cs typeface="SimSun"/>
            </a:endParaRPr>
          </a:p>
        </p:txBody>
      </p:sp>
    </p:spTree>
    <p:extLst>
      <p:ext uri="{BB962C8B-B14F-4D97-AF65-F5344CB8AC3E}">
        <p14:creationId xmlns:p14="http://schemas.microsoft.com/office/powerpoint/2010/main" val="12467063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Title 1">
    <p:spTree>
      <p:nvGrpSpPr>
        <p:cNvPr id="1" name=""/>
        <p:cNvGrpSpPr/>
        <p:nvPr/>
      </p:nvGrpSpPr>
      <p:grpSpPr>
        <a:xfrm>
          <a:off x="0" y="0"/>
          <a:ext cx="0" cy="0"/>
          <a:chOff x="0" y="0"/>
          <a:chExt cx="0" cy="0"/>
        </a:xfrm>
      </p:grpSpPr>
      <p:sp>
        <p:nvSpPr>
          <p:cNvPr id="16" name="Title 15"/>
          <p:cNvSpPr>
            <a:spLocks noGrp="1"/>
          </p:cNvSpPr>
          <p:nvPr>
            <p:ph type="title" hasCustomPrompt="1"/>
          </p:nvPr>
        </p:nvSpPr>
        <p:spPr>
          <a:xfrm>
            <a:off x="482918" y="4114800"/>
            <a:ext cx="10921365" cy="914400"/>
          </a:xfrm>
        </p:spPr>
        <p:txBody>
          <a:bodyPr/>
          <a:lstStyle>
            <a:lvl1pPr>
              <a:defRPr sz="4680" baseline="0">
                <a:solidFill>
                  <a:schemeClr val="accent1"/>
                </a:solidFill>
              </a:defRPr>
            </a:lvl1pPr>
          </a:lstStyle>
          <a:p>
            <a:r>
              <a:rPr lang="en-US" dirty="0"/>
              <a:t>Section title 1 layout</a:t>
            </a:r>
          </a:p>
        </p:txBody>
      </p:sp>
      <p:sp>
        <p:nvSpPr>
          <p:cNvPr id="20" name="Slide Number Placeholder 19"/>
          <p:cNvSpPr>
            <a:spLocks noGrp="1"/>
          </p:cNvSpPr>
          <p:nvPr>
            <p:ph type="sldNum" sz="quarter" idx="10"/>
          </p:nvPr>
        </p:nvSpPr>
        <p:spPr/>
        <p:txBody>
          <a:bodyPr/>
          <a:lstStyle>
            <a:lvl1pPr>
              <a:defRPr>
                <a:solidFill>
                  <a:schemeClr val="accent1"/>
                </a:solidFill>
              </a:defRPr>
            </a:lvl1pPr>
          </a:lstStyle>
          <a:p>
            <a:r>
              <a:rPr lang="en-CA" dirty="0"/>
              <a:t>|  </a:t>
            </a:r>
            <a:fld id="{00E6A5BD-C011-4A45-AA3A-201790FB7F2B}" type="slidenum">
              <a:rPr lang="en-CA" smtClean="0"/>
              <a:pPr/>
              <a:t>‹#›</a:t>
            </a:fld>
            <a:endParaRPr lang="en-CA" dirty="0"/>
          </a:p>
        </p:txBody>
      </p:sp>
      <p:sp>
        <p:nvSpPr>
          <p:cNvPr id="22" name="Picture Placeholder 21"/>
          <p:cNvSpPr>
            <a:spLocks noGrp="1"/>
          </p:cNvSpPr>
          <p:nvPr>
            <p:ph type="pic" sz="quarter" idx="11"/>
          </p:nvPr>
        </p:nvSpPr>
        <p:spPr>
          <a:xfrm>
            <a:off x="0" y="0"/>
            <a:ext cx="11887200" cy="3437681"/>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 name="connsiteX4" fmla="*/ 0 w 12192000"/>
              <a:gd name="connsiteY4" fmla="*/ 0 h 3429000"/>
              <a:gd name="connsiteX0" fmla="*/ 0 w 12192000"/>
              <a:gd name="connsiteY0" fmla="*/ 0 h 3437681"/>
              <a:gd name="connsiteX1" fmla="*/ 12192000 w 12192000"/>
              <a:gd name="connsiteY1" fmla="*/ 0 h 3437681"/>
              <a:gd name="connsiteX2" fmla="*/ 12192000 w 12192000"/>
              <a:gd name="connsiteY2" fmla="*/ 3429000 h 3437681"/>
              <a:gd name="connsiteX3" fmla="*/ 7743463 w 12192000"/>
              <a:gd name="connsiteY3" fmla="*/ 3437681 h 3437681"/>
              <a:gd name="connsiteX4" fmla="*/ 0 w 12192000"/>
              <a:gd name="connsiteY4" fmla="*/ 3429000 h 3437681"/>
              <a:gd name="connsiteX5" fmla="*/ 0 w 12192000"/>
              <a:gd name="connsiteY5" fmla="*/ 0 h 3437681"/>
              <a:gd name="connsiteX0" fmla="*/ 0 w 12192000"/>
              <a:gd name="connsiteY0" fmla="*/ 0 h 3437681"/>
              <a:gd name="connsiteX1" fmla="*/ 12192000 w 12192000"/>
              <a:gd name="connsiteY1" fmla="*/ 0 h 3437681"/>
              <a:gd name="connsiteX2" fmla="*/ 12192000 w 12192000"/>
              <a:gd name="connsiteY2" fmla="*/ 3429000 h 3437681"/>
              <a:gd name="connsiteX3" fmla="*/ 7743463 w 12192000"/>
              <a:gd name="connsiteY3" fmla="*/ 3437681 h 3437681"/>
              <a:gd name="connsiteX4" fmla="*/ 0 w 12192000"/>
              <a:gd name="connsiteY4" fmla="*/ 1820119 h 3437681"/>
              <a:gd name="connsiteX5" fmla="*/ 0 w 12192000"/>
              <a:gd name="connsiteY5" fmla="*/ 0 h 3437681"/>
              <a:gd name="connsiteX0" fmla="*/ 0 w 12192000"/>
              <a:gd name="connsiteY0" fmla="*/ 0 h 3437681"/>
              <a:gd name="connsiteX1" fmla="*/ 12192000 w 12192000"/>
              <a:gd name="connsiteY1" fmla="*/ 0 h 3437681"/>
              <a:gd name="connsiteX2" fmla="*/ 12192000 w 12192000"/>
              <a:gd name="connsiteY2" fmla="*/ 3429000 h 3437681"/>
              <a:gd name="connsiteX3" fmla="*/ 9097701 w 12192000"/>
              <a:gd name="connsiteY3" fmla="*/ 3437681 h 3437681"/>
              <a:gd name="connsiteX4" fmla="*/ 0 w 12192000"/>
              <a:gd name="connsiteY4" fmla="*/ 1820119 h 3437681"/>
              <a:gd name="connsiteX5" fmla="*/ 0 w 12192000"/>
              <a:gd name="connsiteY5" fmla="*/ 0 h 3437681"/>
              <a:gd name="connsiteX0" fmla="*/ 0 w 12192000"/>
              <a:gd name="connsiteY0" fmla="*/ 0 h 3437681"/>
              <a:gd name="connsiteX1" fmla="*/ 12192000 w 12192000"/>
              <a:gd name="connsiteY1" fmla="*/ 0 h 3437681"/>
              <a:gd name="connsiteX2" fmla="*/ 12192000 w 12192000"/>
              <a:gd name="connsiteY2" fmla="*/ 1831693 h 3437681"/>
              <a:gd name="connsiteX3" fmla="*/ 9097701 w 12192000"/>
              <a:gd name="connsiteY3" fmla="*/ 3437681 h 3437681"/>
              <a:gd name="connsiteX4" fmla="*/ 0 w 12192000"/>
              <a:gd name="connsiteY4" fmla="*/ 1820119 h 3437681"/>
              <a:gd name="connsiteX5" fmla="*/ 0 w 12192000"/>
              <a:gd name="connsiteY5" fmla="*/ 0 h 3437681"/>
              <a:gd name="connsiteX0" fmla="*/ 0 w 12192000"/>
              <a:gd name="connsiteY0" fmla="*/ 0 h 3437681"/>
              <a:gd name="connsiteX1" fmla="*/ 12192000 w 12192000"/>
              <a:gd name="connsiteY1" fmla="*/ 0 h 3437681"/>
              <a:gd name="connsiteX2" fmla="*/ 12192000 w 12192000"/>
              <a:gd name="connsiteY2" fmla="*/ 1831693 h 3437681"/>
              <a:gd name="connsiteX3" fmla="*/ 9097701 w 12192000"/>
              <a:gd name="connsiteY3" fmla="*/ 3437681 h 3437681"/>
              <a:gd name="connsiteX4" fmla="*/ 0 w 12192000"/>
              <a:gd name="connsiteY4" fmla="*/ 2306256 h 3437681"/>
              <a:gd name="connsiteX5" fmla="*/ 0 w 12192000"/>
              <a:gd name="connsiteY5" fmla="*/ 0 h 343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437681">
                <a:moveTo>
                  <a:pt x="0" y="0"/>
                </a:moveTo>
                <a:lnTo>
                  <a:pt x="12192000" y="0"/>
                </a:lnTo>
                <a:lnTo>
                  <a:pt x="12192000" y="1831693"/>
                </a:lnTo>
                <a:lnTo>
                  <a:pt x="9097701" y="3437681"/>
                </a:lnTo>
                <a:lnTo>
                  <a:pt x="0" y="2306256"/>
                </a:lnTo>
                <a:lnTo>
                  <a:pt x="0" y="0"/>
                </a:lnTo>
                <a:close/>
              </a:path>
            </a:pathLst>
          </a:custGeom>
          <a:solidFill>
            <a:schemeClr val="bg2"/>
          </a:solidFill>
          <a:ln>
            <a:noFill/>
          </a:ln>
        </p:spPr>
        <p:txBody>
          <a:bodyPr/>
          <a:lstStyle/>
          <a:p>
            <a:r>
              <a:rPr lang="en-US"/>
              <a:t>Click icon to add picture</a:t>
            </a:r>
          </a:p>
        </p:txBody>
      </p:sp>
      <p:sp>
        <p:nvSpPr>
          <p:cNvPr id="25" name="Freeform 24"/>
          <p:cNvSpPr>
            <a:spLocks noChangeAspect="1" noChangeArrowheads="1"/>
          </p:cNvSpPr>
          <p:nvPr userDrawn="1"/>
        </p:nvSpPr>
        <p:spPr bwMode="auto">
          <a:xfrm>
            <a:off x="482918" y="6363882"/>
            <a:ext cx="1292495" cy="320040"/>
          </a:xfrm>
          <a:custGeom>
            <a:avLst/>
            <a:gdLst>
              <a:gd name="connsiteX0" fmla="*/ 617180 w 6186130"/>
              <a:gd name="connsiteY0" fmla="*/ 798513 h 1493479"/>
              <a:gd name="connsiteX1" fmla="*/ 460944 w 6186130"/>
              <a:gd name="connsiteY1" fmla="*/ 1077556 h 1493479"/>
              <a:gd name="connsiteX2" fmla="*/ 404813 w 6186130"/>
              <a:gd name="connsiteY2" fmla="*/ 1021819 h 1493479"/>
              <a:gd name="connsiteX3" fmla="*/ 617180 w 6186130"/>
              <a:gd name="connsiteY3" fmla="*/ 798513 h 1493479"/>
              <a:gd name="connsiteX4" fmla="*/ 5241925 w 6186130"/>
              <a:gd name="connsiteY4" fmla="*/ 675084 h 1493479"/>
              <a:gd name="connsiteX5" fmla="*/ 5141097 w 6186130"/>
              <a:gd name="connsiteY5" fmla="*/ 786660 h 1493479"/>
              <a:gd name="connsiteX6" fmla="*/ 5342753 w 6186130"/>
              <a:gd name="connsiteY6" fmla="*/ 786660 h 1493479"/>
              <a:gd name="connsiteX7" fmla="*/ 5241925 w 6186130"/>
              <a:gd name="connsiteY7" fmla="*/ 675084 h 1493479"/>
              <a:gd name="connsiteX8" fmla="*/ 3530600 w 6186130"/>
              <a:gd name="connsiteY8" fmla="*/ 675084 h 1493479"/>
              <a:gd name="connsiteX9" fmla="*/ 3440896 w 6186130"/>
              <a:gd name="connsiteY9" fmla="*/ 786660 h 1493479"/>
              <a:gd name="connsiteX10" fmla="*/ 3631428 w 6186130"/>
              <a:gd name="connsiteY10" fmla="*/ 786660 h 1493479"/>
              <a:gd name="connsiteX11" fmla="*/ 3530600 w 6186130"/>
              <a:gd name="connsiteY11" fmla="*/ 675084 h 1493479"/>
              <a:gd name="connsiteX12" fmla="*/ 4466008 w 6186130"/>
              <a:gd name="connsiteY12" fmla="*/ 641351 h 1493479"/>
              <a:gd name="connsiteX13" fmla="*/ 4499382 w 6186130"/>
              <a:gd name="connsiteY13" fmla="*/ 641351 h 1493479"/>
              <a:gd name="connsiteX14" fmla="*/ 4510866 w 6186130"/>
              <a:gd name="connsiteY14" fmla="*/ 652473 h 1493479"/>
              <a:gd name="connsiteX15" fmla="*/ 4510866 w 6186130"/>
              <a:gd name="connsiteY15" fmla="*/ 865227 h 1493479"/>
              <a:gd name="connsiteX16" fmla="*/ 4589098 w 6186130"/>
              <a:gd name="connsiteY16" fmla="*/ 954921 h 1493479"/>
              <a:gd name="connsiteX17" fmla="*/ 4678813 w 6186130"/>
              <a:gd name="connsiteY17" fmla="*/ 910074 h 1493479"/>
              <a:gd name="connsiteX18" fmla="*/ 4678813 w 6186130"/>
              <a:gd name="connsiteY18" fmla="*/ 652473 h 1493479"/>
              <a:gd name="connsiteX19" fmla="*/ 4690296 w 6186130"/>
              <a:gd name="connsiteY19" fmla="*/ 641351 h 1493479"/>
              <a:gd name="connsiteX20" fmla="*/ 4723670 w 6186130"/>
              <a:gd name="connsiteY20" fmla="*/ 641351 h 1493479"/>
              <a:gd name="connsiteX21" fmla="*/ 4735154 w 6186130"/>
              <a:gd name="connsiteY21" fmla="*/ 652473 h 1493479"/>
              <a:gd name="connsiteX22" fmla="*/ 4735154 w 6186130"/>
              <a:gd name="connsiteY22" fmla="*/ 977523 h 1493479"/>
              <a:gd name="connsiteX23" fmla="*/ 4723670 w 6186130"/>
              <a:gd name="connsiteY23" fmla="*/ 999767 h 1493479"/>
              <a:gd name="connsiteX24" fmla="*/ 4701421 w 6186130"/>
              <a:gd name="connsiteY24" fmla="*/ 999767 h 1493479"/>
              <a:gd name="connsiteX25" fmla="*/ 4678813 w 6186130"/>
              <a:gd name="connsiteY25" fmla="*/ 977523 h 1493479"/>
              <a:gd name="connsiteX26" fmla="*/ 4678813 w 6186130"/>
              <a:gd name="connsiteY26" fmla="*/ 954921 h 1493479"/>
              <a:gd name="connsiteX27" fmla="*/ 4577973 w 6186130"/>
              <a:gd name="connsiteY27" fmla="*/ 999767 h 1493479"/>
              <a:gd name="connsiteX28" fmla="*/ 4454525 w 6186130"/>
              <a:gd name="connsiteY28" fmla="*/ 865227 h 1493479"/>
              <a:gd name="connsiteX29" fmla="*/ 4454525 w 6186130"/>
              <a:gd name="connsiteY29" fmla="*/ 652473 h 1493479"/>
              <a:gd name="connsiteX30" fmla="*/ 4466008 w 6186130"/>
              <a:gd name="connsiteY30" fmla="*/ 641351 h 1493479"/>
              <a:gd name="connsiteX31" fmla="*/ 5588935 w 6186130"/>
              <a:gd name="connsiteY31" fmla="*/ 630238 h 1493479"/>
              <a:gd name="connsiteX32" fmla="*/ 5700394 w 6186130"/>
              <a:gd name="connsiteY32" fmla="*/ 663962 h 1493479"/>
              <a:gd name="connsiteX33" fmla="*/ 5700394 w 6186130"/>
              <a:gd name="connsiteY33" fmla="*/ 675084 h 1493479"/>
              <a:gd name="connsiteX34" fmla="*/ 5689320 w 6186130"/>
              <a:gd name="connsiteY34" fmla="*/ 697328 h 1493479"/>
              <a:gd name="connsiteX35" fmla="*/ 5666813 w 6186130"/>
              <a:gd name="connsiteY35" fmla="*/ 697328 h 1493479"/>
              <a:gd name="connsiteX36" fmla="*/ 5588935 w 6186130"/>
              <a:gd name="connsiteY36" fmla="*/ 675084 h 1493479"/>
              <a:gd name="connsiteX37" fmla="*/ 5510699 w 6186130"/>
              <a:gd name="connsiteY37" fmla="*/ 731052 h 1493479"/>
              <a:gd name="connsiteX38" fmla="*/ 5588935 w 6186130"/>
              <a:gd name="connsiteY38" fmla="*/ 786660 h 1493479"/>
              <a:gd name="connsiteX39" fmla="*/ 5711469 w 6186130"/>
              <a:gd name="connsiteY39" fmla="*/ 898954 h 1493479"/>
              <a:gd name="connsiteX40" fmla="*/ 5577503 w 6186130"/>
              <a:gd name="connsiteY40" fmla="*/ 999767 h 1493479"/>
              <a:gd name="connsiteX41" fmla="*/ 5454969 w 6186130"/>
              <a:gd name="connsiteY41" fmla="*/ 966043 h 1493479"/>
              <a:gd name="connsiteX42" fmla="*/ 5443538 w 6186130"/>
              <a:gd name="connsiteY42" fmla="*/ 943800 h 1493479"/>
              <a:gd name="connsiteX43" fmla="*/ 5466044 w 6186130"/>
              <a:gd name="connsiteY43" fmla="*/ 921198 h 1493479"/>
              <a:gd name="connsiteX44" fmla="*/ 5477118 w 6186130"/>
              <a:gd name="connsiteY44" fmla="*/ 921198 h 1493479"/>
              <a:gd name="connsiteX45" fmla="*/ 5577503 w 6186130"/>
              <a:gd name="connsiteY45" fmla="*/ 954922 h 1493479"/>
              <a:gd name="connsiteX46" fmla="*/ 5655739 w 6186130"/>
              <a:gd name="connsiteY46" fmla="*/ 898954 h 1493479"/>
              <a:gd name="connsiteX47" fmla="*/ 5566429 w 6186130"/>
              <a:gd name="connsiteY47" fmla="*/ 842987 h 1493479"/>
              <a:gd name="connsiteX48" fmla="*/ 5454969 w 6186130"/>
              <a:gd name="connsiteY48" fmla="*/ 731052 h 1493479"/>
              <a:gd name="connsiteX49" fmla="*/ 5588935 w 6186130"/>
              <a:gd name="connsiteY49" fmla="*/ 630238 h 1493479"/>
              <a:gd name="connsiteX50" fmla="*/ 5241925 w 6186130"/>
              <a:gd name="connsiteY50" fmla="*/ 630238 h 1493479"/>
              <a:gd name="connsiteX51" fmla="*/ 5398729 w 6186130"/>
              <a:gd name="connsiteY51" fmla="*/ 809263 h 1493479"/>
              <a:gd name="connsiteX52" fmla="*/ 5398729 w 6186130"/>
              <a:gd name="connsiteY52" fmla="*/ 820384 h 1493479"/>
              <a:gd name="connsiteX53" fmla="*/ 5387606 w 6186130"/>
              <a:gd name="connsiteY53" fmla="*/ 831506 h 1493479"/>
              <a:gd name="connsiteX54" fmla="*/ 5141097 w 6186130"/>
              <a:gd name="connsiteY54" fmla="*/ 831506 h 1493479"/>
              <a:gd name="connsiteX55" fmla="*/ 5253049 w 6186130"/>
              <a:gd name="connsiteY55" fmla="*/ 954922 h 1493479"/>
              <a:gd name="connsiteX56" fmla="*/ 5342753 w 6186130"/>
              <a:gd name="connsiteY56" fmla="*/ 932678 h 1493479"/>
              <a:gd name="connsiteX57" fmla="*/ 5353877 w 6186130"/>
              <a:gd name="connsiteY57" fmla="*/ 932678 h 1493479"/>
              <a:gd name="connsiteX58" fmla="*/ 5365359 w 6186130"/>
              <a:gd name="connsiteY58" fmla="*/ 943800 h 1493479"/>
              <a:gd name="connsiteX59" fmla="*/ 5365359 w 6186130"/>
              <a:gd name="connsiteY59" fmla="*/ 966043 h 1493479"/>
              <a:gd name="connsiteX60" fmla="*/ 5253049 w 6186130"/>
              <a:gd name="connsiteY60" fmla="*/ 999767 h 1493479"/>
              <a:gd name="connsiteX61" fmla="*/ 5084763 w 6186130"/>
              <a:gd name="connsiteY61" fmla="*/ 820384 h 1493479"/>
              <a:gd name="connsiteX62" fmla="*/ 5241925 w 6186130"/>
              <a:gd name="connsiteY62" fmla="*/ 630238 h 1493479"/>
              <a:gd name="connsiteX63" fmla="*/ 5004797 w 6186130"/>
              <a:gd name="connsiteY63" fmla="*/ 630238 h 1493479"/>
              <a:gd name="connsiteX64" fmla="*/ 5038041 w 6186130"/>
              <a:gd name="connsiteY64" fmla="*/ 630238 h 1493479"/>
              <a:gd name="connsiteX65" fmla="*/ 5049480 w 6186130"/>
              <a:gd name="connsiteY65" fmla="*/ 652482 h 1493479"/>
              <a:gd name="connsiteX66" fmla="*/ 5038041 w 6186130"/>
              <a:gd name="connsiteY66" fmla="*/ 675084 h 1493479"/>
              <a:gd name="connsiteX67" fmla="*/ 5026960 w 6186130"/>
              <a:gd name="connsiteY67" fmla="*/ 686206 h 1493479"/>
              <a:gd name="connsiteX68" fmla="*/ 4993358 w 6186130"/>
              <a:gd name="connsiteY68" fmla="*/ 686206 h 1493479"/>
              <a:gd name="connsiteX69" fmla="*/ 4915429 w 6186130"/>
              <a:gd name="connsiteY69" fmla="*/ 731052 h 1493479"/>
              <a:gd name="connsiteX70" fmla="*/ 4915429 w 6186130"/>
              <a:gd name="connsiteY70" fmla="*/ 977524 h 1493479"/>
              <a:gd name="connsiteX71" fmla="*/ 4892908 w 6186130"/>
              <a:gd name="connsiteY71" fmla="*/ 999767 h 1493479"/>
              <a:gd name="connsiteX72" fmla="*/ 4870745 w 6186130"/>
              <a:gd name="connsiteY72" fmla="*/ 999767 h 1493479"/>
              <a:gd name="connsiteX73" fmla="*/ 4848225 w 6186130"/>
              <a:gd name="connsiteY73" fmla="*/ 977524 h 1493479"/>
              <a:gd name="connsiteX74" fmla="*/ 4848225 w 6186130"/>
              <a:gd name="connsiteY74" fmla="*/ 652482 h 1493479"/>
              <a:gd name="connsiteX75" fmla="*/ 4870745 w 6186130"/>
              <a:gd name="connsiteY75" fmla="*/ 641360 h 1493479"/>
              <a:gd name="connsiteX76" fmla="*/ 4892908 w 6186130"/>
              <a:gd name="connsiteY76" fmla="*/ 641360 h 1493479"/>
              <a:gd name="connsiteX77" fmla="*/ 4903990 w 6186130"/>
              <a:gd name="connsiteY77" fmla="*/ 652482 h 1493479"/>
              <a:gd name="connsiteX78" fmla="*/ 4903990 w 6186130"/>
              <a:gd name="connsiteY78" fmla="*/ 686206 h 1493479"/>
              <a:gd name="connsiteX79" fmla="*/ 5004797 w 6186130"/>
              <a:gd name="connsiteY79" fmla="*/ 630238 h 1493479"/>
              <a:gd name="connsiteX80" fmla="*/ 3946548 w 6186130"/>
              <a:gd name="connsiteY80" fmla="*/ 630238 h 1493479"/>
              <a:gd name="connsiteX81" fmla="*/ 4069991 w 6186130"/>
              <a:gd name="connsiteY81" fmla="*/ 764417 h 1493479"/>
              <a:gd name="connsiteX82" fmla="*/ 4069991 w 6186130"/>
              <a:gd name="connsiteY82" fmla="*/ 977524 h 1493479"/>
              <a:gd name="connsiteX83" fmla="*/ 4058867 w 6186130"/>
              <a:gd name="connsiteY83" fmla="*/ 999767 h 1493479"/>
              <a:gd name="connsiteX84" fmla="*/ 4025135 w 6186130"/>
              <a:gd name="connsiteY84" fmla="*/ 999767 h 1493479"/>
              <a:gd name="connsiteX85" fmla="*/ 4014011 w 6186130"/>
              <a:gd name="connsiteY85" fmla="*/ 977524 h 1493479"/>
              <a:gd name="connsiteX86" fmla="*/ 4014011 w 6186130"/>
              <a:gd name="connsiteY86" fmla="*/ 775539 h 1493479"/>
              <a:gd name="connsiteX87" fmla="*/ 3935424 w 6186130"/>
              <a:gd name="connsiteY87" fmla="*/ 675084 h 1493479"/>
              <a:gd name="connsiteX88" fmla="*/ 3845713 w 6186130"/>
              <a:gd name="connsiteY88" fmla="*/ 731052 h 1493479"/>
              <a:gd name="connsiteX89" fmla="*/ 3845713 w 6186130"/>
              <a:gd name="connsiteY89" fmla="*/ 977524 h 1493479"/>
              <a:gd name="connsiteX90" fmla="*/ 3823105 w 6186130"/>
              <a:gd name="connsiteY90" fmla="*/ 999767 h 1493479"/>
              <a:gd name="connsiteX91" fmla="*/ 3800857 w 6186130"/>
              <a:gd name="connsiteY91" fmla="*/ 999767 h 1493479"/>
              <a:gd name="connsiteX92" fmla="*/ 3778250 w 6186130"/>
              <a:gd name="connsiteY92" fmla="*/ 977524 h 1493479"/>
              <a:gd name="connsiteX93" fmla="*/ 3778250 w 6186130"/>
              <a:gd name="connsiteY93" fmla="*/ 652482 h 1493479"/>
              <a:gd name="connsiteX94" fmla="*/ 3800857 w 6186130"/>
              <a:gd name="connsiteY94" fmla="*/ 641360 h 1493479"/>
              <a:gd name="connsiteX95" fmla="*/ 3823105 w 6186130"/>
              <a:gd name="connsiteY95" fmla="*/ 641360 h 1493479"/>
              <a:gd name="connsiteX96" fmla="*/ 3834588 w 6186130"/>
              <a:gd name="connsiteY96" fmla="*/ 652482 h 1493479"/>
              <a:gd name="connsiteX97" fmla="*/ 3834588 w 6186130"/>
              <a:gd name="connsiteY97" fmla="*/ 675084 h 1493479"/>
              <a:gd name="connsiteX98" fmla="*/ 3946548 w 6186130"/>
              <a:gd name="connsiteY98" fmla="*/ 630238 h 1493479"/>
              <a:gd name="connsiteX99" fmla="*/ 3541724 w 6186130"/>
              <a:gd name="connsiteY99" fmla="*/ 630238 h 1493479"/>
              <a:gd name="connsiteX100" fmla="*/ 3687404 w 6186130"/>
              <a:gd name="connsiteY100" fmla="*/ 809263 h 1493479"/>
              <a:gd name="connsiteX101" fmla="*/ 3687404 w 6186130"/>
              <a:gd name="connsiteY101" fmla="*/ 820384 h 1493479"/>
              <a:gd name="connsiteX102" fmla="*/ 3676281 w 6186130"/>
              <a:gd name="connsiteY102" fmla="*/ 831506 h 1493479"/>
              <a:gd name="connsiteX103" fmla="*/ 3440896 w 6186130"/>
              <a:gd name="connsiteY103" fmla="*/ 831506 h 1493479"/>
              <a:gd name="connsiteX104" fmla="*/ 3552847 w 6186130"/>
              <a:gd name="connsiteY104" fmla="*/ 954922 h 1493479"/>
              <a:gd name="connsiteX105" fmla="*/ 3631428 w 6186130"/>
              <a:gd name="connsiteY105" fmla="*/ 932678 h 1493479"/>
              <a:gd name="connsiteX106" fmla="*/ 3654034 w 6186130"/>
              <a:gd name="connsiteY106" fmla="*/ 932678 h 1493479"/>
              <a:gd name="connsiteX107" fmla="*/ 3665157 w 6186130"/>
              <a:gd name="connsiteY107" fmla="*/ 943800 h 1493479"/>
              <a:gd name="connsiteX108" fmla="*/ 3665157 w 6186130"/>
              <a:gd name="connsiteY108" fmla="*/ 966043 h 1493479"/>
              <a:gd name="connsiteX109" fmla="*/ 3552847 w 6186130"/>
              <a:gd name="connsiteY109" fmla="*/ 999767 h 1493479"/>
              <a:gd name="connsiteX110" fmla="*/ 3373438 w 6186130"/>
              <a:gd name="connsiteY110" fmla="*/ 820384 h 1493479"/>
              <a:gd name="connsiteX111" fmla="*/ 3541724 w 6186130"/>
              <a:gd name="connsiteY111" fmla="*/ 630238 h 1493479"/>
              <a:gd name="connsiteX112" fmla="*/ 5938413 w 6186130"/>
              <a:gd name="connsiteY112" fmla="*/ 550863 h 1493479"/>
              <a:gd name="connsiteX113" fmla="*/ 5960709 w 6186130"/>
              <a:gd name="connsiteY113" fmla="*/ 573421 h 1493479"/>
              <a:gd name="connsiteX114" fmla="*/ 5960709 w 6186130"/>
              <a:gd name="connsiteY114" fmla="*/ 696236 h 1493479"/>
              <a:gd name="connsiteX115" fmla="*/ 5938413 w 6186130"/>
              <a:gd name="connsiteY115" fmla="*/ 729893 h 1493479"/>
              <a:gd name="connsiteX116" fmla="*/ 5905500 w 6186130"/>
              <a:gd name="connsiteY116" fmla="*/ 696236 h 1493479"/>
              <a:gd name="connsiteX117" fmla="*/ 5905500 w 6186130"/>
              <a:gd name="connsiteY117" fmla="*/ 573421 h 1493479"/>
              <a:gd name="connsiteX118" fmla="*/ 5938413 w 6186130"/>
              <a:gd name="connsiteY118" fmla="*/ 550863 h 1493479"/>
              <a:gd name="connsiteX119" fmla="*/ 4216810 w 6186130"/>
              <a:gd name="connsiteY119" fmla="*/ 539751 h 1493479"/>
              <a:gd name="connsiteX120" fmla="*/ 4250375 w 6186130"/>
              <a:gd name="connsiteY120" fmla="*/ 539751 h 1493479"/>
              <a:gd name="connsiteX121" fmla="*/ 4261444 w 6186130"/>
              <a:gd name="connsiteY121" fmla="*/ 550854 h 1493479"/>
              <a:gd name="connsiteX122" fmla="*/ 4261444 w 6186130"/>
              <a:gd name="connsiteY122" fmla="*/ 640391 h 1493479"/>
              <a:gd name="connsiteX123" fmla="*/ 4361780 w 6186130"/>
              <a:gd name="connsiteY123" fmla="*/ 640391 h 1493479"/>
              <a:gd name="connsiteX124" fmla="*/ 4373206 w 6186130"/>
              <a:gd name="connsiteY124" fmla="*/ 651494 h 1493479"/>
              <a:gd name="connsiteX125" fmla="*/ 4373206 w 6186130"/>
              <a:gd name="connsiteY125" fmla="*/ 662954 h 1493479"/>
              <a:gd name="connsiteX126" fmla="*/ 4361780 w 6186130"/>
              <a:gd name="connsiteY126" fmla="*/ 685159 h 1493479"/>
              <a:gd name="connsiteX127" fmla="*/ 4261444 w 6186130"/>
              <a:gd name="connsiteY127" fmla="*/ 685159 h 1493479"/>
              <a:gd name="connsiteX128" fmla="*/ 4261444 w 6186130"/>
              <a:gd name="connsiteY128" fmla="*/ 886439 h 1493479"/>
              <a:gd name="connsiteX129" fmla="*/ 4306077 w 6186130"/>
              <a:gd name="connsiteY129" fmla="*/ 953413 h 1493479"/>
              <a:gd name="connsiteX130" fmla="*/ 4350710 w 6186130"/>
              <a:gd name="connsiteY130" fmla="*/ 942310 h 1493479"/>
              <a:gd name="connsiteX131" fmla="*/ 4361780 w 6186130"/>
              <a:gd name="connsiteY131" fmla="*/ 942310 h 1493479"/>
              <a:gd name="connsiteX132" fmla="*/ 4373206 w 6186130"/>
              <a:gd name="connsiteY132" fmla="*/ 964515 h 1493479"/>
              <a:gd name="connsiteX133" fmla="*/ 4361780 w 6186130"/>
              <a:gd name="connsiteY133" fmla="*/ 987078 h 1493479"/>
              <a:gd name="connsiteX134" fmla="*/ 4295008 w 6186130"/>
              <a:gd name="connsiteY134" fmla="*/ 998181 h 1493479"/>
              <a:gd name="connsiteX135" fmla="*/ 4205741 w 6186130"/>
              <a:gd name="connsiteY135" fmla="*/ 897541 h 1493479"/>
              <a:gd name="connsiteX136" fmla="*/ 4205741 w 6186130"/>
              <a:gd name="connsiteY136" fmla="*/ 685159 h 1493479"/>
              <a:gd name="connsiteX137" fmla="*/ 4150039 w 6186130"/>
              <a:gd name="connsiteY137" fmla="*/ 685159 h 1493479"/>
              <a:gd name="connsiteX138" fmla="*/ 4138613 w 6186130"/>
              <a:gd name="connsiteY138" fmla="*/ 662954 h 1493479"/>
              <a:gd name="connsiteX139" fmla="*/ 4138613 w 6186130"/>
              <a:gd name="connsiteY139" fmla="*/ 651494 h 1493479"/>
              <a:gd name="connsiteX140" fmla="*/ 4150039 w 6186130"/>
              <a:gd name="connsiteY140" fmla="*/ 640391 h 1493479"/>
              <a:gd name="connsiteX141" fmla="*/ 4205741 w 6186130"/>
              <a:gd name="connsiteY141" fmla="*/ 640391 h 1493479"/>
              <a:gd name="connsiteX142" fmla="*/ 4205741 w 6186130"/>
              <a:gd name="connsiteY142" fmla="*/ 550854 h 1493479"/>
              <a:gd name="connsiteX143" fmla="*/ 4216810 w 6186130"/>
              <a:gd name="connsiteY143" fmla="*/ 539751 h 1493479"/>
              <a:gd name="connsiteX144" fmla="*/ 2968624 w 6186130"/>
              <a:gd name="connsiteY144" fmla="*/ 495301 h 1493479"/>
              <a:gd name="connsiteX145" fmla="*/ 3013427 w 6186130"/>
              <a:gd name="connsiteY145" fmla="*/ 495301 h 1493479"/>
              <a:gd name="connsiteX146" fmla="*/ 3024896 w 6186130"/>
              <a:gd name="connsiteY146" fmla="*/ 517562 h 1493479"/>
              <a:gd name="connsiteX147" fmla="*/ 3158946 w 6186130"/>
              <a:gd name="connsiteY147" fmla="*/ 921135 h 1493479"/>
              <a:gd name="connsiteX148" fmla="*/ 3293354 w 6186130"/>
              <a:gd name="connsiteY148" fmla="*/ 517562 h 1493479"/>
              <a:gd name="connsiteX149" fmla="*/ 3315577 w 6186130"/>
              <a:gd name="connsiteY149" fmla="*/ 495301 h 1493479"/>
              <a:gd name="connsiteX150" fmla="*/ 3349268 w 6186130"/>
              <a:gd name="connsiteY150" fmla="*/ 495301 h 1493479"/>
              <a:gd name="connsiteX151" fmla="*/ 3360379 w 6186130"/>
              <a:gd name="connsiteY151" fmla="*/ 506432 h 1493479"/>
              <a:gd name="connsiteX152" fmla="*/ 3360379 w 6186130"/>
              <a:gd name="connsiteY152" fmla="*/ 517562 h 1493479"/>
              <a:gd name="connsiteX153" fmla="*/ 3192279 w 6186130"/>
              <a:gd name="connsiteY153" fmla="*/ 988637 h 1493479"/>
              <a:gd name="connsiteX154" fmla="*/ 3170057 w 6186130"/>
              <a:gd name="connsiteY154" fmla="*/ 999767 h 1493479"/>
              <a:gd name="connsiteX155" fmla="*/ 3147477 w 6186130"/>
              <a:gd name="connsiteY155" fmla="*/ 999767 h 1493479"/>
              <a:gd name="connsiteX156" fmla="*/ 3125254 w 6186130"/>
              <a:gd name="connsiteY156" fmla="*/ 988637 h 1493479"/>
              <a:gd name="connsiteX157" fmla="*/ 2957513 w 6186130"/>
              <a:gd name="connsiteY157" fmla="*/ 517562 h 1493479"/>
              <a:gd name="connsiteX158" fmla="*/ 2957513 w 6186130"/>
              <a:gd name="connsiteY158" fmla="*/ 506432 h 1493479"/>
              <a:gd name="connsiteX159" fmla="*/ 2463765 w 6186130"/>
              <a:gd name="connsiteY159" fmla="*/ 495301 h 1493479"/>
              <a:gd name="connsiteX160" fmla="*/ 2731766 w 6186130"/>
              <a:gd name="connsiteY160" fmla="*/ 495301 h 1493479"/>
              <a:gd name="connsiteX161" fmla="*/ 2742843 w 6186130"/>
              <a:gd name="connsiteY161" fmla="*/ 517562 h 1493479"/>
              <a:gd name="connsiteX162" fmla="*/ 2742843 w 6186130"/>
              <a:gd name="connsiteY162" fmla="*/ 540183 h 1493479"/>
              <a:gd name="connsiteX163" fmla="*/ 2731766 w 6186130"/>
              <a:gd name="connsiteY163" fmla="*/ 551313 h 1493479"/>
              <a:gd name="connsiteX164" fmla="*/ 2508432 w 6186130"/>
              <a:gd name="connsiteY164" fmla="*/ 551313 h 1493479"/>
              <a:gd name="connsiteX165" fmla="*/ 2508432 w 6186130"/>
              <a:gd name="connsiteY165" fmla="*/ 708577 h 1493479"/>
              <a:gd name="connsiteX166" fmla="*/ 2698177 w 6186130"/>
              <a:gd name="connsiteY166" fmla="*/ 708577 h 1493479"/>
              <a:gd name="connsiteX167" fmla="*/ 2720689 w 6186130"/>
              <a:gd name="connsiteY167" fmla="*/ 730838 h 1493479"/>
              <a:gd name="connsiteX168" fmla="*/ 2720689 w 6186130"/>
              <a:gd name="connsiteY168" fmla="*/ 753099 h 1493479"/>
              <a:gd name="connsiteX169" fmla="*/ 2698177 w 6186130"/>
              <a:gd name="connsiteY169" fmla="*/ 764230 h 1493479"/>
              <a:gd name="connsiteX170" fmla="*/ 2508432 w 6186130"/>
              <a:gd name="connsiteY170" fmla="*/ 764230 h 1493479"/>
              <a:gd name="connsiteX171" fmla="*/ 2508432 w 6186130"/>
              <a:gd name="connsiteY171" fmla="*/ 943755 h 1493479"/>
              <a:gd name="connsiteX172" fmla="*/ 2731766 w 6186130"/>
              <a:gd name="connsiteY172" fmla="*/ 943755 h 1493479"/>
              <a:gd name="connsiteX173" fmla="*/ 2742843 w 6186130"/>
              <a:gd name="connsiteY173" fmla="*/ 954886 h 1493479"/>
              <a:gd name="connsiteX174" fmla="*/ 2742843 w 6186130"/>
              <a:gd name="connsiteY174" fmla="*/ 977506 h 1493479"/>
              <a:gd name="connsiteX175" fmla="*/ 2731766 w 6186130"/>
              <a:gd name="connsiteY175" fmla="*/ 999767 h 1493479"/>
              <a:gd name="connsiteX176" fmla="*/ 2463765 w 6186130"/>
              <a:gd name="connsiteY176" fmla="*/ 999767 h 1493479"/>
              <a:gd name="connsiteX177" fmla="*/ 2452688 w 6186130"/>
              <a:gd name="connsiteY177" fmla="*/ 977506 h 1493479"/>
              <a:gd name="connsiteX178" fmla="*/ 2452688 w 6186130"/>
              <a:gd name="connsiteY178" fmla="*/ 517562 h 1493479"/>
              <a:gd name="connsiteX179" fmla="*/ 2463765 w 6186130"/>
              <a:gd name="connsiteY179" fmla="*/ 495301 h 1493479"/>
              <a:gd name="connsiteX180" fmla="*/ 2170090 w 6186130"/>
              <a:gd name="connsiteY180" fmla="*/ 495301 h 1493479"/>
              <a:gd name="connsiteX181" fmla="*/ 2326581 w 6186130"/>
              <a:gd name="connsiteY181" fmla="*/ 551313 h 1493479"/>
              <a:gd name="connsiteX182" fmla="*/ 2326581 w 6186130"/>
              <a:gd name="connsiteY182" fmla="*/ 562444 h 1493479"/>
              <a:gd name="connsiteX183" fmla="*/ 2304379 w 6186130"/>
              <a:gd name="connsiteY183" fmla="*/ 585064 h 1493479"/>
              <a:gd name="connsiteX184" fmla="*/ 2292919 w 6186130"/>
              <a:gd name="connsiteY184" fmla="*/ 585064 h 1493479"/>
              <a:gd name="connsiteX185" fmla="*/ 2158630 w 6186130"/>
              <a:gd name="connsiteY185" fmla="*/ 551313 h 1493479"/>
              <a:gd name="connsiteX186" fmla="*/ 2002139 w 6186130"/>
              <a:gd name="connsiteY186" fmla="*/ 753099 h 1493479"/>
              <a:gd name="connsiteX187" fmla="*/ 2170090 w 6186130"/>
              <a:gd name="connsiteY187" fmla="*/ 954886 h 1493479"/>
              <a:gd name="connsiteX188" fmla="*/ 2281818 w 6186130"/>
              <a:gd name="connsiteY188" fmla="*/ 921135 h 1493479"/>
              <a:gd name="connsiteX189" fmla="*/ 2281818 w 6186130"/>
              <a:gd name="connsiteY189" fmla="*/ 786491 h 1493479"/>
              <a:gd name="connsiteX190" fmla="*/ 2181191 w 6186130"/>
              <a:gd name="connsiteY190" fmla="*/ 786491 h 1493479"/>
              <a:gd name="connsiteX191" fmla="*/ 2170090 w 6186130"/>
              <a:gd name="connsiteY191" fmla="*/ 764230 h 1493479"/>
              <a:gd name="connsiteX192" fmla="*/ 2170090 w 6186130"/>
              <a:gd name="connsiteY192" fmla="*/ 741969 h 1493479"/>
              <a:gd name="connsiteX193" fmla="*/ 2181191 w 6186130"/>
              <a:gd name="connsiteY193" fmla="*/ 730838 h 1493479"/>
              <a:gd name="connsiteX194" fmla="*/ 2337682 w 6186130"/>
              <a:gd name="connsiteY194" fmla="*/ 730838 h 1493479"/>
              <a:gd name="connsiteX195" fmla="*/ 2349142 w 6186130"/>
              <a:gd name="connsiteY195" fmla="*/ 741969 h 1493479"/>
              <a:gd name="connsiteX196" fmla="*/ 2349142 w 6186130"/>
              <a:gd name="connsiteY196" fmla="*/ 943755 h 1493479"/>
              <a:gd name="connsiteX197" fmla="*/ 2337682 w 6186130"/>
              <a:gd name="connsiteY197" fmla="*/ 966016 h 1493479"/>
              <a:gd name="connsiteX198" fmla="*/ 2170090 w 6186130"/>
              <a:gd name="connsiteY198" fmla="*/ 999767 h 1493479"/>
              <a:gd name="connsiteX199" fmla="*/ 1946275 w 6186130"/>
              <a:gd name="connsiteY199" fmla="*/ 753099 h 1493479"/>
              <a:gd name="connsiteX200" fmla="*/ 2170090 w 6186130"/>
              <a:gd name="connsiteY200" fmla="*/ 495301 h 1493479"/>
              <a:gd name="connsiteX201" fmla="*/ 6040758 w 6186130"/>
              <a:gd name="connsiteY201" fmla="*/ 439738 h 1493479"/>
              <a:gd name="connsiteX202" fmla="*/ 6163572 w 6186130"/>
              <a:gd name="connsiteY202" fmla="*/ 439738 h 1493479"/>
              <a:gd name="connsiteX203" fmla="*/ 6186130 w 6186130"/>
              <a:gd name="connsiteY203" fmla="*/ 472651 h 1493479"/>
              <a:gd name="connsiteX204" fmla="*/ 6163572 w 6186130"/>
              <a:gd name="connsiteY204" fmla="*/ 494947 h 1493479"/>
              <a:gd name="connsiteX205" fmla="*/ 6040758 w 6186130"/>
              <a:gd name="connsiteY205" fmla="*/ 494947 h 1493479"/>
              <a:gd name="connsiteX206" fmla="*/ 6007100 w 6186130"/>
              <a:gd name="connsiteY206" fmla="*/ 472651 h 1493479"/>
              <a:gd name="connsiteX207" fmla="*/ 6040758 w 6186130"/>
              <a:gd name="connsiteY207" fmla="*/ 439738 h 1493479"/>
              <a:gd name="connsiteX208" fmla="*/ 5702274 w 6186130"/>
              <a:gd name="connsiteY208" fmla="*/ 439738 h 1493479"/>
              <a:gd name="connsiteX209" fmla="*/ 5825447 w 6186130"/>
              <a:gd name="connsiteY209" fmla="*/ 439738 h 1493479"/>
              <a:gd name="connsiteX210" fmla="*/ 5859105 w 6186130"/>
              <a:gd name="connsiteY210" fmla="*/ 472651 h 1493479"/>
              <a:gd name="connsiteX211" fmla="*/ 5825447 w 6186130"/>
              <a:gd name="connsiteY211" fmla="*/ 494947 h 1493479"/>
              <a:gd name="connsiteX212" fmla="*/ 5702274 w 6186130"/>
              <a:gd name="connsiteY212" fmla="*/ 494947 h 1493479"/>
              <a:gd name="connsiteX213" fmla="*/ 5680075 w 6186130"/>
              <a:gd name="connsiteY213" fmla="*/ 472651 h 1493479"/>
              <a:gd name="connsiteX214" fmla="*/ 5702274 w 6186130"/>
              <a:gd name="connsiteY214" fmla="*/ 439738 h 1493479"/>
              <a:gd name="connsiteX215" fmla="*/ 997548 w 6186130"/>
              <a:gd name="connsiteY215" fmla="*/ 401698 h 1493479"/>
              <a:gd name="connsiteX216" fmla="*/ 1010916 w 6186130"/>
              <a:gd name="connsiteY216" fmla="*/ 405144 h 1493479"/>
              <a:gd name="connsiteX217" fmla="*/ 922338 w 6186130"/>
              <a:gd name="connsiteY217" fmla="*/ 550505 h 1493479"/>
              <a:gd name="connsiteX218" fmla="*/ 997548 w 6186130"/>
              <a:gd name="connsiteY218" fmla="*/ 401698 h 1493479"/>
              <a:gd name="connsiteX219" fmla="*/ 640693 w 6186130"/>
              <a:gd name="connsiteY219" fmla="*/ 394027 h 1493479"/>
              <a:gd name="connsiteX220" fmla="*/ 528638 w 6186130"/>
              <a:gd name="connsiteY220" fmla="*/ 583844 h 1493479"/>
              <a:gd name="connsiteX221" fmla="*/ 640693 w 6186130"/>
              <a:gd name="connsiteY221" fmla="*/ 394027 h 1493479"/>
              <a:gd name="connsiteX222" fmla="*/ 640074 w 6186130"/>
              <a:gd name="connsiteY222" fmla="*/ 349011 h 1493479"/>
              <a:gd name="connsiteX223" fmla="*/ 460200 w 6186130"/>
              <a:gd name="connsiteY223" fmla="*/ 584853 h 1493479"/>
              <a:gd name="connsiteX224" fmla="*/ 415232 w 6186130"/>
              <a:gd name="connsiteY224" fmla="*/ 528768 h 1493479"/>
              <a:gd name="connsiteX225" fmla="*/ 426384 w 6186130"/>
              <a:gd name="connsiteY225" fmla="*/ 461180 h 1493479"/>
              <a:gd name="connsiteX226" fmla="*/ 415232 w 6186130"/>
              <a:gd name="connsiteY226" fmla="*/ 450035 h 1493479"/>
              <a:gd name="connsiteX227" fmla="*/ 358751 w 6186130"/>
              <a:gd name="connsiteY227" fmla="*/ 539913 h 1493479"/>
              <a:gd name="connsiteX228" fmla="*/ 471352 w 6186130"/>
              <a:gd name="connsiteY228" fmla="*/ 652082 h 1493479"/>
              <a:gd name="connsiteX229" fmla="*/ 550137 w 6186130"/>
              <a:gd name="connsiteY229" fmla="*/ 719671 h 1493479"/>
              <a:gd name="connsiteX230" fmla="*/ 640074 w 6186130"/>
              <a:gd name="connsiteY230" fmla="*/ 697021 h 1493479"/>
              <a:gd name="connsiteX231" fmla="*/ 628562 w 6186130"/>
              <a:gd name="connsiteY231" fmla="*/ 730816 h 1493479"/>
              <a:gd name="connsiteX232" fmla="*/ 415232 w 6186130"/>
              <a:gd name="connsiteY232" fmla="*/ 865274 h 1493479"/>
              <a:gd name="connsiteX233" fmla="*/ 336447 w 6186130"/>
              <a:gd name="connsiteY233" fmla="*/ 1022741 h 1493479"/>
              <a:gd name="connsiteX234" fmla="*/ 460200 w 6186130"/>
              <a:gd name="connsiteY234" fmla="*/ 1134910 h 1493479"/>
              <a:gd name="connsiteX235" fmla="*/ 662379 w 6186130"/>
              <a:gd name="connsiteY235" fmla="*/ 955153 h 1493479"/>
              <a:gd name="connsiteX236" fmla="*/ 685043 w 6186130"/>
              <a:gd name="connsiteY236" fmla="*/ 764250 h 1493479"/>
              <a:gd name="connsiteX237" fmla="*/ 876069 w 6186130"/>
              <a:gd name="connsiteY237" fmla="*/ 640937 h 1493479"/>
              <a:gd name="connsiteX238" fmla="*/ 898373 w 6186130"/>
              <a:gd name="connsiteY238" fmla="*/ 674731 h 1493479"/>
              <a:gd name="connsiteX239" fmla="*/ 752316 w 6186130"/>
              <a:gd name="connsiteY239" fmla="*/ 910213 h 1493479"/>
              <a:gd name="connsiteX240" fmla="*/ 966006 w 6186130"/>
              <a:gd name="connsiteY240" fmla="*/ 1134910 h 1493479"/>
              <a:gd name="connsiteX241" fmla="*/ 1168184 w 6186130"/>
              <a:gd name="connsiteY241" fmla="*/ 944008 h 1493479"/>
              <a:gd name="connsiteX242" fmla="*/ 1033279 w 6186130"/>
              <a:gd name="connsiteY242" fmla="*/ 786540 h 1493479"/>
              <a:gd name="connsiteX243" fmla="*/ 898373 w 6186130"/>
              <a:gd name="connsiteY243" fmla="*/ 899068 h 1493479"/>
              <a:gd name="connsiteX244" fmla="*/ 977158 w 6186130"/>
              <a:gd name="connsiteY244" fmla="*/ 988947 h 1493479"/>
              <a:gd name="connsiteX245" fmla="*/ 1010974 w 6186130"/>
              <a:gd name="connsiteY245" fmla="*/ 966298 h 1493479"/>
              <a:gd name="connsiteX246" fmla="*/ 977158 w 6186130"/>
              <a:gd name="connsiteY246" fmla="*/ 887923 h 1493479"/>
              <a:gd name="connsiteX247" fmla="*/ 1022127 w 6186130"/>
              <a:gd name="connsiteY247" fmla="*/ 842984 h 1493479"/>
              <a:gd name="connsiteX248" fmla="*/ 1100911 w 6186130"/>
              <a:gd name="connsiteY248" fmla="*/ 944008 h 1493479"/>
              <a:gd name="connsiteX249" fmla="*/ 977158 w 6186130"/>
              <a:gd name="connsiteY249" fmla="*/ 1078826 h 1493479"/>
              <a:gd name="connsiteX250" fmla="*/ 831100 w 6186130"/>
              <a:gd name="connsiteY250" fmla="*/ 899068 h 1493479"/>
              <a:gd name="connsiteX251" fmla="*/ 966006 w 6186130"/>
              <a:gd name="connsiteY251" fmla="*/ 708526 h 1493479"/>
              <a:gd name="connsiteX252" fmla="*/ 1078247 w 6186130"/>
              <a:gd name="connsiteY252" fmla="*/ 674731 h 1493479"/>
              <a:gd name="connsiteX253" fmla="*/ 1022127 w 6186130"/>
              <a:gd name="connsiteY253" fmla="*/ 640937 h 1493479"/>
              <a:gd name="connsiteX254" fmla="*/ 966006 w 6186130"/>
              <a:gd name="connsiteY254" fmla="*/ 652082 h 1493479"/>
              <a:gd name="connsiteX255" fmla="*/ 932190 w 6186130"/>
              <a:gd name="connsiteY255" fmla="*/ 607143 h 1493479"/>
              <a:gd name="connsiteX256" fmla="*/ 1078247 w 6186130"/>
              <a:gd name="connsiteY256" fmla="*/ 416240 h 1493479"/>
              <a:gd name="connsiteX257" fmla="*/ 999822 w 6186130"/>
              <a:gd name="connsiteY257" fmla="*/ 349011 h 1493479"/>
              <a:gd name="connsiteX258" fmla="*/ 853405 w 6186130"/>
              <a:gd name="connsiteY258" fmla="*/ 551058 h 1493479"/>
              <a:gd name="connsiteX259" fmla="*/ 853405 w 6186130"/>
              <a:gd name="connsiteY259" fmla="*/ 595998 h 1493479"/>
              <a:gd name="connsiteX260" fmla="*/ 696195 w 6186130"/>
              <a:gd name="connsiteY260" fmla="*/ 708526 h 1493479"/>
              <a:gd name="connsiteX261" fmla="*/ 696195 w 6186130"/>
              <a:gd name="connsiteY261" fmla="*/ 640937 h 1493479"/>
              <a:gd name="connsiteX262" fmla="*/ 763468 w 6186130"/>
              <a:gd name="connsiteY262" fmla="*/ 539913 h 1493479"/>
              <a:gd name="connsiteX263" fmla="*/ 730011 w 6186130"/>
              <a:gd name="connsiteY263" fmla="*/ 517264 h 1493479"/>
              <a:gd name="connsiteX264" fmla="*/ 651226 w 6186130"/>
              <a:gd name="connsiteY264" fmla="*/ 618647 h 1493479"/>
              <a:gd name="connsiteX265" fmla="*/ 561289 w 6186130"/>
              <a:gd name="connsiteY265" fmla="*/ 674731 h 1493479"/>
              <a:gd name="connsiteX266" fmla="*/ 527473 w 6186130"/>
              <a:gd name="connsiteY266" fmla="*/ 640937 h 1493479"/>
              <a:gd name="connsiteX267" fmla="*/ 707347 w 6186130"/>
              <a:gd name="connsiteY267" fmla="*/ 405095 h 1493479"/>
              <a:gd name="connsiteX268" fmla="*/ 640074 w 6186130"/>
              <a:gd name="connsiteY268" fmla="*/ 349011 h 1493479"/>
              <a:gd name="connsiteX269" fmla="*/ 5938413 w 6186130"/>
              <a:gd name="connsiteY269" fmla="*/ 214313 h 1493479"/>
              <a:gd name="connsiteX270" fmla="*/ 5960709 w 6186130"/>
              <a:gd name="connsiteY270" fmla="*/ 247612 h 1493479"/>
              <a:gd name="connsiteX271" fmla="*/ 5960709 w 6186130"/>
              <a:gd name="connsiteY271" fmla="*/ 359685 h 1493479"/>
              <a:gd name="connsiteX272" fmla="*/ 5938413 w 6186130"/>
              <a:gd name="connsiteY272" fmla="*/ 393343 h 1493479"/>
              <a:gd name="connsiteX273" fmla="*/ 5905500 w 6186130"/>
              <a:gd name="connsiteY273" fmla="*/ 359685 h 1493479"/>
              <a:gd name="connsiteX274" fmla="*/ 5905500 w 6186130"/>
              <a:gd name="connsiteY274" fmla="*/ 247612 h 1493479"/>
              <a:gd name="connsiteX275" fmla="*/ 5938413 w 6186130"/>
              <a:gd name="connsiteY275" fmla="*/ 214313 h 1493479"/>
              <a:gd name="connsiteX276" fmla="*/ 752316 w 6186130"/>
              <a:gd name="connsiteY276" fmla="*/ 79375 h 1493479"/>
              <a:gd name="connsiteX277" fmla="*/ 966006 w 6186130"/>
              <a:gd name="connsiteY277" fmla="*/ 112810 h 1493479"/>
              <a:gd name="connsiteX278" fmla="*/ 966006 w 6186130"/>
              <a:gd name="connsiteY278" fmla="*/ 124314 h 1493479"/>
              <a:gd name="connsiteX279" fmla="*/ 954854 w 6186130"/>
              <a:gd name="connsiteY279" fmla="*/ 124314 h 1493479"/>
              <a:gd name="connsiteX280" fmla="*/ 797284 w 6186130"/>
              <a:gd name="connsiteY280" fmla="*/ 90520 h 1493479"/>
              <a:gd name="connsiteX281" fmla="*/ 651226 w 6186130"/>
              <a:gd name="connsiteY281" fmla="*/ 180398 h 1493479"/>
              <a:gd name="connsiteX282" fmla="*/ 707347 w 6186130"/>
              <a:gd name="connsiteY282" fmla="*/ 225338 h 1493479"/>
              <a:gd name="connsiteX283" fmla="*/ 887221 w 6186130"/>
              <a:gd name="connsiteY283" fmla="*/ 157749 h 1493479"/>
              <a:gd name="connsiteX284" fmla="*/ 1033279 w 6186130"/>
              <a:gd name="connsiteY284" fmla="*/ 191543 h 1493479"/>
              <a:gd name="connsiteX285" fmla="*/ 1415691 w 6186130"/>
              <a:gd name="connsiteY285" fmla="*/ 753105 h 1493479"/>
              <a:gd name="connsiteX286" fmla="*/ 1381875 w 6186130"/>
              <a:gd name="connsiteY286" fmla="*/ 966298 h 1493479"/>
              <a:gd name="connsiteX287" fmla="*/ 1381875 w 6186130"/>
              <a:gd name="connsiteY287" fmla="*/ 955153 h 1493479"/>
              <a:gd name="connsiteX288" fmla="*/ 1404539 w 6186130"/>
              <a:gd name="connsiteY288" fmla="*/ 798045 h 1493479"/>
              <a:gd name="connsiteX289" fmla="*/ 1314602 w 6186130"/>
              <a:gd name="connsiteY289" fmla="*/ 652082 h 1493479"/>
              <a:gd name="connsiteX290" fmla="*/ 1269633 w 6186130"/>
              <a:gd name="connsiteY290" fmla="*/ 708526 h 1493479"/>
              <a:gd name="connsiteX291" fmla="*/ 1336906 w 6186130"/>
              <a:gd name="connsiteY291" fmla="*/ 887923 h 1493479"/>
              <a:gd name="connsiteX292" fmla="*/ 1314602 w 6186130"/>
              <a:gd name="connsiteY292" fmla="*/ 1033886 h 1493479"/>
              <a:gd name="connsiteX293" fmla="*/ 752316 w 6186130"/>
              <a:gd name="connsiteY293" fmla="*/ 1415691 h 1493479"/>
              <a:gd name="connsiteX294" fmla="*/ 538625 w 6186130"/>
              <a:gd name="connsiteY294" fmla="*/ 1382256 h 1493479"/>
              <a:gd name="connsiteX295" fmla="*/ 538625 w 6186130"/>
              <a:gd name="connsiteY295" fmla="*/ 1370751 h 1493479"/>
              <a:gd name="connsiteX296" fmla="*/ 696195 w 6186130"/>
              <a:gd name="connsiteY296" fmla="*/ 1404546 h 1493479"/>
              <a:gd name="connsiteX297" fmla="*/ 842253 w 6186130"/>
              <a:gd name="connsiteY297" fmla="*/ 1314667 h 1493479"/>
              <a:gd name="connsiteX298" fmla="*/ 797284 w 6186130"/>
              <a:gd name="connsiteY298" fmla="*/ 1269728 h 1493479"/>
              <a:gd name="connsiteX299" fmla="*/ 617410 w 6186130"/>
              <a:gd name="connsiteY299" fmla="*/ 1337317 h 1493479"/>
              <a:gd name="connsiteX300" fmla="*/ 460200 w 6186130"/>
              <a:gd name="connsiteY300" fmla="*/ 1314667 h 1493479"/>
              <a:gd name="connsiteX301" fmla="*/ 77788 w 6186130"/>
              <a:gd name="connsiteY301" fmla="*/ 753105 h 1493479"/>
              <a:gd name="connsiteX302" fmla="*/ 111604 w 6186130"/>
              <a:gd name="connsiteY302" fmla="*/ 539913 h 1493479"/>
              <a:gd name="connsiteX303" fmla="*/ 122756 w 6186130"/>
              <a:gd name="connsiteY303" fmla="*/ 539913 h 1493479"/>
              <a:gd name="connsiteX304" fmla="*/ 100452 w 6186130"/>
              <a:gd name="connsiteY304" fmla="*/ 697021 h 1493479"/>
              <a:gd name="connsiteX305" fmla="*/ 178877 w 6186130"/>
              <a:gd name="connsiteY305" fmla="*/ 842984 h 1493479"/>
              <a:gd name="connsiteX306" fmla="*/ 235358 w 6186130"/>
              <a:gd name="connsiteY306" fmla="*/ 798045 h 1493479"/>
              <a:gd name="connsiteX307" fmla="*/ 167725 w 6186130"/>
              <a:gd name="connsiteY307" fmla="*/ 607143 h 1493479"/>
              <a:gd name="connsiteX308" fmla="*/ 190389 w 6186130"/>
              <a:gd name="connsiteY308" fmla="*/ 461180 h 1493479"/>
              <a:gd name="connsiteX309" fmla="*/ 752316 w 6186130"/>
              <a:gd name="connsiteY309" fmla="*/ 79375 h 1493479"/>
              <a:gd name="connsiteX310" fmla="*/ 753107 w 6186130"/>
              <a:gd name="connsiteY310" fmla="*/ 33787 h 1493479"/>
              <a:gd name="connsiteX311" fmla="*/ 33807 w 6186130"/>
              <a:gd name="connsiteY311" fmla="*/ 752311 h 1493479"/>
              <a:gd name="connsiteX312" fmla="*/ 753107 w 6186130"/>
              <a:gd name="connsiteY312" fmla="*/ 1459691 h 1493479"/>
              <a:gd name="connsiteX313" fmla="*/ 1461258 w 6186130"/>
              <a:gd name="connsiteY313" fmla="*/ 752311 h 1493479"/>
              <a:gd name="connsiteX314" fmla="*/ 753107 w 6186130"/>
              <a:gd name="connsiteY314" fmla="*/ 33787 h 1493479"/>
              <a:gd name="connsiteX315" fmla="*/ 753107 w 6186130"/>
              <a:gd name="connsiteY315" fmla="*/ 0 h 1493479"/>
              <a:gd name="connsiteX316" fmla="*/ 1495065 w 6186130"/>
              <a:gd name="connsiteY316" fmla="*/ 752311 h 1493479"/>
              <a:gd name="connsiteX317" fmla="*/ 753107 w 6186130"/>
              <a:gd name="connsiteY317" fmla="*/ 1493479 h 1493479"/>
              <a:gd name="connsiteX318" fmla="*/ 0 w 6186130"/>
              <a:gd name="connsiteY318" fmla="*/ 752311 h 1493479"/>
              <a:gd name="connsiteX319" fmla="*/ 753107 w 6186130"/>
              <a:gd name="connsiteY319" fmla="*/ 0 h 149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6186130" h="1493479">
                <a:moveTo>
                  <a:pt x="617180" y="798513"/>
                </a:moveTo>
                <a:cubicBezTo>
                  <a:pt x="606097" y="921063"/>
                  <a:pt x="561407" y="1066480"/>
                  <a:pt x="460944" y="1077556"/>
                </a:cubicBezTo>
                <a:cubicBezTo>
                  <a:pt x="427337" y="1077556"/>
                  <a:pt x="404813" y="1055047"/>
                  <a:pt x="404813" y="1021819"/>
                </a:cubicBezTo>
                <a:cubicBezTo>
                  <a:pt x="404813" y="932497"/>
                  <a:pt x="527800" y="843174"/>
                  <a:pt x="617180" y="798513"/>
                </a:cubicBezTo>
                <a:close/>
                <a:moveTo>
                  <a:pt x="5241925" y="675084"/>
                </a:moveTo>
                <a:cubicBezTo>
                  <a:pt x="5174467" y="675084"/>
                  <a:pt x="5141097" y="719930"/>
                  <a:pt x="5141097" y="786660"/>
                </a:cubicBezTo>
                <a:lnTo>
                  <a:pt x="5342753" y="786660"/>
                </a:lnTo>
                <a:cubicBezTo>
                  <a:pt x="5331630" y="731052"/>
                  <a:pt x="5297901" y="675084"/>
                  <a:pt x="5241925" y="675084"/>
                </a:cubicBezTo>
                <a:close/>
                <a:moveTo>
                  <a:pt x="3530600" y="675084"/>
                </a:moveTo>
                <a:cubicBezTo>
                  <a:pt x="3474625" y="675084"/>
                  <a:pt x="3440896" y="719930"/>
                  <a:pt x="3440896" y="786660"/>
                </a:cubicBezTo>
                <a:lnTo>
                  <a:pt x="3631428" y="786660"/>
                </a:lnTo>
                <a:cubicBezTo>
                  <a:pt x="3631428" y="731052"/>
                  <a:pt x="3597699" y="675084"/>
                  <a:pt x="3530600" y="675084"/>
                </a:cubicBezTo>
                <a:close/>
                <a:moveTo>
                  <a:pt x="4466008" y="641351"/>
                </a:moveTo>
                <a:cubicBezTo>
                  <a:pt x="4499382" y="641351"/>
                  <a:pt x="4499382" y="641351"/>
                  <a:pt x="4499382" y="641351"/>
                </a:cubicBezTo>
                <a:cubicBezTo>
                  <a:pt x="4510866" y="641351"/>
                  <a:pt x="4510866" y="641351"/>
                  <a:pt x="4510866" y="652473"/>
                </a:cubicBezTo>
                <a:cubicBezTo>
                  <a:pt x="4510866" y="865227"/>
                  <a:pt x="4510866" y="865227"/>
                  <a:pt x="4510866" y="865227"/>
                </a:cubicBezTo>
                <a:cubicBezTo>
                  <a:pt x="4510866" y="898952"/>
                  <a:pt x="4521991" y="954921"/>
                  <a:pt x="4589098" y="954921"/>
                </a:cubicBezTo>
                <a:cubicBezTo>
                  <a:pt x="4611706" y="954921"/>
                  <a:pt x="4656563" y="943799"/>
                  <a:pt x="4678813" y="910074"/>
                </a:cubicBezTo>
                <a:cubicBezTo>
                  <a:pt x="4678813" y="652473"/>
                  <a:pt x="4678813" y="652473"/>
                  <a:pt x="4678813" y="652473"/>
                </a:cubicBezTo>
                <a:cubicBezTo>
                  <a:pt x="4678813" y="641351"/>
                  <a:pt x="4678813" y="641351"/>
                  <a:pt x="4690296" y="641351"/>
                </a:cubicBezTo>
                <a:cubicBezTo>
                  <a:pt x="4723670" y="641351"/>
                  <a:pt x="4723670" y="641351"/>
                  <a:pt x="4723670" y="641351"/>
                </a:cubicBezTo>
                <a:cubicBezTo>
                  <a:pt x="4735154" y="641351"/>
                  <a:pt x="4735154" y="641351"/>
                  <a:pt x="4735154" y="652473"/>
                </a:cubicBezTo>
                <a:cubicBezTo>
                  <a:pt x="4735154" y="977523"/>
                  <a:pt x="4735154" y="977523"/>
                  <a:pt x="4735154" y="977523"/>
                </a:cubicBezTo>
                <a:cubicBezTo>
                  <a:pt x="4735154" y="988645"/>
                  <a:pt x="4735154" y="999767"/>
                  <a:pt x="4723670" y="999767"/>
                </a:cubicBezTo>
                <a:cubicBezTo>
                  <a:pt x="4701421" y="999767"/>
                  <a:pt x="4701421" y="999767"/>
                  <a:pt x="4701421" y="999767"/>
                </a:cubicBezTo>
                <a:cubicBezTo>
                  <a:pt x="4690296" y="999767"/>
                  <a:pt x="4678813" y="988645"/>
                  <a:pt x="4678813" y="977523"/>
                </a:cubicBezTo>
                <a:cubicBezTo>
                  <a:pt x="4678813" y="954921"/>
                  <a:pt x="4678813" y="954921"/>
                  <a:pt x="4678813" y="954921"/>
                </a:cubicBezTo>
                <a:cubicBezTo>
                  <a:pt x="4667688" y="977523"/>
                  <a:pt x="4633955" y="999767"/>
                  <a:pt x="4577973" y="999767"/>
                </a:cubicBezTo>
                <a:cubicBezTo>
                  <a:pt x="4488258" y="999767"/>
                  <a:pt x="4454525" y="943799"/>
                  <a:pt x="4454525" y="865227"/>
                </a:cubicBezTo>
                <a:cubicBezTo>
                  <a:pt x="4454525" y="652473"/>
                  <a:pt x="4454525" y="652473"/>
                  <a:pt x="4454525" y="652473"/>
                </a:cubicBezTo>
                <a:cubicBezTo>
                  <a:pt x="4454525" y="641351"/>
                  <a:pt x="4454525" y="641351"/>
                  <a:pt x="4466008" y="641351"/>
                </a:cubicBezTo>
                <a:close/>
                <a:moveTo>
                  <a:pt x="5588935" y="630238"/>
                </a:moveTo>
                <a:cubicBezTo>
                  <a:pt x="5633590" y="630238"/>
                  <a:pt x="5666813" y="641360"/>
                  <a:pt x="5700394" y="663962"/>
                </a:cubicBezTo>
                <a:lnTo>
                  <a:pt x="5700394" y="675084"/>
                </a:lnTo>
                <a:cubicBezTo>
                  <a:pt x="5689320" y="697328"/>
                  <a:pt x="5689320" y="697328"/>
                  <a:pt x="5689320" y="697328"/>
                </a:cubicBezTo>
                <a:cubicBezTo>
                  <a:pt x="5678245" y="708808"/>
                  <a:pt x="5678245" y="708808"/>
                  <a:pt x="5666813" y="697328"/>
                </a:cubicBezTo>
                <a:cubicBezTo>
                  <a:pt x="5644664" y="686206"/>
                  <a:pt x="5622158" y="675084"/>
                  <a:pt x="5588935" y="675084"/>
                </a:cubicBezTo>
                <a:cubicBezTo>
                  <a:pt x="5532848" y="675084"/>
                  <a:pt x="5510699" y="697328"/>
                  <a:pt x="5510699" y="731052"/>
                </a:cubicBezTo>
                <a:cubicBezTo>
                  <a:pt x="5510699" y="775539"/>
                  <a:pt x="5544280" y="775539"/>
                  <a:pt x="5588935" y="786660"/>
                </a:cubicBezTo>
                <a:cubicBezTo>
                  <a:pt x="5644664" y="798141"/>
                  <a:pt x="5711469" y="820384"/>
                  <a:pt x="5711469" y="898954"/>
                </a:cubicBezTo>
                <a:cubicBezTo>
                  <a:pt x="5711469" y="966043"/>
                  <a:pt x="5655739" y="999767"/>
                  <a:pt x="5577503" y="999767"/>
                </a:cubicBezTo>
                <a:cubicBezTo>
                  <a:pt x="5521774" y="999767"/>
                  <a:pt x="5477118" y="988646"/>
                  <a:pt x="5454969" y="966043"/>
                </a:cubicBezTo>
                <a:cubicBezTo>
                  <a:pt x="5443538" y="954922"/>
                  <a:pt x="5443538" y="954922"/>
                  <a:pt x="5443538" y="943800"/>
                </a:cubicBezTo>
                <a:cubicBezTo>
                  <a:pt x="5466044" y="921198"/>
                  <a:pt x="5466044" y="921198"/>
                  <a:pt x="5466044" y="921198"/>
                </a:cubicBezTo>
                <a:lnTo>
                  <a:pt x="5477118" y="921198"/>
                </a:lnTo>
                <a:cubicBezTo>
                  <a:pt x="5510699" y="943800"/>
                  <a:pt x="5532848" y="954922"/>
                  <a:pt x="5577503" y="954922"/>
                </a:cubicBezTo>
                <a:cubicBezTo>
                  <a:pt x="5622158" y="954922"/>
                  <a:pt x="5655739" y="932678"/>
                  <a:pt x="5655739" y="898954"/>
                </a:cubicBezTo>
                <a:cubicBezTo>
                  <a:pt x="5655739" y="865230"/>
                  <a:pt x="5611084" y="854108"/>
                  <a:pt x="5566429" y="842987"/>
                </a:cubicBezTo>
                <a:cubicBezTo>
                  <a:pt x="5521774" y="831506"/>
                  <a:pt x="5454969" y="809263"/>
                  <a:pt x="5454969" y="731052"/>
                </a:cubicBezTo>
                <a:cubicBezTo>
                  <a:pt x="5454969" y="675084"/>
                  <a:pt x="5510699" y="630238"/>
                  <a:pt x="5588935" y="630238"/>
                </a:cubicBezTo>
                <a:close/>
                <a:moveTo>
                  <a:pt x="5241925" y="630238"/>
                </a:moveTo>
                <a:cubicBezTo>
                  <a:pt x="5353877" y="630238"/>
                  <a:pt x="5398729" y="731052"/>
                  <a:pt x="5398729" y="809263"/>
                </a:cubicBezTo>
                <a:cubicBezTo>
                  <a:pt x="5398729" y="809263"/>
                  <a:pt x="5398729" y="809263"/>
                  <a:pt x="5398729" y="820384"/>
                </a:cubicBezTo>
                <a:cubicBezTo>
                  <a:pt x="5398729" y="831506"/>
                  <a:pt x="5387606" y="831506"/>
                  <a:pt x="5387606" y="831506"/>
                </a:cubicBezTo>
                <a:cubicBezTo>
                  <a:pt x="5387606" y="831506"/>
                  <a:pt x="5387606" y="831506"/>
                  <a:pt x="5141097" y="831506"/>
                </a:cubicBezTo>
                <a:cubicBezTo>
                  <a:pt x="5141097" y="898954"/>
                  <a:pt x="5174467" y="954922"/>
                  <a:pt x="5253049" y="954922"/>
                </a:cubicBezTo>
                <a:cubicBezTo>
                  <a:pt x="5286778" y="954922"/>
                  <a:pt x="5309024" y="943800"/>
                  <a:pt x="5342753" y="932678"/>
                </a:cubicBezTo>
                <a:cubicBezTo>
                  <a:pt x="5342753" y="921198"/>
                  <a:pt x="5353877" y="921198"/>
                  <a:pt x="5353877" y="932678"/>
                </a:cubicBezTo>
                <a:cubicBezTo>
                  <a:pt x="5353877" y="932678"/>
                  <a:pt x="5353877" y="932678"/>
                  <a:pt x="5365359" y="943800"/>
                </a:cubicBezTo>
                <a:cubicBezTo>
                  <a:pt x="5376482" y="954922"/>
                  <a:pt x="5376482" y="966043"/>
                  <a:pt x="5365359" y="966043"/>
                </a:cubicBezTo>
                <a:cubicBezTo>
                  <a:pt x="5331630" y="988646"/>
                  <a:pt x="5297901" y="999767"/>
                  <a:pt x="5253049" y="999767"/>
                </a:cubicBezTo>
                <a:cubicBezTo>
                  <a:pt x="5129615" y="999767"/>
                  <a:pt x="5084763" y="910076"/>
                  <a:pt x="5084763" y="820384"/>
                </a:cubicBezTo>
                <a:cubicBezTo>
                  <a:pt x="5084763" y="719930"/>
                  <a:pt x="5129615" y="630238"/>
                  <a:pt x="5241925" y="630238"/>
                </a:cubicBezTo>
                <a:close/>
                <a:moveTo>
                  <a:pt x="5004797" y="630238"/>
                </a:moveTo>
                <a:cubicBezTo>
                  <a:pt x="5015878" y="630238"/>
                  <a:pt x="5026960" y="630238"/>
                  <a:pt x="5038041" y="630238"/>
                </a:cubicBezTo>
                <a:cubicBezTo>
                  <a:pt x="5049480" y="630238"/>
                  <a:pt x="5049480" y="641360"/>
                  <a:pt x="5049480" y="652482"/>
                </a:cubicBezTo>
                <a:cubicBezTo>
                  <a:pt x="5038041" y="675084"/>
                  <a:pt x="5038041" y="675084"/>
                  <a:pt x="5038041" y="675084"/>
                </a:cubicBezTo>
                <a:cubicBezTo>
                  <a:pt x="5038041" y="686206"/>
                  <a:pt x="5038041" y="686206"/>
                  <a:pt x="5026960" y="686206"/>
                </a:cubicBezTo>
                <a:cubicBezTo>
                  <a:pt x="5015878" y="686206"/>
                  <a:pt x="5004797" y="686206"/>
                  <a:pt x="4993358" y="686206"/>
                </a:cubicBezTo>
                <a:cubicBezTo>
                  <a:pt x="4971194" y="686206"/>
                  <a:pt x="4937592" y="697328"/>
                  <a:pt x="4915429" y="731052"/>
                </a:cubicBezTo>
                <a:cubicBezTo>
                  <a:pt x="4915429" y="977524"/>
                  <a:pt x="4915429" y="977524"/>
                  <a:pt x="4915429" y="977524"/>
                </a:cubicBezTo>
                <a:cubicBezTo>
                  <a:pt x="4915429" y="988646"/>
                  <a:pt x="4903990" y="999767"/>
                  <a:pt x="4892908" y="999767"/>
                </a:cubicBezTo>
                <a:lnTo>
                  <a:pt x="4870745" y="999767"/>
                </a:lnTo>
                <a:cubicBezTo>
                  <a:pt x="4859306" y="999767"/>
                  <a:pt x="4848225" y="988646"/>
                  <a:pt x="4848225" y="977524"/>
                </a:cubicBezTo>
                <a:cubicBezTo>
                  <a:pt x="4848225" y="652482"/>
                  <a:pt x="4848225" y="652482"/>
                  <a:pt x="4848225" y="652482"/>
                </a:cubicBezTo>
                <a:cubicBezTo>
                  <a:pt x="4848225" y="641360"/>
                  <a:pt x="4859306" y="641360"/>
                  <a:pt x="4870745" y="641360"/>
                </a:cubicBezTo>
                <a:cubicBezTo>
                  <a:pt x="4892908" y="641360"/>
                  <a:pt x="4892908" y="641360"/>
                  <a:pt x="4892908" y="641360"/>
                </a:cubicBezTo>
                <a:cubicBezTo>
                  <a:pt x="4903990" y="641360"/>
                  <a:pt x="4903990" y="641360"/>
                  <a:pt x="4903990" y="652482"/>
                </a:cubicBezTo>
                <a:cubicBezTo>
                  <a:pt x="4903990" y="686206"/>
                  <a:pt x="4903990" y="686206"/>
                  <a:pt x="4903990" y="686206"/>
                </a:cubicBezTo>
                <a:cubicBezTo>
                  <a:pt x="4926511" y="652482"/>
                  <a:pt x="4960113" y="630238"/>
                  <a:pt x="5004797" y="630238"/>
                </a:cubicBezTo>
                <a:close/>
                <a:moveTo>
                  <a:pt x="3946548" y="630238"/>
                </a:moveTo>
                <a:cubicBezTo>
                  <a:pt x="4036259" y="630238"/>
                  <a:pt x="4069991" y="697328"/>
                  <a:pt x="4069991" y="764417"/>
                </a:cubicBezTo>
                <a:cubicBezTo>
                  <a:pt x="4069991" y="977524"/>
                  <a:pt x="4069991" y="977524"/>
                  <a:pt x="4069991" y="977524"/>
                </a:cubicBezTo>
                <a:cubicBezTo>
                  <a:pt x="4069991" y="988646"/>
                  <a:pt x="4069991" y="999767"/>
                  <a:pt x="4058867" y="999767"/>
                </a:cubicBezTo>
                <a:cubicBezTo>
                  <a:pt x="4025135" y="999767"/>
                  <a:pt x="4025135" y="999767"/>
                  <a:pt x="4025135" y="999767"/>
                </a:cubicBezTo>
                <a:cubicBezTo>
                  <a:pt x="4014011" y="999767"/>
                  <a:pt x="4014011" y="988646"/>
                  <a:pt x="4014011" y="977524"/>
                </a:cubicBezTo>
                <a:cubicBezTo>
                  <a:pt x="4014011" y="775539"/>
                  <a:pt x="4014011" y="775539"/>
                  <a:pt x="4014011" y="775539"/>
                </a:cubicBezTo>
                <a:cubicBezTo>
                  <a:pt x="4014011" y="731052"/>
                  <a:pt x="4002528" y="675084"/>
                  <a:pt x="3935424" y="675084"/>
                </a:cubicBezTo>
                <a:cubicBezTo>
                  <a:pt x="3901693" y="675084"/>
                  <a:pt x="3867961" y="686206"/>
                  <a:pt x="3845713" y="731052"/>
                </a:cubicBezTo>
                <a:cubicBezTo>
                  <a:pt x="3845713" y="977524"/>
                  <a:pt x="3845713" y="977524"/>
                  <a:pt x="3845713" y="977524"/>
                </a:cubicBezTo>
                <a:cubicBezTo>
                  <a:pt x="3845713" y="988646"/>
                  <a:pt x="3834588" y="999767"/>
                  <a:pt x="3823105" y="999767"/>
                </a:cubicBezTo>
                <a:lnTo>
                  <a:pt x="3800857" y="999767"/>
                </a:lnTo>
                <a:cubicBezTo>
                  <a:pt x="3789733" y="999767"/>
                  <a:pt x="3778250" y="988646"/>
                  <a:pt x="3778250" y="977524"/>
                </a:cubicBezTo>
                <a:cubicBezTo>
                  <a:pt x="3778250" y="652482"/>
                  <a:pt x="3778250" y="652482"/>
                  <a:pt x="3778250" y="652482"/>
                </a:cubicBezTo>
                <a:cubicBezTo>
                  <a:pt x="3778250" y="641360"/>
                  <a:pt x="3789733" y="641360"/>
                  <a:pt x="3800857" y="641360"/>
                </a:cubicBezTo>
                <a:cubicBezTo>
                  <a:pt x="3823105" y="641360"/>
                  <a:pt x="3823105" y="641360"/>
                  <a:pt x="3823105" y="641360"/>
                </a:cubicBezTo>
                <a:cubicBezTo>
                  <a:pt x="3834588" y="641360"/>
                  <a:pt x="3834588" y="641360"/>
                  <a:pt x="3834588" y="652482"/>
                </a:cubicBezTo>
                <a:cubicBezTo>
                  <a:pt x="3834588" y="675084"/>
                  <a:pt x="3834588" y="675084"/>
                  <a:pt x="3834588" y="675084"/>
                </a:cubicBezTo>
                <a:cubicBezTo>
                  <a:pt x="3856837" y="652482"/>
                  <a:pt x="3890568" y="630238"/>
                  <a:pt x="3946548" y="630238"/>
                </a:cubicBezTo>
                <a:close/>
                <a:moveTo>
                  <a:pt x="3541724" y="630238"/>
                </a:moveTo>
                <a:cubicBezTo>
                  <a:pt x="3654034" y="630238"/>
                  <a:pt x="3687404" y="731052"/>
                  <a:pt x="3687404" y="809263"/>
                </a:cubicBezTo>
                <a:cubicBezTo>
                  <a:pt x="3687404" y="809263"/>
                  <a:pt x="3687404" y="809263"/>
                  <a:pt x="3687404" y="820384"/>
                </a:cubicBezTo>
                <a:cubicBezTo>
                  <a:pt x="3687404" y="831506"/>
                  <a:pt x="3687404" y="831506"/>
                  <a:pt x="3676281" y="831506"/>
                </a:cubicBezTo>
                <a:cubicBezTo>
                  <a:pt x="3676281" y="831506"/>
                  <a:pt x="3676281" y="831506"/>
                  <a:pt x="3440896" y="831506"/>
                </a:cubicBezTo>
                <a:cubicBezTo>
                  <a:pt x="3440896" y="898954"/>
                  <a:pt x="3474625" y="954922"/>
                  <a:pt x="3552847" y="954922"/>
                </a:cubicBezTo>
                <a:cubicBezTo>
                  <a:pt x="3575453" y="954922"/>
                  <a:pt x="3609182" y="943800"/>
                  <a:pt x="3631428" y="932678"/>
                </a:cubicBezTo>
                <a:cubicBezTo>
                  <a:pt x="3642552" y="921198"/>
                  <a:pt x="3642552" y="921198"/>
                  <a:pt x="3654034" y="932678"/>
                </a:cubicBezTo>
                <a:cubicBezTo>
                  <a:pt x="3654034" y="932678"/>
                  <a:pt x="3654034" y="932678"/>
                  <a:pt x="3665157" y="943800"/>
                </a:cubicBezTo>
                <a:cubicBezTo>
                  <a:pt x="3665157" y="954922"/>
                  <a:pt x="3665157" y="966043"/>
                  <a:pt x="3665157" y="966043"/>
                </a:cubicBezTo>
                <a:cubicBezTo>
                  <a:pt x="3631428" y="988646"/>
                  <a:pt x="3586576" y="999767"/>
                  <a:pt x="3552847" y="999767"/>
                </a:cubicBezTo>
                <a:cubicBezTo>
                  <a:pt x="3429772" y="999767"/>
                  <a:pt x="3373438" y="910076"/>
                  <a:pt x="3373438" y="820384"/>
                </a:cubicBezTo>
                <a:cubicBezTo>
                  <a:pt x="3373438" y="719930"/>
                  <a:pt x="3429772" y="630238"/>
                  <a:pt x="3541724" y="630238"/>
                </a:cubicBezTo>
                <a:close/>
                <a:moveTo>
                  <a:pt x="5938413" y="550863"/>
                </a:moveTo>
                <a:cubicBezTo>
                  <a:pt x="5949738" y="550863"/>
                  <a:pt x="5960709" y="561963"/>
                  <a:pt x="5960709" y="573421"/>
                </a:cubicBezTo>
                <a:cubicBezTo>
                  <a:pt x="5960709" y="696236"/>
                  <a:pt x="5960709" y="696236"/>
                  <a:pt x="5960709" y="696236"/>
                </a:cubicBezTo>
                <a:cubicBezTo>
                  <a:pt x="5960709" y="707693"/>
                  <a:pt x="5949738" y="729893"/>
                  <a:pt x="5938413" y="729893"/>
                </a:cubicBezTo>
                <a:cubicBezTo>
                  <a:pt x="5916471" y="729893"/>
                  <a:pt x="5905500" y="707693"/>
                  <a:pt x="5905500" y="696236"/>
                </a:cubicBezTo>
                <a:cubicBezTo>
                  <a:pt x="5905500" y="573421"/>
                  <a:pt x="5905500" y="573421"/>
                  <a:pt x="5905500" y="573421"/>
                </a:cubicBezTo>
                <a:cubicBezTo>
                  <a:pt x="5905500" y="561963"/>
                  <a:pt x="5916471" y="550863"/>
                  <a:pt x="5938413" y="550863"/>
                </a:cubicBezTo>
                <a:close/>
                <a:moveTo>
                  <a:pt x="4216810" y="539751"/>
                </a:moveTo>
                <a:cubicBezTo>
                  <a:pt x="4250375" y="539751"/>
                  <a:pt x="4250375" y="539751"/>
                  <a:pt x="4250375" y="539751"/>
                </a:cubicBezTo>
                <a:cubicBezTo>
                  <a:pt x="4250375" y="539751"/>
                  <a:pt x="4261444" y="539751"/>
                  <a:pt x="4261444" y="550854"/>
                </a:cubicBezTo>
                <a:cubicBezTo>
                  <a:pt x="4261444" y="640391"/>
                  <a:pt x="4261444" y="640391"/>
                  <a:pt x="4261444" y="640391"/>
                </a:cubicBezTo>
                <a:cubicBezTo>
                  <a:pt x="4361780" y="640391"/>
                  <a:pt x="4361780" y="640391"/>
                  <a:pt x="4361780" y="640391"/>
                </a:cubicBezTo>
                <a:cubicBezTo>
                  <a:pt x="4373206" y="640391"/>
                  <a:pt x="4373206" y="640391"/>
                  <a:pt x="4373206" y="651494"/>
                </a:cubicBezTo>
                <a:cubicBezTo>
                  <a:pt x="4373206" y="662954"/>
                  <a:pt x="4373206" y="662954"/>
                  <a:pt x="4373206" y="662954"/>
                </a:cubicBezTo>
                <a:cubicBezTo>
                  <a:pt x="4373206" y="674057"/>
                  <a:pt x="4373206" y="685159"/>
                  <a:pt x="4361780" y="685159"/>
                </a:cubicBezTo>
                <a:cubicBezTo>
                  <a:pt x="4261444" y="685159"/>
                  <a:pt x="4261444" y="685159"/>
                  <a:pt x="4261444" y="685159"/>
                </a:cubicBezTo>
                <a:cubicBezTo>
                  <a:pt x="4261444" y="886439"/>
                  <a:pt x="4261444" y="886439"/>
                  <a:pt x="4261444" y="886439"/>
                </a:cubicBezTo>
                <a:cubicBezTo>
                  <a:pt x="4261444" y="931207"/>
                  <a:pt x="4272513" y="953413"/>
                  <a:pt x="4306077" y="953413"/>
                </a:cubicBezTo>
                <a:cubicBezTo>
                  <a:pt x="4317146" y="953413"/>
                  <a:pt x="4339641" y="953413"/>
                  <a:pt x="4350710" y="942310"/>
                </a:cubicBezTo>
                <a:cubicBezTo>
                  <a:pt x="4361780" y="931207"/>
                  <a:pt x="4361780" y="942310"/>
                  <a:pt x="4361780" y="942310"/>
                </a:cubicBezTo>
                <a:cubicBezTo>
                  <a:pt x="4373206" y="964515"/>
                  <a:pt x="4373206" y="964515"/>
                  <a:pt x="4373206" y="964515"/>
                </a:cubicBezTo>
                <a:cubicBezTo>
                  <a:pt x="4373206" y="975976"/>
                  <a:pt x="4373206" y="975976"/>
                  <a:pt x="4361780" y="987078"/>
                </a:cubicBezTo>
                <a:cubicBezTo>
                  <a:pt x="4350710" y="998181"/>
                  <a:pt x="4328572" y="998181"/>
                  <a:pt x="4295008" y="998181"/>
                </a:cubicBezTo>
                <a:cubicBezTo>
                  <a:pt x="4239306" y="998181"/>
                  <a:pt x="4205741" y="975976"/>
                  <a:pt x="4205741" y="897541"/>
                </a:cubicBezTo>
                <a:cubicBezTo>
                  <a:pt x="4205741" y="685159"/>
                  <a:pt x="4205741" y="685159"/>
                  <a:pt x="4205741" y="685159"/>
                </a:cubicBezTo>
                <a:lnTo>
                  <a:pt x="4150039" y="685159"/>
                </a:lnTo>
                <a:cubicBezTo>
                  <a:pt x="4138613" y="685159"/>
                  <a:pt x="4138613" y="674057"/>
                  <a:pt x="4138613" y="662954"/>
                </a:cubicBezTo>
                <a:cubicBezTo>
                  <a:pt x="4138613" y="651494"/>
                  <a:pt x="4138613" y="651494"/>
                  <a:pt x="4138613" y="651494"/>
                </a:cubicBezTo>
                <a:cubicBezTo>
                  <a:pt x="4138613" y="640391"/>
                  <a:pt x="4138613" y="640391"/>
                  <a:pt x="4150039" y="640391"/>
                </a:cubicBezTo>
                <a:cubicBezTo>
                  <a:pt x="4205741" y="640391"/>
                  <a:pt x="4205741" y="640391"/>
                  <a:pt x="4205741" y="640391"/>
                </a:cubicBezTo>
                <a:cubicBezTo>
                  <a:pt x="4205741" y="550854"/>
                  <a:pt x="4205741" y="550854"/>
                  <a:pt x="4205741" y="550854"/>
                </a:cubicBezTo>
                <a:cubicBezTo>
                  <a:pt x="4205741" y="539751"/>
                  <a:pt x="4205741" y="539751"/>
                  <a:pt x="4216810" y="539751"/>
                </a:cubicBezTo>
                <a:close/>
                <a:moveTo>
                  <a:pt x="2968624" y="495301"/>
                </a:moveTo>
                <a:cubicBezTo>
                  <a:pt x="3013427" y="495301"/>
                  <a:pt x="3013427" y="495301"/>
                  <a:pt x="3013427" y="495301"/>
                </a:cubicBezTo>
                <a:cubicBezTo>
                  <a:pt x="3024896" y="495301"/>
                  <a:pt x="3024896" y="506432"/>
                  <a:pt x="3024896" y="517562"/>
                </a:cubicBezTo>
                <a:cubicBezTo>
                  <a:pt x="3058229" y="674826"/>
                  <a:pt x="3114143" y="809111"/>
                  <a:pt x="3158946" y="921135"/>
                </a:cubicBezTo>
                <a:cubicBezTo>
                  <a:pt x="3214860" y="809111"/>
                  <a:pt x="3259663" y="674826"/>
                  <a:pt x="3293354" y="517562"/>
                </a:cubicBezTo>
                <a:cubicBezTo>
                  <a:pt x="3293354" y="506432"/>
                  <a:pt x="3304465" y="495301"/>
                  <a:pt x="3315577" y="495301"/>
                </a:cubicBezTo>
                <a:cubicBezTo>
                  <a:pt x="3349268" y="495301"/>
                  <a:pt x="3349268" y="495301"/>
                  <a:pt x="3349268" y="495301"/>
                </a:cubicBezTo>
                <a:lnTo>
                  <a:pt x="3360379" y="506432"/>
                </a:lnTo>
                <a:lnTo>
                  <a:pt x="3360379" y="517562"/>
                </a:lnTo>
                <a:cubicBezTo>
                  <a:pt x="3315577" y="697088"/>
                  <a:pt x="3248552" y="853993"/>
                  <a:pt x="3192279" y="988637"/>
                </a:cubicBezTo>
                <a:cubicBezTo>
                  <a:pt x="3192279" y="988637"/>
                  <a:pt x="3181168" y="999767"/>
                  <a:pt x="3170057" y="999767"/>
                </a:cubicBezTo>
                <a:lnTo>
                  <a:pt x="3147477" y="999767"/>
                </a:lnTo>
                <a:cubicBezTo>
                  <a:pt x="3136365" y="999767"/>
                  <a:pt x="3136365" y="988637"/>
                  <a:pt x="3125254" y="988637"/>
                </a:cubicBezTo>
                <a:cubicBezTo>
                  <a:pt x="3069699" y="853993"/>
                  <a:pt x="3002316" y="697088"/>
                  <a:pt x="2957513" y="517562"/>
                </a:cubicBezTo>
                <a:lnTo>
                  <a:pt x="2957513" y="506432"/>
                </a:lnTo>
                <a:close/>
                <a:moveTo>
                  <a:pt x="2463765" y="495301"/>
                </a:moveTo>
                <a:cubicBezTo>
                  <a:pt x="2731766" y="495301"/>
                  <a:pt x="2731766" y="495301"/>
                  <a:pt x="2731766" y="495301"/>
                </a:cubicBezTo>
                <a:cubicBezTo>
                  <a:pt x="2731766" y="495301"/>
                  <a:pt x="2742843" y="506432"/>
                  <a:pt x="2742843" y="517562"/>
                </a:cubicBezTo>
                <a:cubicBezTo>
                  <a:pt x="2742843" y="540183"/>
                  <a:pt x="2742843" y="540183"/>
                  <a:pt x="2742843" y="540183"/>
                </a:cubicBezTo>
                <a:cubicBezTo>
                  <a:pt x="2742843" y="551313"/>
                  <a:pt x="2731766" y="551313"/>
                  <a:pt x="2731766" y="551313"/>
                </a:cubicBezTo>
                <a:cubicBezTo>
                  <a:pt x="2508432" y="551313"/>
                  <a:pt x="2508432" y="551313"/>
                  <a:pt x="2508432" y="551313"/>
                </a:cubicBezTo>
                <a:cubicBezTo>
                  <a:pt x="2508432" y="708577"/>
                  <a:pt x="2508432" y="708577"/>
                  <a:pt x="2508432" y="708577"/>
                </a:cubicBezTo>
                <a:cubicBezTo>
                  <a:pt x="2698177" y="708577"/>
                  <a:pt x="2698177" y="708577"/>
                  <a:pt x="2698177" y="708577"/>
                </a:cubicBezTo>
                <a:cubicBezTo>
                  <a:pt x="2709611" y="708577"/>
                  <a:pt x="2720689" y="719708"/>
                  <a:pt x="2720689" y="730838"/>
                </a:cubicBezTo>
                <a:cubicBezTo>
                  <a:pt x="2720689" y="753099"/>
                  <a:pt x="2720689" y="753099"/>
                  <a:pt x="2720689" y="753099"/>
                </a:cubicBezTo>
                <a:cubicBezTo>
                  <a:pt x="2720689" y="764230"/>
                  <a:pt x="2709611" y="764230"/>
                  <a:pt x="2698177" y="764230"/>
                </a:cubicBezTo>
                <a:cubicBezTo>
                  <a:pt x="2508432" y="764230"/>
                  <a:pt x="2508432" y="764230"/>
                  <a:pt x="2508432" y="764230"/>
                </a:cubicBezTo>
                <a:cubicBezTo>
                  <a:pt x="2508432" y="943755"/>
                  <a:pt x="2508432" y="943755"/>
                  <a:pt x="2508432" y="943755"/>
                </a:cubicBezTo>
                <a:cubicBezTo>
                  <a:pt x="2731766" y="943755"/>
                  <a:pt x="2731766" y="943755"/>
                  <a:pt x="2731766" y="943755"/>
                </a:cubicBezTo>
                <a:cubicBezTo>
                  <a:pt x="2731766" y="943755"/>
                  <a:pt x="2742843" y="943755"/>
                  <a:pt x="2742843" y="954886"/>
                </a:cubicBezTo>
                <a:cubicBezTo>
                  <a:pt x="2742843" y="977506"/>
                  <a:pt x="2742843" y="977506"/>
                  <a:pt x="2742843" y="977506"/>
                </a:cubicBezTo>
                <a:cubicBezTo>
                  <a:pt x="2742843" y="988637"/>
                  <a:pt x="2731766" y="999767"/>
                  <a:pt x="2731766" y="999767"/>
                </a:cubicBezTo>
                <a:lnTo>
                  <a:pt x="2463765" y="999767"/>
                </a:lnTo>
                <a:cubicBezTo>
                  <a:pt x="2452688" y="999767"/>
                  <a:pt x="2452688" y="988637"/>
                  <a:pt x="2452688" y="977506"/>
                </a:cubicBezTo>
                <a:cubicBezTo>
                  <a:pt x="2452688" y="517562"/>
                  <a:pt x="2452688" y="517562"/>
                  <a:pt x="2452688" y="517562"/>
                </a:cubicBezTo>
                <a:cubicBezTo>
                  <a:pt x="2452688" y="506432"/>
                  <a:pt x="2452688" y="495301"/>
                  <a:pt x="2463765" y="495301"/>
                </a:cubicBezTo>
                <a:close/>
                <a:moveTo>
                  <a:pt x="2170090" y="495301"/>
                </a:moveTo>
                <a:cubicBezTo>
                  <a:pt x="2225954" y="495301"/>
                  <a:pt x="2281818" y="506432"/>
                  <a:pt x="2326581" y="551313"/>
                </a:cubicBezTo>
                <a:lnTo>
                  <a:pt x="2326581" y="562444"/>
                </a:lnTo>
                <a:cubicBezTo>
                  <a:pt x="2304379" y="585064"/>
                  <a:pt x="2304379" y="585064"/>
                  <a:pt x="2304379" y="585064"/>
                </a:cubicBezTo>
                <a:cubicBezTo>
                  <a:pt x="2304379" y="596194"/>
                  <a:pt x="2292919" y="596194"/>
                  <a:pt x="2292919" y="585064"/>
                </a:cubicBezTo>
                <a:cubicBezTo>
                  <a:pt x="2259616" y="562444"/>
                  <a:pt x="2214853" y="551313"/>
                  <a:pt x="2158630" y="551313"/>
                </a:cubicBezTo>
                <a:cubicBezTo>
                  <a:pt x="2058003" y="551313"/>
                  <a:pt x="2002139" y="641076"/>
                  <a:pt x="2002139" y="753099"/>
                </a:cubicBezTo>
                <a:cubicBezTo>
                  <a:pt x="2002139" y="865123"/>
                  <a:pt x="2058003" y="954886"/>
                  <a:pt x="2170090" y="954886"/>
                </a:cubicBezTo>
                <a:cubicBezTo>
                  <a:pt x="2203393" y="954886"/>
                  <a:pt x="2259616" y="943755"/>
                  <a:pt x="2281818" y="921135"/>
                </a:cubicBezTo>
                <a:cubicBezTo>
                  <a:pt x="2281818" y="786491"/>
                  <a:pt x="2281818" y="786491"/>
                  <a:pt x="2281818" y="786491"/>
                </a:cubicBezTo>
                <a:cubicBezTo>
                  <a:pt x="2181191" y="786491"/>
                  <a:pt x="2181191" y="786491"/>
                  <a:pt x="2181191" y="786491"/>
                </a:cubicBezTo>
                <a:cubicBezTo>
                  <a:pt x="2170090" y="786491"/>
                  <a:pt x="2170090" y="775361"/>
                  <a:pt x="2170090" y="764230"/>
                </a:cubicBezTo>
                <a:cubicBezTo>
                  <a:pt x="2170090" y="741969"/>
                  <a:pt x="2170090" y="741969"/>
                  <a:pt x="2170090" y="741969"/>
                </a:cubicBezTo>
                <a:cubicBezTo>
                  <a:pt x="2170090" y="730838"/>
                  <a:pt x="2170090" y="730838"/>
                  <a:pt x="2181191" y="730838"/>
                </a:cubicBezTo>
                <a:cubicBezTo>
                  <a:pt x="2337682" y="730838"/>
                  <a:pt x="2337682" y="730838"/>
                  <a:pt x="2337682" y="730838"/>
                </a:cubicBezTo>
                <a:cubicBezTo>
                  <a:pt x="2337682" y="730838"/>
                  <a:pt x="2349142" y="730838"/>
                  <a:pt x="2349142" y="741969"/>
                </a:cubicBezTo>
                <a:cubicBezTo>
                  <a:pt x="2349142" y="943755"/>
                  <a:pt x="2349142" y="943755"/>
                  <a:pt x="2349142" y="943755"/>
                </a:cubicBezTo>
                <a:cubicBezTo>
                  <a:pt x="2349142" y="954886"/>
                  <a:pt x="2337682" y="954886"/>
                  <a:pt x="2337682" y="966016"/>
                </a:cubicBezTo>
                <a:cubicBezTo>
                  <a:pt x="2292919" y="988637"/>
                  <a:pt x="2225954" y="999767"/>
                  <a:pt x="2170090" y="999767"/>
                </a:cubicBezTo>
                <a:cubicBezTo>
                  <a:pt x="2002139" y="999767"/>
                  <a:pt x="1946275" y="876254"/>
                  <a:pt x="1946275" y="753099"/>
                </a:cubicBezTo>
                <a:cubicBezTo>
                  <a:pt x="1946275" y="618815"/>
                  <a:pt x="2002139" y="495301"/>
                  <a:pt x="2170090" y="495301"/>
                </a:cubicBezTo>
                <a:close/>
                <a:moveTo>
                  <a:pt x="6040758" y="439738"/>
                </a:moveTo>
                <a:cubicBezTo>
                  <a:pt x="6163572" y="439738"/>
                  <a:pt x="6163572" y="439738"/>
                  <a:pt x="6163572" y="439738"/>
                </a:cubicBezTo>
                <a:cubicBezTo>
                  <a:pt x="6175030" y="439738"/>
                  <a:pt x="6186130" y="450709"/>
                  <a:pt x="6186130" y="472651"/>
                </a:cubicBezTo>
                <a:cubicBezTo>
                  <a:pt x="6186130" y="483976"/>
                  <a:pt x="6175030" y="494947"/>
                  <a:pt x="6163572" y="494947"/>
                </a:cubicBezTo>
                <a:cubicBezTo>
                  <a:pt x="6040758" y="494947"/>
                  <a:pt x="6040758" y="494947"/>
                  <a:pt x="6040758" y="494947"/>
                </a:cubicBezTo>
                <a:cubicBezTo>
                  <a:pt x="6029300" y="494947"/>
                  <a:pt x="6007100" y="483976"/>
                  <a:pt x="6007100" y="472651"/>
                </a:cubicBezTo>
                <a:cubicBezTo>
                  <a:pt x="6007100" y="450709"/>
                  <a:pt x="6029300" y="439738"/>
                  <a:pt x="6040758" y="439738"/>
                </a:cubicBezTo>
                <a:close/>
                <a:moveTo>
                  <a:pt x="5702274" y="439738"/>
                </a:moveTo>
                <a:cubicBezTo>
                  <a:pt x="5825447" y="439738"/>
                  <a:pt x="5825447" y="439738"/>
                  <a:pt x="5825447" y="439738"/>
                </a:cubicBezTo>
                <a:cubicBezTo>
                  <a:pt x="5847647" y="439738"/>
                  <a:pt x="5859105" y="450709"/>
                  <a:pt x="5859105" y="472651"/>
                </a:cubicBezTo>
                <a:cubicBezTo>
                  <a:pt x="5859105" y="483976"/>
                  <a:pt x="5847647" y="494947"/>
                  <a:pt x="5825447" y="494947"/>
                </a:cubicBezTo>
                <a:cubicBezTo>
                  <a:pt x="5702274" y="494947"/>
                  <a:pt x="5702274" y="494947"/>
                  <a:pt x="5702274" y="494947"/>
                </a:cubicBezTo>
                <a:cubicBezTo>
                  <a:pt x="5691175" y="494947"/>
                  <a:pt x="5680075" y="483976"/>
                  <a:pt x="5680075" y="472651"/>
                </a:cubicBezTo>
                <a:cubicBezTo>
                  <a:pt x="5680075" y="450709"/>
                  <a:pt x="5691175" y="439738"/>
                  <a:pt x="5702274" y="439738"/>
                </a:cubicBezTo>
                <a:close/>
                <a:moveTo>
                  <a:pt x="997548" y="401698"/>
                </a:moveTo>
                <a:cubicBezTo>
                  <a:pt x="1002247" y="401256"/>
                  <a:pt x="1006753" y="402324"/>
                  <a:pt x="1010916" y="405144"/>
                </a:cubicBezTo>
                <a:cubicBezTo>
                  <a:pt x="1044222" y="416243"/>
                  <a:pt x="977611" y="494652"/>
                  <a:pt x="922338" y="550505"/>
                </a:cubicBezTo>
                <a:cubicBezTo>
                  <a:pt x="922338" y="481897"/>
                  <a:pt x="964656" y="404791"/>
                  <a:pt x="997548" y="401698"/>
                </a:cubicBezTo>
                <a:close/>
                <a:moveTo>
                  <a:pt x="640693" y="394027"/>
                </a:moveTo>
                <a:cubicBezTo>
                  <a:pt x="685443" y="416190"/>
                  <a:pt x="595943" y="550242"/>
                  <a:pt x="528638" y="583844"/>
                </a:cubicBezTo>
                <a:cubicBezTo>
                  <a:pt x="528638" y="516639"/>
                  <a:pt x="595943" y="382588"/>
                  <a:pt x="640693" y="394027"/>
                </a:cubicBezTo>
                <a:close/>
                <a:moveTo>
                  <a:pt x="640074" y="349011"/>
                </a:moveTo>
                <a:cubicBezTo>
                  <a:pt x="538625" y="349011"/>
                  <a:pt x="460200" y="483829"/>
                  <a:pt x="460200" y="584853"/>
                </a:cubicBezTo>
                <a:cubicBezTo>
                  <a:pt x="426384" y="584853"/>
                  <a:pt x="415232" y="551058"/>
                  <a:pt x="415232" y="528768"/>
                </a:cubicBezTo>
                <a:cubicBezTo>
                  <a:pt x="415232" y="506119"/>
                  <a:pt x="426384" y="472325"/>
                  <a:pt x="426384" y="461180"/>
                </a:cubicBezTo>
                <a:cubicBezTo>
                  <a:pt x="426384" y="461180"/>
                  <a:pt x="426384" y="450035"/>
                  <a:pt x="415232" y="450035"/>
                </a:cubicBezTo>
                <a:cubicBezTo>
                  <a:pt x="381415" y="450035"/>
                  <a:pt x="358751" y="483829"/>
                  <a:pt x="358751" y="539913"/>
                </a:cubicBezTo>
                <a:cubicBezTo>
                  <a:pt x="358751" y="607143"/>
                  <a:pt x="403720" y="640937"/>
                  <a:pt x="471352" y="652082"/>
                </a:cubicBezTo>
                <a:cubicBezTo>
                  <a:pt x="471352" y="685876"/>
                  <a:pt x="505169" y="719671"/>
                  <a:pt x="550137" y="719671"/>
                </a:cubicBezTo>
                <a:cubicBezTo>
                  <a:pt x="583594" y="719671"/>
                  <a:pt x="617410" y="719671"/>
                  <a:pt x="640074" y="697021"/>
                </a:cubicBezTo>
                <a:cubicBezTo>
                  <a:pt x="628562" y="708526"/>
                  <a:pt x="628562" y="719671"/>
                  <a:pt x="628562" y="730816"/>
                </a:cubicBezTo>
                <a:cubicBezTo>
                  <a:pt x="538625" y="786540"/>
                  <a:pt x="471352" y="820335"/>
                  <a:pt x="415232" y="865274"/>
                </a:cubicBezTo>
                <a:cubicBezTo>
                  <a:pt x="358751" y="910213"/>
                  <a:pt x="336447" y="966298"/>
                  <a:pt x="336447" y="1022741"/>
                </a:cubicBezTo>
                <a:cubicBezTo>
                  <a:pt x="336447" y="1078826"/>
                  <a:pt x="381415" y="1134910"/>
                  <a:pt x="460200" y="1134910"/>
                </a:cubicBezTo>
                <a:cubicBezTo>
                  <a:pt x="550137" y="1134910"/>
                  <a:pt x="628562" y="1056176"/>
                  <a:pt x="662379" y="955153"/>
                </a:cubicBezTo>
                <a:cubicBezTo>
                  <a:pt x="673531" y="910213"/>
                  <a:pt x="685043" y="831480"/>
                  <a:pt x="685043" y="764250"/>
                </a:cubicBezTo>
                <a:cubicBezTo>
                  <a:pt x="786132" y="708526"/>
                  <a:pt x="831100" y="685876"/>
                  <a:pt x="876069" y="640937"/>
                </a:cubicBezTo>
                <a:cubicBezTo>
                  <a:pt x="887221" y="652082"/>
                  <a:pt x="887221" y="663586"/>
                  <a:pt x="898373" y="674731"/>
                </a:cubicBezTo>
                <a:cubicBezTo>
                  <a:pt x="853405" y="697021"/>
                  <a:pt x="752316" y="753105"/>
                  <a:pt x="752316" y="910213"/>
                </a:cubicBezTo>
                <a:cubicBezTo>
                  <a:pt x="752316" y="1022741"/>
                  <a:pt x="819948" y="1134910"/>
                  <a:pt x="966006" y="1134910"/>
                </a:cubicBezTo>
                <a:cubicBezTo>
                  <a:pt x="1089759" y="1134910"/>
                  <a:pt x="1168184" y="1045031"/>
                  <a:pt x="1168184" y="944008"/>
                </a:cubicBezTo>
                <a:cubicBezTo>
                  <a:pt x="1168184" y="865274"/>
                  <a:pt x="1123216" y="786540"/>
                  <a:pt x="1033279" y="786540"/>
                </a:cubicBezTo>
                <a:cubicBezTo>
                  <a:pt x="954854" y="786540"/>
                  <a:pt x="898373" y="831480"/>
                  <a:pt x="898373" y="899068"/>
                </a:cubicBezTo>
                <a:cubicBezTo>
                  <a:pt x="898373" y="944008"/>
                  <a:pt x="932190" y="988947"/>
                  <a:pt x="977158" y="988947"/>
                </a:cubicBezTo>
                <a:cubicBezTo>
                  <a:pt x="988310" y="988947"/>
                  <a:pt x="1010974" y="977802"/>
                  <a:pt x="1010974" y="966298"/>
                </a:cubicBezTo>
                <a:cubicBezTo>
                  <a:pt x="1010974" y="932863"/>
                  <a:pt x="966006" y="932863"/>
                  <a:pt x="977158" y="887923"/>
                </a:cubicBezTo>
                <a:cubicBezTo>
                  <a:pt x="977158" y="865274"/>
                  <a:pt x="999822" y="842984"/>
                  <a:pt x="1022127" y="842984"/>
                </a:cubicBezTo>
                <a:cubicBezTo>
                  <a:pt x="1078247" y="842984"/>
                  <a:pt x="1100911" y="899068"/>
                  <a:pt x="1100911" y="944008"/>
                </a:cubicBezTo>
                <a:cubicBezTo>
                  <a:pt x="1100911" y="1022741"/>
                  <a:pt x="1033279" y="1078826"/>
                  <a:pt x="977158" y="1078826"/>
                </a:cubicBezTo>
                <a:cubicBezTo>
                  <a:pt x="887221" y="1078826"/>
                  <a:pt x="831100" y="988947"/>
                  <a:pt x="831100" y="899068"/>
                </a:cubicBezTo>
                <a:cubicBezTo>
                  <a:pt x="831100" y="764250"/>
                  <a:pt x="921037" y="719671"/>
                  <a:pt x="966006" y="708526"/>
                </a:cubicBezTo>
                <a:cubicBezTo>
                  <a:pt x="966006" y="708526"/>
                  <a:pt x="1078247" y="730816"/>
                  <a:pt x="1078247" y="674731"/>
                </a:cubicBezTo>
                <a:cubicBezTo>
                  <a:pt x="1078247" y="652082"/>
                  <a:pt x="1044791" y="640937"/>
                  <a:pt x="1022127" y="640937"/>
                </a:cubicBezTo>
                <a:cubicBezTo>
                  <a:pt x="988310" y="640937"/>
                  <a:pt x="966006" y="652082"/>
                  <a:pt x="966006" y="652082"/>
                </a:cubicBezTo>
                <a:cubicBezTo>
                  <a:pt x="943342" y="640937"/>
                  <a:pt x="932190" y="629792"/>
                  <a:pt x="932190" y="607143"/>
                </a:cubicBezTo>
                <a:cubicBezTo>
                  <a:pt x="1010974" y="551058"/>
                  <a:pt x="1078247" y="483829"/>
                  <a:pt x="1078247" y="416240"/>
                </a:cubicBezTo>
                <a:cubicBezTo>
                  <a:pt x="1078247" y="371301"/>
                  <a:pt x="1055943" y="349011"/>
                  <a:pt x="999822" y="349011"/>
                </a:cubicBezTo>
                <a:cubicBezTo>
                  <a:pt x="921037" y="349011"/>
                  <a:pt x="853405" y="450035"/>
                  <a:pt x="853405" y="551058"/>
                </a:cubicBezTo>
                <a:cubicBezTo>
                  <a:pt x="853405" y="562203"/>
                  <a:pt x="853405" y="584853"/>
                  <a:pt x="853405" y="595998"/>
                </a:cubicBezTo>
                <a:cubicBezTo>
                  <a:pt x="808436" y="640937"/>
                  <a:pt x="763468" y="663586"/>
                  <a:pt x="696195" y="708526"/>
                </a:cubicBezTo>
                <a:cubicBezTo>
                  <a:pt x="696195" y="697021"/>
                  <a:pt x="696195" y="674731"/>
                  <a:pt x="696195" y="640937"/>
                </a:cubicBezTo>
                <a:cubicBezTo>
                  <a:pt x="730011" y="618647"/>
                  <a:pt x="763468" y="573708"/>
                  <a:pt x="763468" y="539913"/>
                </a:cubicBezTo>
                <a:cubicBezTo>
                  <a:pt x="763468" y="528768"/>
                  <a:pt x="752316" y="517264"/>
                  <a:pt x="730011" y="517264"/>
                </a:cubicBezTo>
                <a:cubicBezTo>
                  <a:pt x="696195" y="517264"/>
                  <a:pt x="662379" y="573708"/>
                  <a:pt x="651226" y="618647"/>
                </a:cubicBezTo>
                <a:cubicBezTo>
                  <a:pt x="628562" y="640937"/>
                  <a:pt x="595106" y="674731"/>
                  <a:pt x="561289" y="674731"/>
                </a:cubicBezTo>
                <a:cubicBezTo>
                  <a:pt x="538625" y="674731"/>
                  <a:pt x="527473" y="652082"/>
                  <a:pt x="527473" y="640937"/>
                </a:cubicBezTo>
                <a:cubicBezTo>
                  <a:pt x="606258" y="618647"/>
                  <a:pt x="707347" y="506119"/>
                  <a:pt x="707347" y="405095"/>
                </a:cubicBezTo>
                <a:cubicBezTo>
                  <a:pt x="707347" y="393950"/>
                  <a:pt x="696195" y="349011"/>
                  <a:pt x="640074" y="349011"/>
                </a:cubicBezTo>
                <a:close/>
                <a:moveTo>
                  <a:pt x="5938413" y="214313"/>
                </a:moveTo>
                <a:cubicBezTo>
                  <a:pt x="5949738" y="214313"/>
                  <a:pt x="5960709" y="225413"/>
                  <a:pt x="5960709" y="247612"/>
                </a:cubicBezTo>
                <a:cubicBezTo>
                  <a:pt x="5960709" y="359685"/>
                  <a:pt x="5960709" y="359685"/>
                  <a:pt x="5960709" y="359685"/>
                </a:cubicBezTo>
                <a:cubicBezTo>
                  <a:pt x="5960709" y="381885"/>
                  <a:pt x="5949738" y="393343"/>
                  <a:pt x="5938413" y="393343"/>
                </a:cubicBezTo>
                <a:cubicBezTo>
                  <a:pt x="5916471" y="393343"/>
                  <a:pt x="5905500" y="381885"/>
                  <a:pt x="5905500" y="359685"/>
                </a:cubicBezTo>
                <a:cubicBezTo>
                  <a:pt x="5905500" y="247612"/>
                  <a:pt x="5905500" y="247612"/>
                  <a:pt x="5905500" y="247612"/>
                </a:cubicBezTo>
                <a:cubicBezTo>
                  <a:pt x="5905500" y="225413"/>
                  <a:pt x="5916471" y="214313"/>
                  <a:pt x="5938413" y="214313"/>
                </a:cubicBezTo>
                <a:close/>
                <a:moveTo>
                  <a:pt x="752316" y="79375"/>
                </a:moveTo>
                <a:cubicBezTo>
                  <a:pt x="864917" y="79375"/>
                  <a:pt x="954854" y="112810"/>
                  <a:pt x="966006" y="112810"/>
                </a:cubicBezTo>
                <a:cubicBezTo>
                  <a:pt x="966006" y="112810"/>
                  <a:pt x="966006" y="112810"/>
                  <a:pt x="966006" y="124314"/>
                </a:cubicBezTo>
                <a:cubicBezTo>
                  <a:pt x="966006" y="124314"/>
                  <a:pt x="966006" y="124314"/>
                  <a:pt x="954854" y="124314"/>
                </a:cubicBezTo>
                <a:cubicBezTo>
                  <a:pt x="954854" y="124314"/>
                  <a:pt x="898373" y="90520"/>
                  <a:pt x="797284" y="90520"/>
                </a:cubicBezTo>
                <a:cubicBezTo>
                  <a:pt x="707347" y="90520"/>
                  <a:pt x="651226" y="135459"/>
                  <a:pt x="651226" y="180398"/>
                </a:cubicBezTo>
                <a:cubicBezTo>
                  <a:pt x="651226" y="202688"/>
                  <a:pt x="673531" y="225338"/>
                  <a:pt x="707347" y="225338"/>
                </a:cubicBezTo>
                <a:cubicBezTo>
                  <a:pt x="763468" y="225338"/>
                  <a:pt x="763468" y="157749"/>
                  <a:pt x="887221" y="157749"/>
                </a:cubicBezTo>
                <a:cubicBezTo>
                  <a:pt x="943342" y="157749"/>
                  <a:pt x="988310" y="169254"/>
                  <a:pt x="1033279" y="191543"/>
                </a:cubicBezTo>
                <a:cubicBezTo>
                  <a:pt x="1303090" y="270277"/>
                  <a:pt x="1415691" y="506119"/>
                  <a:pt x="1415691" y="753105"/>
                </a:cubicBezTo>
                <a:cubicBezTo>
                  <a:pt x="1415691" y="865274"/>
                  <a:pt x="1381875" y="955153"/>
                  <a:pt x="1381875" y="966298"/>
                </a:cubicBezTo>
                <a:lnTo>
                  <a:pt x="1381875" y="955153"/>
                </a:lnTo>
                <a:cubicBezTo>
                  <a:pt x="1381875" y="955153"/>
                  <a:pt x="1404539" y="887923"/>
                  <a:pt x="1404539" y="798045"/>
                </a:cubicBezTo>
                <a:cubicBezTo>
                  <a:pt x="1404539" y="708526"/>
                  <a:pt x="1370723" y="652082"/>
                  <a:pt x="1314602" y="652082"/>
                </a:cubicBezTo>
                <a:cubicBezTo>
                  <a:pt x="1291938" y="652082"/>
                  <a:pt x="1269633" y="674731"/>
                  <a:pt x="1269633" y="708526"/>
                </a:cubicBezTo>
                <a:cubicBezTo>
                  <a:pt x="1269633" y="764250"/>
                  <a:pt x="1336906" y="764250"/>
                  <a:pt x="1336906" y="887923"/>
                </a:cubicBezTo>
                <a:cubicBezTo>
                  <a:pt x="1336906" y="932863"/>
                  <a:pt x="1325754" y="988947"/>
                  <a:pt x="1314602" y="1033886"/>
                </a:cubicBezTo>
                <a:cubicBezTo>
                  <a:pt x="1235817" y="1292377"/>
                  <a:pt x="988310" y="1415691"/>
                  <a:pt x="752316" y="1415691"/>
                </a:cubicBezTo>
                <a:cubicBezTo>
                  <a:pt x="640074" y="1415691"/>
                  <a:pt x="561289" y="1393401"/>
                  <a:pt x="538625" y="1382256"/>
                </a:cubicBezTo>
                <a:lnTo>
                  <a:pt x="538625" y="1370751"/>
                </a:lnTo>
                <a:cubicBezTo>
                  <a:pt x="550137" y="1382256"/>
                  <a:pt x="617410" y="1404546"/>
                  <a:pt x="696195" y="1404546"/>
                </a:cubicBezTo>
                <a:cubicBezTo>
                  <a:pt x="797284" y="1404546"/>
                  <a:pt x="842253" y="1359606"/>
                  <a:pt x="842253" y="1314667"/>
                </a:cubicBezTo>
                <a:cubicBezTo>
                  <a:pt x="842253" y="1292377"/>
                  <a:pt x="819948" y="1269728"/>
                  <a:pt x="797284" y="1269728"/>
                </a:cubicBezTo>
                <a:cubicBezTo>
                  <a:pt x="741163" y="1269728"/>
                  <a:pt x="730011" y="1337317"/>
                  <a:pt x="617410" y="1337317"/>
                </a:cubicBezTo>
                <a:cubicBezTo>
                  <a:pt x="561289" y="1337317"/>
                  <a:pt x="516321" y="1325812"/>
                  <a:pt x="460200" y="1314667"/>
                </a:cubicBezTo>
                <a:cubicBezTo>
                  <a:pt x="201541" y="1235933"/>
                  <a:pt x="77788" y="988947"/>
                  <a:pt x="77788" y="753105"/>
                </a:cubicBezTo>
                <a:cubicBezTo>
                  <a:pt x="77788" y="629792"/>
                  <a:pt x="111604" y="539913"/>
                  <a:pt x="111604" y="539913"/>
                </a:cubicBezTo>
                <a:lnTo>
                  <a:pt x="122756" y="539913"/>
                </a:lnTo>
                <a:cubicBezTo>
                  <a:pt x="122756" y="551058"/>
                  <a:pt x="100452" y="618647"/>
                  <a:pt x="100452" y="697021"/>
                </a:cubicBezTo>
                <a:cubicBezTo>
                  <a:pt x="100452" y="786540"/>
                  <a:pt x="133909" y="842984"/>
                  <a:pt x="178877" y="842984"/>
                </a:cubicBezTo>
                <a:cubicBezTo>
                  <a:pt x="212693" y="842984"/>
                  <a:pt x="235358" y="820335"/>
                  <a:pt x="235358" y="798045"/>
                </a:cubicBezTo>
                <a:cubicBezTo>
                  <a:pt x="235358" y="741960"/>
                  <a:pt x="167725" y="730816"/>
                  <a:pt x="167725" y="607143"/>
                </a:cubicBezTo>
                <a:cubicBezTo>
                  <a:pt x="167725" y="562203"/>
                  <a:pt x="167725" y="517264"/>
                  <a:pt x="190389" y="461180"/>
                </a:cubicBezTo>
                <a:cubicBezTo>
                  <a:pt x="268814" y="202688"/>
                  <a:pt x="516321" y="79375"/>
                  <a:pt x="752316" y="79375"/>
                </a:cubicBezTo>
                <a:close/>
                <a:moveTo>
                  <a:pt x="753107" y="33787"/>
                </a:moveTo>
                <a:cubicBezTo>
                  <a:pt x="359650" y="33787"/>
                  <a:pt x="33807" y="348298"/>
                  <a:pt x="33807" y="752311"/>
                </a:cubicBezTo>
                <a:cubicBezTo>
                  <a:pt x="33807" y="1145180"/>
                  <a:pt x="359650" y="1459691"/>
                  <a:pt x="753107" y="1459691"/>
                </a:cubicBezTo>
                <a:cubicBezTo>
                  <a:pt x="1146565" y="1459691"/>
                  <a:pt x="1461258" y="1145180"/>
                  <a:pt x="1461258" y="752311"/>
                </a:cubicBezTo>
                <a:cubicBezTo>
                  <a:pt x="1461258" y="359441"/>
                  <a:pt x="1146565" y="33787"/>
                  <a:pt x="753107" y="33787"/>
                </a:cubicBezTo>
                <a:close/>
                <a:moveTo>
                  <a:pt x="753107" y="0"/>
                </a:moveTo>
                <a:cubicBezTo>
                  <a:pt x="1168863" y="0"/>
                  <a:pt x="1495065" y="336796"/>
                  <a:pt x="1495065" y="752311"/>
                </a:cubicBezTo>
                <a:cubicBezTo>
                  <a:pt x="1495065" y="1156682"/>
                  <a:pt x="1168863" y="1493479"/>
                  <a:pt x="753107" y="1493479"/>
                </a:cubicBezTo>
                <a:cubicBezTo>
                  <a:pt x="337352" y="1493479"/>
                  <a:pt x="0" y="1156682"/>
                  <a:pt x="0" y="752311"/>
                </a:cubicBezTo>
                <a:cubicBezTo>
                  <a:pt x="0" y="336796"/>
                  <a:pt x="337352" y="0"/>
                  <a:pt x="753107" y="0"/>
                </a:cubicBezTo>
                <a:close/>
              </a:path>
            </a:pathLst>
          </a:custGeom>
          <a:solidFill>
            <a:schemeClr val="accent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anchor="ctr">
            <a:noAutofit/>
          </a:bodyPr>
          <a:lstStyle/>
          <a:p>
            <a:pPr defTabSz="445770" fontAlgn="base" hangingPunct="0">
              <a:lnSpc>
                <a:spcPct val="93000"/>
              </a:lnSpc>
              <a:spcBef>
                <a:spcPct val="0"/>
              </a:spcBef>
              <a:spcAft>
                <a:spcPct val="0"/>
              </a:spcAft>
              <a:buClr>
                <a:srgbClr val="000000"/>
              </a:buClr>
              <a:buSzPct val="100000"/>
              <a:buFont typeface="Times New Roman" charset="0"/>
              <a:buNone/>
            </a:pPr>
            <a:endParaRPr lang="en-US" sz="1755">
              <a:solidFill>
                <a:srgbClr val="000000"/>
              </a:solidFill>
              <a:latin typeface="Arial" charset="0"/>
              <a:ea typeface="SimSun"/>
              <a:cs typeface="SimSun"/>
            </a:endParaRPr>
          </a:p>
        </p:txBody>
      </p:sp>
    </p:spTree>
    <p:extLst>
      <p:ext uri="{BB962C8B-B14F-4D97-AF65-F5344CB8AC3E}">
        <p14:creationId xmlns:p14="http://schemas.microsoft.com/office/powerpoint/2010/main" val="28232183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ction Title 2">
    <p:bg>
      <p:bgPr>
        <a:solidFill>
          <a:schemeClr val="accent1"/>
        </a:solidFill>
        <a:effectLst/>
      </p:bgPr>
    </p:bg>
    <p:spTree>
      <p:nvGrpSpPr>
        <p:cNvPr id="1" name=""/>
        <p:cNvGrpSpPr/>
        <p:nvPr/>
      </p:nvGrpSpPr>
      <p:grpSpPr>
        <a:xfrm>
          <a:off x="0" y="0"/>
          <a:ext cx="0" cy="0"/>
          <a:chOff x="0" y="0"/>
          <a:chExt cx="0" cy="0"/>
        </a:xfrm>
      </p:grpSpPr>
      <p:sp>
        <p:nvSpPr>
          <p:cNvPr id="16" name="Title 15"/>
          <p:cNvSpPr>
            <a:spLocks noGrp="1"/>
          </p:cNvSpPr>
          <p:nvPr>
            <p:ph type="title" hasCustomPrompt="1"/>
          </p:nvPr>
        </p:nvSpPr>
        <p:spPr>
          <a:xfrm>
            <a:off x="482918" y="4114800"/>
            <a:ext cx="10921365" cy="914400"/>
          </a:xfrm>
        </p:spPr>
        <p:txBody>
          <a:bodyPr/>
          <a:lstStyle>
            <a:lvl1pPr>
              <a:defRPr sz="4680" baseline="0">
                <a:solidFill>
                  <a:schemeClr val="bg1"/>
                </a:solidFill>
              </a:defRPr>
            </a:lvl1pPr>
          </a:lstStyle>
          <a:p>
            <a:r>
              <a:rPr lang="en-US" dirty="0"/>
              <a:t>Section title 2 layout</a:t>
            </a:r>
          </a:p>
        </p:txBody>
      </p:sp>
      <p:sp>
        <p:nvSpPr>
          <p:cNvPr id="20" name="Slide Number Placeholder 19"/>
          <p:cNvSpPr>
            <a:spLocks noGrp="1"/>
          </p:cNvSpPr>
          <p:nvPr>
            <p:ph type="sldNum" sz="quarter" idx="10"/>
          </p:nvPr>
        </p:nvSpPr>
        <p:spPr/>
        <p:txBody>
          <a:bodyPr/>
          <a:lstStyle>
            <a:lvl1pPr>
              <a:defRPr>
                <a:solidFill>
                  <a:schemeClr val="bg1"/>
                </a:solidFill>
              </a:defRPr>
            </a:lvl1pPr>
          </a:lstStyle>
          <a:p>
            <a:r>
              <a:rPr lang="en-CA" dirty="0"/>
              <a:t>|  </a:t>
            </a:r>
            <a:fld id="{00E6A5BD-C011-4A45-AA3A-201790FB7F2B}" type="slidenum">
              <a:rPr lang="en-CA" smtClean="0"/>
              <a:pPr/>
              <a:t>‹#›</a:t>
            </a:fld>
            <a:endParaRPr lang="en-CA" dirty="0"/>
          </a:p>
        </p:txBody>
      </p:sp>
      <p:sp>
        <p:nvSpPr>
          <p:cNvPr id="22" name="Picture Placeholder 21"/>
          <p:cNvSpPr>
            <a:spLocks noGrp="1"/>
          </p:cNvSpPr>
          <p:nvPr>
            <p:ph type="pic" sz="quarter" idx="11"/>
          </p:nvPr>
        </p:nvSpPr>
        <p:spPr>
          <a:xfrm>
            <a:off x="0" y="0"/>
            <a:ext cx="11887200" cy="3437681"/>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 name="connsiteX4" fmla="*/ 0 w 12192000"/>
              <a:gd name="connsiteY4" fmla="*/ 0 h 3429000"/>
              <a:gd name="connsiteX0" fmla="*/ 0 w 12192000"/>
              <a:gd name="connsiteY0" fmla="*/ 0 h 3437681"/>
              <a:gd name="connsiteX1" fmla="*/ 12192000 w 12192000"/>
              <a:gd name="connsiteY1" fmla="*/ 0 h 3437681"/>
              <a:gd name="connsiteX2" fmla="*/ 12192000 w 12192000"/>
              <a:gd name="connsiteY2" fmla="*/ 3429000 h 3437681"/>
              <a:gd name="connsiteX3" fmla="*/ 7743463 w 12192000"/>
              <a:gd name="connsiteY3" fmla="*/ 3437681 h 3437681"/>
              <a:gd name="connsiteX4" fmla="*/ 0 w 12192000"/>
              <a:gd name="connsiteY4" fmla="*/ 3429000 h 3437681"/>
              <a:gd name="connsiteX5" fmla="*/ 0 w 12192000"/>
              <a:gd name="connsiteY5" fmla="*/ 0 h 3437681"/>
              <a:gd name="connsiteX0" fmla="*/ 0 w 12192000"/>
              <a:gd name="connsiteY0" fmla="*/ 0 h 3437681"/>
              <a:gd name="connsiteX1" fmla="*/ 12192000 w 12192000"/>
              <a:gd name="connsiteY1" fmla="*/ 0 h 3437681"/>
              <a:gd name="connsiteX2" fmla="*/ 12192000 w 12192000"/>
              <a:gd name="connsiteY2" fmla="*/ 3429000 h 3437681"/>
              <a:gd name="connsiteX3" fmla="*/ 7743463 w 12192000"/>
              <a:gd name="connsiteY3" fmla="*/ 3437681 h 3437681"/>
              <a:gd name="connsiteX4" fmla="*/ 0 w 12192000"/>
              <a:gd name="connsiteY4" fmla="*/ 1820119 h 3437681"/>
              <a:gd name="connsiteX5" fmla="*/ 0 w 12192000"/>
              <a:gd name="connsiteY5" fmla="*/ 0 h 3437681"/>
              <a:gd name="connsiteX0" fmla="*/ 0 w 12192000"/>
              <a:gd name="connsiteY0" fmla="*/ 0 h 3437681"/>
              <a:gd name="connsiteX1" fmla="*/ 12192000 w 12192000"/>
              <a:gd name="connsiteY1" fmla="*/ 0 h 3437681"/>
              <a:gd name="connsiteX2" fmla="*/ 12192000 w 12192000"/>
              <a:gd name="connsiteY2" fmla="*/ 3429000 h 3437681"/>
              <a:gd name="connsiteX3" fmla="*/ 9097701 w 12192000"/>
              <a:gd name="connsiteY3" fmla="*/ 3437681 h 3437681"/>
              <a:gd name="connsiteX4" fmla="*/ 0 w 12192000"/>
              <a:gd name="connsiteY4" fmla="*/ 1820119 h 3437681"/>
              <a:gd name="connsiteX5" fmla="*/ 0 w 12192000"/>
              <a:gd name="connsiteY5" fmla="*/ 0 h 3437681"/>
              <a:gd name="connsiteX0" fmla="*/ 0 w 12192000"/>
              <a:gd name="connsiteY0" fmla="*/ 0 h 3437681"/>
              <a:gd name="connsiteX1" fmla="*/ 12192000 w 12192000"/>
              <a:gd name="connsiteY1" fmla="*/ 0 h 3437681"/>
              <a:gd name="connsiteX2" fmla="*/ 12192000 w 12192000"/>
              <a:gd name="connsiteY2" fmla="*/ 1831693 h 3437681"/>
              <a:gd name="connsiteX3" fmla="*/ 9097701 w 12192000"/>
              <a:gd name="connsiteY3" fmla="*/ 3437681 h 3437681"/>
              <a:gd name="connsiteX4" fmla="*/ 0 w 12192000"/>
              <a:gd name="connsiteY4" fmla="*/ 1820119 h 3437681"/>
              <a:gd name="connsiteX5" fmla="*/ 0 w 12192000"/>
              <a:gd name="connsiteY5" fmla="*/ 0 h 3437681"/>
              <a:gd name="connsiteX0" fmla="*/ 0 w 12192000"/>
              <a:gd name="connsiteY0" fmla="*/ 0 h 3437681"/>
              <a:gd name="connsiteX1" fmla="*/ 12192000 w 12192000"/>
              <a:gd name="connsiteY1" fmla="*/ 0 h 3437681"/>
              <a:gd name="connsiteX2" fmla="*/ 12192000 w 12192000"/>
              <a:gd name="connsiteY2" fmla="*/ 1831693 h 3437681"/>
              <a:gd name="connsiteX3" fmla="*/ 9097701 w 12192000"/>
              <a:gd name="connsiteY3" fmla="*/ 3437681 h 3437681"/>
              <a:gd name="connsiteX4" fmla="*/ 0 w 12192000"/>
              <a:gd name="connsiteY4" fmla="*/ 2306256 h 3437681"/>
              <a:gd name="connsiteX5" fmla="*/ 0 w 12192000"/>
              <a:gd name="connsiteY5" fmla="*/ 0 h 343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437681">
                <a:moveTo>
                  <a:pt x="0" y="0"/>
                </a:moveTo>
                <a:lnTo>
                  <a:pt x="12192000" y="0"/>
                </a:lnTo>
                <a:lnTo>
                  <a:pt x="12192000" y="1831693"/>
                </a:lnTo>
                <a:lnTo>
                  <a:pt x="9097701" y="3437681"/>
                </a:lnTo>
                <a:lnTo>
                  <a:pt x="0" y="2306256"/>
                </a:lnTo>
                <a:lnTo>
                  <a:pt x="0" y="0"/>
                </a:lnTo>
                <a:close/>
              </a:path>
            </a:pathLst>
          </a:custGeom>
          <a:solidFill>
            <a:schemeClr val="bg2"/>
          </a:solidFill>
          <a:ln>
            <a:noFill/>
          </a:ln>
        </p:spPr>
        <p:txBody>
          <a:bodyPr/>
          <a:lstStyle/>
          <a:p>
            <a:r>
              <a:rPr lang="en-US"/>
              <a:t>Click icon to add picture</a:t>
            </a:r>
          </a:p>
        </p:txBody>
      </p:sp>
      <p:sp>
        <p:nvSpPr>
          <p:cNvPr id="6" name="Freeform 5"/>
          <p:cNvSpPr>
            <a:spLocks noChangeAspect="1" noChangeArrowheads="1"/>
          </p:cNvSpPr>
          <p:nvPr userDrawn="1"/>
        </p:nvSpPr>
        <p:spPr bwMode="auto">
          <a:xfrm>
            <a:off x="482918" y="6363882"/>
            <a:ext cx="1292495" cy="320040"/>
          </a:xfrm>
          <a:custGeom>
            <a:avLst/>
            <a:gdLst>
              <a:gd name="connsiteX0" fmla="*/ 617180 w 6186130"/>
              <a:gd name="connsiteY0" fmla="*/ 798513 h 1493479"/>
              <a:gd name="connsiteX1" fmla="*/ 460944 w 6186130"/>
              <a:gd name="connsiteY1" fmla="*/ 1077556 h 1493479"/>
              <a:gd name="connsiteX2" fmla="*/ 404813 w 6186130"/>
              <a:gd name="connsiteY2" fmla="*/ 1021819 h 1493479"/>
              <a:gd name="connsiteX3" fmla="*/ 617180 w 6186130"/>
              <a:gd name="connsiteY3" fmla="*/ 798513 h 1493479"/>
              <a:gd name="connsiteX4" fmla="*/ 5241925 w 6186130"/>
              <a:gd name="connsiteY4" fmla="*/ 675084 h 1493479"/>
              <a:gd name="connsiteX5" fmla="*/ 5141097 w 6186130"/>
              <a:gd name="connsiteY5" fmla="*/ 786660 h 1493479"/>
              <a:gd name="connsiteX6" fmla="*/ 5342753 w 6186130"/>
              <a:gd name="connsiteY6" fmla="*/ 786660 h 1493479"/>
              <a:gd name="connsiteX7" fmla="*/ 5241925 w 6186130"/>
              <a:gd name="connsiteY7" fmla="*/ 675084 h 1493479"/>
              <a:gd name="connsiteX8" fmla="*/ 3530600 w 6186130"/>
              <a:gd name="connsiteY8" fmla="*/ 675084 h 1493479"/>
              <a:gd name="connsiteX9" fmla="*/ 3440896 w 6186130"/>
              <a:gd name="connsiteY9" fmla="*/ 786660 h 1493479"/>
              <a:gd name="connsiteX10" fmla="*/ 3631428 w 6186130"/>
              <a:gd name="connsiteY10" fmla="*/ 786660 h 1493479"/>
              <a:gd name="connsiteX11" fmla="*/ 3530600 w 6186130"/>
              <a:gd name="connsiteY11" fmla="*/ 675084 h 1493479"/>
              <a:gd name="connsiteX12" fmla="*/ 4466008 w 6186130"/>
              <a:gd name="connsiteY12" fmla="*/ 641351 h 1493479"/>
              <a:gd name="connsiteX13" fmla="*/ 4499382 w 6186130"/>
              <a:gd name="connsiteY13" fmla="*/ 641351 h 1493479"/>
              <a:gd name="connsiteX14" fmla="*/ 4510866 w 6186130"/>
              <a:gd name="connsiteY14" fmla="*/ 652473 h 1493479"/>
              <a:gd name="connsiteX15" fmla="*/ 4510866 w 6186130"/>
              <a:gd name="connsiteY15" fmla="*/ 865227 h 1493479"/>
              <a:gd name="connsiteX16" fmla="*/ 4589098 w 6186130"/>
              <a:gd name="connsiteY16" fmla="*/ 954921 h 1493479"/>
              <a:gd name="connsiteX17" fmla="*/ 4678813 w 6186130"/>
              <a:gd name="connsiteY17" fmla="*/ 910074 h 1493479"/>
              <a:gd name="connsiteX18" fmla="*/ 4678813 w 6186130"/>
              <a:gd name="connsiteY18" fmla="*/ 652473 h 1493479"/>
              <a:gd name="connsiteX19" fmla="*/ 4690296 w 6186130"/>
              <a:gd name="connsiteY19" fmla="*/ 641351 h 1493479"/>
              <a:gd name="connsiteX20" fmla="*/ 4723670 w 6186130"/>
              <a:gd name="connsiteY20" fmla="*/ 641351 h 1493479"/>
              <a:gd name="connsiteX21" fmla="*/ 4735154 w 6186130"/>
              <a:gd name="connsiteY21" fmla="*/ 652473 h 1493479"/>
              <a:gd name="connsiteX22" fmla="*/ 4735154 w 6186130"/>
              <a:gd name="connsiteY22" fmla="*/ 977523 h 1493479"/>
              <a:gd name="connsiteX23" fmla="*/ 4723670 w 6186130"/>
              <a:gd name="connsiteY23" fmla="*/ 999767 h 1493479"/>
              <a:gd name="connsiteX24" fmla="*/ 4701421 w 6186130"/>
              <a:gd name="connsiteY24" fmla="*/ 999767 h 1493479"/>
              <a:gd name="connsiteX25" fmla="*/ 4678813 w 6186130"/>
              <a:gd name="connsiteY25" fmla="*/ 977523 h 1493479"/>
              <a:gd name="connsiteX26" fmla="*/ 4678813 w 6186130"/>
              <a:gd name="connsiteY26" fmla="*/ 954921 h 1493479"/>
              <a:gd name="connsiteX27" fmla="*/ 4577973 w 6186130"/>
              <a:gd name="connsiteY27" fmla="*/ 999767 h 1493479"/>
              <a:gd name="connsiteX28" fmla="*/ 4454525 w 6186130"/>
              <a:gd name="connsiteY28" fmla="*/ 865227 h 1493479"/>
              <a:gd name="connsiteX29" fmla="*/ 4454525 w 6186130"/>
              <a:gd name="connsiteY29" fmla="*/ 652473 h 1493479"/>
              <a:gd name="connsiteX30" fmla="*/ 4466008 w 6186130"/>
              <a:gd name="connsiteY30" fmla="*/ 641351 h 1493479"/>
              <a:gd name="connsiteX31" fmla="*/ 5588935 w 6186130"/>
              <a:gd name="connsiteY31" fmla="*/ 630238 h 1493479"/>
              <a:gd name="connsiteX32" fmla="*/ 5700394 w 6186130"/>
              <a:gd name="connsiteY32" fmla="*/ 663962 h 1493479"/>
              <a:gd name="connsiteX33" fmla="*/ 5700394 w 6186130"/>
              <a:gd name="connsiteY33" fmla="*/ 675084 h 1493479"/>
              <a:gd name="connsiteX34" fmla="*/ 5689320 w 6186130"/>
              <a:gd name="connsiteY34" fmla="*/ 697328 h 1493479"/>
              <a:gd name="connsiteX35" fmla="*/ 5666813 w 6186130"/>
              <a:gd name="connsiteY35" fmla="*/ 697328 h 1493479"/>
              <a:gd name="connsiteX36" fmla="*/ 5588935 w 6186130"/>
              <a:gd name="connsiteY36" fmla="*/ 675084 h 1493479"/>
              <a:gd name="connsiteX37" fmla="*/ 5510699 w 6186130"/>
              <a:gd name="connsiteY37" fmla="*/ 731052 h 1493479"/>
              <a:gd name="connsiteX38" fmla="*/ 5588935 w 6186130"/>
              <a:gd name="connsiteY38" fmla="*/ 786660 h 1493479"/>
              <a:gd name="connsiteX39" fmla="*/ 5711469 w 6186130"/>
              <a:gd name="connsiteY39" fmla="*/ 898954 h 1493479"/>
              <a:gd name="connsiteX40" fmla="*/ 5577503 w 6186130"/>
              <a:gd name="connsiteY40" fmla="*/ 999767 h 1493479"/>
              <a:gd name="connsiteX41" fmla="*/ 5454969 w 6186130"/>
              <a:gd name="connsiteY41" fmla="*/ 966043 h 1493479"/>
              <a:gd name="connsiteX42" fmla="*/ 5443538 w 6186130"/>
              <a:gd name="connsiteY42" fmla="*/ 943800 h 1493479"/>
              <a:gd name="connsiteX43" fmla="*/ 5466044 w 6186130"/>
              <a:gd name="connsiteY43" fmla="*/ 921198 h 1493479"/>
              <a:gd name="connsiteX44" fmla="*/ 5477118 w 6186130"/>
              <a:gd name="connsiteY44" fmla="*/ 921198 h 1493479"/>
              <a:gd name="connsiteX45" fmla="*/ 5577503 w 6186130"/>
              <a:gd name="connsiteY45" fmla="*/ 954922 h 1493479"/>
              <a:gd name="connsiteX46" fmla="*/ 5655739 w 6186130"/>
              <a:gd name="connsiteY46" fmla="*/ 898954 h 1493479"/>
              <a:gd name="connsiteX47" fmla="*/ 5566429 w 6186130"/>
              <a:gd name="connsiteY47" fmla="*/ 842987 h 1493479"/>
              <a:gd name="connsiteX48" fmla="*/ 5454969 w 6186130"/>
              <a:gd name="connsiteY48" fmla="*/ 731052 h 1493479"/>
              <a:gd name="connsiteX49" fmla="*/ 5588935 w 6186130"/>
              <a:gd name="connsiteY49" fmla="*/ 630238 h 1493479"/>
              <a:gd name="connsiteX50" fmla="*/ 5241925 w 6186130"/>
              <a:gd name="connsiteY50" fmla="*/ 630238 h 1493479"/>
              <a:gd name="connsiteX51" fmla="*/ 5398729 w 6186130"/>
              <a:gd name="connsiteY51" fmla="*/ 809263 h 1493479"/>
              <a:gd name="connsiteX52" fmla="*/ 5398729 w 6186130"/>
              <a:gd name="connsiteY52" fmla="*/ 820384 h 1493479"/>
              <a:gd name="connsiteX53" fmla="*/ 5387606 w 6186130"/>
              <a:gd name="connsiteY53" fmla="*/ 831506 h 1493479"/>
              <a:gd name="connsiteX54" fmla="*/ 5141097 w 6186130"/>
              <a:gd name="connsiteY54" fmla="*/ 831506 h 1493479"/>
              <a:gd name="connsiteX55" fmla="*/ 5253049 w 6186130"/>
              <a:gd name="connsiteY55" fmla="*/ 954922 h 1493479"/>
              <a:gd name="connsiteX56" fmla="*/ 5342753 w 6186130"/>
              <a:gd name="connsiteY56" fmla="*/ 932678 h 1493479"/>
              <a:gd name="connsiteX57" fmla="*/ 5353877 w 6186130"/>
              <a:gd name="connsiteY57" fmla="*/ 932678 h 1493479"/>
              <a:gd name="connsiteX58" fmla="*/ 5365359 w 6186130"/>
              <a:gd name="connsiteY58" fmla="*/ 943800 h 1493479"/>
              <a:gd name="connsiteX59" fmla="*/ 5365359 w 6186130"/>
              <a:gd name="connsiteY59" fmla="*/ 966043 h 1493479"/>
              <a:gd name="connsiteX60" fmla="*/ 5253049 w 6186130"/>
              <a:gd name="connsiteY60" fmla="*/ 999767 h 1493479"/>
              <a:gd name="connsiteX61" fmla="*/ 5084763 w 6186130"/>
              <a:gd name="connsiteY61" fmla="*/ 820384 h 1493479"/>
              <a:gd name="connsiteX62" fmla="*/ 5241925 w 6186130"/>
              <a:gd name="connsiteY62" fmla="*/ 630238 h 1493479"/>
              <a:gd name="connsiteX63" fmla="*/ 5004797 w 6186130"/>
              <a:gd name="connsiteY63" fmla="*/ 630238 h 1493479"/>
              <a:gd name="connsiteX64" fmla="*/ 5038041 w 6186130"/>
              <a:gd name="connsiteY64" fmla="*/ 630238 h 1493479"/>
              <a:gd name="connsiteX65" fmla="*/ 5049480 w 6186130"/>
              <a:gd name="connsiteY65" fmla="*/ 652482 h 1493479"/>
              <a:gd name="connsiteX66" fmla="*/ 5038041 w 6186130"/>
              <a:gd name="connsiteY66" fmla="*/ 675084 h 1493479"/>
              <a:gd name="connsiteX67" fmla="*/ 5026960 w 6186130"/>
              <a:gd name="connsiteY67" fmla="*/ 686206 h 1493479"/>
              <a:gd name="connsiteX68" fmla="*/ 4993358 w 6186130"/>
              <a:gd name="connsiteY68" fmla="*/ 686206 h 1493479"/>
              <a:gd name="connsiteX69" fmla="*/ 4915429 w 6186130"/>
              <a:gd name="connsiteY69" fmla="*/ 731052 h 1493479"/>
              <a:gd name="connsiteX70" fmla="*/ 4915429 w 6186130"/>
              <a:gd name="connsiteY70" fmla="*/ 977524 h 1493479"/>
              <a:gd name="connsiteX71" fmla="*/ 4892908 w 6186130"/>
              <a:gd name="connsiteY71" fmla="*/ 999767 h 1493479"/>
              <a:gd name="connsiteX72" fmla="*/ 4870745 w 6186130"/>
              <a:gd name="connsiteY72" fmla="*/ 999767 h 1493479"/>
              <a:gd name="connsiteX73" fmla="*/ 4848225 w 6186130"/>
              <a:gd name="connsiteY73" fmla="*/ 977524 h 1493479"/>
              <a:gd name="connsiteX74" fmla="*/ 4848225 w 6186130"/>
              <a:gd name="connsiteY74" fmla="*/ 652482 h 1493479"/>
              <a:gd name="connsiteX75" fmla="*/ 4870745 w 6186130"/>
              <a:gd name="connsiteY75" fmla="*/ 641360 h 1493479"/>
              <a:gd name="connsiteX76" fmla="*/ 4892908 w 6186130"/>
              <a:gd name="connsiteY76" fmla="*/ 641360 h 1493479"/>
              <a:gd name="connsiteX77" fmla="*/ 4903990 w 6186130"/>
              <a:gd name="connsiteY77" fmla="*/ 652482 h 1493479"/>
              <a:gd name="connsiteX78" fmla="*/ 4903990 w 6186130"/>
              <a:gd name="connsiteY78" fmla="*/ 686206 h 1493479"/>
              <a:gd name="connsiteX79" fmla="*/ 5004797 w 6186130"/>
              <a:gd name="connsiteY79" fmla="*/ 630238 h 1493479"/>
              <a:gd name="connsiteX80" fmla="*/ 3946548 w 6186130"/>
              <a:gd name="connsiteY80" fmla="*/ 630238 h 1493479"/>
              <a:gd name="connsiteX81" fmla="*/ 4069991 w 6186130"/>
              <a:gd name="connsiteY81" fmla="*/ 764417 h 1493479"/>
              <a:gd name="connsiteX82" fmla="*/ 4069991 w 6186130"/>
              <a:gd name="connsiteY82" fmla="*/ 977524 h 1493479"/>
              <a:gd name="connsiteX83" fmla="*/ 4058867 w 6186130"/>
              <a:gd name="connsiteY83" fmla="*/ 999767 h 1493479"/>
              <a:gd name="connsiteX84" fmla="*/ 4025135 w 6186130"/>
              <a:gd name="connsiteY84" fmla="*/ 999767 h 1493479"/>
              <a:gd name="connsiteX85" fmla="*/ 4014011 w 6186130"/>
              <a:gd name="connsiteY85" fmla="*/ 977524 h 1493479"/>
              <a:gd name="connsiteX86" fmla="*/ 4014011 w 6186130"/>
              <a:gd name="connsiteY86" fmla="*/ 775539 h 1493479"/>
              <a:gd name="connsiteX87" fmla="*/ 3935424 w 6186130"/>
              <a:gd name="connsiteY87" fmla="*/ 675084 h 1493479"/>
              <a:gd name="connsiteX88" fmla="*/ 3845713 w 6186130"/>
              <a:gd name="connsiteY88" fmla="*/ 731052 h 1493479"/>
              <a:gd name="connsiteX89" fmla="*/ 3845713 w 6186130"/>
              <a:gd name="connsiteY89" fmla="*/ 977524 h 1493479"/>
              <a:gd name="connsiteX90" fmla="*/ 3823105 w 6186130"/>
              <a:gd name="connsiteY90" fmla="*/ 999767 h 1493479"/>
              <a:gd name="connsiteX91" fmla="*/ 3800857 w 6186130"/>
              <a:gd name="connsiteY91" fmla="*/ 999767 h 1493479"/>
              <a:gd name="connsiteX92" fmla="*/ 3778250 w 6186130"/>
              <a:gd name="connsiteY92" fmla="*/ 977524 h 1493479"/>
              <a:gd name="connsiteX93" fmla="*/ 3778250 w 6186130"/>
              <a:gd name="connsiteY93" fmla="*/ 652482 h 1493479"/>
              <a:gd name="connsiteX94" fmla="*/ 3800857 w 6186130"/>
              <a:gd name="connsiteY94" fmla="*/ 641360 h 1493479"/>
              <a:gd name="connsiteX95" fmla="*/ 3823105 w 6186130"/>
              <a:gd name="connsiteY95" fmla="*/ 641360 h 1493479"/>
              <a:gd name="connsiteX96" fmla="*/ 3834588 w 6186130"/>
              <a:gd name="connsiteY96" fmla="*/ 652482 h 1493479"/>
              <a:gd name="connsiteX97" fmla="*/ 3834588 w 6186130"/>
              <a:gd name="connsiteY97" fmla="*/ 675084 h 1493479"/>
              <a:gd name="connsiteX98" fmla="*/ 3946548 w 6186130"/>
              <a:gd name="connsiteY98" fmla="*/ 630238 h 1493479"/>
              <a:gd name="connsiteX99" fmla="*/ 3541724 w 6186130"/>
              <a:gd name="connsiteY99" fmla="*/ 630238 h 1493479"/>
              <a:gd name="connsiteX100" fmla="*/ 3687404 w 6186130"/>
              <a:gd name="connsiteY100" fmla="*/ 809263 h 1493479"/>
              <a:gd name="connsiteX101" fmla="*/ 3687404 w 6186130"/>
              <a:gd name="connsiteY101" fmla="*/ 820384 h 1493479"/>
              <a:gd name="connsiteX102" fmla="*/ 3676281 w 6186130"/>
              <a:gd name="connsiteY102" fmla="*/ 831506 h 1493479"/>
              <a:gd name="connsiteX103" fmla="*/ 3440896 w 6186130"/>
              <a:gd name="connsiteY103" fmla="*/ 831506 h 1493479"/>
              <a:gd name="connsiteX104" fmla="*/ 3552847 w 6186130"/>
              <a:gd name="connsiteY104" fmla="*/ 954922 h 1493479"/>
              <a:gd name="connsiteX105" fmla="*/ 3631428 w 6186130"/>
              <a:gd name="connsiteY105" fmla="*/ 932678 h 1493479"/>
              <a:gd name="connsiteX106" fmla="*/ 3654034 w 6186130"/>
              <a:gd name="connsiteY106" fmla="*/ 932678 h 1493479"/>
              <a:gd name="connsiteX107" fmla="*/ 3665157 w 6186130"/>
              <a:gd name="connsiteY107" fmla="*/ 943800 h 1493479"/>
              <a:gd name="connsiteX108" fmla="*/ 3665157 w 6186130"/>
              <a:gd name="connsiteY108" fmla="*/ 966043 h 1493479"/>
              <a:gd name="connsiteX109" fmla="*/ 3552847 w 6186130"/>
              <a:gd name="connsiteY109" fmla="*/ 999767 h 1493479"/>
              <a:gd name="connsiteX110" fmla="*/ 3373438 w 6186130"/>
              <a:gd name="connsiteY110" fmla="*/ 820384 h 1493479"/>
              <a:gd name="connsiteX111" fmla="*/ 3541724 w 6186130"/>
              <a:gd name="connsiteY111" fmla="*/ 630238 h 1493479"/>
              <a:gd name="connsiteX112" fmla="*/ 5938413 w 6186130"/>
              <a:gd name="connsiteY112" fmla="*/ 550863 h 1493479"/>
              <a:gd name="connsiteX113" fmla="*/ 5960709 w 6186130"/>
              <a:gd name="connsiteY113" fmla="*/ 573421 h 1493479"/>
              <a:gd name="connsiteX114" fmla="*/ 5960709 w 6186130"/>
              <a:gd name="connsiteY114" fmla="*/ 696236 h 1493479"/>
              <a:gd name="connsiteX115" fmla="*/ 5938413 w 6186130"/>
              <a:gd name="connsiteY115" fmla="*/ 729893 h 1493479"/>
              <a:gd name="connsiteX116" fmla="*/ 5905500 w 6186130"/>
              <a:gd name="connsiteY116" fmla="*/ 696236 h 1493479"/>
              <a:gd name="connsiteX117" fmla="*/ 5905500 w 6186130"/>
              <a:gd name="connsiteY117" fmla="*/ 573421 h 1493479"/>
              <a:gd name="connsiteX118" fmla="*/ 5938413 w 6186130"/>
              <a:gd name="connsiteY118" fmla="*/ 550863 h 1493479"/>
              <a:gd name="connsiteX119" fmla="*/ 4216810 w 6186130"/>
              <a:gd name="connsiteY119" fmla="*/ 539751 h 1493479"/>
              <a:gd name="connsiteX120" fmla="*/ 4250375 w 6186130"/>
              <a:gd name="connsiteY120" fmla="*/ 539751 h 1493479"/>
              <a:gd name="connsiteX121" fmla="*/ 4261444 w 6186130"/>
              <a:gd name="connsiteY121" fmla="*/ 550854 h 1493479"/>
              <a:gd name="connsiteX122" fmla="*/ 4261444 w 6186130"/>
              <a:gd name="connsiteY122" fmla="*/ 640391 h 1493479"/>
              <a:gd name="connsiteX123" fmla="*/ 4361780 w 6186130"/>
              <a:gd name="connsiteY123" fmla="*/ 640391 h 1493479"/>
              <a:gd name="connsiteX124" fmla="*/ 4373206 w 6186130"/>
              <a:gd name="connsiteY124" fmla="*/ 651494 h 1493479"/>
              <a:gd name="connsiteX125" fmla="*/ 4373206 w 6186130"/>
              <a:gd name="connsiteY125" fmla="*/ 662954 h 1493479"/>
              <a:gd name="connsiteX126" fmla="*/ 4361780 w 6186130"/>
              <a:gd name="connsiteY126" fmla="*/ 685159 h 1493479"/>
              <a:gd name="connsiteX127" fmla="*/ 4261444 w 6186130"/>
              <a:gd name="connsiteY127" fmla="*/ 685159 h 1493479"/>
              <a:gd name="connsiteX128" fmla="*/ 4261444 w 6186130"/>
              <a:gd name="connsiteY128" fmla="*/ 886439 h 1493479"/>
              <a:gd name="connsiteX129" fmla="*/ 4306077 w 6186130"/>
              <a:gd name="connsiteY129" fmla="*/ 953413 h 1493479"/>
              <a:gd name="connsiteX130" fmla="*/ 4350710 w 6186130"/>
              <a:gd name="connsiteY130" fmla="*/ 942310 h 1493479"/>
              <a:gd name="connsiteX131" fmla="*/ 4361780 w 6186130"/>
              <a:gd name="connsiteY131" fmla="*/ 942310 h 1493479"/>
              <a:gd name="connsiteX132" fmla="*/ 4373206 w 6186130"/>
              <a:gd name="connsiteY132" fmla="*/ 964515 h 1493479"/>
              <a:gd name="connsiteX133" fmla="*/ 4361780 w 6186130"/>
              <a:gd name="connsiteY133" fmla="*/ 987078 h 1493479"/>
              <a:gd name="connsiteX134" fmla="*/ 4295008 w 6186130"/>
              <a:gd name="connsiteY134" fmla="*/ 998181 h 1493479"/>
              <a:gd name="connsiteX135" fmla="*/ 4205741 w 6186130"/>
              <a:gd name="connsiteY135" fmla="*/ 897541 h 1493479"/>
              <a:gd name="connsiteX136" fmla="*/ 4205741 w 6186130"/>
              <a:gd name="connsiteY136" fmla="*/ 685159 h 1493479"/>
              <a:gd name="connsiteX137" fmla="*/ 4150039 w 6186130"/>
              <a:gd name="connsiteY137" fmla="*/ 685159 h 1493479"/>
              <a:gd name="connsiteX138" fmla="*/ 4138613 w 6186130"/>
              <a:gd name="connsiteY138" fmla="*/ 662954 h 1493479"/>
              <a:gd name="connsiteX139" fmla="*/ 4138613 w 6186130"/>
              <a:gd name="connsiteY139" fmla="*/ 651494 h 1493479"/>
              <a:gd name="connsiteX140" fmla="*/ 4150039 w 6186130"/>
              <a:gd name="connsiteY140" fmla="*/ 640391 h 1493479"/>
              <a:gd name="connsiteX141" fmla="*/ 4205741 w 6186130"/>
              <a:gd name="connsiteY141" fmla="*/ 640391 h 1493479"/>
              <a:gd name="connsiteX142" fmla="*/ 4205741 w 6186130"/>
              <a:gd name="connsiteY142" fmla="*/ 550854 h 1493479"/>
              <a:gd name="connsiteX143" fmla="*/ 4216810 w 6186130"/>
              <a:gd name="connsiteY143" fmla="*/ 539751 h 1493479"/>
              <a:gd name="connsiteX144" fmla="*/ 2968624 w 6186130"/>
              <a:gd name="connsiteY144" fmla="*/ 495301 h 1493479"/>
              <a:gd name="connsiteX145" fmla="*/ 3013427 w 6186130"/>
              <a:gd name="connsiteY145" fmla="*/ 495301 h 1493479"/>
              <a:gd name="connsiteX146" fmla="*/ 3024896 w 6186130"/>
              <a:gd name="connsiteY146" fmla="*/ 517562 h 1493479"/>
              <a:gd name="connsiteX147" fmla="*/ 3158946 w 6186130"/>
              <a:gd name="connsiteY147" fmla="*/ 921135 h 1493479"/>
              <a:gd name="connsiteX148" fmla="*/ 3293354 w 6186130"/>
              <a:gd name="connsiteY148" fmla="*/ 517562 h 1493479"/>
              <a:gd name="connsiteX149" fmla="*/ 3315577 w 6186130"/>
              <a:gd name="connsiteY149" fmla="*/ 495301 h 1493479"/>
              <a:gd name="connsiteX150" fmla="*/ 3349268 w 6186130"/>
              <a:gd name="connsiteY150" fmla="*/ 495301 h 1493479"/>
              <a:gd name="connsiteX151" fmla="*/ 3360379 w 6186130"/>
              <a:gd name="connsiteY151" fmla="*/ 506432 h 1493479"/>
              <a:gd name="connsiteX152" fmla="*/ 3360379 w 6186130"/>
              <a:gd name="connsiteY152" fmla="*/ 517562 h 1493479"/>
              <a:gd name="connsiteX153" fmla="*/ 3192279 w 6186130"/>
              <a:gd name="connsiteY153" fmla="*/ 988637 h 1493479"/>
              <a:gd name="connsiteX154" fmla="*/ 3170057 w 6186130"/>
              <a:gd name="connsiteY154" fmla="*/ 999767 h 1493479"/>
              <a:gd name="connsiteX155" fmla="*/ 3147477 w 6186130"/>
              <a:gd name="connsiteY155" fmla="*/ 999767 h 1493479"/>
              <a:gd name="connsiteX156" fmla="*/ 3125254 w 6186130"/>
              <a:gd name="connsiteY156" fmla="*/ 988637 h 1493479"/>
              <a:gd name="connsiteX157" fmla="*/ 2957513 w 6186130"/>
              <a:gd name="connsiteY157" fmla="*/ 517562 h 1493479"/>
              <a:gd name="connsiteX158" fmla="*/ 2957513 w 6186130"/>
              <a:gd name="connsiteY158" fmla="*/ 506432 h 1493479"/>
              <a:gd name="connsiteX159" fmla="*/ 2463765 w 6186130"/>
              <a:gd name="connsiteY159" fmla="*/ 495301 h 1493479"/>
              <a:gd name="connsiteX160" fmla="*/ 2731766 w 6186130"/>
              <a:gd name="connsiteY160" fmla="*/ 495301 h 1493479"/>
              <a:gd name="connsiteX161" fmla="*/ 2742843 w 6186130"/>
              <a:gd name="connsiteY161" fmla="*/ 517562 h 1493479"/>
              <a:gd name="connsiteX162" fmla="*/ 2742843 w 6186130"/>
              <a:gd name="connsiteY162" fmla="*/ 540183 h 1493479"/>
              <a:gd name="connsiteX163" fmla="*/ 2731766 w 6186130"/>
              <a:gd name="connsiteY163" fmla="*/ 551313 h 1493479"/>
              <a:gd name="connsiteX164" fmla="*/ 2508432 w 6186130"/>
              <a:gd name="connsiteY164" fmla="*/ 551313 h 1493479"/>
              <a:gd name="connsiteX165" fmla="*/ 2508432 w 6186130"/>
              <a:gd name="connsiteY165" fmla="*/ 708577 h 1493479"/>
              <a:gd name="connsiteX166" fmla="*/ 2698177 w 6186130"/>
              <a:gd name="connsiteY166" fmla="*/ 708577 h 1493479"/>
              <a:gd name="connsiteX167" fmla="*/ 2720689 w 6186130"/>
              <a:gd name="connsiteY167" fmla="*/ 730838 h 1493479"/>
              <a:gd name="connsiteX168" fmla="*/ 2720689 w 6186130"/>
              <a:gd name="connsiteY168" fmla="*/ 753099 h 1493479"/>
              <a:gd name="connsiteX169" fmla="*/ 2698177 w 6186130"/>
              <a:gd name="connsiteY169" fmla="*/ 764230 h 1493479"/>
              <a:gd name="connsiteX170" fmla="*/ 2508432 w 6186130"/>
              <a:gd name="connsiteY170" fmla="*/ 764230 h 1493479"/>
              <a:gd name="connsiteX171" fmla="*/ 2508432 w 6186130"/>
              <a:gd name="connsiteY171" fmla="*/ 943755 h 1493479"/>
              <a:gd name="connsiteX172" fmla="*/ 2731766 w 6186130"/>
              <a:gd name="connsiteY172" fmla="*/ 943755 h 1493479"/>
              <a:gd name="connsiteX173" fmla="*/ 2742843 w 6186130"/>
              <a:gd name="connsiteY173" fmla="*/ 954886 h 1493479"/>
              <a:gd name="connsiteX174" fmla="*/ 2742843 w 6186130"/>
              <a:gd name="connsiteY174" fmla="*/ 977506 h 1493479"/>
              <a:gd name="connsiteX175" fmla="*/ 2731766 w 6186130"/>
              <a:gd name="connsiteY175" fmla="*/ 999767 h 1493479"/>
              <a:gd name="connsiteX176" fmla="*/ 2463765 w 6186130"/>
              <a:gd name="connsiteY176" fmla="*/ 999767 h 1493479"/>
              <a:gd name="connsiteX177" fmla="*/ 2452688 w 6186130"/>
              <a:gd name="connsiteY177" fmla="*/ 977506 h 1493479"/>
              <a:gd name="connsiteX178" fmla="*/ 2452688 w 6186130"/>
              <a:gd name="connsiteY178" fmla="*/ 517562 h 1493479"/>
              <a:gd name="connsiteX179" fmla="*/ 2463765 w 6186130"/>
              <a:gd name="connsiteY179" fmla="*/ 495301 h 1493479"/>
              <a:gd name="connsiteX180" fmla="*/ 2170090 w 6186130"/>
              <a:gd name="connsiteY180" fmla="*/ 495301 h 1493479"/>
              <a:gd name="connsiteX181" fmla="*/ 2326581 w 6186130"/>
              <a:gd name="connsiteY181" fmla="*/ 551313 h 1493479"/>
              <a:gd name="connsiteX182" fmla="*/ 2326581 w 6186130"/>
              <a:gd name="connsiteY182" fmla="*/ 562444 h 1493479"/>
              <a:gd name="connsiteX183" fmla="*/ 2304379 w 6186130"/>
              <a:gd name="connsiteY183" fmla="*/ 585064 h 1493479"/>
              <a:gd name="connsiteX184" fmla="*/ 2292919 w 6186130"/>
              <a:gd name="connsiteY184" fmla="*/ 585064 h 1493479"/>
              <a:gd name="connsiteX185" fmla="*/ 2158630 w 6186130"/>
              <a:gd name="connsiteY185" fmla="*/ 551313 h 1493479"/>
              <a:gd name="connsiteX186" fmla="*/ 2002139 w 6186130"/>
              <a:gd name="connsiteY186" fmla="*/ 753099 h 1493479"/>
              <a:gd name="connsiteX187" fmla="*/ 2170090 w 6186130"/>
              <a:gd name="connsiteY187" fmla="*/ 954886 h 1493479"/>
              <a:gd name="connsiteX188" fmla="*/ 2281818 w 6186130"/>
              <a:gd name="connsiteY188" fmla="*/ 921135 h 1493479"/>
              <a:gd name="connsiteX189" fmla="*/ 2281818 w 6186130"/>
              <a:gd name="connsiteY189" fmla="*/ 786491 h 1493479"/>
              <a:gd name="connsiteX190" fmla="*/ 2181191 w 6186130"/>
              <a:gd name="connsiteY190" fmla="*/ 786491 h 1493479"/>
              <a:gd name="connsiteX191" fmla="*/ 2170090 w 6186130"/>
              <a:gd name="connsiteY191" fmla="*/ 764230 h 1493479"/>
              <a:gd name="connsiteX192" fmla="*/ 2170090 w 6186130"/>
              <a:gd name="connsiteY192" fmla="*/ 741969 h 1493479"/>
              <a:gd name="connsiteX193" fmla="*/ 2181191 w 6186130"/>
              <a:gd name="connsiteY193" fmla="*/ 730838 h 1493479"/>
              <a:gd name="connsiteX194" fmla="*/ 2337682 w 6186130"/>
              <a:gd name="connsiteY194" fmla="*/ 730838 h 1493479"/>
              <a:gd name="connsiteX195" fmla="*/ 2349142 w 6186130"/>
              <a:gd name="connsiteY195" fmla="*/ 741969 h 1493479"/>
              <a:gd name="connsiteX196" fmla="*/ 2349142 w 6186130"/>
              <a:gd name="connsiteY196" fmla="*/ 943755 h 1493479"/>
              <a:gd name="connsiteX197" fmla="*/ 2337682 w 6186130"/>
              <a:gd name="connsiteY197" fmla="*/ 966016 h 1493479"/>
              <a:gd name="connsiteX198" fmla="*/ 2170090 w 6186130"/>
              <a:gd name="connsiteY198" fmla="*/ 999767 h 1493479"/>
              <a:gd name="connsiteX199" fmla="*/ 1946275 w 6186130"/>
              <a:gd name="connsiteY199" fmla="*/ 753099 h 1493479"/>
              <a:gd name="connsiteX200" fmla="*/ 2170090 w 6186130"/>
              <a:gd name="connsiteY200" fmla="*/ 495301 h 1493479"/>
              <a:gd name="connsiteX201" fmla="*/ 6040758 w 6186130"/>
              <a:gd name="connsiteY201" fmla="*/ 439738 h 1493479"/>
              <a:gd name="connsiteX202" fmla="*/ 6163572 w 6186130"/>
              <a:gd name="connsiteY202" fmla="*/ 439738 h 1493479"/>
              <a:gd name="connsiteX203" fmla="*/ 6186130 w 6186130"/>
              <a:gd name="connsiteY203" fmla="*/ 472651 h 1493479"/>
              <a:gd name="connsiteX204" fmla="*/ 6163572 w 6186130"/>
              <a:gd name="connsiteY204" fmla="*/ 494947 h 1493479"/>
              <a:gd name="connsiteX205" fmla="*/ 6040758 w 6186130"/>
              <a:gd name="connsiteY205" fmla="*/ 494947 h 1493479"/>
              <a:gd name="connsiteX206" fmla="*/ 6007100 w 6186130"/>
              <a:gd name="connsiteY206" fmla="*/ 472651 h 1493479"/>
              <a:gd name="connsiteX207" fmla="*/ 6040758 w 6186130"/>
              <a:gd name="connsiteY207" fmla="*/ 439738 h 1493479"/>
              <a:gd name="connsiteX208" fmla="*/ 5702274 w 6186130"/>
              <a:gd name="connsiteY208" fmla="*/ 439738 h 1493479"/>
              <a:gd name="connsiteX209" fmla="*/ 5825447 w 6186130"/>
              <a:gd name="connsiteY209" fmla="*/ 439738 h 1493479"/>
              <a:gd name="connsiteX210" fmla="*/ 5859105 w 6186130"/>
              <a:gd name="connsiteY210" fmla="*/ 472651 h 1493479"/>
              <a:gd name="connsiteX211" fmla="*/ 5825447 w 6186130"/>
              <a:gd name="connsiteY211" fmla="*/ 494947 h 1493479"/>
              <a:gd name="connsiteX212" fmla="*/ 5702274 w 6186130"/>
              <a:gd name="connsiteY212" fmla="*/ 494947 h 1493479"/>
              <a:gd name="connsiteX213" fmla="*/ 5680075 w 6186130"/>
              <a:gd name="connsiteY213" fmla="*/ 472651 h 1493479"/>
              <a:gd name="connsiteX214" fmla="*/ 5702274 w 6186130"/>
              <a:gd name="connsiteY214" fmla="*/ 439738 h 1493479"/>
              <a:gd name="connsiteX215" fmla="*/ 997548 w 6186130"/>
              <a:gd name="connsiteY215" fmla="*/ 401698 h 1493479"/>
              <a:gd name="connsiteX216" fmla="*/ 1010916 w 6186130"/>
              <a:gd name="connsiteY216" fmla="*/ 405144 h 1493479"/>
              <a:gd name="connsiteX217" fmla="*/ 922338 w 6186130"/>
              <a:gd name="connsiteY217" fmla="*/ 550505 h 1493479"/>
              <a:gd name="connsiteX218" fmla="*/ 997548 w 6186130"/>
              <a:gd name="connsiteY218" fmla="*/ 401698 h 1493479"/>
              <a:gd name="connsiteX219" fmla="*/ 640693 w 6186130"/>
              <a:gd name="connsiteY219" fmla="*/ 394027 h 1493479"/>
              <a:gd name="connsiteX220" fmla="*/ 528638 w 6186130"/>
              <a:gd name="connsiteY220" fmla="*/ 583844 h 1493479"/>
              <a:gd name="connsiteX221" fmla="*/ 640693 w 6186130"/>
              <a:gd name="connsiteY221" fmla="*/ 394027 h 1493479"/>
              <a:gd name="connsiteX222" fmla="*/ 640074 w 6186130"/>
              <a:gd name="connsiteY222" fmla="*/ 349011 h 1493479"/>
              <a:gd name="connsiteX223" fmla="*/ 460200 w 6186130"/>
              <a:gd name="connsiteY223" fmla="*/ 584853 h 1493479"/>
              <a:gd name="connsiteX224" fmla="*/ 415232 w 6186130"/>
              <a:gd name="connsiteY224" fmla="*/ 528768 h 1493479"/>
              <a:gd name="connsiteX225" fmla="*/ 426384 w 6186130"/>
              <a:gd name="connsiteY225" fmla="*/ 461180 h 1493479"/>
              <a:gd name="connsiteX226" fmla="*/ 415232 w 6186130"/>
              <a:gd name="connsiteY226" fmla="*/ 450035 h 1493479"/>
              <a:gd name="connsiteX227" fmla="*/ 358751 w 6186130"/>
              <a:gd name="connsiteY227" fmla="*/ 539913 h 1493479"/>
              <a:gd name="connsiteX228" fmla="*/ 471352 w 6186130"/>
              <a:gd name="connsiteY228" fmla="*/ 652082 h 1493479"/>
              <a:gd name="connsiteX229" fmla="*/ 550137 w 6186130"/>
              <a:gd name="connsiteY229" fmla="*/ 719671 h 1493479"/>
              <a:gd name="connsiteX230" fmla="*/ 640074 w 6186130"/>
              <a:gd name="connsiteY230" fmla="*/ 697021 h 1493479"/>
              <a:gd name="connsiteX231" fmla="*/ 628562 w 6186130"/>
              <a:gd name="connsiteY231" fmla="*/ 730816 h 1493479"/>
              <a:gd name="connsiteX232" fmla="*/ 415232 w 6186130"/>
              <a:gd name="connsiteY232" fmla="*/ 865274 h 1493479"/>
              <a:gd name="connsiteX233" fmla="*/ 336447 w 6186130"/>
              <a:gd name="connsiteY233" fmla="*/ 1022741 h 1493479"/>
              <a:gd name="connsiteX234" fmla="*/ 460200 w 6186130"/>
              <a:gd name="connsiteY234" fmla="*/ 1134910 h 1493479"/>
              <a:gd name="connsiteX235" fmla="*/ 662379 w 6186130"/>
              <a:gd name="connsiteY235" fmla="*/ 955153 h 1493479"/>
              <a:gd name="connsiteX236" fmla="*/ 685043 w 6186130"/>
              <a:gd name="connsiteY236" fmla="*/ 764250 h 1493479"/>
              <a:gd name="connsiteX237" fmla="*/ 876069 w 6186130"/>
              <a:gd name="connsiteY237" fmla="*/ 640937 h 1493479"/>
              <a:gd name="connsiteX238" fmla="*/ 898373 w 6186130"/>
              <a:gd name="connsiteY238" fmla="*/ 674731 h 1493479"/>
              <a:gd name="connsiteX239" fmla="*/ 752316 w 6186130"/>
              <a:gd name="connsiteY239" fmla="*/ 910213 h 1493479"/>
              <a:gd name="connsiteX240" fmla="*/ 966006 w 6186130"/>
              <a:gd name="connsiteY240" fmla="*/ 1134910 h 1493479"/>
              <a:gd name="connsiteX241" fmla="*/ 1168184 w 6186130"/>
              <a:gd name="connsiteY241" fmla="*/ 944008 h 1493479"/>
              <a:gd name="connsiteX242" fmla="*/ 1033279 w 6186130"/>
              <a:gd name="connsiteY242" fmla="*/ 786540 h 1493479"/>
              <a:gd name="connsiteX243" fmla="*/ 898373 w 6186130"/>
              <a:gd name="connsiteY243" fmla="*/ 899068 h 1493479"/>
              <a:gd name="connsiteX244" fmla="*/ 977158 w 6186130"/>
              <a:gd name="connsiteY244" fmla="*/ 988947 h 1493479"/>
              <a:gd name="connsiteX245" fmla="*/ 1010974 w 6186130"/>
              <a:gd name="connsiteY245" fmla="*/ 966298 h 1493479"/>
              <a:gd name="connsiteX246" fmla="*/ 977158 w 6186130"/>
              <a:gd name="connsiteY246" fmla="*/ 887923 h 1493479"/>
              <a:gd name="connsiteX247" fmla="*/ 1022127 w 6186130"/>
              <a:gd name="connsiteY247" fmla="*/ 842984 h 1493479"/>
              <a:gd name="connsiteX248" fmla="*/ 1100911 w 6186130"/>
              <a:gd name="connsiteY248" fmla="*/ 944008 h 1493479"/>
              <a:gd name="connsiteX249" fmla="*/ 977158 w 6186130"/>
              <a:gd name="connsiteY249" fmla="*/ 1078826 h 1493479"/>
              <a:gd name="connsiteX250" fmla="*/ 831100 w 6186130"/>
              <a:gd name="connsiteY250" fmla="*/ 899068 h 1493479"/>
              <a:gd name="connsiteX251" fmla="*/ 966006 w 6186130"/>
              <a:gd name="connsiteY251" fmla="*/ 708526 h 1493479"/>
              <a:gd name="connsiteX252" fmla="*/ 1078247 w 6186130"/>
              <a:gd name="connsiteY252" fmla="*/ 674731 h 1493479"/>
              <a:gd name="connsiteX253" fmla="*/ 1022127 w 6186130"/>
              <a:gd name="connsiteY253" fmla="*/ 640937 h 1493479"/>
              <a:gd name="connsiteX254" fmla="*/ 966006 w 6186130"/>
              <a:gd name="connsiteY254" fmla="*/ 652082 h 1493479"/>
              <a:gd name="connsiteX255" fmla="*/ 932190 w 6186130"/>
              <a:gd name="connsiteY255" fmla="*/ 607143 h 1493479"/>
              <a:gd name="connsiteX256" fmla="*/ 1078247 w 6186130"/>
              <a:gd name="connsiteY256" fmla="*/ 416240 h 1493479"/>
              <a:gd name="connsiteX257" fmla="*/ 999822 w 6186130"/>
              <a:gd name="connsiteY257" fmla="*/ 349011 h 1493479"/>
              <a:gd name="connsiteX258" fmla="*/ 853405 w 6186130"/>
              <a:gd name="connsiteY258" fmla="*/ 551058 h 1493479"/>
              <a:gd name="connsiteX259" fmla="*/ 853405 w 6186130"/>
              <a:gd name="connsiteY259" fmla="*/ 595998 h 1493479"/>
              <a:gd name="connsiteX260" fmla="*/ 696195 w 6186130"/>
              <a:gd name="connsiteY260" fmla="*/ 708526 h 1493479"/>
              <a:gd name="connsiteX261" fmla="*/ 696195 w 6186130"/>
              <a:gd name="connsiteY261" fmla="*/ 640937 h 1493479"/>
              <a:gd name="connsiteX262" fmla="*/ 763468 w 6186130"/>
              <a:gd name="connsiteY262" fmla="*/ 539913 h 1493479"/>
              <a:gd name="connsiteX263" fmla="*/ 730011 w 6186130"/>
              <a:gd name="connsiteY263" fmla="*/ 517264 h 1493479"/>
              <a:gd name="connsiteX264" fmla="*/ 651226 w 6186130"/>
              <a:gd name="connsiteY264" fmla="*/ 618647 h 1493479"/>
              <a:gd name="connsiteX265" fmla="*/ 561289 w 6186130"/>
              <a:gd name="connsiteY265" fmla="*/ 674731 h 1493479"/>
              <a:gd name="connsiteX266" fmla="*/ 527473 w 6186130"/>
              <a:gd name="connsiteY266" fmla="*/ 640937 h 1493479"/>
              <a:gd name="connsiteX267" fmla="*/ 707347 w 6186130"/>
              <a:gd name="connsiteY267" fmla="*/ 405095 h 1493479"/>
              <a:gd name="connsiteX268" fmla="*/ 640074 w 6186130"/>
              <a:gd name="connsiteY268" fmla="*/ 349011 h 1493479"/>
              <a:gd name="connsiteX269" fmla="*/ 5938413 w 6186130"/>
              <a:gd name="connsiteY269" fmla="*/ 214313 h 1493479"/>
              <a:gd name="connsiteX270" fmla="*/ 5960709 w 6186130"/>
              <a:gd name="connsiteY270" fmla="*/ 247612 h 1493479"/>
              <a:gd name="connsiteX271" fmla="*/ 5960709 w 6186130"/>
              <a:gd name="connsiteY271" fmla="*/ 359685 h 1493479"/>
              <a:gd name="connsiteX272" fmla="*/ 5938413 w 6186130"/>
              <a:gd name="connsiteY272" fmla="*/ 393343 h 1493479"/>
              <a:gd name="connsiteX273" fmla="*/ 5905500 w 6186130"/>
              <a:gd name="connsiteY273" fmla="*/ 359685 h 1493479"/>
              <a:gd name="connsiteX274" fmla="*/ 5905500 w 6186130"/>
              <a:gd name="connsiteY274" fmla="*/ 247612 h 1493479"/>
              <a:gd name="connsiteX275" fmla="*/ 5938413 w 6186130"/>
              <a:gd name="connsiteY275" fmla="*/ 214313 h 1493479"/>
              <a:gd name="connsiteX276" fmla="*/ 752316 w 6186130"/>
              <a:gd name="connsiteY276" fmla="*/ 79375 h 1493479"/>
              <a:gd name="connsiteX277" fmla="*/ 966006 w 6186130"/>
              <a:gd name="connsiteY277" fmla="*/ 112810 h 1493479"/>
              <a:gd name="connsiteX278" fmla="*/ 966006 w 6186130"/>
              <a:gd name="connsiteY278" fmla="*/ 124314 h 1493479"/>
              <a:gd name="connsiteX279" fmla="*/ 954854 w 6186130"/>
              <a:gd name="connsiteY279" fmla="*/ 124314 h 1493479"/>
              <a:gd name="connsiteX280" fmla="*/ 797284 w 6186130"/>
              <a:gd name="connsiteY280" fmla="*/ 90520 h 1493479"/>
              <a:gd name="connsiteX281" fmla="*/ 651226 w 6186130"/>
              <a:gd name="connsiteY281" fmla="*/ 180398 h 1493479"/>
              <a:gd name="connsiteX282" fmla="*/ 707347 w 6186130"/>
              <a:gd name="connsiteY282" fmla="*/ 225338 h 1493479"/>
              <a:gd name="connsiteX283" fmla="*/ 887221 w 6186130"/>
              <a:gd name="connsiteY283" fmla="*/ 157749 h 1493479"/>
              <a:gd name="connsiteX284" fmla="*/ 1033279 w 6186130"/>
              <a:gd name="connsiteY284" fmla="*/ 191543 h 1493479"/>
              <a:gd name="connsiteX285" fmla="*/ 1415691 w 6186130"/>
              <a:gd name="connsiteY285" fmla="*/ 753105 h 1493479"/>
              <a:gd name="connsiteX286" fmla="*/ 1381875 w 6186130"/>
              <a:gd name="connsiteY286" fmla="*/ 966298 h 1493479"/>
              <a:gd name="connsiteX287" fmla="*/ 1381875 w 6186130"/>
              <a:gd name="connsiteY287" fmla="*/ 955153 h 1493479"/>
              <a:gd name="connsiteX288" fmla="*/ 1404539 w 6186130"/>
              <a:gd name="connsiteY288" fmla="*/ 798045 h 1493479"/>
              <a:gd name="connsiteX289" fmla="*/ 1314602 w 6186130"/>
              <a:gd name="connsiteY289" fmla="*/ 652082 h 1493479"/>
              <a:gd name="connsiteX290" fmla="*/ 1269633 w 6186130"/>
              <a:gd name="connsiteY290" fmla="*/ 708526 h 1493479"/>
              <a:gd name="connsiteX291" fmla="*/ 1336906 w 6186130"/>
              <a:gd name="connsiteY291" fmla="*/ 887923 h 1493479"/>
              <a:gd name="connsiteX292" fmla="*/ 1314602 w 6186130"/>
              <a:gd name="connsiteY292" fmla="*/ 1033886 h 1493479"/>
              <a:gd name="connsiteX293" fmla="*/ 752316 w 6186130"/>
              <a:gd name="connsiteY293" fmla="*/ 1415691 h 1493479"/>
              <a:gd name="connsiteX294" fmla="*/ 538625 w 6186130"/>
              <a:gd name="connsiteY294" fmla="*/ 1382256 h 1493479"/>
              <a:gd name="connsiteX295" fmla="*/ 538625 w 6186130"/>
              <a:gd name="connsiteY295" fmla="*/ 1370751 h 1493479"/>
              <a:gd name="connsiteX296" fmla="*/ 696195 w 6186130"/>
              <a:gd name="connsiteY296" fmla="*/ 1404546 h 1493479"/>
              <a:gd name="connsiteX297" fmla="*/ 842253 w 6186130"/>
              <a:gd name="connsiteY297" fmla="*/ 1314667 h 1493479"/>
              <a:gd name="connsiteX298" fmla="*/ 797284 w 6186130"/>
              <a:gd name="connsiteY298" fmla="*/ 1269728 h 1493479"/>
              <a:gd name="connsiteX299" fmla="*/ 617410 w 6186130"/>
              <a:gd name="connsiteY299" fmla="*/ 1337317 h 1493479"/>
              <a:gd name="connsiteX300" fmla="*/ 460200 w 6186130"/>
              <a:gd name="connsiteY300" fmla="*/ 1314667 h 1493479"/>
              <a:gd name="connsiteX301" fmla="*/ 77788 w 6186130"/>
              <a:gd name="connsiteY301" fmla="*/ 753105 h 1493479"/>
              <a:gd name="connsiteX302" fmla="*/ 111604 w 6186130"/>
              <a:gd name="connsiteY302" fmla="*/ 539913 h 1493479"/>
              <a:gd name="connsiteX303" fmla="*/ 122756 w 6186130"/>
              <a:gd name="connsiteY303" fmla="*/ 539913 h 1493479"/>
              <a:gd name="connsiteX304" fmla="*/ 100452 w 6186130"/>
              <a:gd name="connsiteY304" fmla="*/ 697021 h 1493479"/>
              <a:gd name="connsiteX305" fmla="*/ 178877 w 6186130"/>
              <a:gd name="connsiteY305" fmla="*/ 842984 h 1493479"/>
              <a:gd name="connsiteX306" fmla="*/ 235358 w 6186130"/>
              <a:gd name="connsiteY306" fmla="*/ 798045 h 1493479"/>
              <a:gd name="connsiteX307" fmla="*/ 167725 w 6186130"/>
              <a:gd name="connsiteY307" fmla="*/ 607143 h 1493479"/>
              <a:gd name="connsiteX308" fmla="*/ 190389 w 6186130"/>
              <a:gd name="connsiteY308" fmla="*/ 461180 h 1493479"/>
              <a:gd name="connsiteX309" fmla="*/ 752316 w 6186130"/>
              <a:gd name="connsiteY309" fmla="*/ 79375 h 1493479"/>
              <a:gd name="connsiteX310" fmla="*/ 753107 w 6186130"/>
              <a:gd name="connsiteY310" fmla="*/ 33787 h 1493479"/>
              <a:gd name="connsiteX311" fmla="*/ 33807 w 6186130"/>
              <a:gd name="connsiteY311" fmla="*/ 752311 h 1493479"/>
              <a:gd name="connsiteX312" fmla="*/ 753107 w 6186130"/>
              <a:gd name="connsiteY312" fmla="*/ 1459691 h 1493479"/>
              <a:gd name="connsiteX313" fmla="*/ 1461258 w 6186130"/>
              <a:gd name="connsiteY313" fmla="*/ 752311 h 1493479"/>
              <a:gd name="connsiteX314" fmla="*/ 753107 w 6186130"/>
              <a:gd name="connsiteY314" fmla="*/ 33787 h 1493479"/>
              <a:gd name="connsiteX315" fmla="*/ 753107 w 6186130"/>
              <a:gd name="connsiteY315" fmla="*/ 0 h 1493479"/>
              <a:gd name="connsiteX316" fmla="*/ 1495065 w 6186130"/>
              <a:gd name="connsiteY316" fmla="*/ 752311 h 1493479"/>
              <a:gd name="connsiteX317" fmla="*/ 753107 w 6186130"/>
              <a:gd name="connsiteY317" fmla="*/ 1493479 h 1493479"/>
              <a:gd name="connsiteX318" fmla="*/ 0 w 6186130"/>
              <a:gd name="connsiteY318" fmla="*/ 752311 h 1493479"/>
              <a:gd name="connsiteX319" fmla="*/ 753107 w 6186130"/>
              <a:gd name="connsiteY319" fmla="*/ 0 h 149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6186130" h="1493479">
                <a:moveTo>
                  <a:pt x="617180" y="798513"/>
                </a:moveTo>
                <a:cubicBezTo>
                  <a:pt x="606097" y="921063"/>
                  <a:pt x="561407" y="1066480"/>
                  <a:pt x="460944" y="1077556"/>
                </a:cubicBezTo>
                <a:cubicBezTo>
                  <a:pt x="427337" y="1077556"/>
                  <a:pt x="404813" y="1055047"/>
                  <a:pt x="404813" y="1021819"/>
                </a:cubicBezTo>
                <a:cubicBezTo>
                  <a:pt x="404813" y="932497"/>
                  <a:pt x="527800" y="843174"/>
                  <a:pt x="617180" y="798513"/>
                </a:cubicBezTo>
                <a:close/>
                <a:moveTo>
                  <a:pt x="5241925" y="675084"/>
                </a:moveTo>
                <a:cubicBezTo>
                  <a:pt x="5174467" y="675084"/>
                  <a:pt x="5141097" y="719930"/>
                  <a:pt x="5141097" y="786660"/>
                </a:cubicBezTo>
                <a:lnTo>
                  <a:pt x="5342753" y="786660"/>
                </a:lnTo>
                <a:cubicBezTo>
                  <a:pt x="5331630" y="731052"/>
                  <a:pt x="5297901" y="675084"/>
                  <a:pt x="5241925" y="675084"/>
                </a:cubicBezTo>
                <a:close/>
                <a:moveTo>
                  <a:pt x="3530600" y="675084"/>
                </a:moveTo>
                <a:cubicBezTo>
                  <a:pt x="3474625" y="675084"/>
                  <a:pt x="3440896" y="719930"/>
                  <a:pt x="3440896" y="786660"/>
                </a:cubicBezTo>
                <a:lnTo>
                  <a:pt x="3631428" y="786660"/>
                </a:lnTo>
                <a:cubicBezTo>
                  <a:pt x="3631428" y="731052"/>
                  <a:pt x="3597699" y="675084"/>
                  <a:pt x="3530600" y="675084"/>
                </a:cubicBezTo>
                <a:close/>
                <a:moveTo>
                  <a:pt x="4466008" y="641351"/>
                </a:moveTo>
                <a:cubicBezTo>
                  <a:pt x="4499382" y="641351"/>
                  <a:pt x="4499382" y="641351"/>
                  <a:pt x="4499382" y="641351"/>
                </a:cubicBezTo>
                <a:cubicBezTo>
                  <a:pt x="4510866" y="641351"/>
                  <a:pt x="4510866" y="641351"/>
                  <a:pt x="4510866" y="652473"/>
                </a:cubicBezTo>
                <a:cubicBezTo>
                  <a:pt x="4510866" y="865227"/>
                  <a:pt x="4510866" y="865227"/>
                  <a:pt x="4510866" y="865227"/>
                </a:cubicBezTo>
                <a:cubicBezTo>
                  <a:pt x="4510866" y="898952"/>
                  <a:pt x="4521991" y="954921"/>
                  <a:pt x="4589098" y="954921"/>
                </a:cubicBezTo>
                <a:cubicBezTo>
                  <a:pt x="4611706" y="954921"/>
                  <a:pt x="4656563" y="943799"/>
                  <a:pt x="4678813" y="910074"/>
                </a:cubicBezTo>
                <a:cubicBezTo>
                  <a:pt x="4678813" y="652473"/>
                  <a:pt x="4678813" y="652473"/>
                  <a:pt x="4678813" y="652473"/>
                </a:cubicBezTo>
                <a:cubicBezTo>
                  <a:pt x="4678813" y="641351"/>
                  <a:pt x="4678813" y="641351"/>
                  <a:pt x="4690296" y="641351"/>
                </a:cubicBezTo>
                <a:cubicBezTo>
                  <a:pt x="4723670" y="641351"/>
                  <a:pt x="4723670" y="641351"/>
                  <a:pt x="4723670" y="641351"/>
                </a:cubicBezTo>
                <a:cubicBezTo>
                  <a:pt x="4735154" y="641351"/>
                  <a:pt x="4735154" y="641351"/>
                  <a:pt x="4735154" y="652473"/>
                </a:cubicBezTo>
                <a:cubicBezTo>
                  <a:pt x="4735154" y="977523"/>
                  <a:pt x="4735154" y="977523"/>
                  <a:pt x="4735154" y="977523"/>
                </a:cubicBezTo>
                <a:cubicBezTo>
                  <a:pt x="4735154" y="988645"/>
                  <a:pt x="4735154" y="999767"/>
                  <a:pt x="4723670" y="999767"/>
                </a:cubicBezTo>
                <a:cubicBezTo>
                  <a:pt x="4701421" y="999767"/>
                  <a:pt x="4701421" y="999767"/>
                  <a:pt x="4701421" y="999767"/>
                </a:cubicBezTo>
                <a:cubicBezTo>
                  <a:pt x="4690296" y="999767"/>
                  <a:pt x="4678813" y="988645"/>
                  <a:pt x="4678813" y="977523"/>
                </a:cubicBezTo>
                <a:cubicBezTo>
                  <a:pt x="4678813" y="954921"/>
                  <a:pt x="4678813" y="954921"/>
                  <a:pt x="4678813" y="954921"/>
                </a:cubicBezTo>
                <a:cubicBezTo>
                  <a:pt x="4667688" y="977523"/>
                  <a:pt x="4633955" y="999767"/>
                  <a:pt x="4577973" y="999767"/>
                </a:cubicBezTo>
                <a:cubicBezTo>
                  <a:pt x="4488258" y="999767"/>
                  <a:pt x="4454525" y="943799"/>
                  <a:pt x="4454525" y="865227"/>
                </a:cubicBezTo>
                <a:cubicBezTo>
                  <a:pt x="4454525" y="652473"/>
                  <a:pt x="4454525" y="652473"/>
                  <a:pt x="4454525" y="652473"/>
                </a:cubicBezTo>
                <a:cubicBezTo>
                  <a:pt x="4454525" y="641351"/>
                  <a:pt x="4454525" y="641351"/>
                  <a:pt x="4466008" y="641351"/>
                </a:cubicBezTo>
                <a:close/>
                <a:moveTo>
                  <a:pt x="5588935" y="630238"/>
                </a:moveTo>
                <a:cubicBezTo>
                  <a:pt x="5633590" y="630238"/>
                  <a:pt x="5666813" y="641360"/>
                  <a:pt x="5700394" y="663962"/>
                </a:cubicBezTo>
                <a:lnTo>
                  <a:pt x="5700394" y="675084"/>
                </a:lnTo>
                <a:cubicBezTo>
                  <a:pt x="5689320" y="697328"/>
                  <a:pt x="5689320" y="697328"/>
                  <a:pt x="5689320" y="697328"/>
                </a:cubicBezTo>
                <a:cubicBezTo>
                  <a:pt x="5678245" y="708808"/>
                  <a:pt x="5678245" y="708808"/>
                  <a:pt x="5666813" y="697328"/>
                </a:cubicBezTo>
                <a:cubicBezTo>
                  <a:pt x="5644664" y="686206"/>
                  <a:pt x="5622158" y="675084"/>
                  <a:pt x="5588935" y="675084"/>
                </a:cubicBezTo>
                <a:cubicBezTo>
                  <a:pt x="5532848" y="675084"/>
                  <a:pt x="5510699" y="697328"/>
                  <a:pt x="5510699" y="731052"/>
                </a:cubicBezTo>
                <a:cubicBezTo>
                  <a:pt x="5510699" y="775539"/>
                  <a:pt x="5544280" y="775539"/>
                  <a:pt x="5588935" y="786660"/>
                </a:cubicBezTo>
                <a:cubicBezTo>
                  <a:pt x="5644664" y="798141"/>
                  <a:pt x="5711469" y="820384"/>
                  <a:pt x="5711469" y="898954"/>
                </a:cubicBezTo>
                <a:cubicBezTo>
                  <a:pt x="5711469" y="966043"/>
                  <a:pt x="5655739" y="999767"/>
                  <a:pt x="5577503" y="999767"/>
                </a:cubicBezTo>
                <a:cubicBezTo>
                  <a:pt x="5521774" y="999767"/>
                  <a:pt x="5477118" y="988646"/>
                  <a:pt x="5454969" y="966043"/>
                </a:cubicBezTo>
                <a:cubicBezTo>
                  <a:pt x="5443538" y="954922"/>
                  <a:pt x="5443538" y="954922"/>
                  <a:pt x="5443538" y="943800"/>
                </a:cubicBezTo>
                <a:cubicBezTo>
                  <a:pt x="5466044" y="921198"/>
                  <a:pt x="5466044" y="921198"/>
                  <a:pt x="5466044" y="921198"/>
                </a:cubicBezTo>
                <a:lnTo>
                  <a:pt x="5477118" y="921198"/>
                </a:lnTo>
                <a:cubicBezTo>
                  <a:pt x="5510699" y="943800"/>
                  <a:pt x="5532848" y="954922"/>
                  <a:pt x="5577503" y="954922"/>
                </a:cubicBezTo>
                <a:cubicBezTo>
                  <a:pt x="5622158" y="954922"/>
                  <a:pt x="5655739" y="932678"/>
                  <a:pt x="5655739" y="898954"/>
                </a:cubicBezTo>
                <a:cubicBezTo>
                  <a:pt x="5655739" y="865230"/>
                  <a:pt x="5611084" y="854108"/>
                  <a:pt x="5566429" y="842987"/>
                </a:cubicBezTo>
                <a:cubicBezTo>
                  <a:pt x="5521774" y="831506"/>
                  <a:pt x="5454969" y="809263"/>
                  <a:pt x="5454969" y="731052"/>
                </a:cubicBezTo>
                <a:cubicBezTo>
                  <a:pt x="5454969" y="675084"/>
                  <a:pt x="5510699" y="630238"/>
                  <a:pt x="5588935" y="630238"/>
                </a:cubicBezTo>
                <a:close/>
                <a:moveTo>
                  <a:pt x="5241925" y="630238"/>
                </a:moveTo>
                <a:cubicBezTo>
                  <a:pt x="5353877" y="630238"/>
                  <a:pt x="5398729" y="731052"/>
                  <a:pt x="5398729" y="809263"/>
                </a:cubicBezTo>
                <a:cubicBezTo>
                  <a:pt x="5398729" y="809263"/>
                  <a:pt x="5398729" y="809263"/>
                  <a:pt x="5398729" y="820384"/>
                </a:cubicBezTo>
                <a:cubicBezTo>
                  <a:pt x="5398729" y="831506"/>
                  <a:pt x="5387606" y="831506"/>
                  <a:pt x="5387606" y="831506"/>
                </a:cubicBezTo>
                <a:cubicBezTo>
                  <a:pt x="5387606" y="831506"/>
                  <a:pt x="5387606" y="831506"/>
                  <a:pt x="5141097" y="831506"/>
                </a:cubicBezTo>
                <a:cubicBezTo>
                  <a:pt x="5141097" y="898954"/>
                  <a:pt x="5174467" y="954922"/>
                  <a:pt x="5253049" y="954922"/>
                </a:cubicBezTo>
                <a:cubicBezTo>
                  <a:pt x="5286778" y="954922"/>
                  <a:pt x="5309024" y="943800"/>
                  <a:pt x="5342753" y="932678"/>
                </a:cubicBezTo>
                <a:cubicBezTo>
                  <a:pt x="5342753" y="921198"/>
                  <a:pt x="5353877" y="921198"/>
                  <a:pt x="5353877" y="932678"/>
                </a:cubicBezTo>
                <a:cubicBezTo>
                  <a:pt x="5353877" y="932678"/>
                  <a:pt x="5353877" y="932678"/>
                  <a:pt x="5365359" y="943800"/>
                </a:cubicBezTo>
                <a:cubicBezTo>
                  <a:pt x="5376482" y="954922"/>
                  <a:pt x="5376482" y="966043"/>
                  <a:pt x="5365359" y="966043"/>
                </a:cubicBezTo>
                <a:cubicBezTo>
                  <a:pt x="5331630" y="988646"/>
                  <a:pt x="5297901" y="999767"/>
                  <a:pt x="5253049" y="999767"/>
                </a:cubicBezTo>
                <a:cubicBezTo>
                  <a:pt x="5129615" y="999767"/>
                  <a:pt x="5084763" y="910076"/>
                  <a:pt x="5084763" y="820384"/>
                </a:cubicBezTo>
                <a:cubicBezTo>
                  <a:pt x="5084763" y="719930"/>
                  <a:pt x="5129615" y="630238"/>
                  <a:pt x="5241925" y="630238"/>
                </a:cubicBezTo>
                <a:close/>
                <a:moveTo>
                  <a:pt x="5004797" y="630238"/>
                </a:moveTo>
                <a:cubicBezTo>
                  <a:pt x="5015878" y="630238"/>
                  <a:pt x="5026960" y="630238"/>
                  <a:pt x="5038041" y="630238"/>
                </a:cubicBezTo>
                <a:cubicBezTo>
                  <a:pt x="5049480" y="630238"/>
                  <a:pt x="5049480" y="641360"/>
                  <a:pt x="5049480" y="652482"/>
                </a:cubicBezTo>
                <a:cubicBezTo>
                  <a:pt x="5038041" y="675084"/>
                  <a:pt x="5038041" y="675084"/>
                  <a:pt x="5038041" y="675084"/>
                </a:cubicBezTo>
                <a:cubicBezTo>
                  <a:pt x="5038041" y="686206"/>
                  <a:pt x="5038041" y="686206"/>
                  <a:pt x="5026960" y="686206"/>
                </a:cubicBezTo>
                <a:cubicBezTo>
                  <a:pt x="5015878" y="686206"/>
                  <a:pt x="5004797" y="686206"/>
                  <a:pt x="4993358" y="686206"/>
                </a:cubicBezTo>
                <a:cubicBezTo>
                  <a:pt x="4971194" y="686206"/>
                  <a:pt x="4937592" y="697328"/>
                  <a:pt x="4915429" y="731052"/>
                </a:cubicBezTo>
                <a:cubicBezTo>
                  <a:pt x="4915429" y="977524"/>
                  <a:pt x="4915429" y="977524"/>
                  <a:pt x="4915429" y="977524"/>
                </a:cubicBezTo>
                <a:cubicBezTo>
                  <a:pt x="4915429" y="988646"/>
                  <a:pt x="4903990" y="999767"/>
                  <a:pt x="4892908" y="999767"/>
                </a:cubicBezTo>
                <a:lnTo>
                  <a:pt x="4870745" y="999767"/>
                </a:lnTo>
                <a:cubicBezTo>
                  <a:pt x="4859306" y="999767"/>
                  <a:pt x="4848225" y="988646"/>
                  <a:pt x="4848225" y="977524"/>
                </a:cubicBezTo>
                <a:cubicBezTo>
                  <a:pt x="4848225" y="652482"/>
                  <a:pt x="4848225" y="652482"/>
                  <a:pt x="4848225" y="652482"/>
                </a:cubicBezTo>
                <a:cubicBezTo>
                  <a:pt x="4848225" y="641360"/>
                  <a:pt x="4859306" y="641360"/>
                  <a:pt x="4870745" y="641360"/>
                </a:cubicBezTo>
                <a:cubicBezTo>
                  <a:pt x="4892908" y="641360"/>
                  <a:pt x="4892908" y="641360"/>
                  <a:pt x="4892908" y="641360"/>
                </a:cubicBezTo>
                <a:cubicBezTo>
                  <a:pt x="4903990" y="641360"/>
                  <a:pt x="4903990" y="641360"/>
                  <a:pt x="4903990" y="652482"/>
                </a:cubicBezTo>
                <a:cubicBezTo>
                  <a:pt x="4903990" y="686206"/>
                  <a:pt x="4903990" y="686206"/>
                  <a:pt x="4903990" y="686206"/>
                </a:cubicBezTo>
                <a:cubicBezTo>
                  <a:pt x="4926511" y="652482"/>
                  <a:pt x="4960113" y="630238"/>
                  <a:pt x="5004797" y="630238"/>
                </a:cubicBezTo>
                <a:close/>
                <a:moveTo>
                  <a:pt x="3946548" y="630238"/>
                </a:moveTo>
                <a:cubicBezTo>
                  <a:pt x="4036259" y="630238"/>
                  <a:pt x="4069991" y="697328"/>
                  <a:pt x="4069991" y="764417"/>
                </a:cubicBezTo>
                <a:cubicBezTo>
                  <a:pt x="4069991" y="977524"/>
                  <a:pt x="4069991" y="977524"/>
                  <a:pt x="4069991" y="977524"/>
                </a:cubicBezTo>
                <a:cubicBezTo>
                  <a:pt x="4069991" y="988646"/>
                  <a:pt x="4069991" y="999767"/>
                  <a:pt x="4058867" y="999767"/>
                </a:cubicBezTo>
                <a:cubicBezTo>
                  <a:pt x="4025135" y="999767"/>
                  <a:pt x="4025135" y="999767"/>
                  <a:pt x="4025135" y="999767"/>
                </a:cubicBezTo>
                <a:cubicBezTo>
                  <a:pt x="4014011" y="999767"/>
                  <a:pt x="4014011" y="988646"/>
                  <a:pt x="4014011" y="977524"/>
                </a:cubicBezTo>
                <a:cubicBezTo>
                  <a:pt x="4014011" y="775539"/>
                  <a:pt x="4014011" y="775539"/>
                  <a:pt x="4014011" y="775539"/>
                </a:cubicBezTo>
                <a:cubicBezTo>
                  <a:pt x="4014011" y="731052"/>
                  <a:pt x="4002528" y="675084"/>
                  <a:pt x="3935424" y="675084"/>
                </a:cubicBezTo>
                <a:cubicBezTo>
                  <a:pt x="3901693" y="675084"/>
                  <a:pt x="3867961" y="686206"/>
                  <a:pt x="3845713" y="731052"/>
                </a:cubicBezTo>
                <a:cubicBezTo>
                  <a:pt x="3845713" y="977524"/>
                  <a:pt x="3845713" y="977524"/>
                  <a:pt x="3845713" y="977524"/>
                </a:cubicBezTo>
                <a:cubicBezTo>
                  <a:pt x="3845713" y="988646"/>
                  <a:pt x="3834588" y="999767"/>
                  <a:pt x="3823105" y="999767"/>
                </a:cubicBezTo>
                <a:lnTo>
                  <a:pt x="3800857" y="999767"/>
                </a:lnTo>
                <a:cubicBezTo>
                  <a:pt x="3789733" y="999767"/>
                  <a:pt x="3778250" y="988646"/>
                  <a:pt x="3778250" y="977524"/>
                </a:cubicBezTo>
                <a:cubicBezTo>
                  <a:pt x="3778250" y="652482"/>
                  <a:pt x="3778250" y="652482"/>
                  <a:pt x="3778250" y="652482"/>
                </a:cubicBezTo>
                <a:cubicBezTo>
                  <a:pt x="3778250" y="641360"/>
                  <a:pt x="3789733" y="641360"/>
                  <a:pt x="3800857" y="641360"/>
                </a:cubicBezTo>
                <a:cubicBezTo>
                  <a:pt x="3823105" y="641360"/>
                  <a:pt x="3823105" y="641360"/>
                  <a:pt x="3823105" y="641360"/>
                </a:cubicBezTo>
                <a:cubicBezTo>
                  <a:pt x="3834588" y="641360"/>
                  <a:pt x="3834588" y="641360"/>
                  <a:pt x="3834588" y="652482"/>
                </a:cubicBezTo>
                <a:cubicBezTo>
                  <a:pt x="3834588" y="675084"/>
                  <a:pt x="3834588" y="675084"/>
                  <a:pt x="3834588" y="675084"/>
                </a:cubicBezTo>
                <a:cubicBezTo>
                  <a:pt x="3856837" y="652482"/>
                  <a:pt x="3890568" y="630238"/>
                  <a:pt x="3946548" y="630238"/>
                </a:cubicBezTo>
                <a:close/>
                <a:moveTo>
                  <a:pt x="3541724" y="630238"/>
                </a:moveTo>
                <a:cubicBezTo>
                  <a:pt x="3654034" y="630238"/>
                  <a:pt x="3687404" y="731052"/>
                  <a:pt x="3687404" y="809263"/>
                </a:cubicBezTo>
                <a:cubicBezTo>
                  <a:pt x="3687404" y="809263"/>
                  <a:pt x="3687404" y="809263"/>
                  <a:pt x="3687404" y="820384"/>
                </a:cubicBezTo>
                <a:cubicBezTo>
                  <a:pt x="3687404" y="831506"/>
                  <a:pt x="3687404" y="831506"/>
                  <a:pt x="3676281" y="831506"/>
                </a:cubicBezTo>
                <a:cubicBezTo>
                  <a:pt x="3676281" y="831506"/>
                  <a:pt x="3676281" y="831506"/>
                  <a:pt x="3440896" y="831506"/>
                </a:cubicBezTo>
                <a:cubicBezTo>
                  <a:pt x="3440896" y="898954"/>
                  <a:pt x="3474625" y="954922"/>
                  <a:pt x="3552847" y="954922"/>
                </a:cubicBezTo>
                <a:cubicBezTo>
                  <a:pt x="3575453" y="954922"/>
                  <a:pt x="3609182" y="943800"/>
                  <a:pt x="3631428" y="932678"/>
                </a:cubicBezTo>
                <a:cubicBezTo>
                  <a:pt x="3642552" y="921198"/>
                  <a:pt x="3642552" y="921198"/>
                  <a:pt x="3654034" y="932678"/>
                </a:cubicBezTo>
                <a:cubicBezTo>
                  <a:pt x="3654034" y="932678"/>
                  <a:pt x="3654034" y="932678"/>
                  <a:pt x="3665157" y="943800"/>
                </a:cubicBezTo>
                <a:cubicBezTo>
                  <a:pt x="3665157" y="954922"/>
                  <a:pt x="3665157" y="966043"/>
                  <a:pt x="3665157" y="966043"/>
                </a:cubicBezTo>
                <a:cubicBezTo>
                  <a:pt x="3631428" y="988646"/>
                  <a:pt x="3586576" y="999767"/>
                  <a:pt x="3552847" y="999767"/>
                </a:cubicBezTo>
                <a:cubicBezTo>
                  <a:pt x="3429772" y="999767"/>
                  <a:pt x="3373438" y="910076"/>
                  <a:pt x="3373438" y="820384"/>
                </a:cubicBezTo>
                <a:cubicBezTo>
                  <a:pt x="3373438" y="719930"/>
                  <a:pt x="3429772" y="630238"/>
                  <a:pt x="3541724" y="630238"/>
                </a:cubicBezTo>
                <a:close/>
                <a:moveTo>
                  <a:pt x="5938413" y="550863"/>
                </a:moveTo>
                <a:cubicBezTo>
                  <a:pt x="5949738" y="550863"/>
                  <a:pt x="5960709" y="561963"/>
                  <a:pt x="5960709" y="573421"/>
                </a:cubicBezTo>
                <a:cubicBezTo>
                  <a:pt x="5960709" y="696236"/>
                  <a:pt x="5960709" y="696236"/>
                  <a:pt x="5960709" y="696236"/>
                </a:cubicBezTo>
                <a:cubicBezTo>
                  <a:pt x="5960709" y="707693"/>
                  <a:pt x="5949738" y="729893"/>
                  <a:pt x="5938413" y="729893"/>
                </a:cubicBezTo>
                <a:cubicBezTo>
                  <a:pt x="5916471" y="729893"/>
                  <a:pt x="5905500" y="707693"/>
                  <a:pt x="5905500" y="696236"/>
                </a:cubicBezTo>
                <a:cubicBezTo>
                  <a:pt x="5905500" y="573421"/>
                  <a:pt x="5905500" y="573421"/>
                  <a:pt x="5905500" y="573421"/>
                </a:cubicBezTo>
                <a:cubicBezTo>
                  <a:pt x="5905500" y="561963"/>
                  <a:pt x="5916471" y="550863"/>
                  <a:pt x="5938413" y="550863"/>
                </a:cubicBezTo>
                <a:close/>
                <a:moveTo>
                  <a:pt x="4216810" y="539751"/>
                </a:moveTo>
                <a:cubicBezTo>
                  <a:pt x="4250375" y="539751"/>
                  <a:pt x="4250375" y="539751"/>
                  <a:pt x="4250375" y="539751"/>
                </a:cubicBezTo>
                <a:cubicBezTo>
                  <a:pt x="4250375" y="539751"/>
                  <a:pt x="4261444" y="539751"/>
                  <a:pt x="4261444" y="550854"/>
                </a:cubicBezTo>
                <a:cubicBezTo>
                  <a:pt x="4261444" y="640391"/>
                  <a:pt x="4261444" y="640391"/>
                  <a:pt x="4261444" y="640391"/>
                </a:cubicBezTo>
                <a:cubicBezTo>
                  <a:pt x="4361780" y="640391"/>
                  <a:pt x="4361780" y="640391"/>
                  <a:pt x="4361780" y="640391"/>
                </a:cubicBezTo>
                <a:cubicBezTo>
                  <a:pt x="4373206" y="640391"/>
                  <a:pt x="4373206" y="640391"/>
                  <a:pt x="4373206" y="651494"/>
                </a:cubicBezTo>
                <a:cubicBezTo>
                  <a:pt x="4373206" y="662954"/>
                  <a:pt x="4373206" y="662954"/>
                  <a:pt x="4373206" y="662954"/>
                </a:cubicBezTo>
                <a:cubicBezTo>
                  <a:pt x="4373206" y="674057"/>
                  <a:pt x="4373206" y="685159"/>
                  <a:pt x="4361780" y="685159"/>
                </a:cubicBezTo>
                <a:cubicBezTo>
                  <a:pt x="4261444" y="685159"/>
                  <a:pt x="4261444" y="685159"/>
                  <a:pt x="4261444" y="685159"/>
                </a:cubicBezTo>
                <a:cubicBezTo>
                  <a:pt x="4261444" y="886439"/>
                  <a:pt x="4261444" y="886439"/>
                  <a:pt x="4261444" y="886439"/>
                </a:cubicBezTo>
                <a:cubicBezTo>
                  <a:pt x="4261444" y="931207"/>
                  <a:pt x="4272513" y="953413"/>
                  <a:pt x="4306077" y="953413"/>
                </a:cubicBezTo>
                <a:cubicBezTo>
                  <a:pt x="4317146" y="953413"/>
                  <a:pt x="4339641" y="953413"/>
                  <a:pt x="4350710" y="942310"/>
                </a:cubicBezTo>
                <a:cubicBezTo>
                  <a:pt x="4361780" y="931207"/>
                  <a:pt x="4361780" y="942310"/>
                  <a:pt x="4361780" y="942310"/>
                </a:cubicBezTo>
                <a:cubicBezTo>
                  <a:pt x="4373206" y="964515"/>
                  <a:pt x="4373206" y="964515"/>
                  <a:pt x="4373206" y="964515"/>
                </a:cubicBezTo>
                <a:cubicBezTo>
                  <a:pt x="4373206" y="975976"/>
                  <a:pt x="4373206" y="975976"/>
                  <a:pt x="4361780" y="987078"/>
                </a:cubicBezTo>
                <a:cubicBezTo>
                  <a:pt x="4350710" y="998181"/>
                  <a:pt x="4328572" y="998181"/>
                  <a:pt x="4295008" y="998181"/>
                </a:cubicBezTo>
                <a:cubicBezTo>
                  <a:pt x="4239306" y="998181"/>
                  <a:pt x="4205741" y="975976"/>
                  <a:pt x="4205741" y="897541"/>
                </a:cubicBezTo>
                <a:cubicBezTo>
                  <a:pt x="4205741" y="685159"/>
                  <a:pt x="4205741" y="685159"/>
                  <a:pt x="4205741" y="685159"/>
                </a:cubicBezTo>
                <a:lnTo>
                  <a:pt x="4150039" y="685159"/>
                </a:lnTo>
                <a:cubicBezTo>
                  <a:pt x="4138613" y="685159"/>
                  <a:pt x="4138613" y="674057"/>
                  <a:pt x="4138613" y="662954"/>
                </a:cubicBezTo>
                <a:cubicBezTo>
                  <a:pt x="4138613" y="651494"/>
                  <a:pt x="4138613" y="651494"/>
                  <a:pt x="4138613" y="651494"/>
                </a:cubicBezTo>
                <a:cubicBezTo>
                  <a:pt x="4138613" y="640391"/>
                  <a:pt x="4138613" y="640391"/>
                  <a:pt x="4150039" y="640391"/>
                </a:cubicBezTo>
                <a:cubicBezTo>
                  <a:pt x="4205741" y="640391"/>
                  <a:pt x="4205741" y="640391"/>
                  <a:pt x="4205741" y="640391"/>
                </a:cubicBezTo>
                <a:cubicBezTo>
                  <a:pt x="4205741" y="550854"/>
                  <a:pt x="4205741" y="550854"/>
                  <a:pt x="4205741" y="550854"/>
                </a:cubicBezTo>
                <a:cubicBezTo>
                  <a:pt x="4205741" y="539751"/>
                  <a:pt x="4205741" y="539751"/>
                  <a:pt x="4216810" y="539751"/>
                </a:cubicBezTo>
                <a:close/>
                <a:moveTo>
                  <a:pt x="2968624" y="495301"/>
                </a:moveTo>
                <a:cubicBezTo>
                  <a:pt x="3013427" y="495301"/>
                  <a:pt x="3013427" y="495301"/>
                  <a:pt x="3013427" y="495301"/>
                </a:cubicBezTo>
                <a:cubicBezTo>
                  <a:pt x="3024896" y="495301"/>
                  <a:pt x="3024896" y="506432"/>
                  <a:pt x="3024896" y="517562"/>
                </a:cubicBezTo>
                <a:cubicBezTo>
                  <a:pt x="3058229" y="674826"/>
                  <a:pt x="3114143" y="809111"/>
                  <a:pt x="3158946" y="921135"/>
                </a:cubicBezTo>
                <a:cubicBezTo>
                  <a:pt x="3214860" y="809111"/>
                  <a:pt x="3259663" y="674826"/>
                  <a:pt x="3293354" y="517562"/>
                </a:cubicBezTo>
                <a:cubicBezTo>
                  <a:pt x="3293354" y="506432"/>
                  <a:pt x="3304465" y="495301"/>
                  <a:pt x="3315577" y="495301"/>
                </a:cubicBezTo>
                <a:cubicBezTo>
                  <a:pt x="3349268" y="495301"/>
                  <a:pt x="3349268" y="495301"/>
                  <a:pt x="3349268" y="495301"/>
                </a:cubicBezTo>
                <a:lnTo>
                  <a:pt x="3360379" y="506432"/>
                </a:lnTo>
                <a:lnTo>
                  <a:pt x="3360379" y="517562"/>
                </a:lnTo>
                <a:cubicBezTo>
                  <a:pt x="3315577" y="697088"/>
                  <a:pt x="3248552" y="853993"/>
                  <a:pt x="3192279" y="988637"/>
                </a:cubicBezTo>
                <a:cubicBezTo>
                  <a:pt x="3192279" y="988637"/>
                  <a:pt x="3181168" y="999767"/>
                  <a:pt x="3170057" y="999767"/>
                </a:cubicBezTo>
                <a:lnTo>
                  <a:pt x="3147477" y="999767"/>
                </a:lnTo>
                <a:cubicBezTo>
                  <a:pt x="3136365" y="999767"/>
                  <a:pt x="3136365" y="988637"/>
                  <a:pt x="3125254" y="988637"/>
                </a:cubicBezTo>
                <a:cubicBezTo>
                  <a:pt x="3069699" y="853993"/>
                  <a:pt x="3002316" y="697088"/>
                  <a:pt x="2957513" y="517562"/>
                </a:cubicBezTo>
                <a:lnTo>
                  <a:pt x="2957513" y="506432"/>
                </a:lnTo>
                <a:close/>
                <a:moveTo>
                  <a:pt x="2463765" y="495301"/>
                </a:moveTo>
                <a:cubicBezTo>
                  <a:pt x="2731766" y="495301"/>
                  <a:pt x="2731766" y="495301"/>
                  <a:pt x="2731766" y="495301"/>
                </a:cubicBezTo>
                <a:cubicBezTo>
                  <a:pt x="2731766" y="495301"/>
                  <a:pt x="2742843" y="506432"/>
                  <a:pt x="2742843" y="517562"/>
                </a:cubicBezTo>
                <a:cubicBezTo>
                  <a:pt x="2742843" y="540183"/>
                  <a:pt x="2742843" y="540183"/>
                  <a:pt x="2742843" y="540183"/>
                </a:cubicBezTo>
                <a:cubicBezTo>
                  <a:pt x="2742843" y="551313"/>
                  <a:pt x="2731766" y="551313"/>
                  <a:pt x="2731766" y="551313"/>
                </a:cubicBezTo>
                <a:cubicBezTo>
                  <a:pt x="2508432" y="551313"/>
                  <a:pt x="2508432" y="551313"/>
                  <a:pt x="2508432" y="551313"/>
                </a:cubicBezTo>
                <a:cubicBezTo>
                  <a:pt x="2508432" y="708577"/>
                  <a:pt x="2508432" y="708577"/>
                  <a:pt x="2508432" y="708577"/>
                </a:cubicBezTo>
                <a:cubicBezTo>
                  <a:pt x="2698177" y="708577"/>
                  <a:pt x="2698177" y="708577"/>
                  <a:pt x="2698177" y="708577"/>
                </a:cubicBezTo>
                <a:cubicBezTo>
                  <a:pt x="2709611" y="708577"/>
                  <a:pt x="2720689" y="719708"/>
                  <a:pt x="2720689" y="730838"/>
                </a:cubicBezTo>
                <a:cubicBezTo>
                  <a:pt x="2720689" y="753099"/>
                  <a:pt x="2720689" y="753099"/>
                  <a:pt x="2720689" y="753099"/>
                </a:cubicBezTo>
                <a:cubicBezTo>
                  <a:pt x="2720689" y="764230"/>
                  <a:pt x="2709611" y="764230"/>
                  <a:pt x="2698177" y="764230"/>
                </a:cubicBezTo>
                <a:cubicBezTo>
                  <a:pt x="2508432" y="764230"/>
                  <a:pt x="2508432" y="764230"/>
                  <a:pt x="2508432" y="764230"/>
                </a:cubicBezTo>
                <a:cubicBezTo>
                  <a:pt x="2508432" y="943755"/>
                  <a:pt x="2508432" y="943755"/>
                  <a:pt x="2508432" y="943755"/>
                </a:cubicBezTo>
                <a:cubicBezTo>
                  <a:pt x="2731766" y="943755"/>
                  <a:pt x="2731766" y="943755"/>
                  <a:pt x="2731766" y="943755"/>
                </a:cubicBezTo>
                <a:cubicBezTo>
                  <a:pt x="2731766" y="943755"/>
                  <a:pt x="2742843" y="943755"/>
                  <a:pt x="2742843" y="954886"/>
                </a:cubicBezTo>
                <a:cubicBezTo>
                  <a:pt x="2742843" y="977506"/>
                  <a:pt x="2742843" y="977506"/>
                  <a:pt x="2742843" y="977506"/>
                </a:cubicBezTo>
                <a:cubicBezTo>
                  <a:pt x="2742843" y="988637"/>
                  <a:pt x="2731766" y="999767"/>
                  <a:pt x="2731766" y="999767"/>
                </a:cubicBezTo>
                <a:lnTo>
                  <a:pt x="2463765" y="999767"/>
                </a:lnTo>
                <a:cubicBezTo>
                  <a:pt x="2452688" y="999767"/>
                  <a:pt x="2452688" y="988637"/>
                  <a:pt x="2452688" y="977506"/>
                </a:cubicBezTo>
                <a:cubicBezTo>
                  <a:pt x="2452688" y="517562"/>
                  <a:pt x="2452688" y="517562"/>
                  <a:pt x="2452688" y="517562"/>
                </a:cubicBezTo>
                <a:cubicBezTo>
                  <a:pt x="2452688" y="506432"/>
                  <a:pt x="2452688" y="495301"/>
                  <a:pt x="2463765" y="495301"/>
                </a:cubicBezTo>
                <a:close/>
                <a:moveTo>
                  <a:pt x="2170090" y="495301"/>
                </a:moveTo>
                <a:cubicBezTo>
                  <a:pt x="2225954" y="495301"/>
                  <a:pt x="2281818" y="506432"/>
                  <a:pt x="2326581" y="551313"/>
                </a:cubicBezTo>
                <a:lnTo>
                  <a:pt x="2326581" y="562444"/>
                </a:lnTo>
                <a:cubicBezTo>
                  <a:pt x="2304379" y="585064"/>
                  <a:pt x="2304379" y="585064"/>
                  <a:pt x="2304379" y="585064"/>
                </a:cubicBezTo>
                <a:cubicBezTo>
                  <a:pt x="2304379" y="596194"/>
                  <a:pt x="2292919" y="596194"/>
                  <a:pt x="2292919" y="585064"/>
                </a:cubicBezTo>
                <a:cubicBezTo>
                  <a:pt x="2259616" y="562444"/>
                  <a:pt x="2214853" y="551313"/>
                  <a:pt x="2158630" y="551313"/>
                </a:cubicBezTo>
                <a:cubicBezTo>
                  <a:pt x="2058003" y="551313"/>
                  <a:pt x="2002139" y="641076"/>
                  <a:pt x="2002139" y="753099"/>
                </a:cubicBezTo>
                <a:cubicBezTo>
                  <a:pt x="2002139" y="865123"/>
                  <a:pt x="2058003" y="954886"/>
                  <a:pt x="2170090" y="954886"/>
                </a:cubicBezTo>
                <a:cubicBezTo>
                  <a:pt x="2203393" y="954886"/>
                  <a:pt x="2259616" y="943755"/>
                  <a:pt x="2281818" y="921135"/>
                </a:cubicBezTo>
                <a:cubicBezTo>
                  <a:pt x="2281818" y="786491"/>
                  <a:pt x="2281818" y="786491"/>
                  <a:pt x="2281818" y="786491"/>
                </a:cubicBezTo>
                <a:cubicBezTo>
                  <a:pt x="2181191" y="786491"/>
                  <a:pt x="2181191" y="786491"/>
                  <a:pt x="2181191" y="786491"/>
                </a:cubicBezTo>
                <a:cubicBezTo>
                  <a:pt x="2170090" y="786491"/>
                  <a:pt x="2170090" y="775361"/>
                  <a:pt x="2170090" y="764230"/>
                </a:cubicBezTo>
                <a:cubicBezTo>
                  <a:pt x="2170090" y="741969"/>
                  <a:pt x="2170090" y="741969"/>
                  <a:pt x="2170090" y="741969"/>
                </a:cubicBezTo>
                <a:cubicBezTo>
                  <a:pt x="2170090" y="730838"/>
                  <a:pt x="2170090" y="730838"/>
                  <a:pt x="2181191" y="730838"/>
                </a:cubicBezTo>
                <a:cubicBezTo>
                  <a:pt x="2337682" y="730838"/>
                  <a:pt x="2337682" y="730838"/>
                  <a:pt x="2337682" y="730838"/>
                </a:cubicBezTo>
                <a:cubicBezTo>
                  <a:pt x="2337682" y="730838"/>
                  <a:pt x="2349142" y="730838"/>
                  <a:pt x="2349142" y="741969"/>
                </a:cubicBezTo>
                <a:cubicBezTo>
                  <a:pt x="2349142" y="943755"/>
                  <a:pt x="2349142" y="943755"/>
                  <a:pt x="2349142" y="943755"/>
                </a:cubicBezTo>
                <a:cubicBezTo>
                  <a:pt x="2349142" y="954886"/>
                  <a:pt x="2337682" y="954886"/>
                  <a:pt x="2337682" y="966016"/>
                </a:cubicBezTo>
                <a:cubicBezTo>
                  <a:pt x="2292919" y="988637"/>
                  <a:pt x="2225954" y="999767"/>
                  <a:pt x="2170090" y="999767"/>
                </a:cubicBezTo>
                <a:cubicBezTo>
                  <a:pt x="2002139" y="999767"/>
                  <a:pt x="1946275" y="876254"/>
                  <a:pt x="1946275" y="753099"/>
                </a:cubicBezTo>
                <a:cubicBezTo>
                  <a:pt x="1946275" y="618815"/>
                  <a:pt x="2002139" y="495301"/>
                  <a:pt x="2170090" y="495301"/>
                </a:cubicBezTo>
                <a:close/>
                <a:moveTo>
                  <a:pt x="6040758" y="439738"/>
                </a:moveTo>
                <a:cubicBezTo>
                  <a:pt x="6163572" y="439738"/>
                  <a:pt x="6163572" y="439738"/>
                  <a:pt x="6163572" y="439738"/>
                </a:cubicBezTo>
                <a:cubicBezTo>
                  <a:pt x="6175030" y="439738"/>
                  <a:pt x="6186130" y="450709"/>
                  <a:pt x="6186130" y="472651"/>
                </a:cubicBezTo>
                <a:cubicBezTo>
                  <a:pt x="6186130" y="483976"/>
                  <a:pt x="6175030" y="494947"/>
                  <a:pt x="6163572" y="494947"/>
                </a:cubicBezTo>
                <a:cubicBezTo>
                  <a:pt x="6040758" y="494947"/>
                  <a:pt x="6040758" y="494947"/>
                  <a:pt x="6040758" y="494947"/>
                </a:cubicBezTo>
                <a:cubicBezTo>
                  <a:pt x="6029300" y="494947"/>
                  <a:pt x="6007100" y="483976"/>
                  <a:pt x="6007100" y="472651"/>
                </a:cubicBezTo>
                <a:cubicBezTo>
                  <a:pt x="6007100" y="450709"/>
                  <a:pt x="6029300" y="439738"/>
                  <a:pt x="6040758" y="439738"/>
                </a:cubicBezTo>
                <a:close/>
                <a:moveTo>
                  <a:pt x="5702274" y="439738"/>
                </a:moveTo>
                <a:cubicBezTo>
                  <a:pt x="5825447" y="439738"/>
                  <a:pt x="5825447" y="439738"/>
                  <a:pt x="5825447" y="439738"/>
                </a:cubicBezTo>
                <a:cubicBezTo>
                  <a:pt x="5847647" y="439738"/>
                  <a:pt x="5859105" y="450709"/>
                  <a:pt x="5859105" y="472651"/>
                </a:cubicBezTo>
                <a:cubicBezTo>
                  <a:pt x="5859105" y="483976"/>
                  <a:pt x="5847647" y="494947"/>
                  <a:pt x="5825447" y="494947"/>
                </a:cubicBezTo>
                <a:cubicBezTo>
                  <a:pt x="5702274" y="494947"/>
                  <a:pt x="5702274" y="494947"/>
                  <a:pt x="5702274" y="494947"/>
                </a:cubicBezTo>
                <a:cubicBezTo>
                  <a:pt x="5691175" y="494947"/>
                  <a:pt x="5680075" y="483976"/>
                  <a:pt x="5680075" y="472651"/>
                </a:cubicBezTo>
                <a:cubicBezTo>
                  <a:pt x="5680075" y="450709"/>
                  <a:pt x="5691175" y="439738"/>
                  <a:pt x="5702274" y="439738"/>
                </a:cubicBezTo>
                <a:close/>
                <a:moveTo>
                  <a:pt x="997548" y="401698"/>
                </a:moveTo>
                <a:cubicBezTo>
                  <a:pt x="1002247" y="401256"/>
                  <a:pt x="1006753" y="402324"/>
                  <a:pt x="1010916" y="405144"/>
                </a:cubicBezTo>
                <a:cubicBezTo>
                  <a:pt x="1044222" y="416243"/>
                  <a:pt x="977611" y="494652"/>
                  <a:pt x="922338" y="550505"/>
                </a:cubicBezTo>
                <a:cubicBezTo>
                  <a:pt x="922338" y="481897"/>
                  <a:pt x="964656" y="404791"/>
                  <a:pt x="997548" y="401698"/>
                </a:cubicBezTo>
                <a:close/>
                <a:moveTo>
                  <a:pt x="640693" y="394027"/>
                </a:moveTo>
                <a:cubicBezTo>
                  <a:pt x="685443" y="416190"/>
                  <a:pt x="595943" y="550242"/>
                  <a:pt x="528638" y="583844"/>
                </a:cubicBezTo>
                <a:cubicBezTo>
                  <a:pt x="528638" y="516639"/>
                  <a:pt x="595943" y="382588"/>
                  <a:pt x="640693" y="394027"/>
                </a:cubicBezTo>
                <a:close/>
                <a:moveTo>
                  <a:pt x="640074" y="349011"/>
                </a:moveTo>
                <a:cubicBezTo>
                  <a:pt x="538625" y="349011"/>
                  <a:pt x="460200" y="483829"/>
                  <a:pt x="460200" y="584853"/>
                </a:cubicBezTo>
                <a:cubicBezTo>
                  <a:pt x="426384" y="584853"/>
                  <a:pt x="415232" y="551058"/>
                  <a:pt x="415232" y="528768"/>
                </a:cubicBezTo>
                <a:cubicBezTo>
                  <a:pt x="415232" y="506119"/>
                  <a:pt x="426384" y="472325"/>
                  <a:pt x="426384" y="461180"/>
                </a:cubicBezTo>
                <a:cubicBezTo>
                  <a:pt x="426384" y="461180"/>
                  <a:pt x="426384" y="450035"/>
                  <a:pt x="415232" y="450035"/>
                </a:cubicBezTo>
                <a:cubicBezTo>
                  <a:pt x="381415" y="450035"/>
                  <a:pt x="358751" y="483829"/>
                  <a:pt x="358751" y="539913"/>
                </a:cubicBezTo>
                <a:cubicBezTo>
                  <a:pt x="358751" y="607143"/>
                  <a:pt x="403720" y="640937"/>
                  <a:pt x="471352" y="652082"/>
                </a:cubicBezTo>
                <a:cubicBezTo>
                  <a:pt x="471352" y="685876"/>
                  <a:pt x="505169" y="719671"/>
                  <a:pt x="550137" y="719671"/>
                </a:cubicBezTo>
                <a:cubicBezTo>
                  <a:pt x="583594" y="719671"/>
                  <a:pt x="617410" y="719671"/>
                  <a:pt x="640074" y="697021"/>
                </a:cubicBezTo>
                <a:cubicBezTo>
                  <a:pt x="628562" y="708526"/>
                  <a:pt x="628562" y="719671"/>
                  <a:pt x="628562" y="730816"/>
                </a:cubicBezTo>
                <a:cubicBezTo>
                  <a:pt x="538625" y="786540"/>
                  <a:pt x="471352" y="820335"/>
                  <a:pt x="415232" y="865274"/>
                </a:cubicBezTo>
                <a:cubicBezTo>
                  <a:pt x="358751" y="910213"/>
                  <a:pt x="336447" y="966298"/>
                  <a:pt x="336447" y="1022741"/>
                </a:cubicBezTo>
                <a:cubicBezTo>
                  <a:pt x="336447" y="1078826"/>
                  <a:pt x="381415" y="1134910"/>
                  <a:pt x="460200" y="1134910"/>
                </a:cubicBezTo>
                <a:cubicBezTo>
                  <a:pt x="550137" y="1134910"/>
                  <a:pt x="628562" y="1056176"/>
                  <a:pt x="662379" y="955153"/>
                </a:cubicBezTo>
                <a:cubicBezTo>
                  <a:pt x="673531" y="910213"/>
                  <a:pt x="685043" y="831480"/>
                  <a:pt x="685043" y="764250"/>
                </a:cubicBezTo>
                <a:cubicBezTo>
                  <a:pt x="786132" y="708526"/>
                  <a:pt x="831100" y="685876"/>
                  <a:pt x="876069" y="640937"/>
                </a:cubicBezTo>
                <a:cubicBezTo>
                  <a:pt x="887221" y="652082"/>
                  <a:pt x="887221" y="663586"/>
                  <a:pt x="898373" y="674731"/>
                </a:cubicBezTo>
                <a:cubicBezTo>
                  <a:pt x="853405" y="697021"/>
                  <a:pt x="752316" y="753105"/>
                  <a:pt x="752316" y="910213"/>
                </a:cubicBezTo>
                <a:cubicBezTo>
                  <a:pt x="752316" y="1022741"/>
                  <a:pt x="819948" y="1134910"/>
                  <a:pt x="966006" y="1134910"/>
                </a:cubicBezTo>
                <a:cubicBezTo>
                  <a:pt x="1089759" y="1134910"/>
                  <a:pt x="1168184" y="1045031"/>
                  <a:pt x="1168184" y="944008"/>
                </a:cubicBezTo>
                <a:cubicBezTo>
                  <a:pt x="1168184" y="865274"/>
                  <a:pt x="1123216" y="786540"/>
                  <a:pt x="1033279" y="786540"/>
                </a:cubicBezTo>
                <a:cubicBezTo>
                  <a:pt x="954854" y="786540"/>
                  <a:pt x="898373" y="831480"/>
                  <a:pt x="898373" y="899068"/>
                </a:cubicBezTo>
                <a:cubicBezTo>
                  <a:pt x="898373" y="944008"/>
                  <a:pt x="932190" y="988947"/>
                  <a:pt x="977158" y="988947"/>
                </a:cubicBezTo>
                <a:cubicBezTo>
                  <a:pt x="988310" y="988947"/>
                  <a:pt x="1010974" y="977802"/>
                  <a:pt x="1010974" y="966298"/>
                </a:cubicBezTo>
                <a:cubicBezTo>
                  <a:pt x="1010974" y="932863"/>
                  <a:pt x="966006" y="932863"/>
                  <a:pt x="977158" y="887923"/>
                </a:cubicBezTo>
                <a:cubicBezTo>
                  <a:pt x="977158" y="865274"/>
                  <a:pt x="999822" y="842984"/>
                  <a:pt x="1022127" y="842984"/>
                </a:cubicBezTo>
                <a:cubicBezTo>
                  <a:pt x="1078247" y="842984"/>
                  <a:pt x="1100911" y="899068"/>
                  <a:pt x="1100911" y="944008"/>
                </a:cubicBezTo>
                <a:cubicBezTo>
                  <a:pt x="1100911" y="1022741"/>
                  <a:pt x="1033279" y="1078826"/>
                  <a:pt x="977158" y="1078826"/>
                </a:cubicBezTo>
                <a:cubicBezTo>
                  <a:pt x="887221" y="1078826"/>
                  <a:pt x="831100" y="988947"/>
                  <a:pt x="831100" y="899068"/>
                </a:cubicBezTo>
                <a:cubicBezTo>
                  <a:pt x="831100" y="764250"/>
                  <a:pt x="921037" y="719671"/>
                  <a:pt x="966006" y="708526"/>
                </a:cubicBezTo>
                <a:cubicBezTo>
                  <a:pt x="966006" y="708526"/>
                  <a:pt x="1078247" y="730816"/>
                  <a:pt x="1078247" y="674731"/>
                </a:cubicBezTo>
                <a:cubicBezTo>
                  <a:pt x="1078247" y="652082"/>
                  <a:pt x="1044791" y="640937"/>
                  <a:pt x="1022127" y="640937"/>
                </a:cubicBezTo>
                <a:cubicBezTo>
                  <a:pt x="988310" y="640937"/>
                  <a:pt x="966006" y="652082"/>
                  <a:pt x="966006" y="652082"/>
                </a:cubicBezTo>
                <a:cubicBezTo>
                  <a:pt x="943342" y="640937"/>
                  <a:pt x="932190" y="629792"/>
                  <a:pt x="932190" y="607143"/>
                </a:cubicBezTo>
                <a:cubicBezTo>
                  <a:pt x="1010974" y="551058"/>
                  <a:pt x="1078247" y="483829"/>
                  <a:pt x="1078247" y="416240"/>
                </a:cubicBezTo>
                <a:cubicBezTo>
                  <a:pt x="1078247" y="371301"/>
                  <a:pt x="1055943" y="349011"/>
                  <a:pt x="999822" y="349011"/>
                </a:cubicBezTo>
                <a:cubicBezTo>
                  <a:pt x="921037" y="349011"/>
                  <a:pt x="853405" y="450035"/>
                  <a:pt x="853405" y="551058"/>
                </a:cubicBezTo>
                <a:cubicBezTo>
                  <a:pt x="853405" y="562203"/>
                  <a:pt x="853405" y="584853"/>
                  <a:pt x="853405" y="595998"/>
                </a:cubicBezTo>
                <a:cubicBezTo>
                  <a:pt x="808436" y="640937"/>
                  <a:pt x="763468" y="663586"/>
                  <a:pt x="696195" y="708526"/>
                </a:cubicBezTo>
                <a:cubicBezTo>
                  <a:pt x="696195" y="697021"/>
                  <a:pt x="696195" y="674731"/>
                  <a:pt x="696195" y="640937"/>
                </a:cubicBezTo>
                <a:cubicBezTo>
                  <a:pt x="730011" y="618647"/>
                  <a:pt x="763468" y="573708"/>
                  <a:pt x="763468" y="539913"/>
                </a:cubicBezTo>
                <a:cubicBezTo>
                  <a:pt x="763468" y="528768"/>
                  <a:pt x="752316" y="517264"/>
                  <a:pt x="730011" y="517264"/>
                </a:cubicBezTo>
                <a:cubicBezTo>
                  <a:pt x="696195" y="517264"/>
                  <a:pt x="662379" y="573708"/>
                  <a:pt x="651226" y="618647"/>
                </a:cubicBezTo>
                <a:cubicBezTo>
                  <a:pt x="628562" y="640937"/>
                  <a:pt x="595106" y="674731"/>
                  <a:pt x="561289" y="674731"/>
                </a:cubicBezTo>
                <a:cubicBezTo>
                  <a:pt x="538625" y="674731"/>
                  <a:pt x="527473" y="652082"/>
                  <a:pt x="527473" y="640937"/>
                </a:cubicBezTo>
                <a:cubicBezTo>
                  <a:pt x="606258" y="618647"/>
                  <a:pt x="707347" y="506119"/>
                  <a:pt x="707347" y="405095"/>
                </a:cubicBezTo>
                <a:cubicBezTo>
                  <a:pt x="707347" y="393950"/>
                  <a:pt x="696195" y="349011"/>
                  <a:pt x="640074" y="349011"/>
                </a:cubicBezTo>
                <a:close/>
                <a:moveTo>
                  <a:pt x="5938413" y="214313"/>
                </a:moveTo>
                <a:cubicBezTo>
                  <a:pt x="5949738" y="214313"/>
                  <a:pt x="5960709" y="225413"/>
                  <a:pt x="5960709" y="247612"/>
                </a:cubicBezTo>
                <a:cubicBezTo>
                  <a:pt x="5960709" y="359685"/>
                  <a:pt x="5960709" y="359685"/>
                  <a:pt x="5960709" y="359685"/>
                </a:cubicBezTo>
                <a:cubicBezTo>
                  <a:pt x="5960709" y="381885"/>
                  <a:pt x="5949738" y="393343"/>
                  <a:pt x="5938413" y="393343"/>
                </a:cubicBezTo>
                <a:cubicBezTo>
                  <a:pt x="5916471" y="393343"/>
                  <a:pt x="5905500" y="381885"/>
                  <a:pt x="5905500" y="359685"/>
                </a:cubicBezTo>
                <a:cubicBezTo>
                  <a:pt x="5905500" y="247612"/>
                  <a:pt x="5905500" y="247612"/>
                  <a:pt x="5905500" y="247612"/>
                </a:cubicBezTo>
                <a:cubicBezTo>
                  <a:pt x="5905500" y="225413"/>
                  <a:pt x="5916471" y="214313"/>
                  <a:pt x="5938413" y="214313"/>
                </a:cubicBezTo>
                <a:close/>
                <a:moveTo>
                  <a:pt x="752316" y="79375"/>
                </a:moveTo>
                <a:cubicBezTo>
                  <a:pt x="864917" y="79375"/>
                  <a:pt x="954854" y="112810"/>
                  <a:pt x="966006" y="112810"/>
                </a:cubicBezTo>
                <a:cubicBezTo>
                  <a:pt x="966006" y="112810"/>
                  <a:pt x="966006" y="112810"/>
                  <a:pt x="966006" y="124314"/>
                </a:cubicBezTo>
                <a:cubicBezTo>
                  <a:pt x="966006" y="124314"/>
                  <a:pt x="966006" y="124314"/>
                  <a:pt x="954854" y="124314"/>
                </a:cubicBezTo>
                <a:cubicBezTo>
                  <a:pt x="954854" y="124314"/>
                  <a:pt x="898373" y="90520"/>
                  <a:pt x="797284" y="90520"/>
                </a:cubicBezTo>
                <a:cubicBezTo>
                  <a:pt x="707347" y="90520"/>
                  <a:pt x="651226" y="135459"/>
                  <a:pt x="651226" y="180398"/>
                </a:cubicBezTo>
                <a:cubicBezTo>
                  <a:pt x="651226" y="202688"/>
                  <a:pt x="673531" y="225338"/>
                  <a:pt x="707347" y="225338"/>
                </a:cubicBezTo>
                <a:cubicBezTo>
                  <a:pt x="763468" y="225338"/>
                  <a:pt x="763468" y="157749"/>
                  <a:pt x="887221" y="157749"/>
                </a:cubicBezTo>
                <a:cubicBezTo>
                  <a:pt x="943342" y="157749"/>
                  <a:pt x="988310" y="169254"/>
                  <a:pt x="1033279" y="191543"/>
                </a:cubicBezTo>
                <a:cubicBezTo>
                  <a:pt x="1303090" y="270277"/>
                  <a:pt x="1415691" y="506119"/>
                  <a:pt x="1415691" y="753105"/>
                </a:cubicBezTo>
                <a:cubicBezTo>
                  <a:pt x="1415691" y="865274"/>
                  <a:pt x="1381875" y="955153"/>
                  <a:pt x="1381875" y="966298"/>
                </a:cubicBezTo>
                <a:lnTo>
                  <a:pt x="1381875" y="955153"/>
                </a:lnTo>
                <a:cubicBezTo>
                  <a:pt x="1381875" y="955153"/>
                  <a:pt x="1404539" y="887923"/>
                  <a:pt x="1404539" y="798045"/>
                </a:cubicBezTo>
                <a:cubicBezTo>
                  <a:pt x="1404539" y="708526"/>
                  <a:pt x="1370723" y="652082"/>
                  <a:pt x="1314602" y="652082"/>
                </a:cubicBezTo>
                <a:cubicBezTo>
                  <a:pt x="1291938" y="652082"/>
                  <a:pt x="1269633" y="674731"/>
                  <a:pt x="1269633" y="708526"/>
                </a:cubicBezTo>
                <a:cubicBezTo>
                  <a:pt x="1269633" y="764250"/>
                  <a:pt x="1336906" y="764250"/>
                  <a:pt x="1336906" y="887923"/>
                </a:cubicBezTo>
                <a:cubicBezTo>
                  <a:pt x="1336906" y="932863"/>
                  <a:pt x="1325754" y="988947"/>
                  <a:pt x="1314602" y="1033886"/>
                </a:cubicBezTo>
                <a:cubicBezTo>
                  <a:pt x="1235817" y="1292377"/>
                  <a:pt x="988310" y="1415691"/>
                  <a:pt x="752316" y="1415691"/>
                </a:cubicBezTo>
                <a:cubicBezTo>
                  <a:pt x="640074" y="1415691"/>
                  <a:pt x="561289" y="1393401"/>
                  <a:pt x="538625" y="1382256"/>
                </a:cubicBezTo>
                <a:lnTo>
                  <a:pt x="538625" y="1370751"/>
                </a:lnTo>
                <a:cubicBezTo>
                  <a:pt x="550137" y="1382256"/>
                  <a:pt x="617410" y="1404546"/>
                  <a:pt x="696195" y="1404546"/>
                </a:cubicBezTo>
                <a:cubicBezTo>
                  <a:pt x="797284" y="1404546"/>
                  <a:pt x="842253" y="1359606"/>
                  <a:pt x="842253" y="1314667"/>
                </a:cubicBezTo>
                <a:cubicBezTo>
                  <a:pt x="842253" y="1292377"/>
                  <a:pt x="819948" y="1269728"/>
                  <a:pt x="797284" y="1269728"/>
                </a:cubicBezTo>
                <a:cubicBezTo>
                  <a:pt x="741163" y="1269728"/>
                  <a:pt x="730011" y="1337317"/>
                  <a:pt x="617410" y="1337317"/>
                </a:cubicBezTo>
                <a:cubicBezTo>
                  <a:pt x="561289" y="1337317"/>
                  <a:pt x="516321" y="1325812"/>
                  <a:pt x="460200" y="1314667"/>
                </a:cubicBezTo>
                <a:cubicBezTo>
                  <a:pt x="201541" y="1235933"/>
                  <a:pt x="77788" y="988947"/>
                  <a:pt x="77788" y="753105"/>
                </a:cubicBezTo>
                <a:cubicBezTo>
                  <a:pt x="77788" y="629792"/>
                  <a:pt x="111604" y="539913"/>
                  <a:pt x="111604" y="539913"/>
                </a:cubicBezTo>
                <a:lnTo>
                  <a:pt x="122756" y="539913"/>
                </a:lnTo>
                <a:cubicBezTo>
                  <a:pt x="122756" y="551058"/>
                  <a:pt x="100452" y="618647"/>
                  <a:pt x="100452" y="697021"/>
                </a:cubicBezTo>
                <a:cubicBezTo>
                  <a:pt x="100452" y="786540"/>
                  <a:pt x="133909" y="842984"/>
                  <a:pt x="178877" y="842984"/>
                </a:cubicBezTo>
                <a:cubicBezTo>
                  <a:pt x="212693" y="842984"/>
                  <a:pt x="235358" y="820335"/>
                  <a:pt x="235358" y="798045"/>
                </a:cubicBezTo>
                <a:cubicBezTo>
                  <a:pt x="235358" y="741960"/>
                  <a:pt x="167725" y="730816"/>
                  <a:pt x="167725" y="607143"/>
                </a:cubicBezTo>
                <a:cubicBezTo>
                  <a:pt x="167725" y="562203"/>
                  <a:pt x="167725" y="517264"/>
                  <a:pt x="190389" y="461180"/>
                </a:cubicBezTo>
                <a:cubicBezTo>
                  <a:pt x="268814" y="202688"/>
                  <a:pt x="516321" y="79375"/>
                  <a:pt x="752316" y="79375"/>
                </a:cubicBezTo>
                <a:close/>
                <a:moveTo>
                  <a:pt x="753107" y="33787"/>
                </a:moveTo>
                <a:cubicBezTo>
                  <a:pt x="359650" y="33787"/>
                  <a:pt x="33807" y="348298"/>
                  <a:pt x="33807" y="752311"/>
                </a:cubicBezTo>
                <a:cubicBezTo>
                  <a:pt x="33807" y="1145180"/>
                  <a:pt x="359650" y="1459691"/>
                  <a:pt x="753107" y="1459691"/>
                </a:cubicBezTo>
                <a:cubicBezTo>
                  <a:pt x="1146565" y="1459691"/>
                  <a:pt x="1461258" y="1145180"/>
                  <a:pt x="1461258" y="752311"/>
                </a:cubicBezTo>
                <a:cubicBezTo>
                  <a:pt x="1461258" y="359441"/>
                  <a:pt x="1146565" y="33787"/>
                  <a:pt x="753107" y="33787"/>
                </a:cubicBezTo>
                <a:close/>
                <a:moveTo>
                  <a:pt x="753107" y="0"/>
                </a:moveTo>
                <a:cubicBezTo>
                  <a:pt x="1168863" y="0"/>
                  <a:pt x="1495065" y="336796"/>
                  <a:pt x="1495065" y="752311"/>
                </a:cubicBezTo>
                <a:cubicBezTo>
                  <a:pt x="1495065" y="1156682"/>
                  <a:pt x="1168863" y="1493479"/>
                  <a:pt x="753107" y="1493479"/>
                </a:cubicBezTo>
                <a:cubicBezTo>
                  <a:pt x="337352" y="1493479"/>
                  <a:pt x="0" y="1156682"/>
                  <a:pt x="0" y="752311"/>
                </a:cubicBezTo>
                <a:cubicBezTo>
                  <a:pt x="0" y="336796"/>
                  <a:pt x="337352" y="0"/>
                  <a:pt x="753107" y="0"/>
                </a:cubicBezTo>
                <a:close/>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anchor="ctr">
            <a:noAutofit/>
          </a:bodyPr>
          <a:lstStyle/>
          <a:p>
            <a:pPr defTabSz="445770" fontAlgn="base" hangingPunct="0">
              <a:lnSpc>
                <a:spcPct val="93000"/>
              </a:lnSpc>
              <a:spcBef>
                <a:spcPct val="0"/>
              </a:spcBef>
              <a:spcAft>
                <a:spcPct val="0"/>
              </a:spcAft>
              <a:buClr>
                <a:srgbClr val="000000"/>
              </a:buClr>
              <a:buSzPct val="100000"/>
              <a:buFont typeface="Times New Roman" charset="0"/>
              <a:buNone/>
            </a:pPr>
            <a:endParaRPr lang="en-US" sz="1755">
              <a:solidFill>
                <a:srgbClr val="000000"/>
              </a:solidFill>
              <a:latin typeface="Arial" charset="0"/>
              <a:ea typeface="SimSun"/>
              <a:cs typeface="SimSun"/>
            </a:endParaRPr>
          </a:p>
        </p:txBody>
      </p:sp>
    </p:spTree>
    <p:extLst>
      <p:ext uri="{BB962C8B-B14F-4D97-AF65-F5344CB8AC3E}">
        <p14:creationId xmlns:p14="http://schemas.microsoft.com/office/powerpoint/2010/main" val="32851592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9" name="Content Placeholder 6"/>
          <p:cNvSpPr>
            <a:spLocks noGrp="1"/>
          </p:cNvSpPr>
          <p:nvPr>
            <p:ph sz="quarter" idx="13"/>
          </p:nvPr>
        </p:nvSpPr>
        <p:spPr>
          <a:xfrm>
            <a:off x="482918" y="1602754"/>
            <a:ext cx="10921365" cy="4324756"/>
          </a:xfrm>
        </p:spPr>
        <p:txBody>
          <a:bodyPr/>
          <a:lstStyle>
            <a:lvl1pPr>
              <a:defRPr>
                <a:solidFill>
                  <a:schemeClr val="tx1"/>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p>
            <a:r>
              <a:rPr lang="en-US" dirty="0"/>
              <a:t>Title and content with filled footer</a:t>
            </a:r>
          </a:p>
        </p:txBody>
      </p:sp>
      <p:sp>
        <p:nvSpPr>
          <p:cNvPr id="3" name="Slide Number Placeholder 2"/>
          <p:cNvSpPr>
            <a:spLocks noGrp="1"/>
          </p:cNvSpPr>
          <p:nvPr>
            <p:ph type="sldNum" sz="quarter" idx="14"/>
          </p:nvPr>
        </p:nvSpPr>
        <p:spPr/>
        <p:txBody>
          <a:bodyPr/>
          <a:lstStyle/>
          <a:p>
            <a:r>
              <a:rPr lang="en-CA"/>
              <a:t>|  </a:t>
            </a:r>
            <a:fld id="{00E6A5BD-C011-4A45-AA3A-201790FB7F2B}" type="slidenum">
              <a:rPr lang="en-CA" smtClean="0"/>
              <a:pPr/>
              <a:t>‹#›</a:t>
            </a:fld>
            <a:endParaRPr lang="en-CA" dirty="0"/>
          </a:p>
        </p:txBody>
      </p:sp>
    </p:spTree>
    <p:extLst>
      <p:ext uri="{BB962C8B-B14F-4D97-AF65-F5344CB8AC3E}">
        <p14:creationId xmlns:p14="http://schemas.microsoft.com/office/powerpoint/2010/main" val="5058938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itle and Content Outline Footer">
    <p:spTree>
      <p:nvGrpSpPr>
        <p:cNvPr id="1" name=""/>
        <p:cNvGrpSpPr/>
        <p:nvPr/>
      </p:nvGrpSpPr>
      <p:grpSpPr>
        <a:xfrm>
          <a:off x="0" y="0"/>
          <a:ext cx="0" cy="0"/>
          <a:chOff x="0" y="0"/>
          <a:chExt cx="0" cy="0"/>
        </a:xfrm>
      </p:grpSpPr>
      <p:sp>
        <p:nvSpPr>
          <p:cNvPr id="19" name="Content Placeholder 6"/>
          <p:cNvSpPr>
            <a:spLocks noGrp="1"/>
          </p:cNvSpPr>
          <p:nvPr>
            <p:ph sz="quarter" idx="13"/>
          </p:nvPr>
        </p:nvSpPr>
        <p:spPr>
          <a:xfrm>
            <a:off x="482918" y="1602754"/>
            <a:ext cx="10921365" cy="4324756"/>
          </a:xfrm>
        </p:spPr>
        <p:txBody>
          <a:bodyPr/>
          <a:lstStyle>
            <a:lvl1pPr>
              <a:defRPr>
                <a:solidFill>
                  <a:schemeClr val="tx1"/>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p>
            <a:r>
              <a:rPr lang="en-US" dirty="0"/>
              <a:t>Title and content with outlined footer</a:t>
            </a:r>
          </a:p>
        </p:txBody>
      </p:sp>
      <p:sp>
        <p:nvSpPr>
          <p:cNvPr id="3" name="Slide Number Placeholder 2"/>
          <p:cNvSpPr>
            <a:spLocks noGrp="1"/>
          </p:cNvSpPr>
          <p:nvPr>
            <p:ph type="sldNum" sz="quarter" idx="14"/>
          </p:nvPr>
        </p:nvSpPr>
        <p:spPr/>
        <p:txBody>
          <a:bodyPr/>
          <a:lstStyle>
            <a:lvl1pPr>
              <a:defRPr>
                <a:solidFill>
                  <a:schemeClr val="accent1"/>
                </a:solidFill>
              </a:defRPr>
            </a:lvl1pPr>
          </a:lstStyle>
          <a:p>
            <a:r>
              <a:rPr lang="en-CA"/>
              <a:t>|  </a:t>
            </a:r>
            <a:fld id="{00E6A5BD-C011-4A45-AA3A-201790FB7F2B}" type="slidenum">
              <a:rPr lang="en-CA" smtClean="0"/>
              <a:pPr/>
              <a:t>‹#›</a:t>
            </a:fld>
            <a:endParaRPr lang="en-CA" dirty="0"/>
          </a:p>
        </p:txBody>
      </p:sp>
      <p:sp>
        <p:nvSpPr>
          <p:cNvPr id="8" name="Rectangle 4"/>
          <p:cNvSpPr/>
          <p:nvPr userDrawn="1"/>
        </p:nvSpPr>
        <p:spPr>
          <a:xfrm>
            <a:off x="0" y="6096000"/>
            <a:ext cx="11887200" cy="758092"/>
          </a:xfrm>
          <a:custGeom>
            <a:avLst/>
            <a:gdLst>
              <a:gd name="connsiteX0" fmla="*/ 0 w 12192000"/>
              <a:gd name="connsiteY0" fmla="*/ 0 h 965200"/>
              <a:gd name="connsiteX1" fmla="*/ 12192000 w 12192000"/>
              <a:gd name="connsiteY1" fmla="*/ 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13700 w 12192000"/>
              <a:gd name="connsiteY1" fmla="*/ 96520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89900 w 12192000"/>
              <a:gd name="connsiteY1" fmla="*/ 53340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89900 w 12192000"/>
              <a:gd name="connsiteY1" fmla="*/ 533400 h 965200"/>
              <a:gd name="connsiteX2" fmla="*/ 9753600 w 12192000"/>
              <a:gd name="connsiteY2" fmla="*/ 736600 h 965200"/>
              <a:gd name="connsiteX3" fmla="*/ 12192000 w 12192000"/>
              <a:gd name="connsiteY3" fmla="*/ 965200 h 965200"/>
              <a:gd name="connsiteX4" fmla="*/ 0 w 12192000"/>
              <a:gd name="connsiteY4" fmla="*/ 965200 h 965200"/>
              <a:gd name="connsiteX5" fmla="*/ 0 w 12192000"/>
              <a:gd name="connsiteY5" fmla="*/ 0 h 965200"/>
              <a:gd name="connsiteX0" fmla="*/ 0 w 12192000"/>
              <a:gd name="connsiteY0" fmla="*/ 0 h 990600"/>
              <a:gd name="connsiteX1" fmla="*/ 8064500 w 12192000"/>
              <a:gd name="connsiteY1" fmla="*/ 990600 h 990600"/>
              <a:gd name="connsiteX2" fmla="*/ 9753600 w 12192000"/>
              <a:gd name="connsiteY2" fmla="*/ 736600 h 990600"/>
              <a:gd name="connsiteX3" fmla="*/ 12192000 w 12192000"/>
              <a:gd name="connsiteY3" fmla="*/ 965200 h 990600"/>
              <a:gd name="connsiteX4" fmla="*/ 0 w 12192000"/>
              <a:gd name="connsiteY4" fmla="*/ 965200 h 990600"/>
              <a:gd name="connsiteX5" fmla="*/ 0 w 12192000"/>
              <a:gd name="connsiteY5" fmla="*/ 0 h 990600"/>
              <a:gd name="connsiteX0" fmla="*/ 0 w 12192000"/>
              <a:gd name="connsiteY0" fmla="*/ 0 h 990600"/>
              <a:gd name="connsiteX1" fmla="*/ 8064500 w 12192000"/>
              <a:gd name="connsiteY1" fmla="*/ 990600 h 990600"/>
              <a:gd name="connsiteX2" fmla="*/ 12192000 w 12192000"/>
              <a:gd name="connsiteY2" fmla="*/ 203200 h 990600"/>
              <a:gd name="connsiteX3" fmla="*/ 12192000 w 12192000"/>
              <a:gd name="connsiteY3" fmla="*/ 965200 h 990600"/>
              <a:gd name="connsiteX4" fmla="*/ 0 w 12192000"/>
              <a:gd name="connsiteY4" fmla="*/ 965200 h 990600"/>
              <a:gd name="connsiteX5" fmla="*/ 0 w 12192000"/>
              <a:gd name="connsiteY5" fmla="*/ 0 h 990600"/>
              <a:gd name="connsiteX0" fmla="*/ 0 w 12192000"/>
              <a:gd name="connsiteY0" fmla="*/ 0 h 965200"/>
              <a:gd name="connsiteX1" fmla="*/ 8052777 w 12192000"/>
              <a:gd name="connsiteY1" fmla="*/ 961292 h 965200"/>
              <a:gd name="connsiteX2" fmla="*/ 12192000 w 12192000"/>
              <a:gd name="connsiteY2" fmla="*/ 203200 h 965200"/>
              <a:gd name="connsiteX3" fmla="*/ 12192000 w 12192000"/>
              <a:gd name="connsiteY3" fmla="*/ 965200 h 965200"/>
              <a:gd name="connsiteX4" fmla="*/ 0 w 12192000"/>
              <a:gd name="connsiteY4" fmla="*/ 965200 h 965200"/>
              <a:gd name="connsiteX5" fmla="*/ 0 w 12192000"/>
              <a:gd name="connsiteY5" fmla="*/ 0 h 965200"/>
              <a:gd name="connsiteX0" fmla="*/ 0 w 12192000"/>
              <a:gd name="connsiteY0" fmla="*/ 28294 h 762000"/>
              <a:gd name="connsiteX1" fmla="*/ 8052777 w 12192000"/>
              <a:gd name="connsiteY1" fmla="*/ 758092 h 762000"/>
              <a:gd name="connsiteX2" fmla="*/ 12192000 w 12192000"/>
              <a:gd name="connsiteY2" fmla="*/ 0 h 762000"/>
              <a:gd name="connsiteX3" fmla="*/ 12192000 w 12192000"/>
              <a:gd name="connsiteY3" fmla="*/ 762000 h 762000"/>
              <a:gd name="connsiteX4" fmla="*/ 0 w 12192000"/>
              <a:gd name="connsiteY4" fmla="*/ 762000 h 762000"/>
              <a:gd name="connsiteX5" fmla="*/ 0 w 12192000"/>
              <a:gd name="connsiteY5" fmla="*/ 28294 h 762000"/>
              <a:gd name="connsiteX0" fmla="*/ 0 w 12192000"/>
              <a:gd name="connsiteY0" fmla="*/ 28294 h 762000"/>
              <a:gd name="connsiteX1" fmla="*/ 8052777 w 12192000"/>
              <a:gd name="connsiteY1" fmla="*/ 758092 h 762000"/>
              <a:gd name="connsiteX2" fmla="*/ 12192000 w 12192000"/>
              <a:gd name="connsiteY2" fmla="*/ 0 h 762000"/>
              <a:gd name="connsiteX3" fmla="*/ 0 w 12192000"/>
              <a:gd name="connsiteY3" fmla="*/ 762000 h 762000"/>
              <a:gd name="connsiteX4" fmla="*/ 0 w 12192000"/>
              <a:gd name="connsiteY4" fmla="*/ 28294 h 762000"/>
              <a:gd name="connsiteX0" fmla="*/ 0 w 12192000"/>
              <a:gd name="connsiteY0" fmla="*/ 28294 h 758092"/>
              <a:gd name="connsiteX1" fmla="*/ 8052777 w 12192000"/>
              <a:gd name="connsiteY1" fmla="*/ 758092 h 758092"/>
              <a:gd name="connsiteX2" fmla="*/ 12192000 w 12192000"/>
              <a:gd name="connsiteY2" fmla="*/ 0 h 758092"/>
              <a:gd name="connsiteX3" fmla="*/ 0 w 12192000"/>
              <a:gd name="connsiteY3" fmla="*/ 28294 h 758092"/>
              <a:gd name="connsiteX0" fmla="*/ 0 w 12192000"/>
              <a:gd name="connsiteY0" fmla="*/ 28294 h 758092"/>
              <a:gd name="connsiteX1" fmla="*/ 8052777 w 12192000"/>
              <a:gd name="connsiteY1" fmla="*/ 758092 h 758092"/>
              <a:gd name="connsiteX2" fmla="*/ 12192000 w 12192000"/>
              <a:gd name="connsiteY2" fmla="*/ 0 h 758092"/>
              <a:gd name="connsiteX3" fmla="*/ 91440 w 12192000"/>
              <a:gd name="connsiteY3" fmla="*/ 119734 h 758092"/>
              <a:gd name="connsiteX0" fmla="*/ 0 w 12192000"/>
              <a:gd name="connsiteY0" fmla="*/ 28294 h 758092"/>
              <a:gd name="connsiteX1" fmla="*/ 8052777 w 12192000"/>
              <a:gd name="connsiteY1" fmla="*/ 758092 h 758092"/>
              <a:gd name="connsiteX2" fmla="*/ 12192000 w 12192000"/>
              <a:gd name="connsiteY2" fmla="*/ 0 h 758092"/>
            </a:gdLst>
            <a:ahLst/>
            <a:cxnLst>
              <a:cxn ang="0">
                <a:pos x="connsiteX0" y="connsiteY0"/>
              </a:cxn>
              <a:cxn ang="0">
                <a:pos x="connsiteX1" y="connsiteY1"/>
              </a:cxn>
              <a:cxn ang="0">
                <a:pos x="connsiteX2" y="connsiteY2"/>
              </a:cxn>
            </a:cxnLst>
            <a:rect l="l" t="t" r="r" b="b"/>
            <a:pathLst>
              <a:path w="12192000" h="758092">
                <a:moveTo>
                  <a:pt x="0" y="28294"/>
                </a:moveTo>
                <a:lnTo>
                  <a:pt x="8052777" y="758092"/>
                </a:lnTo>
                <a:lnTo>
                  <a:pt x="12192000" y="0"/>
                </a:ln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9" name="Freeform 8"/>
          <p:cNvSpPr>
            <a:spLocks noChangeAspect="1" noChangeArrowheads="1"/>
          </p:cNvSpPr>
          <p:nvPr userDrawn="1"/>
        </p:nvSpPr>
        <p:spPr bwMode="auto">
          <a:xfrm>
            <a:off x="482918" y="6363882"/>
            <a:ext cx="1292495" cy="320040"/>
          </a:xfrm>
          <a:custGeom>
            <a:avLst/>
            <a:gdLst>
              <a:gd name="connsiteX0" fmla="*/ 617180 w 6186130"/>
              <a:gd name="connsiteY0" fmla="*/ 798513 h 1493479"/>
              <a:gd name="connsiteX1" fmla="*/ 460944 w 6186130"/>
              <a:gd name="connsiteY1" fmla="*/ 1077556 h 1493479"/>
              <a:gd name="connsiteX2" fmla="*/ 404813 w 6186130"/>
              <a:gd name="connsiteY2" fmla="*/ 1021819 h 1493479"/>
              <a:gd name="connsiteX3" fmla="*/ 617180 w 6186130"/>
              <a:gd name="connsiteY3" fmla="*/ 798513 h 1493479"/>
              <a:gd name="connsiteX4" fmla="*/ 5241925 w 6186130"/>
              <a:gd name="connsiteY4" fmla="*/ 675084 h 1493479"/>
              <a:gd name="connsiteX5" fmla="*/ 5141097 w 6186130"/>
              <a:gd name="connsiteY5" fmla="*/ 786660 h 1493479"/>
              <a:gd name="connsiteX6" fmla="*/ 5342753 w 6186130"/>
              <a:gd name="connsiteY6" fmla="*/ 786660 h 1493479"/>
              <a:gd name="connsiteX7" fmla="*/ 5241925 w 6186130"/>
              <a:gd name="connsiteY7" fmla="*/ 675084 h 1493479"/>
              <a:gd name="connsiteX8" fmla="*/ 3530600 w 6186130"/>
              <a:gd name="connsiteY8" fmla="*/ 675084 h 1493479"/>
              <a:gd name="connsiteX9" fmla="*/ 3440896 w 6186130"/>
              <a:gd name="connsiteY9" fmla="*/ 786660 h 1493479"/>
              <a:gd name="connsiteX10" fmla="*/ 3631428 w 6186130"/>
              <a:gd name="connsiteY10" fmla="*/ 786660 h 1493479"/>
              <a:gd name="connsiteX11" fmla="*/ 3530600 w 6186130"/>
              <a:gd name="connsiteY11" fmla="*/ 675084 h 1493479"/>
              <a:gd name="connsiteX12" fmla="*/ 4466008 w 6186130"/>
              <a:gd name="connsiteY12" fmla="*/ 641351 h 1493479"/>
              <a:gd name="connsiteX13" fmla="*/ 4499382 w 6186130"/>
              <a:gd name="connsiteY13" fmla="*/ 641351 h 1493479"/>
              <a:gd name="connsiteX14" fmla="*/ 4510866 w 6186130"/>
              <a:gd name="connsiteY14" fmla="*/ 652473 h 1493479"/>
              <a:gd name="connsiteX15" fmla="*/ 4510866 w 6186130"/>
              <a:gd name="connsiteY15" fmla="*/ 865227 h 1493479"/>
              <a:gd name="connsiteX16" fmla="*/ 4589098 w 6186130"/>
              <a:gd name="connsiteY16" fmla="*/ 954921 h 1493479"/>
              <a:gd name="connsiteX17" fmla="*/ 4678813 w 6186130"/>
              <a:gd name="connsiteY17" fmla="*/ 910074 h 1493479"/>
              <a:gd name="connsiteX18" fmla="*/ 4678813 w 6186130"/>
              <a:gd name="connsiteY18" fmla="*/ 652473 h 1493479"/>
              <a:gd name="connsiteX19" fmla="*/ 4690296 w 6186130"/>
              <a:gd name="connsiteY19" fmla="*/ 641351 h 1493479"/>
              <a:gd name="connsiteX20" fmla="*/ 4723670 w 6186130"/>
              <a:gd name="connsiteY20" fmla="*/ 641351 h 1493479"/>
              <a:gd name="connsiteX21" fmla="*/ 4735154 w 6186130"/>
              <a:gd name="connsiteY21" fmla="*/ 652473 h 1493479"/>
              <a:gd name="connsiteX22" fmla="*/ 4735154 w 6186130"/>
              <a:gd name="connsiteY22" fmla="*/ 977523 h 1493479"/>
              <a:gd name="connsiteX23" fmla="*/ 4723670 w 6186130"/>
              <a:gd name="connsiteY23" fmla="*/ 999767 h 1493479"/>
              <a:gd name="connsiteX24" fmla="*/ 4701421 w 6186130"/>
              <a:gd name="connsiteY24" fmla="*/ 999767 h 1493479"/>
              <a:gd name="connsiteX25" fmla="*/ 4678813 w 6186130"/>
              <a:gd name="connsiteY25" fmla="*/ 977523 h 1493479"/>
              <a:gd name="connsiteX26" fmla="*/ 4678813 w 6186130"/>
              <a:gd name="connsiteY26" fmla="*/ 954921 h 1493479"/>
              <a:gd name="connsiteX27" fmla="*/ 4577973 w 6186130"/>
              <a:gd name="connsiteY27" fmla="*/ 999767 h 1493479"/>
              <a:gd name="connsiteX28" fmla="*/ 4454525 w 6186130"/>
              <a:gd name="connsiteY28" fmla="*/ 865227 h 1493479"/>
              <a:gd name="connsiteX29" fmla="*/ 4454525 w 6186130"/>
              <a:gd name="connsiteY29" fmla="*/ 652473 h 1493479"/>
              <a:gd name="connsiteX30" fmla="*/ 4466008 w 6186130"/>
              <a:gd name="connsiteY30" fmla="*/ 641351 h 1493479"/>
              <a:gd name="connsiteX31" fmla="*/ 5588935 w 6186130"/>
              <a:gd name="connsiteY31" fmla="*/ 630238 h 1493479"/>
              <a:gd name="connsiteX32" fmla="*/ 5700394 w 6186130"/>
              <a:gd name="connsiteY32" fmla="*/ 663962 h 1493479"/>
              <a:gd name="connsiteX33" fmla="*/ 5700394 w 6186130"/>
              <a:gd name="connsiteY33" fmla="*/ 675084 h 1493479"/>
              <a:gd name="connsiteX34" fmla="*/ 5689320 w 6186130"/>
              <a:gd name="connsiteY34" fmla="*/ 697328 h 1493479"/>
              <a:gd name="connsiteX35" fmla="*/ 5666813 w 6186130"/>
              <a:gd name="connsiteY35" fmla="*/ 697328 h 1493479"/>
              <a:gd name="connsiteX36" fmla="*/ 5588935 w 6186130"/>
              <a:gd name="connsiteY36" fmla="*/ 675084 h 1493479"/>
              <a:gd name="connsiteX37" fmla="*/ 5510699 w 6186130"/>
              <a:gd name="connsiteY37" fmla="*/ 731052 h 1493479"/>
              <a:gd name="connsiteX38" fmla="*/ 5588935 w 6186130"/>
              <a:gd name="connsiteY38" fmla="*/ 786660 h 1493479"/>
              <a:gd name="connsiteX39" fmla="*/ 5711469 w 6186130"/>
              <a:gd name="connsiteY39" fmla="*/ 898954 h 1493479"/>
              <a:gd name="connsiteX40" fmla="*/ 5577503 w 6186130"/>
              <a:gd name="connsiteY40" fmla="*/ 999767 h 1493479"/>
              <a:gd name="connsiteX41" fmla="*/ 5454969 w 6186130"/>
              <a:gd name="connsiteY41" fmla="*/ 966043 h 1493479"/>
              <a:gd name="connsiteX42" fmla="*/ 5443538 w 6186130"/>
              <a:gd name="connsiteY42" fmla="*/ 943800 h 1493479"/>
              <a:gd name="connsiteX43" fmla="*/ 5466044 w 6186130"/>
              <a:gd name="connsiteY43" fmla="*/ 921198 h 1493479"/>
              <a:gd name="connsiteX44" fmla="*/ 5477118 w 6186130"/>
              <a:gd name="connsiteY44" fmla="*/ 921198 h 1493479"/>
              <a:gd name="connsiteX45" fmla="*/ 5577503 w 6186130"/>
              <a:gd name="connsiteY45" fmla="*/ 954922 h 1493479"/>
              <a:gd name="connsiteX46" fmla="*/ 5655739 w 6186130"/>
              <a:gd name="connsiteY46" fmla="*/ 898954 h 1493479"/>
              <a:gd name="connsiteX47" fmla="*/ 5566429 w 6186130"/>
              <a:gd name="connsiteY47" fmla="*/ 842987 h 1493479"/>
              <a:gd name="connsiteX48" fmla="*/ 5454969 w 6186130"/>
              <a:gd name="connsiteY48" fmla="*/ 731052 h 1493479"/>
              <a:gd name="connsiteX49" fmla="*/ 5588935 w 6186130"/>
              <a:gd name="connsiteY49" fmla="*/ 630238 h 1493479"/>
              <a:gd name="connsiteX50" fmla="*/ 5241925 w 6186130"/>
              <a:gd name="connsiteY50" fmla="*/ 630238 h 1493479"/>
              <a:gd name="connsiteX51" fmla="*/ 5398729 w 6186130"/>
              <a:gd name="connsiteY51" fmla="*/ 809263 h 1493479"/>
              <a:gd name="connsiteX52" fmla="*/ 5398729 w 6186130"/>
              <a:gd name="connsiteY52" fmla="*/ 820384 h 1493479"/>
              <a:gd name="connsiteX53" fmla="*/ 5387606 w 6186130"/>
              <a:gd name="connsiteY53" fmla="*/ 831506 h 1493479"/>
              <a:gd name="connsiteX54" fmla="*/ 5141097 w 6186130"/>
              <a:gd name="connsiteY54" fmla="*/ 831506 h 1493479"/>
              <a:gd name="connsiteX55" fmla="*/ 5253049 w 6186130"/>
              <a:gd name="connsiteY55" fmla="*/ 954922 h 1493479"/>
              <a:gd name="connsiteX56" fmla="*/ 5342753 w 6186130"/>
              <a:gd name="connsiteY56" fmla="*/ 932678 h 1493479"/>
              <a:gd name="connsiteX57" fmla="*/ 5353877 w 6186130"/>
              <a:gd name="connsiteY57" fmla="*/ 932678 h 1493479"/>
              <a:gd name="connsiteX58" fmla="*/ 5365359 w 6186130"/>
              <a:gd name="connsiteY58" fmla="*/ 943800 h 1493479"/>
              <a:gd name="connsiteX59" fmla="*/ 5365359 w 6186130"/>
              <a:gd name="connsiteY59" fmla="*/ 966043 h 1493479"/>
              <a:gd name="connsiteX60" fmla="*/ 5253049 w 6186130"/>
              <a:gd name="connsiteY60" fmla="*/ 999767 h 1493479"/>
              <a:gd name="connsiteX61" fmla="*/ 5084763 w 6186130"/>
              <a:gd name="connsiteY61" fmla="*/ 820384 h 1493479"/>
              <a:gd name="connsiteX62" fmla="*/ 5241925 w 6186130"/>
              <a:gd name="connsiteY62" fmla="*/ 630238 h 1493479"/>
              <a:gd name="connsiteX63" fmla="*/ 5004797 w 6186130"/>
              <a:gd name="connsiteY63" fmla="*/ 630238 h 1493479"/>
              <a:gd name="connsiteX64" fmla="*/ 5038041 w 6186130"/>
              <a:gd name="connsiteY64" fmla="*/ 630238 h 1493479"/>
              <a:gd name="connsiteX65" fmla="*/ 5049480 w 6186130"/>
              <a:gd name="connsiteY65" fmla="*/ 652482 h 1493479"/>
              <a:gd name="connsiteX66" fmla="*/ 5038041 w 6186130"/>
              <a:gd name="connsiteY66" fmla="*/ 675084 h 1493479"/>
              <a:gd name="connsiteX67" fmla="*/ 5026960 w 6186130"/>
              <a:gd name="connsiteY67" fmla="*/ 686206 h 1493479"/>
              <a:gd name="connsiteX68" fmla="*/ 4993358 w 6186130"/>
              <a:gd name="connsiteY68" fmla="*/ 686206 h 1493479"/>
              <a:gd name="connsiteX69" fmla="*/ 4915429 w 6186130"/>
              <a:gd name="connsiteY69" fmla="*/ 731052 h 1493479"/>
              <a:gd name="connsiteX70" fmla="*/ 4915429 w 6186130"/>
              <a:gd name="connsiteY70" fmla="*/ 977524 h 1493479"/>
              <a:gd name="connsiteX71" fmla="*/ 4892908 w 6186130"/>
              <a:gd name="connsiteY71" fmla="*/ 999767 h 1493479"/>
              <a:gd name="connsiteX72" fmla="*/ 4870745 w 6186130"/>
              <a:gd name="connsiteY72" fmla="*/ 999767 h 1493479"/>
              <a:gd name="connsiteX73" fmla="*/ 4848225 w 6186130"/>
              <a:gd name="connsiteY73" fmla="*/ 977524 h 1493479"/>
              <a:gd name="connsiteX74" fmla="*/ 4848225 w 6186130"/>
              <a:gd name="connsiteY74" fmla="*/ 652482 h 1493479"/>
              <a:gd name="connsiteX75" fmla="*/ 4870745 w 6186130"/>
              <a:gd name="connsiteY75" fmla="*/ 641360 h 1493479"/>
              <a:gd name="connsiteX76" fmla="*/ 4892908 w 6186130"/>
              <a:gd name="connsiteY76" fmla="*/ 641360 h 1493479"/>
              <a:gd name="connsiteX77" fmla="*/ 4903990 w 6186130"/>
              <a:gd name="connsiteY77" fmla="*/ 652482 h 1493479"/>
              <a:gd name="connsiteX78" fmla="*/ 4903990 w 6186130"/>
              <a:gd name="connsiteY78" fmla="*/ 686206 h 1493479"/>
              <a:gd name="connsiteX79" fmla="*/ 5004797 w 6186130"/>
              <a:gd name="connsiteY79" fmla="*/ 630238 h 1493479"/>
              <a:gd name="connsiteX80" fmla="*/ 3946548 w 6186130"/>
              <a:gd name="connsiteY80" fmla="*/ 630238 h 1493479"/>
              <a:gd name="connsiteX81" fmla="*/ 4069991 w 6186130"/>
              <a:gd name="connsiteY81" fmla="*/ 764417 h 1493479"/>
              <a:gd name="connsiteX82" fmla="*/ 4069991 w 6186130"/>
              <a:gd name="connsiteY82" fmla="*/ 977524 h 1493479"/>
              <a:gd name="connsiteX83" fmla="*/ 4058867 w 6186130"/>
              <a:gd name="connsiteY83" fmla="*/ 999767 h 1493479"/>
              <a:gd name="connsiteX84" fmla="*/ 4025135 w 6186130"/>
              <a:gd name="connsiteY84" fmla="*/ 999767 h 1493479"/>
              <a:gd name="connsiteX85" fmla="*/ 4014011 w 6186130"/>
              <a:gd name="connsiteY85" fmla="*/ 977524 h 1493479"/>
              <a:gd name="connsiteX86" fmla="*/ 4014011 w 6186130"/>
              <a:gd name="connsiteY86" fmla="*/ 775539 h 1493479"/>
              <a:gd name="connsiteX87" fmla="*/ 3935424 w 6186130"/>
              <a:gd name="connsiteY87" fmla="*/ 675084 h 1493479"/>
              <a:gd name="connsiteX88" fmla="*/ 3845713 w 6186130"/>
              <a:gd name="connsiteY88" fmla="*/ 731052 h 1493479"/>
              <a:gd name="connsiteX89" fmla="*/ 3845713 w 6186130"/>
              <a:gd name="connsiteY89" fmla="*/ 977524 h 1493479"/>
              <a:gd name="connsiteX90" fmla="*/ 3823105 w 6186130"/>
              <a:gd name="connsiteY90" fmla="*/ 999767 h 1493479"/>
              <a:gd name="connsiteX91" fmla="*/ 3800857 w 6186130"/>
              <a:gd name="connsiteY91" fmla="*/ 999767 h 1493479"/>
              <a:gd name="connsiteX92" fmla="*/ 3778250 w 6186130"/>
              <a:gd name="connsiteY92" fmla="*/ 977524 h 1493479"/>
              <a:gd name="connsiteX93" fmla="*/ 3778250 w 6186130"/>
              <a:gd name="connsiteY93" fmla="*/ 652482 h 1493479"/>
              <a:gd name="connsiteX94" fmla="*/ 3800857 w 6186130"/>
              <a:gd name="connsiteY94" fmla="*/ 641360 h 1493479"/>
              <a:gd name="connsiteX95" fmla="*/ 3823105 w 6186130"/>
              <a:gd name="connsiteY95" fmla="*/ 641360 h 1493479"/>
              <a:gd name="connsiteX96" fmla="*/ 3834588 w 6186130"/>
              <a:gd name="connsiteY96" fmla="*/ 652482 h 1493479"/>
              <a:gd name="connsiteX97" fmla="*/ 3834588 w 6186130"/>
              <a:gd name="connsiteY97" fmla="*/ 675084 h 1493479"/>
              <a:gd name="connsiteX98" fmla="*/ 3946548 w 6186130"/>
              <a:gd name="connsiteY98" fmla="*/ 630238 h 1493479"/>
              <a:gd name="connsiteX99" fmla="*/ 3541724 w 6186130"/>
              <a:gd name="connsiteY99" fmla="*/ 630238 h 1493479"/>
              <a:gd name="connsiteX100" fmla="*/ 3687404 w 6186130"/>
              <a:gd name="connsiteY100" fmla="*/ 809263 h 1493479"/>
              <a:gd name="connsiteX101" fmla="*/ 3687404 w 6186130"/>
              <a:gd name="connsiteY101" fmla="*/ 820384 h 1493479"/>
              <a:gd name="connsiteX102" fmla="*/ 3676281 w 6186130"/>
              <a:gd name="connsiteY102" fmla="*/ 831506 h 1493479"/>
              <a:gd name="connsiteX103" fmla="*/ 3440896 w 6186130"/>
              <a:gd name="connsiteY103" fmla="*/ 831506 h 1493479"/>
              <a:gd name="connsiteX104" fmla="*/ 3552847 w 6186130"/>
              <a:gd name="connsiteY104" fmla="*/ 954922 h 1493479"/>
              <a:gd name="connsiteX105" fmla="*/ 3631428 w 6186130"/>
              <a:gd name="connsiteY105" fmla="*/ 932678 h 1493479"/>
              <a:gd name="connsiteX106" fmla="*/ 3654034 w 6186130"/>
              <a:gd name="connsiteY106" fmla="*/ 932678 h 1493479"/>
              <a:gd name="connsiteX107" fmla="*/ 3665157 w 6186130"/>
              <a:gd name="connsiteY107" fmla="*/ 943800 h 1493479"/>
              <a:gd name="connsiteX108" fmla="*/ 3665157 w 6186130"/>
              <a:gd name="connsiteY108" fmla="*/ 966043 h 1493479"/>
              <a:gd name="connsiteX109" fmla="*/ 3552847 w 6186130"/>
              <a:gd name="connsiteY109" fmla="*/ 999767 h 1493479"/>
              <a:gd name="connsiteX110" fmla="*/ 3373438 w 6186130"/>
              <a:gd name="connsiteY110" fmla="*/ 820384 h 1493479"/>
              <a:gd name="connsiteX111" fmla="*/ 3541724 w 6186130"/>
              <a:gd name="connsiteY111" fmla="*/ 630238 h 1493479"/>
              <a:gd name="connsiteX112" fmla="*/ 5938413 w 6186130"/>
              <a:gd name="connsiteY112" fmla="*/ 550863 h 1493479"/>
              <a:gd name="connsiteX113" fmla="*/ 5960709 w 6186130"/>
              <a:gd name="connsiteY113" fmla="*/ 573421 h 1493479"/>
              <a:gd name="connsiteX114" fmla="*/ 5960709 w 6186130"/>
              <a:gd name="connsiteY114" fmla="*/ 696236 h 1493479"/>
              <a:gd name="connsiteX115" fmla="*/ 5938413 w 6186130"/>
              <a:gd name="connsiteY115" fmla="*/ 729893 h 1493479"/>
              <a:gd name="connsiteX116" fmla="*/ 5905500 w 6186130"/>
              <a:gd name="connsiteY116" fmla="*/ 696236 h 1493479"/>
              <a:gd name="connsiteX117" fmla="*/ 5905500 w 6186130"/>
              <a:gd name="connsiteY117" fmla="*/ 573421 h 1493479"/>
              <a:gd name="connsiteX118" fmla="*/ 5938413 w 6186130"/>
              <a:gd name="connsiteY118" fmla="*/ 550863 h 1493479"/>
              <a:gd name="connsiteX119" fmla="*/ 4216810 w 6186130"/>
              <a:gd name="connsiteY119" fmla="*/ 539751 h 1493479"/>
              <a:gd name="connsiteX120" fmla="*/ 4250375 w 6186130"/>
              <a:gd name="connsiteY120" fmla="*/ 539751 h 1493479"/>
              <a:gd name="connsiteX121" fmla="*/ 4261444 w 6186130"/>
              <a:gd name="connsiteY121" fmla="*/ 550854 h 1493479"/>
              <a:gd name="connsiteX122" fmla="*/ 4261444 w 6186130"/>
              <a:gd name="connsiteY122" fmla="*/ 640391 h 1493479"/>
              <a:gd name="connsiteX123" fmla="*/ 4361780 w 6186130"/>
              <a:gd name="connsiteY123" fmla="*/ 640391 h 1493479"/>
              <a:gd name="connsiteX124" fmla="*/ 4373206 w 6186130"/>
              <a:gd name="connsiteY124" fmla="*/ 651494 h 1493479"/>
              <a:gd name="connsiteX125" fmla="*/ 4373206 w 6186130"/>
              <a:gd name="connsiteY125" fmla="*/ 662954 h 1493479"/>
              <a:gd name="connsiteX126" fmla="*/ 4361780 w 6186130"/>
              <a:gd name="connsiteY126" fmla="*/ 685159 h 1493479"/>
              <a:gd name="connsiteX127" fmla="*/ 4261444 w 6186130"/>
              <a:gd name="connsiteY127" fmla="*/ 685159 h 1493479"/>
              <a:gd name="connsiteX128" fmla="*/ 4261444 w 6186130"/>
              <a:gd name="connsiteY128" fmla="*/ 886439 h 1493479"/>
              <a:gd name="connsiteX129" fmla="*/ 4306077 w 6186130"/>
              <a:gd name="connsiteY129" fmla="*/ 953413 h 1493479"/>
              <a:gd name="connsiteX130" fmla="*/ 4350710 w 6186130"/>
              <a:gd name="connsiteY130" fmla="*/ 942310 h 1493479"/>
              <a:gd name="connsiteX131" fmla="*/ 4361780 w 6186130"/>
              <a:gd name="connsiteY131" fmla="*/ 942310 h 1493479"/>
              <a:gd name="connsiteX132" fmla="*/ 4373206 w 6186130"/>
              <a:gd name="connsiteY132" fmla="*/ 964515 h 1493479"/>
              <a:gd name="connsiteX133" fmla="*/ 4361780 w 6186130"/>
              <a:gd name="connsiteY133" fmla="*/ 987078 h 1493479"/>
              <a:gd name="connsiteX134" fmla="*/ 4295008 w 6186130"/>
              <a:gd name="connsiteY134" fmla="*/ 998181 h 1493479"/>
              <a:gd name="connsiteX135" fmla="*/ 4205741 w 6186130"/>
              <a:gd name="connsiteY135" fmla="*/ 897541 h 1493479"/>
              <a:gd name="connsiteX136" fmla="*/ 4205741 w 6186130"/>
              <a:gd name="connsiteY136" fmla="*/ 685159 h 1493479"/>
              <a:gd name="connsiteX137" fmla="*/ 4150039 w 6186130"/>
              <a:gd name="connsiteY137" fmla="*/ 685159 h 1493479"/>
              <a:gd name="connsiteX138" fmla="*/ 4138613 w 6186130"/>
              <a:gd name="connsiteY138" fmla="*/ 662954 h 1493479"/>
              <a:gd name="connsiteX139" fmla="*/ 4138613 w 6186130"/>
              <a:gd name="connsiteY139" fmla="*/ 651494 h 1493479"/>
              <a:gd name="connsiteX140" fmla="*/ 4150039 w 6186130"/>
              <a:gd name="connsiteY140" fmla="*/ 640391 h 1493479"/>
              <a:gd name="connsiteX141" fmla="*/ 4205741 w 6186130"/>
              <a:gd name="connsiteY141" fmla="*/ 640391 h 1493479"/>
              <a:gd name="connsiteX142" fmla="*/ 4205741 w 6186130"/>
              <a:gd name="connsiteY142" fmla="*/ 550854 h 1493479"/>
              <a:gd name="connsiteX143" fmla="*/ 4216810 w 6186130"/>
              <a:gd name="connsiteY143" fmla="*/ 539751 h 1493479"/>
              <a:gd name="connsiteX144" fmla="*/ 2968624 w 6186130"/>
              <a:gd name="connsiteY144" fmla="*/ 495301 h 1493479"/>
              <a:gd name="connsiteX145" fmla="*/ 3013427 w 6186130"/>
              <a:gd name="connsiteY145" fmla="*/ 495301 h 1493479"/>
              <a:gd name="connsiteX146" fmla="*/ 3024896 w 6186130"/>
              <a:gd name="connsiteY146" fmla="*/ 517562 h 1493479"/>
              <a:gd name="connsiteX147" fmla="*/ 3158946 w 6186130"/>
              <a:gd name="connsiteY147" fmla="*/ 921135 h 1493479"/>
              <a:gd name="connsiteX148" fmla="*/ 3293354 w 6186130"/>
              <a:gd name="connsiteY148" fmla="*/ 517562 h 1493479"/>
              <a:gd name="connsiteX149" fmla="*/ 3315577 w 6186130"/>
              <a:gd name="connsiteY149" fmla="*/ 495301 h 1493479"/>
              <a:gd name="connsiteX150" fmla="*/ 3349268 w 6186130"/>
              <a:gd name="connsiteY150" fmla="*/ 495301 h 1493479"/>
              <a:gd name="connsiteX151" fmla="*/ 3360379 w 6186130"/>
              <a:gd name="connsiteY151" fmla="*/ 506432 h 1493479"/>
              <a:gd name="connsiteX152" fmla="*/ 3360379 w 6186130"/>
              <a:gd name="connsiteY152" fmla="*/ 517562 h 1493479"/>
              <a:gd name="connsiteX153" fmla="*/ 3192279 w 6186130"/>
              <a:gd name="connsiteY153" fmla="*/ 988637 h 1493479"/>
              <a:gd name="connsiteX154" fmla="*/ 3170057 w 6186130"/>
              <a:gd name="connsiteY154" fmla="*/ 999767 h 1493479"/>
              <a:gd name="connsiteX155" fmla="*/ 3147477 w 6186130"/>
              <a:gd name="connsiteY155" fmla="*/ 999767 h 1493479"/>
              <a:gd name="connsiteX156" fmla="*/ 3125254 w 6186130"/>
              <a:gd name="connsiteY156" fmla="*/ 988637 h 1493479"/>
              <a:gd name="connsiteX157" fmla="*/ 2957513 w 6186130"/>
              <a:gd name="connsiteY157" fmla="*/ 517562 h 1493479"/>
              <a:gd name="connsiteX158" fmla="*/ 2957513 w 6186130"/>
              <a:gd name="connsiteY158" fmla="*/ 506432 h 1493479"/>
              <a:gd name="connsiteX159" fmla="*/ 2463765 w 6186130"/>
              <a:gd name="connsiteY159" fmla="*/ 495301 h 1493479"/>
              <a:gd name="connsiteX160" fmla="*/ 2731766 w 6186130"/>
              <a:gd name="connsiteY160" fmla="*/ 495301 h 1493479"/>
              <a:gd name="connsiteX161" fmla="*/ 2742843 w 6186130"/>
              <a:gd name="connsiteY161" fmla="*/ 517562 h 1493479"/>
              <a:gd name="connsiteX162" fmla="*/ 2742843 w 6186130"/>
              <a:gd name="connsiteY162" fmla="*/ 540183 h 1493479"/>
              <a:gd name="connsiteX163" fmla="*/ 2731766 w 6186130"/>
              <a:gd name="connsiteY163" fmla="*/ 551313 h 1493479"/>
              <a:gd name="connsiteX164" fmla="*/ 2508432 w 6186130"/>
              <a:gd name="connsiteY164" fmla="*/ 551313 h 1493479"/>
              <a:gd name="connsiteX165" fmla="*/ 2508432 w 6186130"/>
              <a:gd name="connsiteY165" fmla="*/ 708577 h 1493479"/>
              <a:gd name="connsiteX166" fmla="*/ 2698177 w 6186130"/>
              <a:gd name="connsiteY166" fmla="*/ 708577 h 1493479"/>
              <a:gd name="connsiteX167" fmla="*/ 2720689 w 6186130"/>
              <a:gd name="connsiteY167" fmla="*/ 730838 h 1493479"/>
              <a:gd name="connsiteX168" fmla="*/ 2720689 w 6186130"/>
              <a:gd name="connsiteY168" fmla="*/ 753099 h 1493479"/>
              <a:gd name="connsiteX169" fmla="*/ 2698177 w 6186130"/>
              <a:gd name="connsiteY169" fmla="*/ 764230 h 1493479"/>
              <a:gd name="connsiteX170" fmla="*/ 2508432 w 6186130"/>
              <a:gd name="connsiteY170" fmla="*/ 764230 h 1493479"/>
              <a:gd name="connsiteX171" fmla="*/ 2508432 w 6186130"/>
              <a:gd name="connsiteY171" fmla="*/ 943755 h 1493479"/>
              <a:gd name="connsiteX172" fmla="*/ 2731766 w 6186130"/>
              <a:gd name="connsiteY172" fmla="*/ 943755 h 1493479"/>
              <a:gd name="connsiteX173" fmla="*/ 2742843 w 6186130"/>
              <a:gd name="connsiteY173" fmla="*/ 954886 h 1493479"/>
              <a:gd name="connsiteX174" fmla="*/ 2742843 w 6186130"/>
              <a:gd name="connsiteY174" fmla="*/ 977506 h 1493479"/>
              <a:gd name="connsiteX175" fmla="*/ 2731766 w 6186130"/>
              <a:gd name="connsiteY175" fmla="*/ 999767 h 1493479"/>
              <a:gd name="connsiteX176" fmla="*/ 2463765 w 6186130"/>
              <a:gd name="connsiteY176" fmla="*/ 999767 h 1493479"/>
              <a:gd name="connsiteX177" fmla="*/ 2452688 w 6186130"/>
              <a:gd name="connsiteY177" fmla="*/ 977506 h 1493479"/>
              <a:gd name="connsiteX178" fmla="*/ 2452688 w 6186130"/>
              <a:gd name="connsiteY178" fmla="*/ 517562 h 1493479"/>
              <a:gd name="connsiteX179" fmla="*/ 2463765 w 6186130"/>
              <a:gd name="connsiteY179" fmla="*/ 495301 h 1493479"/>
              <a:gd name="connsiteX180" fmla="*/ 2170090 w 6186130"/>
              <a:gd name="connsiteY180" fmla="*/ 495301 h 1493479"/>
              <a:gd name="connsiteX181" fmla="*/ 2326581 w 6186130"/>
              <a:gd name="connsiteY181" fmla="*/ 551313 h 1493479"/>
              <a:gd name="connsiteX182" fmla="*/ 2326581 w 6186130"/>
              <a:gd name="connsiteY182" fmla="*/ 562444 h 1493479"/>
              <a:gd name="connsiteX183" fmla="*/ 2304379 w 6186130"/>
              <a:gd name="connsiteY183" fmla="*/ 585064 h 1493479"/>
              <a:gd name="connsiteX184" fmla="*/ 2292919 w 6186130"/>
              <a:gd name="connsiteY184" fmla="*/ 585064 h 1493479"/>
              <a:gd name="connsiteX185" fmla="*/ 2158630 w 6186130"/>
              <a:gd name="connsiteY185" fmla="*/ 551313 h 1493479"/>
              <a:gd name="connsiteX186" fmla="*/ 2002139 w 6186130"/>
              <a:gd name="connsiteY186" fmla="*/ 753099 h 1493479"/>
              <a:gd name="connsiteX187" fmla="*/ 2170090 w 6186130"/>
              <a:gd name="connsiteY187" fmla="*/ 954886 h 1493479"/>
              <a:gd name="connsiteX188" fmla="*/ 2281818 w 6186130"/>
              <a:gd name="connsiteY188" fmla="*/ 921135 h 1493479"/>
              <a:gd name="connsiteX189" fmla="*/ 2281818 w 6186130"/>
              <a:gd name="connsiteY189" fmla="*/ 786491 h 1493479"/>
              <a:gd name="connsiteX190" fmla="*/ 2181191 w 6186130"/>
              <a:gd name="connsiteY190" fmla="*/ 786491 h 1493479"/>
              <a:gd name="connsiteX191" fmla="*/ 2170090 w 6186130"/>
              <a:gd name="connsiteY191" fmla="*/ 764230 h 1493479"/>
              <a:gd name="connsiteX192" fmla="*/ 2170090 w 6186130"/>
              <a:gd name="connsiteY192" fmla="*/ 741969 h 1493479"/>
              <a:gd name="connsiteX193" fmla="*/ 2181191 w 6186130"/>
              <a:gd name="connsiteY193" fmla="*/ 730838 h 1493479"/>
              <a:gd name="connsiteX194" fmla="*/ 2337682 w 6186130"/>
              <a:gd name="connsiteY194" fmla="*/ 730838 h 1493479"/>
              <a:gd name="connsiteX195" fmla="*/ 2349142 w 6186130"/>
              <a:gd name="connsiteY195" fmla="*/ 741969 h 1493479"/>
              <a:gd name="connsiteX196" fmla="*/ 2349142 w 6186130"/>
              <a:gd name="connsiteY196" fmla="*/ 943755 h 1493479"/>
              <a:gd name="connsiteX197" fmla="*/ 2337682 w 6186130"/>
              <a:gd name="connsiteY197" fmla="*/ 966016 h 1493479"/>
              <a:gd name="connsiteX198" fmla="*/ 2170090 w 6186130"/>
              <a:gd name="connsiteY198" fmla="*/ 999767 h 1493479"/>
              <a:gd name="connsiteX199" fmla="*/ 1946275 w 6186130"/>
              <a:gd name="connsiteY199" fmla="*/ 753099 h 1493479"/>
              <a:gd name="connsiteX200" fmla="*/ 2170090 w 6186130"/>
              <a:gd name="connsiteY200" fmla="*/ 495301 h 1493479"/>
              <a:gd name="connsiteX201" fmla="*/ 6040758 w 6186130"/>
              <a:gd name="connsiteY201" fmla="*/ 439738 h 1493479"/>
              <a:gd name="connsiteX202" fmla="*/ 6163572 w 6186130"/>
              <a:gd name="connsiteY202" fmla="*/ 439738 h 1493479"/>
              <a:gd name="connsiteX203" fmla="*/ 6186130 w 6186130"/>
              <a:gd name="connsiteY203" fmla="*/ 472651 h 1493479"/>
              <a:gd name="connsiteX204" fmla="*/ 6163572 w 6186130"/>
              <a:gd name="connsiteY204" fmla="*/ 494947 h 1493479"/>
              <a:gd name="connsiteX205" fmla="*/ 6040758 w 6186130"/>
              <a:gd name="connsiteY205" fmla="*/ 494947 h 1493479"/>
              <a:gd name="connsiteX206" fmla="*/ 6007100 w 6186130"/>
              <a:gd name="connsiteY206" fmla="*/ 472651 h 1493479"/>
              <a:gd name="connsiteX207" fmla="*/ 6040758 w 6186130"/>
              <a:gd name="connsiteY207" fmla="*/ 439738 h 1493479"/>
              <a:gd name="connsiteX208" fmla="*/ 5702274 w 6186130"/>
              <a:gd name="connsiteY208" fmla="*/ 439738 h 1493479"/>
              <a:gd name="connsiteX209" fmla="*/ 5825447 w 6186130"/>
              <a:gd name="connsiteY209" fmla="*/ 439738 h 1493479"/>
              <a:gd name="connsiteX210" fmla="*/ 5859105 w 6186130"/>
              <a:gd name="connsiteY210" fmla="*/ 472651 h 1493479"/>
              <a:gd name="connsiteX211" fmla="*/ 5825447 w 6186130"/>
              <a:gd name="connsiteY211" fmla="*/ 494947 h 1493479"/>
              <a:gd name="connsiteX212" fmla="*/ 5702274 w 6186130"/>
              <a:gd name="connsiteY212" fmla="*/ 494947 h 1493479"/>
              <a:gd name="connsiteX213" fmla="*/ 5680075 w 6186130"/>
              <a:gd name="connsiteY213" fmla="*/ 472651 h 1493479"/>
              <a:gd name="connsiteX214" fmla="*/ 5702274 w 6186130"/>
              <a:gd name="connsiteY214" fmla="*/ 439738 h 1493479"/>
              <a:gd name="connsiteX215" fmla="*/ 997548 w 6186130"/>
              <a:gd name="connsiteY215" fmla="*/ 401698 h 1493479"/>
              <a:gd name="connsiteX216" fmla="*/ 1010916 w 6186130"/>
              <a:gd name="connsiteY216" fmla="*/ 405144 h 1493479"/>
              <a:gd name="connsiteX217" fmla="*/ 922338 w 6186130"/>
              <a:gd name="connsiteY217" fmla="*/ 550505 h 1493479"/>
              <a:gd name="connsiteX218" fmla="*/ 997548 w 6186130"/>
              <a:gd name="connsiteY218" fmla="*/ 401698 h 1493479"/>
              <a:gd name="connsiteX219" fmla="*/ 640693 w 6186130"/>
              <a:gd name="connsiteY219" fmla="*/ 394027 h 1493479"/>
              <a:gd name="connsiteX220" fmla="*/ 528638 w 6186130"/>
              <a:gd name="connsiteY220" fmla="*/ 583844 h 1493479"/>
              <a:gd name="connsiteX221" fmla="*/ 640693 w 6186130"/>
              <a:gd name="connsiteY221" fmla="*/ 394027 h 1493479"/>
              <a:gd name="connsiteX222" fmla="*/ 640074 w 6186130"/>
              <a:gd name="connsiteY222" fmla="*/ 349011 h 1493479"/>
              <a:gd name="connsiteX223" fmla="*/ 460200 w 6186130"/>
              <a:gd name="connsiteY223" fmla="*/ 584853 h 1493479"/>
              <a:gd name="connsiteX224" fmla="*/ 415232 w 6186130"/>
              <a:gd name="connsiteY224" fmla="*/ 528768 h 1493479"/>
              <a:gd name="connsiteX225" fmla="*/ 426384 w 6186130"/>
              <a:gd name="connsiteY225" fmla="*/ 461180 h 1493479"/>
              <a:gd name="connsiteX226" fmla="*/ 415232 w 6186130"/>
              <a:gd name="connsiteY226" fmla="*/ 450035 h 1493479"/>
              <a:gd name="connsiteX227" fmla="*/ 358751 w 6186130"/>
              <a:gd name="connsiteY227" fmla="*/ 539913 h 1493479"/>
              <a:gd name="connsiteX228" fmla="*/ 471352 w 6186130"/>
              <a:gd name="connsiteY228" fmla="*/ 652082 h 1493479"/>
              <a:gd name="connsiteX229" fmla="*/ 550137 w 6186130"/>
              <a:gd name="connsiteY229" fmla="*/ 719671 h 1493479"/>
              <a:gd name="connsiteX230" fmla="*/ 640074 w 6186130"/>
              <a:gd name="connsiteY230" fmla="*/ 697021 h 1493479"/>
              <a:gd name="connsiteX231" fmla="*/ 628562 w 6186130"/>
              <a:gd name="connsiteY231" fmla="*/ 730816 h 1493479"/>
              <a:gd name="connsiteX232" fmla="*/ 415232 w 6186130"/>
              <a:gd name="connsiteY232" fmla="*/ 865274 h 1493479"/>
              <a:gd name="connsiteX233" fmla="*/ 336447 w 6186130"/>
              <a:gd name="connsiteY233" fmla="*/ 1022741 h 1493479"/>
              <a:gd name="connsiteX234" fmla="*/ 460200 w 6186130"/>
              <a:gd name="connsiteY234" fmla="*/ 1134910 h 1493479"/>
              <a:gd name="connsiteX235" fmla="*/ 662379 w 6186130"/>
              <a:gd name="connsiteY235" fmla="*/ 955153 h 1493479"/>
              <a:gd name="connsiteX236" fmla="*/ 685043 w 6186130"/>
              <a:gd name="connsiteY236" fmla="*/ 764250 h 1493479"/>
              <a:gd name="connsiteX237" fmla="*/ 876069 w 6186130"/>
              <a:gd name="connsiteY237" fmla="*/ 640937 h 1493479"/>
              <a:gd name="connsiteX238" fmla="*/ 898373 w 6186130"/>
              <a:gd name="connsiteY238" fmla="*/ 674731 h 1493479"/>
              <a:gd name="connsiteX239" fmla="*/ 752316 w 6186130"/>
              <a:gd name="connsiteY239" fmla="*/ 910213 h 1493479"/>
              <a:gd name="connsiteX240" fmla="*/ 966006 w 6186130"/>
              <a:gd name="connsiteY240" fmla="*/ 1134910 h 1493479"/>
              <a:gd name="connsiteX241" fmla="*/ 1168184 w 6186130"/>
              <a:gd name="connsiteY241" fmla="*/ 944008 h 1493479"/>
              <a:gd name="connsiteX242" fmla="*/ 1033279 w 6186130"/>
              <a:gd name="connsiteY242" fmla="*/ 786540 h 1493479"/>
              <a:gd name="connsiteX243" fmla="*/ 898373 w 6186130"/>
              <a:gd name="connsiteY243" fmla="*/ 899068 h 1493479"/>
              <a:gd name="connsiteX244" fmla="*/ 977158 w 6186130"/>
              <a:gd name="connsiteY244" fmla="*/ 988947 h 1493479"/>
              <a:gd name="connsiteX245" fmla="*/ 1010974 w 6186130"/>
              <a:gd name="connsiteY245" fmla="*/ 966298 h 1493479"/>
              <a:gd name="connsiteX246" fmla="*/ 977158 w 6186130"/>
              <a:gd name="connsiteY246" fmla="*/ 887923 h 1493479"/>
              <a:gd name="connsiteX247" fmla="*/ 1022127 w 6186130"/>
              <a:gd name="connsiteY247" fmla="*/ 842984 h 1493479"/>
              <a:gd name="connsiteX248" fmla="*/ 1100911 w 6186130"/>
              <a:gd name="connsiteY248" fmla="*/ 944008 h 1493479"/>
              <a:gd name="connsiteX249" fmla="*/ 977158 w 6186130"/>
              <a:gd name="connsiteY249" fmla="*/ 1078826 h 1493479"/>
              <a:gd name="connsiteX250" fmla="*/ 831100 w 6186130"/>
              <a:gd name="connsiteY250" fmla="*/ 899068 h 1493479"/>
              <a:gd name="connsiteX251" fmla="*/ 966006 w 6186130"/>
              <a:gd name="connsiteY251" fmla="*/ 708526 h 1493479"/>
              <a:gd name="connsiteX252" fmla="*/ 1078247 w 6186130"/>
              <a:gd name="connsiteY252" fmla="*/ 674731 h 1493479"/>
              <a:gd name="connsiteX253" fmla="*/ 1022127 w 6186130"/>
              <a:gd name="connsiteY253" fmla="*/ 640937 h 1493479"/>
              <a:gd name="connsiteX254" fmla="*/ 966006 w 6186130"/>
              <a:gd name="connsiteY254" fmla="*/ 652082 h 1493479"/>
              <a:gd name="connsiteX255" fmla="*/ 932190 w 6186130"/>
              <a:gd name="connsiteY255" fmla="*/ 607143 h 1493479"/>
              <a:gd name="connsiteX256" fmla="*/ 1078247 w 6186130"/>
              <a:gd name="connsiteY256" fmla="*/ 416240 h 1493479"/>
              <a:gd name="connsiteX257" fmla="*/ 999822 w 6186130"/>
              <a:gd name="connsiteY257" fmla="*/ 349011 h 1493479"/>
              <a:gd name="connsiteX258" fmla="*/ 853405 w 6186130"/>
              <a:gd name="connsiteY258" fmla="*/ 551058 h 1493479"/>
              <a:gd name="connsiteX259" fmla="*/ 853405 w 6186130"/>
              <a:gd name="connsiteY259" fmla="*/ 595998 h 1493479"/>
              <a:gd name="connsiteX260" fmla="*/ 696195 w 6186130"/>
              <a:gd name="connsiteY260" fmla="*/ 708526 h 1493479"/>
              <a:gd name="connsiteX261" fmla="*/ 696195 w 6186130"/>
              <a:gd name="connsiteY261" fmla="*/ 640937 h 1493479"/>
              <a:gd name="connsiteX262" fmla="*/ 763468 w 6186130"/>
              <a:gd name="connsiteY262" fmla="*/ 539913 h 1493479"/>
              <a:gd name="connsiteX263" fmla="*/ 730011 w 6186130"/>
              <a:gd name="connsiteY263" fmla="*/ 517264 h 1493479"/>
              <a:gd name="connsiteX264" fmla="*/ 651226 w 6186130"/>
              <a:gd name="connsiteY264" fmla="*/ 618647 h 1493479"/>
              <a:gd name="connsiteX265" fmla="*/ 561289 w 6186130"/>
              <a:gd name="connsiteY265" fmla="*/ 674731 h 1493479"/>
              <a:gd name="connsiteX266" fmla="*/ 527473 w 6186130"/>
              <a:gd name="connsiteY266" fmla="*/ 640937 h 1493479"/>
              <a:gd name="connsiteX267" fmla="*/ 707347 w 6186130"/>
              <a:gd name="connsiteY267" fmla="*/ 405095 h 1493479"/>
              <a:gd name="connsiteX268" fmla="*/ 640074 w 6186130"/>
              <a:gd name="connsiteY268" fmla="*/ 349011 h 1493479"/>
              <a:gd name="connsiteX269" fmla="*/ 5938413 w 6186130"/>
              <a:gd name="connsiteY269" fmla="*/ 214313 h 1493479"/>
              <a:gd name="connsiteX270" fmla="*/ 5960709 w 6186130"/>
              <a:gd name="connsiteY270" fmla="*/ 247612 h 1493479"/>
              <a:gd name="connsiteX271" fmla="*/ 5960709 w 6186130"/>
              <a:gd name="connsiteY271" fmla="*/ 359685 h 1493479"/>
              <a:gd name="connsiteX272" fmla="*/ 5938413 w 6186130"/>
              <a:gd name="connsiteY272" fmla="*/ 393343 h 1493479"/>
              <a:gd name="connsiteX273" fmla="*/ 5905500 w 6186130"/>
              <a:gd name="connsiteY273" fmla="*/ 359685 h 1493479"/>
              <a:gd name="connsiteX274" fmla="*/ 5905500 w 6186130"/>
              <a:gd name="connsiteY274" fmla="*/ 247612 h 1493479"/>
              <a:gd name="connsiteX275" fmla="*/ 5938413 w 6186130"/>
              <a:gd name="connsiteY275" fmla="*/ 214313 h 1493479"/>
              <a:gd name="connsiteX276" fmla="*/ 752316 w 6186130"/>
              <a:gd name="connsiteY276" fmla="*/ 79375 h 1493479"/>
              <a:gd name="connsiteX277" fmla="*/ 966006 w 6186130"/>
              <a:gd name="connsiteY277" fmla="*/ 112810 h 1493479"/>
              <a:gd name="connsiteX278" fmla="*/ 966006 w 6186130"/>
              <a:gd name="connsiteY278" fmla="*/ 124314 h 1493479"/>
              <a:gd name="connsiteX279" fmla="*/ 954854 w 6186130"/>
              <a:gd name="connsiteY279" fmla="*/ 124314 h 1493479"/>
              <a:gd name="connsiteX280" fmla="*/ 797284 w 6186130"/>
              <a:gd name="connsiteY280" fmla="*/ 90520 h 1493479"/>
              <a:gd name="connsiteX281" fmla="*/ 651226 w 6186130"/>
              <a:gd name="connsiteY281" fmla="*/ 180398 h 1493479"/>
              <a:gd name="connsiteX282" fmla="*/ 707347 w 6186130"/>
              <a:gd name="connsiteY282" fmla="*/ 225338 h 1493479"/>
              <a:gd name="connsiteX283" fmla="*/ 887221 w 6186130"/>
              <a:gd name="connsiteY283" fmla="*/ 157749 h 1493479"/>
              <a:gd name="connsiteX284" fmla="*/ 1033279 w 6186130"/>
              <a:gd name="connsiteY284" fmla="*/ 191543 h 1493479"/>
              <a:gd name="connsiteX285" fmla="*/ 1415691 w 6186130"/>
              <a:gd name="connsiteY285" fmla="*/ 753105 h 1493479"/>
              <a:gd name="connsiteX286" fmla="*/ 1381875 w 6186130"/>
              <a:gd name="connsiteY286" fmla="*/ 966298 h 1493479"/>
              <a:gd name="connsiteX287" fmla="*/ 1381875 w 6186130"/>
              <a:gd name="connsiteY287" fmla="*/ 955153 h 1493479"/>
              <a:gd name="connsiteX288" fmla="*/ 1404539 w 6186130"/>
              <a:gd name="connsiteY288" fmla="*/ 798045 h 1493479"/>
              <a:gd name="connsiteX289" fmla="*/ 1314602 w 6186130"/>
              <a:gd name="connsiteY289" fmla="*/ 652082 h 1493479"/>
              <a:gd name="connsiteX290" fmla="*/ 1269633 w 6186130"/>
              <a:gd name="connsiteY290" fmla="*/ 708526 h 1493479"/>
              <a:gd name="connsiteX291" fmla="*/ 1336906 w 6186130"/>
              <a:gd name="connsiteY291" fmla="*/ 887923 h 1493479"/>
              <a:gd name="connsiteX292" fmla="*/ 1314602 w 6186130"/>
              <a:gd name="connsiteY292" fmla="*/ 1033886 h 1493479"/>
              <a:gd name="connsiteX293" fmla="*/ 752316 w 6186130"/>
              <a:gd name="connsiteY293" fmla="*/ 1415691 h 1493479"/>
              <a:gd name="connsiteX294" fmla="*/ 538625 w 6186130"/>
              <a:gd name="connsiteY294" fmla="*/ 1382256 h 1493479"/>
              <a:gd name="connsiteX295" fmla="*/ 538625 w 6186130"/>
              <a:gd name="connsiteY295" fmla="*/ 1370751 h 1493479"/>
              <a:gd name="connsiteX296" fmla="*/ 696195 w 6186130"/>
              <a:gd name="connsiteY296" fmla="*/ 1404546 h 1493479"/>
              <a:gd name="connsiteX297" fmla="*/ 842253 w 6186130"/>
              <a:gd name="connsiteY297" fmla="*/ 1314667 h 1493479"/>
              <a:gd name="connsiteX298" fmla="*/ 797284 w 6186130"/>
              <a:gd name="connsiteY298" fmla="*/ 1269728 h 1493479"/>
              <a:gd name="connsiteX299" fmla="*/ 617410 w 6186130"/>
              <a:gd name="connsiteY299" fmla="*/ 1337317 h 1493479"/>
              <a:gd name="connsiteX300" fmla="*/ 460200 w 6186130"/>
              <a:gd name="connsiteY300" fmla="*/ 1314667 h 1493479"/>
              <a:gd name="connsiteX301" fmla="*/ 77788 w 6186130"/>
              <a:gd name="connsiteY301" fmla="*/ 753105 h 1493479"/>
              <a:gd name="connsiteX302" fmla="*/ 111604 w 6186130"/>
              <a:gd name="connsiteY302" fmla="*/ 539913 h 1493479"/>
              <a:gd name="connsiteX303" fmla="*/ 122756 w 6186130"/>
              <a:gd name="connsiteY303" fmla="*/ 539913 h 1493479"/>
              <a:gd name="connsiteX304" fmla="*/ 100452 w 6186130"/>
              <a:gd name="connsiteY304" fmla="*/ 697021 h 1493479"/>
              <a:gd name="connsiteX305" fmla="*/ 178877 w 6186130"/>
              <a:gd name="connsiteY305" fmla="*/ 842984 h 1493479"/>
              <a:gd name="connsiteX306" fmla="*/ 235358 w 6186130"/>
              <a:gd name="connsiteY306" fmla="*/ 798045 h 1493479"/>
              <a:gd name="connsiteX307" fmla="*/ 167725 w 6186130"/>
              <a:gd name="connsiteY307" fmla="*/ 607143 h 1493479"/>
              <a:gd name="connsiteX308" fmla="*/ 190389 w 6186130"/>
              <a:gd name="connsiteY308" fmla="*/ 461180 h 1493479"/>
              <a:gd name="connsiteX309" fmla="*/ 752316 w 6186130"/>
              <a:gd name="connsiteY309" fmla="*/ 79375 h 1493479"/>
              <a:gd name="connsiteX310" fmla="*/ 753107 w 6186130"/>
              <a:gd name="connsiteY310" fmla="*/ 33787 h 1493479"/>
              <a:gd name="connsiteX311" fmla="*/ 33807 w 6186130"/>
              <a:gd name="connsiteY311" fmla="*/ 752311 h 1493479"/>
              <a:gd name="connsiteX312" fmla="*/ 753107 w 6186130"/>
              <a:gd name="connsiteY312" fmla="*/ 1459691 h 1493479"/>
              <a:gd name="connsiteX313" fmla="*/ 1461258 w 6186130"/>
              <a:gd name="connsiteY313" fmla="*/ 752311 h 1493479"/>
              <a:gd name="connsiteX314" fmla="*/ 753107 w 6186130"/>
              <a:gd name="connsiteY314" fmla="*/ 33787 h 1493479"/>
              <a:gd name="connsiteX315" fmla="*/ 753107 w 6186130"/>
              <a:gd name="connsiteY315" fmla="*/ 0 h 1493479"/>
              <a:gd name="connsiteX316" fmla="*/ 1495065 w 6186130"/>
              <a:gd name="connsiteY316" fmla="*/ 752311 h 1493479"/>
              <a:gd name="connsiteX317" fmla="*/ 753107 w 6186130"/>
              <a:gd name="connsiteY317" fmla="*/ 1493479 h 1493479"/>
              <a:gd name="connsiteX318" fmla="*/ 0 w 6186130"/>
              <a:gd name="connsiteY318" fmla="*/ 752311 h 1493479"/>
              <a:gd name="connsiteX319" fmla="*/ 753107 w 6186130"/>
              <a:gd name="connsiteY319" fmla="*/ 0 h 149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6186130" h="1493479">
                <a:moveTo>
                  <a:pt x="617180" y="798513"/>
                </a:moveTo>
                <a:cubicBezTo>
                  <a:pt x="606097" y="921063"/>
                  <a:pt x="561407" y="1066480"/>
                  <a:pt x="460944" y="1077556"/>
                </a:cubicBezTo>
                <a:cubicBezTo>
                  <a:pt x="427337" y="1077556"/>
                  <a:pt x="404813" y="1055047"/>
                  <a:pt x="404813" y="1021819"/>
                </a:cubicBezTo>
                <a:cubicBezTo>
                  <a:pt x="404813" y="932497"/>
                  <a:pt x="527800" y="843174"/>
                  <a:pt x="617180" y="798513"/>
                </a:cubicBezTo>
                <a:close/>
                <a:moveTo>
                  <a:pt x="5241925" y="675084"/>
                </a:moveTo>
                <a:cubicBezTo>
                  <a:pt x="5174467" y="675084"/>
                  <a:pt x="5141097" y="719930"/>
                  <a:pt x="5141097" y="786660"/>
                </a:cubicBezTo>
                <a:lnTo>
                  <a:pt x="5342753" y="786660"/>
                </a:lnTo>
                <a:cubicBezTo>
                  <a:pt x="5331630" y="731052"/>
                  <a:pt x="5297901" y="675084"/>
                  <a:pt x="5241925" y="675084"/>
                </a:cubicBezTo>
                <a:close/>
                <a:moveTo>
                  <a:pt x="3530600" y="675084"/>
                </a:moveTo>
                <a:cubicBezTo>
                  <a:pt x="3474625" y="675084"/>
                  <a:pt x="3440896" y="719930"/>
                  <a:pt x="3440896" y="786660"/>
                </a:cubicBezTo>
                <a:lnTo>
                  <a:pt x="3631428" y="786660"/>
                </a:lnTo>
                <a:cubicBezTo>
                  <a:pt x="3631428" y="731052"/>
                  <a:pt x="3597699" y="675084"/>
                  <a:pt x="3530600" y="675084"/>
                </a:cubicBezTo>
                <a:close/>
                <a:moveTo>
                  <a:pt x="4466008" y="641351"/>
                </a:moveTo>
                <a:cubicBezTo>
                  <a:pt x="4499382" y="641351"/>
                  <a:pt x="4499382" y="641351"/>
                  <a:pt x="4499382" y="641351"/>
                </a:cubicBezTo>
                <a:cubicBezTo>
                  <a:pt x="4510866" y="641351"/>
                  <a:pt x="4510866" y="641351"/>
                  <a:pt x="4510866" y="652473"/>
                </a:cubicBezTo>
                <a:cubicBezTo>
                  <a:pt x="4510866" y="865227"/>
                  <a:pt x="4510866" y="865227"/>
                  <a:pt x="4510866" y="865227"/>
                </a:cubicBezTo>
                <a:cubicBezTo>
                  <a:pt x="4510866" y="898952"/>
                  <a:pt x="4521991" y="954921"/>
                  <a:pt x="4589098" y="954921"/>
                </a:cubicBezTo>
                <a:cubicBezTo>
                  <a:pt x="4611706" y="954921"/>
                  <a:pt x="4656563" y="943799"/>
                  <a:pt x="4678813" y="910074"/>
                </a:cubicBezTo>
                <a:cubicBezTo>
                  <a:pt x="4678813" y="652473"/>
                  <a:pt x="4678813" y="652473"/>
                  <a:pt x="4678813" y="652473"/>
                </a:cubicBezTo>
                <a:cubicBezTo>
                  <a:pt x="4678813" y="641351"/>
                  <a:pt x="4678813" y="641351"/>
                  <a:pt x="4690296" y="641351"/>
                </a:cubicBezTo>
                <a:cubicBezTo>
                  <a:pt x="4723670" y="641351"/>
                  <a:pt x="4723670" y="641351"/>
                  <a:pt x="4723670" y="641351"/>
                </a:cubicBezTo>
                <a:cubicBezTo>
                  <a:pt x="4735154" y="641351"/>
                  <a:pt x="4735154" y="641351"/>
                  <a:pt x="4735154" y="652473"/>
                </a:cubicBezTo>
                <a:cubicBezTo>
                  <a:pt x="4735154" y="977523"/>
                  <a:pt x="4735154" y="977523"/>
                  <a:pt x="4735154" y="977523"/>
                </a:cubicBezTo>
                <a:cubicBezTo>
                  <a:pt x="4735154" y="988645"/>
                  <a:pt x="4735154" y="999767"/>
                  <a:pt x="4723670" y="999767"/>
                </a:cubicBezTo>
                <a:cubicBezTo>
                  <a:pt x="4701421" y="999767"/>
                  <a:pt x="4701421" y="999767"/>
                  <a:pt x="4701421" y="999767"/>
                </a:cubicBezTo>
                <a:cubicBezTo>
                  <a:pt x="4690296" y="999767"/>
                  <a:pt x="4678813" y="988645"/>
                  <a:pt x="4678813" y="977523"/>
                </a:cubicBezTo>
                <a:cubicBezTo>
                  <a:pt x="4678813" y="954921"/>
                  <a:pt x="4678813" y="954921"/>
                  <a:pt x="4678813" y="954921"/>
                </a:cubicBezTo>
                <a:cubicBezTo>
                  <a:pt x="4667688" y="977523"/>
                  <a:pt x="4633955" y="999767"/>
                  <a:pt x="4577973" y="999767"/>
                </a:cubicBezTo>
                <a:cubicBezTo>
                  <a:pt x="4488258" y="999767"/>
                  <a:pt x="4454525" y="943799"/>
                  <a:pt x="4454525" y="865227"/>
                </a:cubicBezTo>
                <a:cubicBezTo>
                  <a:pt x="4454525" y="652473"/>
                  <a:pt x="4454525" y="652473"/>
                  <a:pt x="4454525" y="652473"/>
                </a:cubicBezTo>
                <a:cubicBezTo>
                  <a:pt x="4454525" y="641351"/>
                  <a:pt x="4454525" y="641351"/>
                  <a:pt x="4466008" y="641351"/>
                </a:cubicBezTo>
                <a:close/>
                <a:moveTo>
                  <a:pt x="5588935" y="630238"/>
                </a:moveTo>
                <a:cubicBezTo>
                  <a:pt x="5633590" y="630238"/>
                  <a:pt x="5666813" y="641360"/>
                  <a:pt x="5700394" y="663962"/>
                </a:cubicBezTo>
                <a:lnTo>
                  <a:pt x="5700394" y="675084"/>
                </a:lnTo>
                <a:cubicBezTo>
                  <a:pt x="5689320" y="697328"/>
                  <a:pt x="5689320" y="697328"/>
                  <a:pt x="5689320" y="697328"/>
                </a:cubicBezTo>
                <a:cubicBezTo>
                  <a:pt x="5678245" y="708808"/>
                  <a:pt x="5678245" y="708808"/>
                  <a:pt x="5666813" y="697328"/>
                </a:cubicBezTo>
                <a:cubicBezTo>
                  <a:pt x="5644664" y="686206"/>
                  <a:pt x="5622158" y="675084"/>
                  <a:pt x="5588935" y="675084"/>
                </a:cubicBezTo>
                <a:cubicBezTo>
                  <a:pt x="5532848" y="675084"/>
                  <a:pt x="5510699" y="697328"/>
                  <a:pt x="5510699" y="731052"/>
                </a:cubicBezTo>
                <a:cubicBezTo>
                  <a:pt x="5510699" y="775539"/>
                  <a:pt x="5544280" y="775539"/>
                  <a:pt x="5588935" y="786660"/>
                </a:cubicBezTo>
                <a:cubicBezTo>
                  <a:pt x="5644664" y="798141"/>
                  <a:pt x="5711469" y="820384"/>
                  <a:pt x="5711469" y="898954"/>
                </a:cubicBezTo>
                <a:cubicBezTo>
                  <a:pt x="5711469" y="966043"/>
                  <a:pt x="5655739" y="999767"/>
                  <a:pt x="5577503" y="999767"/>
                </a:cubicBezTo>
                <a:cubicBezTo>
                  <a:pt x="5521774" y="999767"/>
                  <a:pt x="5477118" y="988646"/>
                  <a:pt x="5454969" y="966043"/>
                </a:cubicBezTo>
                <a:cubicBezTo>
                  <a:pt x="5443538" y="954922"/>
                  <a:pt x="5443538" y="954922"/>
                  <a:pt x="5443538" y="943800"/>
                </a:cubicBezTo>
                <a:cubicBezTo>
                  <a:pt x="5466044" y="921198"/>
                  <a:pt x="5466044" y="921198"/>
                  <a:pt x="5466044" y="921198"/>
                </a:cubicBezTo>
                <a:lnTo>
                  <a:pt x="5477118" y="921198"/>
                </a:lnTo>
                <a:cubicBezTo>
                  <a:pt x="5510699" y="943800"/>
                  <a:pt x="5532848" y="954922"/>
                  <a:pt x="5577503" y="954922"/>
                </a:cubicBezTo>
                <a:cubicBezTo>
                  <a:pt x="5622158" y="954922"/>
                  <a:pt x="5655739" y="932678"/>
                  <a:pt x="5655739" y="898954"/>
                </a:cubicBezTo>
                <a:cubicBezTo>
                  <a:pt x="5655739" y="865230"/>
                  <a:pt x="5611084" y="854108"/>
                  <a:pt x="5566429" y="842987"/>
                </a:cubicBezTo>
                <a:cubicBezTo>
                  <a:pt x="5521774" y="831506"/>
                  <a:pt x="5454969" y="809263"/>
                  <a:pt x="5454969" y="731052"/>
                </a:cubicBezTo>
                <a:cubicBezTo>
                  <a:pt x="5454969" y="675084"/>
                  <a:pt x="5510699" y="630238"/>
                  <a:pt x="5588935" y="630238"/>
                </a:cubicBezTo>
                <a:close/>
                <a:moveTo>
                  <a:pt x="5241925" y="630238"/>
                </a:moveTo>
                <a:cubicBezTo>
                  <a:pt x="5353877" y="630238"/>
                  <a:pt x="5398729" y="731052"/>
                  <a:pt x="5398729" y="809263"/>
                </a:cubicBezTo>
                <a:cubicBezTo>
                  <a:pt x="5398729" y="809263"/>
                  <a:pt x="5398729" y="809263"/>
                  <a:pt x="5398729" y="820384"/>
                </a:cubicBezTo>
                <a:cubicBezTo>
                  <a:pt x="5398729" y="831506"/>
                  <a:pt x="5387606" y="831506"/>
                  <a:pt x="5387606" y="831506"/>
                </a:cubicBezTo>
                <a:cubicBezTo>
                  <a:pt x="5387606" y="831506"/>
                  <a:pt x="5387606" y="831506"/>
                  <a:pt x="5141097" y="831506"/>
                </a:cubicBezTo>
                <a:cubicBezTo>
                  <a:pt x="5141097" y="898954"/>
                  <a:pt x="5174467" y="954922"/>
                  <a:pt x="5253049" y="954922"/>
                </a:cubicBezTo>
                <a:cubicBezTo>
                  <a:pt x="5286778" y="954922"/>
                  <a:pt x="5309024" y="943800"/>
                  <a:pt x="5342753" y="932678"/>
                </a:cubicBezTo>
                <a:cubicBezTo>
                  <a:pt x="5342753" y="921198"/>
                  <a:pt x="5353877" y="921198"/>
                  <a:pt x="5353877" y="932678"/>
                </a:cubicBezTo>
                <a:cubicBezTo>
                  <a:pt x="5353877" y="932678"/>
                  <a:pt x="5353877" y="932678"/>
                  <a:pt x="5365359" y="943800"/>
                </a:cubicBezTo>
                <a:cubicBezTo>
                  <a:pt x="5376482" y="954922"/>
                  <a:pt x="5376482" y="966043"/>
                  <a:pt x="5365359" y="966043"/>
                </a:cubicBezTo>
                <a:cubicBezTo>
                  <a:pt x="5331630" y="988646"/>
                  <a:pt x="5297901" y="999767"/>
                  <a:pt x="5253049" y="999767"/>
                </a:cubicBezTo>
                <a:cubicBezTo>
                  <a:pt x="5129615" y="999767"/>
                  <a:pt x="5084763" y="910076"/>
                  <a:pt x="5084763" y="820384"/>
                </a:cubicBezTo>
                <a:cubicBezTo>
                  <a:pt x="5084763" y="719930"/>
                  <a:pt x="5129615" y="630238"/>
                  <a:pt x="5241925" y="630238"/>
                </a:cubicBezTo>
                <a:close/>
                <a:moveTo>
                  <a:pt x="5004797" y="630238"/>
                </a:moveTo>
                <a:cubicBezTo>
                  <a:pt x="5015878" y="630238"/>
                  <a:pt x="5026960" y="630238"/>
                  <a:pt x="5038041" y="630238"/>
                </a:cubicBezTo>
                <a:cubicBezTo>
                  <a:pt x="5049480" y="630238"/>
                  <a:pt x="5049480" y="641360"/>
                  <a:pt x="5049480" y="652482"/>
                </a:cubicBezTo>
                <a:cubicBezTo>
                  <a:pt x="5038041" y="675084"/>
                  <a:pt x="5038041" y="675084"/>
                  <a:pt x="5038041" y="675084"/>
                </a:cubicBezTo>
                <a:cubicBezTo>
                  <a:pt x="5038041" y="686206"/>
                  <a:pt x="5038041" y="686206"/>
                  <a:pt x="5026960" y="686206"/>
                </a:cubicBezTo>
                <a:cubicBezTo>
                  <a:pt x="5015878" y="686206"/>
                  <a:pt x="5004797" y="686206"/>
                  <a:pt x="4993358" y="686206"/>
                </a:cubicBezTo>
                <a:cubicBezTo>
                  <a:pt x="4971194" y="686206"/>
                  <a:pt x="4937592" y="697328"/>
                  <a:pt x="4915429" y="731052"/>
                </a:cubicBezTo>
                <a:cubicBezTo>
                  <a:pt x="4915429" y="977524"/>
                  <a:pt x="4915429" y="977524"/>
                  <a:pt x="4915429" y="977524"/>
                </a:cubicBezTo>
                <a:cubicBezTo>
                  <a:pt x="4915429" y="988646"/>
                  <a:pt x="4903990" y="999767"/>
                  <a:pt x="4892908" y="999767"/>
                </a:cubicBezTo>
                <a:lnTo>
                  <a:pt x="4870745" y="999767"/>
                </a:lnTo>
                <a:cubicBezTo>
                  <a:pt x="4859306" y="999767"/>
                  <a:pt x="4848225" y="988646"/>
                  <a:pt x="4848225" y="977524"/>
                </a:cubicBezTo>
                <a:cubicBezTo>
                  <a:pt x="4848225" y="652482"/>
                  <a:pt x="4848225" y="652482"/>
                  <a:pt x="4848225" y="652482"/>
                </a:cubicBezTo>
                <a:cubicBezTo>
                  <a:pt x="4848225" y="641360"/>
                  <a:pt x="4859306" y="641360"/>
                  <a:pt x="4870745" y="641360"/>
                </a:cubicBezTo>
                <a:cubicBezTo>
                  <a:pt x="4892908" y="641360"/>
                  <a:pt x="4892908" y="641360"/>
                  <a:pt x="4892908" y="641360"/>
                </a:cubicBezTo>
                <a:cubicBezTo>
                  <a:pt x="4903990" y="641360"/>
                  <a:pt x="4903990" y="641360"/>
                  <a:pt x="4903990" y="652482"/>
                </a:cubicBezTo>
                <a:cubicBezTo>
                  <a:pt x="4903990" y="686206"/>
                  <a:pt x="4903990" y="686206"/>
                  <a:pt x="4903990" y="686206"/>
                </a:cubicBezTo>
                <a:cubicBezTo>
                  <a:pt x="4926511" y="652482"/>
                  <a:pt x="4960113" y="630238"/>
                  <a:pt x="5004797" y="630238"/>
                </a:cubicBezTo>
                <a:close/>
                <a:moveTo>
                  <a:pt x="3946548" y="630238"/>
                </a:moveTo>
                <a:cubicBezTo>
                  <a:pt x="4036259" y="630238"/>
                  <a:pt x="4069991" y="697328"/>
                  <a:pt x="4069991" y="764417"/>
                </a:cubicBezTo>
                <a:cubicBezTo>
                  <a:pt x="4069991" y="977524"/>
                  <a:pt x="4069991" y="977524"/>
                  <a:pt x="4069991" y="977524"/>
                </a:cubicBezTo>
                <a:cubicBezTo>
                  <a:pt x="4069991" y="988646"/>
                  <a:pt x="4069991" y="999767"/>
                  <a:pt x="4058867" y="999767"/>
                </a:cubicBezTo>
                <a:cubicBezTo>
                  <a:pt x="4025135" y="999767"/>
                  <a:pt x="4025135" y="999767"/>
                  <a:pt x="4025135" y="999767"/>
                </a:cubicBezTo>
                <a:cubicBezTo>
                  <a:pt x="4014011" y="999767"/>
                  <a:pt x="4014011" y="988646"/>
                  <a:pt x="4014011" y="977524"/>
                </a:cubicBezTo>
                <a:cubicBezTo>
                  <a:pt x="4014011" y="775539"/>
                  <a:pt x="4014011" y="775539"/>
                  <a:pt x="4014011" y="775539"/>
                </a:cubicBezTo>
                <a:cubicBezTo>
                  <a:pt x="4014011" y="731052"/>
                  <a:pt x="4002528" y="675084"/>
                  <a:pt x="3935424" y="675084"/>
                </a:cubicBezTo>
                <a:cubicBezTo>
                  <a:pt x="3901693" y="675084"/>
                  <a:pt x="3867961" y="686206"/>
                  <a:pt x="3845713" y="731052"/>
                </a:cubicBezTo>
                <a:cubicBezTo>
                  <a:pt x="3845713" y="977524"/>
                  <a:pt x="3845713" y="977524"/>
                  <a:pt x="3845713" y="977524"/>
                </a:cubicBezTo>
                <a:cubicBezTo>
                  <a:pt x="3845713" y="988646"/>
                  <a:pt x="3834588" y="999767"/>
                  <a:pt x="3823105" y="999767"/>
                </a:cubicBezTo>
                <a:lnTo>
                  <a:pt x="3800857" y="999767"/>
                </a:lnTo>
                <a:cubicBezTo>
                  <a:pt x="3789733" y="999767"/>
                  <a:pt x="3778250" y="988646"/>
                  <a:pt x="3778250" y="977524"/>
                </a:cubicBezTo>
                <a:cubicBezTo>
                  <a:pt x="3778250" y="652482"/>
                  <a:pt x="3778250" y="652482"/>
                  <a:pt x="3778250" y="652482"/>
                </a:cubicBezTo>
                <a:cubicBezTo>
                  <a:pt x="3778250" y="641360"/>
                  <a:pt x="3789733" y="641360"/>
                  <a:pt x="3800857" y="641360"/>
                </a:cubicBezTo>
                <a:cubicBezTo>
                  <a:pt x="3823105" y="641360"/>
                  <a:pt x="3823105" y="641360"/>
                  <a:pt x="3823105" y="641360"/>
                </a:cubicBezTo>
                <a:cubicBezTo>
                  <a:pt x="3834588" y="641360"/>
                  <a:pt x="3834588" y="641360"/>
                  <a:pt x="3834588" y="652482"/>
                </a:cubicBezTo>
                <a:cubicBezTo>
                  <a:pt x="3834588" y="675084"/>
                  <a:pt x="3834588" y="675084"/>
                  <a:pt x="3834588" y="675084"/>
                </a:cubicBezTo>
                <a:cubicBezTo>
                  <a:pt x="3856837" y="652482"/>
                  <a:pt x="3890568" y="630238"/>
                  <a:pt x="3946548" y="630238"/>
                </a:cubicBezTo>
                <a:close/>
                <a:moveTo>
                  <a:pt x="3541724" y="630238"/>
                </a:moveTo>
                <a:cubicBezTo>
                  <a:pt x="3654034" y="630238"/>
                  <a:pt x="3687404" y="731052"/>
                  <a:pt x="3687404" y="809263"/>
                </a:cubicBezTo>
                <a:cubicBezTo>
                  <a:pt x="3687404" y="809263"/>
                  <a:pt x="3687404" y="809263"/>
                  <a:pt x="3687404" y="820384"/>
                </a:cubicBezTo>
                <a:cubicBezTo>
                  <a:pt x="3687404" y="831506"/>
                  <a:pt x="3687404" y="831506"/>
                  <a:pt x="3676281" y="831506"/>
                </a:cubicBezTo>
                <a:cubicBezTo>
                  <a:pt x="3676281" y="831506"/>
                  <a:pt x="3676281" y="831506"/>
                  <a:pt x="3440896" y="831506"/>
                </a:cubicBezTo>
                <a:cubicBezTo>
                  <a:pt x="3440896" y="898954"/>
                  <a:pt x="3474625" y="954922"/>
                  <a:pt x="3552847" y="954922"/>
                </a:cubicBezTo>
                <a:cubicBezTo>
                  <a:pt x="3575453" y="954922"/>
                  <a:pt x="3609182" y="943800"/>
                  <a:pt x="3631428" y="932678"/>
                </a:cubicBezTo>
                <a:cubicBezTo>
                  <a:pt x="3642552" y="921198"/>
                  <a:pt x="3642552" y="921198"/>
                  <a:pt x="3654034" y="932678"/>
                </a:cubicBezTo>
                <a:cubicBezTo>
                  <a:pt x="3654034" y="932678"/>
                  <a:pt x="3654034" y="932678"/>
                  <a:pt x="3665157" y="943800"/>
                </a:cubicBezTo>
                <a:cubicBezTo>
                  <a:pt x="3665157" y="954922"/>
                  <a:pt x="3665157" y="966043"/>
                  <a:pt x="3665157" y="966043"/>
                </a:cubicBezTo>
                <a:cubicBezTo>
                  <a:pt x="3631428" y="988646"/>
                  <a:pt x="3586576" y="999767"/>
                  <a:pt x="3552847" y="999767"/>
                </a:cubicBezTo>
                <a:cubicBezTo>
                  <a:pt x="3429772" y="999767"/>
                  <a:pt x="3373438" y="910076"/>
                  <a:pt x="3373438" y="820384"/>
                </a:cubicBezTo>
                <a:cubicBezTo>
                  <a:pt x="3373438" y="719930"/>
                  <a:pt x="3429772" y="630238"/>
                  <a:pt x="3541724" y="630238"/>
                </a:cubicBezTo>
                <a:close/>
                <a:moveTo>
                  <a:pt x="5938413" y="550863"/>
                </a:moveTo>
                <a:cubicBezTo>
                  <a:pt x="5949738" y="550863"/>
                  <a:pt x="5960709" y="561963"/>
                  <a:pt x="5960709" y="573421"/>
                </a:cubicBezTo>
                <a:cubicBezTo>
                  <a:pt x="5960709" y="696236"/>
                  <a:pt x="5960709" y="696236"/>
                  <a:pt x="5960709" y="696236"/>
                </a:cubicBezTo>
                <a:cubicBezTo>
                  <a:pt x="5960709" y="707693"/>
                  <a:pt x="5949738" y="729893"/>
                  <a:pt x="5938413" y="729893"/>
                </a:cubicBezTo>
                <a:cubicBezTo>
                  <a:pt x="5916471" y="729893"/>
                  <a:pt x="5905500" y="707693"/>
                  <a:pt x="5905500" y="696236"/>
                </a:cubicBezTo>
                <a:cubicBezTo>
                  <a:pt x="5905500" y="573421"/>
                  <a:pt x="5905500" y="573421"/>
                  <a:pt x="5905500" y="573421"/>
                </a:cubicBezTo>
                <a:cubicBezTo>
                  <a:pt x="5905500" y="561963"/>
                  <a:pt x="5916471" y="550863"/>
                  <a:pt x="5938413" y="550863"/>
                </a:cubicBezTo>
                <a:close/>
                <a:moveTo>
                  <a:pt x="4216810" y="539751"/>
                </a:moveTo>
                <a:cubicBezTo>
                  <a:pt x="4250375" y="539751"/>
                  <a:pt x="4250375" y="539751"/>
                  <a:pt x="4250375" y="539751"/>
                </a:cubicBezTo>
                <a:cubicBezTo>
                  <a:pt x="4250375" y="539751"/>
                  <a:pt x="4261444" y="539751"/>
                  <a:pt x="4261444" y="550854"/>
                </a:cubicBezTo>
                <a:cubicBezTo>
                  <a:pt x="4261444" y="640391"/>
                  <a:pt x="4261444" y="640391"/>
                  <a:pt x="4261444" y="640391"/>
                </a:cubicBezTo>
                <a:cubicBezTo>
                  <a:pt x="4361780" y="640391"/>
                  <a:pt x="4361780" y="640391"/>
                  <a:pt x="4361780" y="640391"/>
                </a:cubicBezTo>
                <a:cubicBezTo>
                  <a:pt x="4373206" y="640391"/>
                  <a:pt x="4373206" y="640391"/>
                  <a:pt x="4373206" y="651494"/>
                </a:cubicBezTo>
                <a:cubicBezTo>
                  <a:pt x="4373206" y="662954"/>
                  <a:pt x="4373206" y="662954"/>
                  <a:pt x="4373206" y="662954"/>
                </a:cubicBezTo>
                <a:cubicBezTo>
                  <a:pt x="4373206" y="674057"/>
                  <a:pt x="4373206" y="685159"/>
                  <a:pt x="4361780" y="685159"/>
                </a:cubicBezTo>
                <a:cubicBezTo>
                  <a:pt x="4261444" y="685159"/>
                  <a:pt x="4261444" y="685159"/>
                  <a:pt x="4261444" y="685159"/>
                </a:cubicBezTo>
                <a:cubicBezTo>
                  <a:pt x="4261444" y="886439"/>
                  <a:pt x="4261444" y="886439"/>
                  <a:pt x="4261444" y="886439"/>
                </a:cubicBezTo>
                <a:cubicBezTo>
                  <a:pt x="4261444" y="931207"/>
                  <a:pt x="4272513" y="953413"/>
                  <a:pt x="4306077" y="953413"/>
                </a:cubicBezTo>
                <a:cubicBezTo>
                  <a:pt x="4317146" y="953413"/>
                  <a:pt x="4339641" y="953413"/>
                  <a:pt x="4350710" y="942310"/>
                </a:cubicBezTo>
                <a:cubicBezTo>
                  <a:pt x="4361780" y="931207"/>
                  <a:pt x="4361780" y="942310"/>
                  <a:pt x="4361780" y="942310"/>
                </a:cubicBezTo>
                <a:cubicBezTo>
                  <a:pt x="4373206" y="964515"/>
                  <a:pt x="4373206" y="964515"/>
                  <a:pt x="4373206" y="964515"/>
                </a:cubicBezTo>
                <a:cubicBezTo>
                  <a:pt x="4373206" y="975976"/>
                  <a:pt x="4373206" y="975976"/>
                  <a:pt x="4361780" y="987078"/>
                </a:cubicBezTo>
                <a:cubicBezTo>
                  <a:pt x="4350710" y="998181"/>
                  <a:pt x="4328572" y="998181"/>
                  <a:pt x="4295008" y="998181"/>
                </a:cubicBezTo>
                <a:cubicBezTo>
                  <a:pt x="4239306" y="998181"/>
                  <a:pt x="4205741" y="975976"/>
                  <a:pt x="4205741" y="897541"/>
                </a:cubicBezTo>
                <a:cubicBezTo>
                  <a:pt x="4205741" y="685159"/>
                  <a:pt x="4205741" y="685159"/>
                  <a:pt x="4205741" y="685159"/>
                </a:cubicBezTo>
                <a:lnTo>
                  <a:pt x="4150039" y="685159"/>
                </a:lnTo>
                <a:cubicBezTo>
                  <a:pt x="4138613" y="685159"/>
                  <a:pt x="4138613" y="674057"/>
                  <a:pt x="4138613" y="662954"/>
                </a:cubicBezTo>
                <a:cubicBezTo>
                  <a:pt x="4138613" y="651494"/>
                  <a:pt x="4138613" y="651494"/>
                  <a:pt x="4138613" y="651494"/>
                </a:cubicBezTo>
                <a:cubicBezTo>
                  <a:pt x="4138613" y="640391"/>
                  <a:pt x="4138613" y="640391"/>
                  <a:pt x="4150039" y="640391"/>
                </a:cubicBezTo>
                <a:cubicBezTo>
                  <a:pt x="4205741" y="640391"/>
                  <a:pt x="4205741" y="640391"/>
                  <a:pt x="4205741" y="640391"/>
                </a:cubicBezTo>
                <a:cubicBezTo>
                  <a:pt x="4205741" y="550854"/>
                  <a:pt x="4205741" y="550854"/>
                  <a:pt x="4205741" y="550854"/>
                </a:cubicBezTo>
                <a:cubicBezTo>
                  <a:pt x="4205741" y="539751"/>
                  <a:pt x="4205741" y="539751"/>
                  <a:pt x="4216810" y="539751"/>
                </a:cubicBezTo>
                <a:close/>
                <a:moveTo>
                  <a:pt x="2968624" y="495301"/>
                </a:moveTo>
                <a:cubicBezTo>
                  <a:pt x="3013427" y="495301"/>
                  <a:pt x="3013427" y="495301"/>
                  <a:pt x="3013427" y="495301"/>
                </a:cubicBezTo>
                <a:cubicBezTo>
                  <a:pt x="3024896" y="495301"/>
                  <a:pt x="3024896" y="506432"/>
                  <a:pt x="3024896" y="517562"/>
                </a:cubicBezTo>
                <a:cubicBezTo>
                  <a:pt x="3058229" y="674826"/>
                  <a:pt x="3114143" y="809111"/>
                  <a:pt x="3158946" y="921135"/>
                </a:cubicBezTo>
                <a:cubicBezTo>
                  <a:pt x="3214860" y="809111"/>
                  <a:pt x="3259663" y="674826"/>
                  <a:pt x="3293354" y="517562"/>
                </a:cubicBezTo>
                <a:cubicBezTo>
                  <a:pt x="3293354" y="506432"/>
                  <a:pt x="3304465" y="495301"/>
                  <a:pt x="3315577" y="495301"/>
                </a:cubicBezTo>
                <a:cubicBezTo>
                  <a:pt x="3349268" y="495301"/>
                  <a:pt x="3349268" y="495301"/>
                  <a:pt x="3349268" y="495301"/>
                </a:cubicBezTo>
                <a:lnTo>
                  <a:pt x="3360379" y="506432"/>
                </a:lnTo>
                <a:lnTo>
                  <a:pt x="3360379" y="517562"/>
                </a:lnTo>
                <a:cubicBezTo>
                  <a:pt x="3315577" y="697088"/>
                  <a:pt x="3248552" y="853993"/>
                  <a:pt x="3192279" y="988637"/>
                </a:cubicBezTo>
                <a:cubicBezTo>
                  <a:pt x="3192279" y="988637"/>
                  <a:pt x="3181168" y="999767"/>
                  <a:pt x="3170057" y="999767"/>
                </a:cubicBezTo>
                <a:lnTo>
                  <a:pt x="3147477" y="999767"/>
                </a:lnTo>
                <a:cubicBezTo>
                  <a:pt x="3136365" y="999767"/>
                  <a:pt x="3136365" y="988637"/>
                  <a:pt x="3125254" y="988637"/>
                </a:cubicBezTo>
                <a:cubicBezTo>
                  <a:pt x="3069699" y="853993"/>
                  <a:pt x="3002316" y="697088"/>
                  <a:pt x="2957513" y="517562"/>
                </a:cubicBezTo>
                <a:lnTo>
                  <a:pt x="2957513" y="506432"/>
                </a:lnTo>
                <a:close/>
                <a:moveTo>
                  <a:pt x="2463765" y="495301"/>
                </a:moveTo>
                <a:cubicBezTo>
                  <a:pt x="2731766" y="495301"/>
                  <a:pt x="2731766" y="495301"/>
                  <a:pt x="2731766" y="495301"/>
                </a:cubicBezTo>
                <a:cubicBezTo>
                  <a:pt x="2731766" y="495301"/>
                  <a:pt x="2742843" y="506432"/>
                  <a:pt x="2742843" y="517562"/>
                </a:cubicBezTo>
                <a:cubicBezTo>
                  <a:pt x="2742843" y="540183"/>
                  <a:pt x="2742843" y="540183"/>
                  <a:pt x="2742843" y="540183"/>
                </a:cubicBezTo>
                <a:cubicBezTo>
                  <a:pt x="2742843" y="551313"/>
                  <a:pt x="2731766" y="551313"/>
                  <a:pt x="2731766" y="551313"/>
                </a:cubicBezTo>
                <a:cubicBezTo>
                  <a:pt x="2508432" y="551313"/>
                  <a:pt x="2508432" y="551313"/>
                  <a:pt x="2508432" y="551313"/>
                </a:cubicBezTo>
                <a:cubicBezTo>
                  <a:pt x="2508432" y="708577"/>
                  <a:pt x="2508432" y="708577"/>
                  <a:pt x="2508432" y="708577"/>
                </a:cubicBezTo>
                <a:cubicBezTo>
                  <a:pt x="2698177" y="708577"/>
                  <a:pt x="2698177" y="708577"/>
                  <a:pt x="2698177" y="708577"/>
                </a:cubicBezTo>
                <a:cubicBezTo>
                  <a:pt x="2709611" y="708577"/>
                  <a:pt x="2720689" y="719708"/>
                  <a:pt x="2720689" y="730838"/>
                </a:cubicBezTo>
                <a:cubicBezTo>
                  <a:pt x="2720689" y="753099"/>
                  <a:pt x="2720689" y="753099"/>
                  <a:pt x="2720689" y="753099"/>
                </a:cubicBezTo>
                <a:cubicBezTo>
                  <a:pt x="2720689" y="764230"/>
                  <a:pt x="2709611" y="764230"/>
                  <a:pt x="2698177" y="764230"/>
                </a:cubicBezTo>
                <a:cubicBezTo>
                  <a:pt x="2508432" y="764230"/>
                  <a:pt x="2508432" y="764230"/>
                  <a:pt x="2508432" y="764230"/>
                </a:cubicBezTo>
                <a:cubicBezTo>
                  <a:pt x="2508432" y="943755"/>
                  <a:pt x="2508432" y="943755"/>
                  <a:pt x="2508432" y="943755"/>
                </a:cubicBezTo>
                <a:cubicBezTo>
                  <a:pt x="2731766" y="943755"/>
                  <a:pt x="2731766" y="943755"/>
                  <a:pt x="2731766" y="943755"/>
                </a:cubicBezTo>
                <a:cubicBezTo>
                  <a:pt x="2731766" y="943755"/>
                  <a:pt x="2742843" y="943755"/>
                  <a:pt x="2742843" y="954886"/>
                </a:cubicBezTo>
                <a:cubicBezTo>
                  <a:pt x="2742843" y="977506"/>
                  <a:pt x="2742843" y="977506"/>
                  <a:pt x="2742843" y="977506"/>
                </a:cubicBezTo>
                <a:cubicBezTo>
                  <a:pt x="2742843" y="988637"/>
                  <a:pt x="2731766" y="999767"/>
                  <a:pt x="2731766" y="999767"/>
                </a:cubicBezTo>
                <a:lnTo>
                  <a:pt x="2463765" y="999767"/>
                </a:lnTo>
                <a:cubicBezTo>
                  <a:pt x="2452688" y="999767"/>
                  <a:pt x="2452688" y="988637"/>
                  <a:pt x="2452688" y="977506"/>
                </a:cubicBezTo>
                <a:cubicBezTo>
                  <a:pt x="2452688" y="517562"/>
                  <a:pt x="2452688" y="517562"/>
                  <a:pt x="2452688" y="517562"/>
                </a:cubicBezTo>
                <a:cubicBezTo>
                  <a:pt x="2452688" y="506432"/>
                  <a:pt x="2452688" y="495301"/>
                  <a:pt x="2463765" y="495301"/>
                </a:cubicBezTo>
                <a:close/>
                <a:moveTo>
                  <a:pt x="2170090" y="495301"/>
                </a:moveTo>
                <a:cubicBezTo>
                  <a:pt x="2225954" y="495301"/>
                  <a:pt x="2281818" y="506432"/>
                  <a:pt x="2326581" y="551313"/>
                </a:cubicBezTo>
                <a:lnTo>
                  <a:pt x="2326581" y="562444"/>
                </a:lnTo>
                <a:cubicBezTo>
                  <a:pt x="2304379" y="585064"/>
                  <a:pt x="2304379" y="585064"/>
                  <a:pt x="2304379" y="585064"/>
                </a:cubicBezTo>
                <a:cubicBezTo>
                  <a:pt x="2304379" y="596194"/>
                  <a:pt x="2292919" y="596194"/>
                  <a:pt x="2292919" y="585064"/>
                </a:cubicBezTo>
                <a:cubicBezTo>
                  <a:pt x="2259616" y="562444"/>
                  <a:pt x="2214853" y="551313"/>
                  <a:pt x="2158630" y="551313"/>
                </a:cubicBezTo>
                <a:cubicBezTo>
                  <a:pt x="2058003" y="551313"/>
                  <a:pt x="2002139" y="641076"/>
                  <a:pt x="2002139" y="753099"/>
                </a:cubicBezTo>
                <a:cubicBezTo>
                  <a:pt x="2002139" y="865123"/>
                  <a:pt x="2058003" y="954886"/>
                  <a:pt x="2170090" y="954886"/>
                </a:cubicBezTo>
                <a:cubicBezTo>
                  <a:pt x="2203393" y="954886"/>
                  <a:pt x="2259616" y="943755"/>
                  <a:pt x="2281818" y="921135"/>
                </a:cubicBezTo>
                <a:cubicBezTo>
                  <a:pt x="2281818" y="786491"/>
                  <a:pt x="2281818" y="786491"/>
                  <a:pt x="2281818" y="786491"/>
                </a:cubicBezTo>
                <a:cubicBezTo>
                  <a:pt x="2181191" y="786491"/>
                  <a:pt x="2181191" y="786491"/>
                  <a:pt x="2181191" y="786491"/>
                </a:cubicBezTo>
                <a:cubicBezTo>
                  <a:pt x="2170090" y="786491"/>
                  <a:pt x="2170090" y="775361"/>
                  <a:pt x="2170090" y="764230"/>
                </a:cubicBezTo>
                <a:cubicBezTo>
                  <a:pt x="2170090" y="741969"/>
                  <a:pt x="2170090" y="741969"/>
                  <a:pt x="2170090" y="741969"/>
                </a:cubicBezTo>
                <a:cubicBezTo>
                  <a:pt x="2170090" y="730838"/>
                  <a:pt x="2170090" y="730838"/>
                  <a:pt x="2181191" y="730838"/>
                </a:cubicBezTo>
                <a:cubicBezTo>
                  <a:pt x="2337682" y="730838"/>
                  <a:pt x="2337682" y="730838"/>
                  <a:pt x="2337682" y="730838"/>
                </a:cubicBezTo>
                <a:cubicBezTo>
                  <a:pt x="2337682" y="730838"/>
                  <a:pt x="2349142" y="730838"/>
                  <a:pt x="2349142" y="741969"/>
                </a:cubicBezTo>
                <a:cubicBezTo>
                  <a:pt x="2349142" y="943755"/>
                  <a:pt x="2349142" y="943755"/>
                  <a:pt x="2349142" y="943755"/>
                </a:cubicBezTo>
                <a:cubicBezTo>
                  <a:pt x="2349142" y="954886"/>
                  <a:pt x="2337682" y="954886"/>
                  <a:pt x="2337682" y="966016"/>
                </a:cubicBezTo>
                <a:cubicBezTo>
                  <a:pt x="2292919" y="988637"/>
                  <a:pt x="2225954" y="999767"/>
                  <a:pt x="2170090" y="999767"/>
                </a:cubicBezTo>
                <a:cubicBezTo>
                  <a:pt x="2002139" y="999767"/>
                  <a:pt x="1946275" y="876254"/>
                  <a:pt x="1946275" y="753099"/>
                </a:cubicBezTo>
                <a:cubicBezTo>
                  <a:pt x="1946275" y="618815"/>
                  <a:pt x="2002139" y="495301"/>
                  <a:pt x="2170090" y="495301"/>
                </a:cubicBezTo>
                <a:close/>
                <a:moveTo>
                  <a:pt x="6040758" y="439738"/>
                </a:moveTo>
                <a:cubicBezTo>
                  <a:pt x="6163572" y="439738"/>
                  <a:pt x="6163572" y="439738"/>
                  <a:pt x="6163572" y="439738"/>
                </a:cubicBezTo>
                <a:cubicBezTo>
                  <a:pt x="6175030" y="439738"/>
                  <a:pt x="6186130" y="450709"/>
                  <a:pt x="6186130" y="472651"/>
                </a:cubicBezTo>
                <a:cubicBezTo>
                  <a:pt x="6186130" y="483976"/>
                  <a:pt x="6175030" y="494947"/>
                  <a:pt x="6163572" y="494947"/>
                </a:cubicBezTo>
                <a:cubicBezTo>
                  <a:pt x="6040758" y="494947"/>
                  <a:pt x="6040758" y="494947"/>
                  <a:pt x="6040758" y="494947"/>
                </a:cubicBezTo>
                <a:cubicBezTo>
                  <a:pt x="6029300" y="494947"/>
                  <a:pt x="6007100" y="483976"/>
                  <a:pt x="6007100" y="472651"/>
                </a:cubicBezTo>
                <a:cubicBezTo>
                  <a:pt x="6007100" y="450709"/>
                  <a:pt x="6029300" y="439738"/>
                  <a:pt x="6040758" y="439738"/>
                </a:cubicBezTo>
                <a:close/>
                <a:moveTo>
                  <a:pt x="5702274" y="439738"/>
                </a:moveTo>
                <a:cubicBezTo>
                  <a:pt x="5825447" y="439738"/>
                  <a:pt x="5825447" y="439738"/>
                  <a:pt x="5825447" y="439738"/>
                </a:cubicBezTo>
                <a:cubicBezTo>
                  <a:pt x="5847647" y="439738"/>
                  <a:pt x="5859105" y="450709"/>
                  <a:pt x="5859105" y="472651"/>
                </a:cubicBezTo>
                <a:cubicBezTo>
                  <a:pt x="5859105" y="483976"/>
                  <a:pt x="5847647" y="494947"/>
                  <a:pt x="5825447" y="494947"/>
                </a:cubicBezTo>
                <a:cubicBezTo>
                  <a:pt x="5702274" y="494947"/>
                  <a:pt x="5702274" y="494947"/>
                  <a:pt x="5702274" y="494947"/>
                </a:cubicBezTo>
                <a:cubicBezTo>
                  <a:pt x="5691175" y="494947"/>
                  <a:pt x="5680075" y="483976"/>
                  <a:pt x="5680075" y="472651"/>
                </a:cubicBezTo>
                <a:cubicBezTo>
                  <a:pt x="5680075" y="450709"/>
                  <a:pt x="5691175" y="439738"/>
                  <a:pt x="5702274" y="439738"/>
                </a:cubicBezTo>
                <a:close/>
                <a:moveTo>
                  <a:pt x="997548" y="401698"/>
                </a:moveTo>
                <a:cubicBezTo>
                  <a:pt x="1002247" y="401256"/>
                  <a:pt x="1006753" y="402324"/>
                  <a:pt x="1010916" y="405144"/>
                </a:cubicBezTo>
                <a:cubicBezTo>
                  <a:pt x="1044222" y="416243"/>
                  <a:pt x="977611" y="494652"/>
                  <a:pt x="922338" y="550505"/>
                </a:cubicBezTo>
                <a:cubicBezTo>
                  <a:pt x="922338" y="481897"/>
                  <a:pt x="964656" y="404791"/>
                  <a:pt x="997548" y="401698"/>
                </a:cubicBezTo>
                <a:close/>
                <a:moveTo>
                  <a:pt x="640693" y="394027"/>
                </a:moveTo>
                <a:cubicBezTo>
                  <a:pt x="685443" y="416190"/>
                  <a:pt x="595943" y="550242"/>
                  <a:pt x="528638" y="583844"/>
                </a:cubicBezTo>
                <a:cubicBezTo>
                  <a:pt x="528638" y="516639"/>
                  <a:pt x="595943" y="382588"/>
                  <a:pt x="640693" y="394027"/>
                </a:cubicBezTo>
                <a:close/>
                <a:moveTo>
                  <a:pt x="640074" y="349011"/>
                </a:moveTo>
                <a:cubicBezTo>
                  <a:pt x="538625" y="349011"/>
                  <a:pt x="460200" y="483829"/>
                  <a:pt x="460200" y="584853"/>
                </a:cubicBezTo>
                <a:cubicBezTo>
                  <a:pt x="426384" y="584853"/>
                  <a:pt x="415232" y="551058"/>
                  <a:pt x="415232" y="528768"/>
                </a:cubicBezTo>
                <a:cubicBezTo>
                  <a:pt x="415232" y="506119"/>
                  <a:pt x="426384" y="472325"/>
                  <a:pt x="426384" y="461180"/>
                </a:cubicBezTo>
                <a:cubicBezTo>
                  <a:pt x="426384" y="461180"/>
                  <a:pt x="426384" y="450035"/>
                  <a:pt x="415232" y="450035"/>
                </a:cubicBezTo>
                <a:cubicBezTo>
                  <a:pt x="381415" y="450035"/>
                  <a:pt x="358751" y="483829"/>
                  <a:pt x="358751" y="539913"/>
                </a:cubicBezTo>
                <a:cubicBezTo>
                  <a:pt x="358751" y="607143"/>
                  <a:pt x="403720" y="640937"/>
                  <a:pt x="471352" y="652082"/>
                </a:cubicBezTo>
                <a:cubicBezTo>
                  <a:pt x="471352" y="685876"/>
                  <a:pt x="505169" y="719671"/>
                  <a:pt x="550137" y="719671"/>
                </a:cubicBezTo>
                <a:cubicBezTo>
                  <a:pt x="583594" y="719671"/>
                  <a:pt x="617410" y="719671"/>
                  <a:pt x="640074" y="697021"/>
                </a:cubicBezTo>
                <a:cubicBezTo>
                  <a:pt x="628562" y="708526"/>
                  <a:pt x="628562" y="719671"/>
                  <a:pt x="628562" y="730816"/>
                </a:cubicBezTo>
                <a:cubicBezTo>
                  <a:pt x="538625" y="786540"/>
                  <a:pt x="471352" y="820335"/>
                  <a:pt x="415232" y="865274"/>
                </a:cubicBezTo>
                <a:cubicBezTo>
                  <a:pt x="358751" y="910213"/>
                  <a:pt x="336447" y="966298"/>
                  <a:pt x="336447" y="1022741"/>
                </a:cubicBezTo>
                <a:cubicBezTo>
                  <a:pt x="336447" y="1078826"/>
                  <a:pt x="381415" y="1134910"/>
                  <a:pt x="460200" y="1134910"/>
                </a:cubicBezTo>
                <a:cubicBezTo>
                  <a:pt x="550137" y="1134910"/>
                  <a:pt x="628562" y="1056176"/>
                  <a:pt x="662379" y="955153"/>
                </a:cubicBezTo>
                <a:cubicBezTo>
                  <a:pt x="673531" y="910213"/>
                  <a:pt x="685043" y="831480"/>
                  <a:pt x="685043" y="764250"/>
                </a:cubicBezTo>
                <a:cubicBezTo>
                  <a:pt x="786132" y="708526"/>
                  <a:pt x="831100" y="685876"/>
                  <a:pt x="876069" y="640937"/>
                </a:cubicBezTo>
                <a:cubicBezTo>
                  <a:pt x="887221" y="652082"/>
                  <a:pt x="887221" y="663586"/>
                  <a:pt x="898373" y="674731"/>
                </a:cubicBezTo>
                <a:cubicBezTo>
                  <a:pt x="853405" y="697021"/>
                  <a:pt x="752316" y="753105"/>
                  <a:pt x="752316" y="910213"/>
                </a:cubicBezTo>
                <a:cubicBezTo>
                  <a:pt x="752316" y="1022741"/>
                  <a:pt x="819948" y="1134910"/>
                  <a:pt x="966006" y="1134910"/>
                </a:cubicBezTo>
                <a:cubicBezTo>
                  <a:pt x="1089759" y="1134910"/>
                  <a:pt x="1168184" y="1045031"/>
                  <a:pt x="1168184" y="944008"/>
                </a:cubicBezTo>
                <a:cubicBezTo>
                  <a:pt x="1168184" y="865274"/>
                  <a:pt x="1123216" y="786540"/>
                  <a:pt x="1033279" y="786540"/>
                </a:cubicBezTo>
                <a:cubicBezTo>
                  <a:pt x="954854" y="786540"/>
                  <a:pt x="898373" y="831480"/>
                  <a:pt x="898373" y="899068"/>
                </a:cubicBezTo>
                <a:cubicBezTo>
                  <a:pt x="898373" y="944008"/>
                  <a:pt x="932190" y="988947"/>
                  <a:pt x="977158" y="988947"/>
                </a:cubicBezTo>
                <a:cubicBezTo>
                  <a:pt x="988310" y="988947"/>
                  <a:pt x="1010974" y="977802"/>
                  <a:pt x="1010974" y="966298"/>
                </a:cubicBezTo>
                <a:cubicBezTo>
                  <a:pt x="1010974" y="932863"/>
                  <a:pt x="966006" y="932863"/>
                  <a:pt x="977158" y="887923"/>
                </a:cubicBezTo>
                <a:cubicBezTo>
                  <a:pt x="977158" y="865274"/>
                  <a:pt x="999822" y="842984"/>
                  <a:pt x="1022127" y="842984"/>
                </a:cubicBezTo>
                <a:cubicBezTo>
                  <a:pt x="1078247" y="842984"/>
                  <a:pt x="1100911" y="899068"/>
                  <a:pt x="1100911" y="944008"/>
                </a:cubicBezTo>
                <a:cubicBezTo>
                  <a:pt x="1100911" y="1022741"/>
                  <a:pt x="1033279" y="1078826"/>
                  <a:pt x="977158" y="1078826"/>
                </a:cubicBezTo>
                <a:cubicBezTo>
                  <a:pt x="887221" y="1078826"/>
                  <a:pt x="831100" y="988947"/>
                  <a:pt x="831100" y="899068"/>
                </a:cubicBezTo>
                <a:cubicBezTo>
                  <a:pt x="831100" y="764250"/>
                  <a:pt x="921037" y="719671"/>
                  <a:pt x="966006" y="708526"/>
                </a:cubicBezTo>
                <a:cubicBezTo>
                  <a:pt x="966006" y="708526"/>
                  <a:pt x="1078247" y="730816"/>
                  <a:pt x="1078247" y="674731"/>
                </a:cubicBezTo>
                <a:cubicBezTo>
                  <a:pt x="1078247" y="652082"/>
                  <a:pt x="1044791" y="640937"/>
                  <a:pt x="1022127" y="640937"/>
                </a:cubicBezTo>
                <a:cubicBezTo>
                  <a:pt x="988310" y="640937"/>
                  <a:pt x="966006" y="652082"/>
                  <a:pt x="966006" y="652082"/>
                </a:cubicBezTo>
                <a:cubicBezTo>
                  <a:pt x="943342" y="640937"/>
                  <a:pt x="932190" y="629792"/>
                  <a:pt x="932190" y="607143"/>
                </a:cubicBezTo>
                <a:cubicBezTo>
                  <a:pt x="1010974" y="551058"/>
                  <a:pt x="1078247" y="483829"/>
                  <a:pt x="1078247" y="416240"/>
                </a:cubicBezTo>
                <a:cubicBezTo>
                  <a:pt x="1078247" y="371301"/>
                  <a:pt x="1055943" y="349011"/>
                  <a:pt x="999822" y="349011"/>
                </a:cubicBezTo>
                <a:cubicBezTo>
                  <a:pt x="921037" y="349011"/>
                  <a:pt x="853405" y="450035"/>
                  <a:pt x="853405" y="551058"/>
                </a:cubicBezTo>
                <a:cubicBezTo>
                  <a:pt x="853405" y="562203"/>
                  <a:pt x="853405" y="584853"/>
                  <a:pt x="853405" y="595998"/>
                </a:cubicBezTo>
                <a:cubicBezTo>
                  <a:pt x="808436" y="640937"/>
                  <a:pt x="763468" y="663586"/>
                  <a:pt x="696195" y="708526"/>
                </a:cubicBezTo>
                <a:cubicBezTo>
                  <a:pt x="696195" y="697021"/>
                  <a:pt x="696195" y="674731"/>
                  <a:pt x="696195" y="640937"/>
                </a:cubicBezTo>
                <a:cubicBezTo>
                  <a:pt x="730011" y="618647"/>
                  <a:pt x="763468" y="573708"/>
                  <a:pt x="763468" y="539913"/>
                </a:cubicBezTo>
                <a:cubicBezTo>
                  <a:pt x="763468" y="528768"/>
                  <a:pt x="752316" y="517264"/>
                  <a:pt x="730011" y="517264"/>
                </a:cubicBezTo>
                <a:cubicBezTo>
                  <a:pt x="696195" y="517264"/>
                  <a:pt x="662379" y="573708"/>
                  <a:pt x="651226" y="618647"/>
                </a:cubicBezTo>
                <a:cubicBezTo>
                  <a:pt x="628562" y="640937"/>
                  <a:pt x="595106" y="674731"/>
                  <a:pt x="561289" y="674731"/>
                </a:cubicBezTo>
                <a:cubicBezTo>
                  <a:pt x="538625" y="674731"/>
                  <a:pt x="527473" y="652082"/>
                  <a:pt x="527473" y="640937"/>
                </a:cubicBezTo>
                <a:cubicBezTo>
                  <a:pt x="606258" y="618647"/>
                  <a:pt x="707347" y="506119"/>
                  <a:pt x="707347" y="405095"/>
                </a:cubicBezTo>
                <a:cubicBezTo>
                  <a:pt x="707347" y="393950"/>
                  <a:pt x="696195" y="349011"/>
                  <a:pt x="640074" y="349011"/>
                </a:cubicBezTo>
                <a:close/>
                <a:moveTo>
                  <a:pt x="5938413" y="214313"/>
                </a:moveTo>
                <a:cubicBezTo>
                  <a:pt x="5949738" y="214313"/>
                  <a:pt x="5960709" y="225413"/>
                  <a:pt x="5960709" y="247612"/>
                </a:cubicBezTo>
                <a:cubicBezTo>
                  <a:pt x="5960709" y="359685"/>
                  <a:pt x="5960709" y="359685"/>
                  <a:pt x="5960709" y="359685"/>
                </a:cubicBezTo>
                <a:cubicBezTo>
                  <a:pt x="5960709" y="381885"/>
                  <a:pt x="5949738" y="393343"/>
                  <a:pt x="5938413" y="393343"/>
                </a:cubicBezTo>
                <a:cubicBezTo>
                  <a:pt x="5916471" y="393343"/>
                  <a:pt x="5905500" y="381885"/>
                  <a:pt x="5905500" y="359685"/>
                </a:cubicBezTo>
                <a:cubicBezTo>
                  <a:pt x="5905500" y="247612"/>
                  <a:pt x="5905500" y="247612"/>
                  <a:pt x="5905500" y="247612"/>
                </a:cubicBezTo>
                <a:cubicBezTo>
                  <a:pt x="5905500" y="225413"/>
                  <a:pt x="5916471" y="214313"/>
                  <a:pt x="5938413" y="214313"/>
                </a:cubicBezTo>
                <a:close/>
                <a:moveTo>
                  <a:pt x="752316" y="79375"/>
                </a:moveTo>
                <a:cubicBezTo>
                  <a:pt x="864917" y="79375"/>
                  <a:pt x="954854" y="112810"/>
                  <a:pt x="966006" y="112810"/>
                </a:cubicBezTo>
                <a:cubicBezTo>
                  <a:pt x="966006" y="112810"/>
                  <a:pt x="966006" y="112810"/>
                  <a:pt x="966006" y="124314"/>
                </a:cubicBezTo>
                <a:cubicBezTo>
                  <a:pt x="966006" y="124314"/>
                  <a:pt x="966006" y="124314"/>
                  <a:pt x="954854" y="124314"/>
                </a:cubicBezTo>
                <a:cubicBezTo>
                  <a:pt x="954854" y="124314"/>
                  <a:pt x="898373" y="90520"/>
                  <a:pt x="797284" y="90520"/>
                </a:cubicBezTo>
                <a:cubicBezTo>
                  <a:pt x="707347" y="90520"/>
                  <a:pt x="651226" y="135459"/>
                  <a:pt x="651226" y="180398"/>
                </a:cubicBezTo>
                <a:cubicBezTo>
                  <a:pt x="651226" y="202688"/>
                  <a:pt x="673531" y="225338"/>
                  <a:pt x="707347" y="225338"/>
                </a:cubicBezTo>
                <a:cubicBezTo>
                  <a:pt x="763468" y="225338"/>
                  <a:pt x="763468" y="157749"/>
                  <a:pt x="887221" y="157749"/>
                </a:cubicBezTo>
                <a:cubicBezTo>
                  <a:pt x="943342" y="157749"/>
                  <a:pt x="988310" y="169254"/>
                  <a:pt x="1033279" y="191543"/>
                </a:cubicBezTo>
                <a:cubicBezTo>
                  <a:pt x="1303090" y="270277"/>
                  <a:pt x="1415691" y="506119"/>
                  <a:pt x="1415691" y="753105"/>
                </a:cubicBezTo>
                <a:cubicBezTo>
                  <a:pt x="1415691" y="865274"/>
                  <a:pt x="1381875" y="955153"/>
                  <a:pt x="1381875" y="966298"/>
                </a:cubicBezTo>
                <a:lnTo>
                  <a:pt x="1381875" y="955153"/>
                </a:lnTo>
                <a:cubicBezTo>
                  <a:pt x="1381875" y="955153"/>
                  <a:pt x="1404539" y="887923"/>
                  <a:pt x="1404539" y="798045"/>
                </a:cubicBezTo>
                <a:cubicBezTo>
                  <a:pt x="1404539" y="708526"/>
                  <a:pt x="1370723" y="652082"/>
                  <a:pt x="1314602" y="652082"/>
                </a:cubicBezTo>
                <a:cubicBezTo>
                  <a:pt x="1291938" y="652082"/>
                  <a:pt x="1269633" y="674731"/>
                  <a:pt x="1269633" y="708526"/>
                </a:cubicBezTo>
                <a:cubicBezTo>
                  <a:pt x="1269633" y="764250"/>
                  <a:pt x="1336906" y="764250"/>
                  <a:pt x="1336906" y="887923"/>
                </a:cubicBezTo>
                <a:cubicBezTo>
                  <a:pt x="1336906" y="932863"/>
                  <a:pt x="1325754" y="988947"/>
                  <a:pt x="1314602" y="1033886"/>
                </a:cubicBezTo>
                <a:cubicBezTo>
                  <a:pt x="1235817" y="1292377"/>
                  <a:pt x="988310" y="1415691"/>
                  <a:pt x="752316" y="1415691"/>
                </a:cubicBezTo>
                <a:cubicBezTo>
                  <a:pt x="640074" y="1415691"/>
                  <a:pt x="561289" y="1393401"/>
                  <a:pt x="538625" y="1382256"/>
                </a:cubicBezTo>
                <a:lnTo>
                  <a:pt x="538625" y="1370751"/>
                </a:lnTo>
                <a:cubicBezTo>
                  <a:pt x="550137" y="1382256"/>
                  <a:pt x="617410" y="1404546"/>
                  <a:pt x="696195" y="1404546"/>
                </a:cubicBezTo>
                <a:cubicBezTo>
                  <a:pt x="797284" y="1404546"/>
                  <a:pt x="842253" y="1359606"/>
                  <a:pt x="842253" y="1314667"/>
                </a:cubicBezTo>
                <a:cubicBezTo>
                  <a:pt x="842253" y="1292377"/>
                  <a:pt x="819948" y="1269728"/>
                  <a:pt x="797284" y="1269728"/>
                </a:cubicBezTo>
                <a:cubicBezTo>
                  <a:pt x="741163" y="1269728"/>
                  <a:pt x="730011" y="1337317"/>
                  <a:pt x="617410" y="1337317"/>
                </a:cubicBezTo>
                <a:cubicBezTo>
                  <a:pt x="561289" y="1337317"/>
                  <a:pt x="516321" y="1325812"/>
                  <a:pt x="460200" y="1314667"/>
                </a:cubicBezTo>
                <a:cubicBezTo>
                  <a:pt x="201541" y="1235933"/>
                  <a:pt x="77788" y="988947"/>
                  <a:pt x="77788" y="753105"/>
                </a:cubicBezTo>
                <a:cubicBezTo>
                  <a:pt x="77788" y="629792"/>
                  <a:pt x="111604" y="539913"/>
                  <a:pt x="111604" y="539913"/>
                </a:cubicBezTo>
                <a:lnTo>
                  <a:pt x="122756" y="539913"/>
                </a:lnTo>
                <a:cubicBezTo>
                  <a:pt x="122756" y="551058"/>
                  <a:pt x="100452" y="618647"/>
                  <a:pt x="100452" y="697021"/>
                </a:cubicBezTo>
                <a:cubicBezTo>
                  <a:pt x="100452" y="786540"/>
                  <a:pt x="133909" y="842984"/>
                  <a:pt x="178877" y="842984"/>
                </a:cubicBezTo>
                <a:cubicBezTo>
                  <a:pt x="212693" y="842984"/>
                  <a:pt x="235358" y="820335"/>
                  <a:pt x="235358" y="798045"/>
                </a:cubicBezTo>
                <a:cubicBezTo>
                  <a:pt x="235358" y="741960"/>
                  <a:pt x="167725" y="730816"/>
                  <a:pt x="167725" y="607143"/>
                </a:cubicBezTo>
                <a:cubicBezTo>
                  <a:pt x="167725" y="562203"/>
                  <a:pt x="167725" y="517264"/>
                  <a:pt x="190389" y="461180"/>
                </a:cubicBezTo>
                <a:cubicBezTo>
                  <a:pt x="268814" y="202688"/>
                  <a:pt x="516321" y="79375"/>
                  <a:pt x="752316" y="79375"/>
                </a:cubicBezTo>
                <a:close/>
                <a:moveTo>
                  <a:pt x="753107" y="33787"/>
                </a:moveTo>
                <a:cubicBezTo>
                  <a:pt x="359650" y="33787"/>
                  <a:pt x="33807" y="348298"/>
                  <a:pt x="33807" y="752311"/>
                </a:cubicBezTo>
                <a:cubicBezTo>
                  <a:pt x="33807" y="1145180"/>
                  <a:pt x="359650" y="1459691"/>
                  <a:pt x="753107" y="1459691"/>
                </a:cubicBezTo>
                <a:cubicBezTo>
                  <a:pt x="1146565" y="1459691"/>
                  <a:pt x="1461258" y="1145180"/>
                  <a:pt x="1461258" y="752311"/>
                </a:cubicBezTo>
                <a:cubicBezTo>
                  <a:pt x="1461258" y="359441"/>
                  <a:pt x="1146565" y="33787"/>
                  <a:pt x="753107" y="33787"/>
                </a:cubicBezTo>
                <a:close/>
                <a:moveTo>
                  <a:pt x="753107" y="0"/>
                </a:moveTo>
                <a:cubicBezTo>
                  <a:pt x="1168863" y="0"/>
                  <a:pt x="1495065" y="336796"/>
                  <a:pt x="1495065" y="752311"/>
                </a:cubicBezTo>
                <a:cubicBezTo>
                  <a:pt x="1495065" y="1156682"/>
                  <a:pt x="1168863" y="1493479"/>
                  <a:pt x="753107" y="1493479"/>
                </a:cubicBezTo>
                <a:cubicBezTo>
                  <a:pt x="337352" y="1493479"/>
                  <a:pt x="0" y="1156682"/>
                  <a:pt x="0" y="752311"/>
                </a:cubicBezTo>
                <a:cubicBezTo>
                  <a:pt x="0" y="336796"/>
                  <a:pt x="337352" y="0"/>
                  <a:pt x="753107" y="0"/>
                </a:cubicBezTo>
                <a:close/>
              </a:path>
            </a:pathLst>
          </a:custGeom>
          <a:solidFill>
            <a:schemeClr val="accent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anchor="ctr">
            <a:noAutofit/>
          </a:bodyPr>
          <a:lstStyle/>
          <a:p>
            <a:pPr defTabSz="445770" fontAlgn="base" hangingPunct="0">
              <a:lnSpc>
                <a:spcPct val="93000"/>
              </a:lnSpc>
              <a:spcBef>
                <a:spcPct val="0"/>
              </a:spcBef>
              <a:spcAft>
                <a:spcPct val="0"/>
              </a:spcAft>
              <a:buClr>
                <a:srgbClr val="000000"/>
              </a:buClr>
              <a:buSzPct val="100000"/>
              <a:buFont typeface="Times New Roman" charset="0"/>
              <a:buNone/>
            </a:pPr>
            <a:endParaRPr lang="en-US" sz="1755">
              <a:solidFill>
                <a:srgbClr val="000000"/>
              </a:solidFill>
              <a:latin typeface="Arial" charset="0"/>
              <a:ea typeface="SimSun"/>
              <a:cs typeface="SimSun"/>
            </a:endParaRPr>
          </a:p>
        </p:txBody>
      </p:sp>
    </p:spTree>
    <p:extLst>
      <p:ext uri="{BB962C8B-B14F-4D97-AF65-F5344CB8AC3E}">
        <p14:creationId xmlns:p14="http://schemas.microsoft.com/office/powerpoint/2010/main" val="32889475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plit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1887200" cy="6858000"/>
          </a:xfrm>
          <a:prstGeom prst="rect">
            <a:avLst/>
          </a:prstGeom>
        </p:spPr>
      </p:pic>
      <p:sp>
        <p:nvSpPr>
          <p:cNvPr id="7" name="Rectangle 6"/>
          <p:cNvSpPr/>
          <p:nvPr userDrawn="1"/>
        </p:nvSpPr>
        <p:spPr>
          <a:xfrm>
            <a:off x="6983730" y="0"/>
            <a:ext cx="490347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9" name="Picture Placeholder 21"/>
          <p:cNvSpPr>
            <a:spLocks noGrp="1"/>
          </p:cNvSpPr>
          <p:nvPr>
            <p:ph type="pic" sz="quarter" idx="11"/>
          </p:nvPr>
        </p:nvSpPr>
        <p:spPr>
          <a:xfrm>
            <a:off x="6983730" y="0"/>
            <a:ext cx="4903470" cy="2286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 name="connsiteX4" fmla="*/ 0 w 12192000"/>
              <a:gd name="connsiteY4" fmla="*/ 0 h 3429000"/>
              <a:gd name="connsiteX0" fmla="*/ 0 w 12192000"/>
              <a:gd name="connsiteY0" fmla="*/ 0 h 3437681"/>
              <a:gd name="connsiteX1" fmla="*/ 12192000 w 12192000"/>
              <a:gd name="connsiteY1" fmla="*/ 0 h 3437681"/>
              <a:gd name="connsiteX2" fmla="*/ 12192000 w 12192000"/>
              <a:gd name="connsiteY2" fmla="*/ 3429000 h 3437681"/>
              <a:gd name="connsiteX3" fmla="*/ 7743463 w 12192000"/>
              <a:gd name="connsiteY3" fmla="*/ 3437681 h 3437681"/>
              <a:gd name="connsiteX4" fmla="*/ 0 w 12192000"/>
              <a:gd name="connsiteY4" fmla="*/ 3429000 h 3437681"/>
              <a:gd name="connsiteX5" fmla="*/ 0 w 12192000"/>
              <a:gd name="connsiteY5" fmla="*/ 0 h 3437681"/>
              <a:gd name="connsiteX0" fmla="*/ 0 w 12192000"/>
              <a:gd name="connsiteY0" fmla="*/ 0 h 3437681"/>
              <a:gd name="connsiteX1" fmla="*/ 12192000 w 12192000"/>
              <a:gd name="connsiteY1" fmla="*/ 0 h 3437681"/>
              <a:gd name="connsiteX2" fmla="*/ 12192000 w 12192000"/>
              <a:gd name="connsiteY2" fmla="*/ 3429000 h 3437681"/>
              <a:gd name="connsiteX3" fmla="*/ 7743463 w 12192000"/>
              <a:gd name="connsiteY3" fmla="*/ 3437681 h 3437681"/>
              <a:gd name="connsiteX4" fmla="*/ 0 w 12192000"/>
              <a:gd name="connsiteY4" fmla="*/ 1820119 h 3437681"/>
              <a:gd name="connsiteX5" fmla="*/ 0 w 12192000"/>
              <a:gd name="connsiteY5" fmla="*/ 0 h 3437681"/>
              <a:gd name="connsiteX0" fmla="*/ 0 w 12192000"/>
              <a:gd name="connsiteY0" fmla="*/ 0 h 3437681"/>
              <a:gd name="connsiteX1" fmla="*/ 12192000 w 12192000"/>
              <a:gd name="connsiteY1" fmla="*/ 0 h 3437681"/>
              <a:gd name="connsiteX2" fmla="*/ 12192000 w 12192000"/>
              <a:gd name="connsiteY2" fmla="*/ 3429000 h 3437681"/>
              <a:gd name="connsiteX3" fmla="*/ 9097701 w 12192000"/>
              <a:gd name="connsiteY3" fmla="*/ 3437681 h 3437681"/>
              <a:gd name="connsiteX4" fmla="*/ 0 w 12192000"/>
              <a:gd name="connsiteY4" fmla="*/ 1820119 h 3437681"/>
              <a:gd name="connsiteX5" fmla="*/ 0 w 12192000"/>
              <a:gd name="connsiteY5" fmla="*/ 0 h 3437681"/>
              <a:gd name="connsiteX0" fmla="*/ 0 w 12192000"/>
              <a:gd name="connsiteY0" fmla="*/ 0 h 3437681"/>
              <a:gd name="connsiteX1" fmla="*/ 12192000 w 12192000"/>
              <a:gd name="connsiteY1" fmla="*/ 0 h 3437681"/>
              <a:gd name="connsiteX2" fmla="*/ 12192000 w 12192000"/>
              <a:gd name="connsiteY2" fmla="*/ 1831693 h 3437681"/>
              <a:gd name="connsiteX3" fmla="*/ 9097701 w 12192000"/>
              <a:gd name="connsiteY3" fmla="*/ 3437681 h 3437681"/>
              <a:gd name="connsiteX4" fmla="*/ 0 w 12192000"/>
              <a:gd name="connsiteY4" fmla="*/ 1820119 h 3437681"/>
              <a:gd name="connsiteX5" fmla="*/ 0 w 12192000"/>
              <a:gd name="connsiteY5" fmla="*/ 0 h 3437681"/>
              <a:gd name="connsiteX0" fmla="*/ 0 w 12192000"/>
              <a:gd name="connsiteY0" fmla="*/ 0 h 3437681"/>
              <a:gd name="connsiteX1" fmla="*/ 12192000 w 12192000"/>
              <a:gd name="connsiteY1" fmla="*/ 0 h 3437681"/>
              <a:gd name="connsiteX2" fmla="*/ 12192000 w 12192000"/>
              <a:gd name="connsiteY2" fmla="*/ 1831693 h 3437681"/>
              <a:gd name="connsiteX3" fmla="*/ 9097701 w 12192000"/>
              <a:gd name="connsiteY3" fmla="*/ 3437681 h 3437681"/>
              <a:gd name="connsiteX4" fmla="*/ 0 w 12192000"/>
              <a:gd name="connsiteY4" fmla="*/ 2306256 h 3437681"/>
              <a:gd name="connsiteX5" fmla="*/ 0 w 12192000"/>
              <a:gd name="connsiteY5" fmla="*/ 0 h 343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437681">
                <a:moveTo>
                  <a:pt x="0" y="0"/>
                </a:moveTo>
                <a:lnTo>
                  <a:pt x="12192000" y="0"/>
                </a:lnTo>
                <a:lnTo>
                  <a:pt x="12192000" y="1831693"/>
                </a:lnTo>
                <a:lnTo>
                  <a:pt x="9097701" y="3437681"/>
                </a:lnTo>
                <a:lnTo>
                  <a:pt x="0" y="2306256"/>
                </a:lnTo>
                <a:lnTo>
                  <a:pt x="0" y="0"/>
                </a:lnTo>
                <a:close/>
              </a:path>
            </a:pathLst>
          </a:custGeom>
          <a:solidFill>
            <a:schemeClr val="bg2"/>
          </a:solidFill>
          <a:ln>
            <a:noFill/>
          </a:ln>
        </p:spPr>
        <p:txBody>
          <a:bodyPr/>
          <a:lstStyle/>
          <a:p>
            <a:r>
              <a:rPr lang="en-US"/>
              <a:t>Click icon to add picture</a:t>
            </a:r>
          </a:p>
        </p:txBody>
      </p:sp>
      <p:sp>
        <p:nvSpPr>
          <p:cNvPr id="19" name="Content Placeholder 6"/>
          <p:cNvSpPr>
            <a:spLocks noGrp="1"/>
          </p:cNvSpPr>
          <p:nvPr>
            <p:ph sz="quarter" idx="13"/>
          </p:nvPr>
        </p:nvSpPr>
        <p:spPr>
          <a:xfrm>
            <a:off x="668655" y="2209800"/>
            <a:ext cx="5646420" cy="3886200"/>
          </a:xfrm>
        </p:spPr>
        <p:txBody>
          <a:bodyPr/>
          <a:lstStyle>
            <a:lvl1pPr>
              <a:defRPr sz="1755">
                <a:solidFill>
                  <a:schemeClr val="tx1"/>
                </a:solidFill>
              </a:defRPr>
            </a:lvl1pPr>
            <a:lvl2pPr>
              <a:defRPr sz="1560"/>
            </a:lvl2pPr>
            <a:lvl3pPr>
              <a:defRPr sz="1365"/>
            </a:lvl3pPr>
            <a:lvl4pPr>
              <a:defRPr sz="1170"/>
            </a:lvl4pPr>
            <a:lvl5pPr>
              <a:defRPr sz="1073"/>
            </a:lvl5pPr>
          </a:lstStyle>
          <a:p>
            <a:pPr lvl="0"/>
            <a:r>
              <a:rPr lang="en-US"/>
              <a:t>Edit Master text styles</a:t>
            </a:r>
          </a:p>
          <a:p>
            <a:pPr lvl="1"/>
            <a:r>
              <a:rPr lang="en-US"/>
              <a:t>Second level</a:t>
            </a:r>
          </a:p>
          <a:p>
            <a:pPr lvl="2"/>
            <a:r>
              <a:rPr lang="en-US"/>
              <a:t>Third level</a:t>
            </a:r>
          </a:p>
        </p:txBody>
      </p:sp>
      <p:sp>
        <p:nvSpPr>
          <p:cNvPr id="2" name="Title 1"/>
          <p:cNvSpPr>
            <a:spLocks noGrp="1"/>
          </p:cNvSpPr>
          <p:nvPr>
            <p:ph type="title" hasCustomPrompt="1"/>
          </p:nvPr>
        </p:nvSpPr>
        <p:spPr>
          <a:xfrm>
            <a:off x="668655" y="990601"/>
            <a:ext cx="5646420" cy="786181"/>
          </a:xfrm>
        </p:spPr>
        <p:txBody>
          <a:bodyPr/>
          <a:lstStyle>
            <a:lvl1pPr>
              <a:defRPr baseline="0"/>
            </a:lvl1pPr>
          </a:lstStyle>
          <a:p>
            <a:r>
              <a:rPr lang="en-US" dirty="0"/>
              <a:t>Split layout specialty slide</a:t>
            </a:r>
          </a:p>
        </p:txBody>
      </p:sp>
      <p:sp>
        <p:nvSpPr>
          <p:cNvPr id="3" name="Slide Number Placeholder 2"/>
          <p:cNvSpPr>
            <a:spLocks noGrp="1"/>
          </p:cNvSpPr>
          <p:nvPr>
            <p:ph type="sldNum" sz="quarter" idx="14"/>
          </p:nvPr>
        </p:nvSpPr>
        <p:spPr/>
        <p:txBody>
          <a:bodyPr/>
          <a:lstStyle/>
          <a:p>
            <a:r>
              <a:rPr lang="en-CA"/>
              <a:t>|  </a:t>
            </a:r>
            <a:fld id="{00E6A5BD-C011-4A45-AA3A-201790FB7F2B}" type="slidenum">
              <a:rPr lang="en-CA" smtClean="0"/>
              <a:pPr/>
              <a:t>‹#›</a:t>
            </a:fld>
            <a:endParaRPr lang="en-CA" dirty="0"/>
          </a:p>
        </p:txBody>
      </p:sp>
      <p:sp>
        <p:nvSpPr>
          <p:cNvPr id="11" name="Text Placeholder 18"/>
          <p:cNvSpPr>
            <a:spLocks noGrp="1"/>
          </p:cNvSpPr>
          <p:nvPr>
            <p:ph type="body" sz="quarter" idx="15"/>
          </p:nvPr>
        </p:nvSpPr>
        <p:spPr>
          <a:xfrm>
            <a:off x="668655" y="1790700"/>
            <a:ext cx="5646420" cy="351841"/>
          </a:xfrm>
        </p:spPr>
        <p:txBody>
          <a:bodyPr vert="horz" lIns="0" tIns="0" rIns="0" bIns="0" rtlCol="0" anchor="b">
            <a:noAutofit/>
          </a:bodyPr>
          <a:lstStyle>
            <a:lvl1pPr algn="l">
              <a:defRPr lang="en-US" sz="1755" b="1" dirty="0">
                <a:solidFill>
                  <a:schemeClr val="tx1"/>
                </a:solidFill>
              </a:defRPr>
            </a:lvl1pPr>
          </a:lstStyle>
          <a:p>
            <a:pPr lvl="0">
              <a:lnSpc>
                <a:spcPct val="90000"/>
              </a:lnSpc>
              <a:spcBef>
                <a:spcPts val="0"/>
              </a:spcBef>
            </a:pPr>
            <a:r>
              <a:rPr lang="en-US"/>
              <a:t>Edit Master text styles</a:t>
            </a:r>
          </a:p>
        </p:txBody>
      </p:sp>
      <p:sp>
        <p:nvSpPr>
          <p:cNvPr id="12" name="Content Placeholder 11"/>
          <p:cNvSpPr>
            <a:spLocks noGrp="1"/>
          </p:cNvSpPr>
          <p:nvPr>
            <p:ph sz="quarter" idx="16"/>
          </p:nvPr>
        </p:nvSpPr>
        <p:spPr>
          <a:xfrm>
            <a:off x="7429500" y="2438401"/>
            <a:ext cx="3974783" cy="36575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12069761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2918" y="509833"/>
            <a:ext cx="10921365" cy="914400"/>
          </a:xfrm>
        </p:spPr>
        <p:txBody>
          <a:bodyPr/>
          <a:lstStyle>
            <a:lvl1pPr>
              <a:defRPr>
                <a:solidFill>
                  <a:schemeClr val="tx1"/>
                </a:solidFill>
              </a:defRPr>
            </a:lvl1pPr>
          </a:lstStyle>
          <a:p>
            <a:r>
              <a:rPr lang="en-US" dirty="0"/>
              <a:t>Two content layout</a:t>
            </a:r>
            <a:endParaRPr lang="en-CA" dirty="0"/>
          </a:p>
        </p:txBody>
      </p:sp>
      <p:sp>
        <p:nvSpPr>
          <p:cNvPr id="10" name="Content Placeholder 9"/>
          <p:cNvSpPr>
            <a:spLocks noGrp="1"/>
          </p:cNvSpPr>
          <p:nvPr>
            <p:ph sz="quarter" idx="13"/>
          </p:nvPr>
        </p:nvSpPr>
        <p:spPr>
          <a:xfrm>
            <a:off x="482918" y="2049117"/>
            <a:ext cx="5090358" cy="40468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2" name="Content Placeholder 11"/>
          <p:cNvSpPr>
            <a:spLocks noGrp="1"/>
          </p:cNvSpPr>
          <p:nvPr>
            <p:ph sz="quarter" idx="14"/>
          </p:nvPr>
        </p:nvSpPr>
        <p:spPr>
          <a:xfrm>
            <a:off x="6313925" y="2049117"/>
            <a:ext cx="5090358" cy="4046883"/>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17" name="Straight Connector 16"/>
          <p:cNvCxnSpPr>
            <a:cxnSpLocks/>
          </p:cNvCxnSpPr>
          <p:nvPr/>
        </p:nvCxnSpPr>
        <p:spPr>
          <a:xfrm>
            <a:off x="482918" y="1918336"/>
            <a:ext cx="509035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cxnSpLocks/>
          </p:cNvCxnSpPr>
          <p:nvPr/>
        </p:nvCxnSpPr>
        <p:spPr>
          <a:xfrm>
            <a:off x="6313925" y="1918336"/>
            <a:ext cx="509035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 Placeholder 18"/>
          <p:cNvSpPr>
            <a:spLocks noGrp="1"/>
          </p:cNvSpPr>
          <p:nvPr>
            <p:ph type="body" sz="quarter" idx="15"/>
          </p:nvPr>
        </p:nvSpPr>
        <p:spPr>
          <a:xfrm>
            <a:off x="482918" y="1486038"/>
            <a:ext cx="5090358" cy="365760"/>
          </a:xfrm>
        </p:spPr>
        <p:txBody>
          <a:bodyPr vert="horz" lIns="0" tIns="0" rIns="0" bIns="0" rtlCol="0" anchor="b">
            <a:noAutofit/>
          </a:bodyPr>
          <a:lstStyle>
            <a:lvl1pPr algn="l">
              <a:defRPr lang="en-US" sz="1560" b="1" dirty="0">
                <a:solidFill>
                  <a:schemeClr val="accent1"/>
                </a:solidFill>
              </a:defRPr>
            </a:lvl1pPr>
          </a:lstStyle>
          <a:p>
            <a:pPr lvl="0">
              <a:lnSpc>
                <a:spcPct val="90000"/>
              </a:lnSpc>
              <a:spcBef>
                <a:spcPts val="0"/>
              </a:spcBef>
            </a:pPr>
            <a:r>
              <a:rPr lang="en-US"/>
              <a:t>Edit Master text styles</a:t>
            </a:r>
          </a:p>
        </p:txBody>
      </p:sp>
      <p:sp>
        <p:nvSpPr>
          <p:cNvPr id="22" name="Text Placeholder 18"/>
          <p:cNvSpPr>
            <a:spLocks noGrp="1"/>
          </p:cNvSpPr>
          <p:nvPr>
            <p:ph type="body" sz="quarter" idx="16"/>
          </p:nvPr>
        </p:nvSpPr>
        <p:spPr>
          <a:xfrm>
            <a:off x="6313925" y="1486038"/>
            <a:ext cx="5090358" cy="365760"/>
          </a:xfrm>
        </p:spPr>
        <p:txBody>
          <a:bodyPr vert="horz" lIns="0" tIns="0" rIns="0" bIns="0" rtlCol="0" anchor="b">
            <a:noAutofit/>
          </a:bodyPr>
          <a:lstStyle>
            <a:lvl1pPr>
              <a:defRPr lang="en-US" sz="1560" b="1" dirty="0">
                <a:solidFill>
                  <a:schemeClr val="accent1"/>
                </a:solidFill>
              </a:defRPr>
            </a:lvl1pPr>
          </a:lstStyle>
          <a:p>
            <a:pPr lvl="0">
              <a:lnSpc>
                <a:spcPct val="90000"/>
              </a:lnSpc>
              <a:spcBef>
                <a:spcPts val="0"/>
              </a:spcBef>
            </a:pPr>
            <a:r>
              <a:rPr lang="en-US"/>
              <a:t>Edit Master text styles</a:t>
            </a:r>
          </a:p>
        </p:txBody>
      </p:sp>
      <p:sp>
        <p:nvSpPr>
          <p:cNvPr id="3" name="Slide Number Placeholder 2"/>
          <p:cNvSpPr>
            <a:spLocks noGrp="1"/>
          </p:cNvSpPr>
          <p:nvPr>
            <p:ph type="sldNum" sz="quarter" idx="17"/>
          </p:nvPr>
        </p:nvSpPr>
        <p:spPr/>
        <p:txBody>
          <a:bodyPr/>
          <a:lstStyle/>
          <a:p>
            <a:r>
              <a:rPr lang="en-CA"/>
              <a:t>|  </a:t>
            </a:r>
            <a:fld id="{00E6A5BD-C011-4A45-AA3A-201790FB7F2B}" type="slidenum">
              <a:rPr lang="en-CA" smtClean="0"/>
              <a:pPr/>
              <a:t>‹#›</a:t>
            </a:fld>
            <a:endParaRPr lang="en-CA" dirty="0"/>
          </a:p>
        </p:txBody>
      </p:sp>
    </p:spTree>
    <p:extLst>
      <p:ext uri="{BB962C8B-B14F-4D97-AF65-F5344CB8AC3E}">
        <p14:creationId xmlns:p14="http://schemas.microsoft.com/office/powerpoint/2010/main" val="9362547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82917" y="1487851"/>
            <a:ext cx="3293161" cy="365760"/>
          </a:xfrm>
        </p:spPr>
        <p:txBody>
          <a:bodyPr vert="horz" lIns="0" tIns="0" rIns="0" bIns="0" rtlCol="0" anchor="b">
            <a:noAutofit/>
          </a:bodyPr>
          <a:lstStyle>
            <a:lvl1pPr>
              <a:defRPr lang="en-US" sz="1560" b="1" dirty="0">
                <a:solidFill>
                  <a:schemeClr val="accent1"/>
                </a:solidFill>
              </a:defRPr>
            </a:lvl1pPr>
          </a:lstStyle>
          <a:p>
            <a:pPr lvl="0">
              <a:lnSpc>
                <a:spcPct val="90000"/>
              </a:lnSpc>
              <a:spcBef>
                <a:spcPts val="0"/>
              </a:spcBef>
            </a:pPr>
            <a:r>
              <a:rPr lang="en-US" dirty="0"/>
              <a:t>Subtitle</a:t>
            </a:r>
          </a:p>
        </p:txBody>
      </p:sp>
      <p:sp>
        <p:nvSpPr>
          <p:cNvPr id="5" name="Text Placeholder 4"/>
          <p:cNvSpPr>
            <a:spLocks noGrp="1"/>
          </p:cNvSpPr>
          <p:nvPr>
            <p:ph type="body" sz="quarter" idx="3" hasCustomPrompt="1"/>
          </p:nvPr>
        </p:nvSpPr>
        <p:spPr>
          <a:xfrm>
            <a:off x="4295201" y="1487851"/>
            <a:ext cx="3297454" cy="365760"/>
          </a:xfrm>
        </p:spPr>
        <p:txBody>
          <a:bodyPr vert="horz" lIns="0" tIns="0" rIns="0" bIns="0" rtlCol="0" anchor="b">
            <a:noAutofit/>
          </a:bodyPr>
          <a:lstStyle>
            <a:lvl1pPr>
              <a:defRPr lang="en-US" sz="1560" b="1" dirty="0">
                <a:solidFill>
                  <a:schemeClr val="accent1"/>
                </a:solidFill>
              </a:defRPr>
            </a:lvl1pPr>
          </a:lstStyle>
          <a:p>
            <a:pPr lvl="0">
              <a:lnSpc>
                <a:spcPct val="90000"/>
              </a:lnSpc>
              <a:spcBef>
                <a:spcPts val="0"/>
              </a:spcBef>
            </a:pPr>
            <a:r>
              <a:rPr lang="en-US" dirty="0"/>
              <a:t>Subtitle</a:t>
            </a:r>
          </a:p>
        </p:txBody>
      </p:sp>
      <p:sp>
        <p:nvSpPr>
          <p:cNvPr id="15" name="Content Placeholder 14"/>
          <p:cNvSpPr>
            <a:spLocks noGrp="1"/>
          </p:cNvSpPr>
          <p:nvPr>
            <p:ph sz="quarter" idx="13"/>
          </p:nvPr>
        </p:nvSpPr>
        <p:spPr>
          <a:xfrm>
            <a:off x="482917" y="2070820"/>
            <a:ext cx="3293161" cy="4012346"/>
          </a:xfrm>
        </p:spPr>
        <p:txBody>
          <a:bodyPr/>
          <a:lstStyle>
            <a:lvl1pPr>
              <a:defRPr sz="2340"/>
            </a:lvl1pPr>
            <a:lvl2pPr marL="205054">
              <a:defRPr sz="1950"/>
            </a:lvl2pPr>
            <a:lvl3pPr marL="419024" indent="-169393">
              <a:defRPr sz="1560"/>
            </a:lvl3pPr>
            <a:lvl4pPr marL="588416" indent="-124816">
              <a:defRPr sz="1365"/>
            </a:lvl4pPr>
            <a:lvl5pPr marL="773906" indent="-168712">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0" name="Text Placeholder 9"/>
          <p:cNvSpPr>
            <a:spLocks noGrp="1"/>
          </p:cNvSpPr>
          <p:nvPr>
            <p:ph type="body" sz="quarter" idx="15" hasCustomPrompt="1"/>
          </p:nvPr>
        </p:nvSpPr>
        <p:spPr>
          <a:xfrm>
            <a:off x="8106829" y="1487851"/>
            <a:ext cx="3297454" cy="365760"/>
          </a:xfrm>
        </p:spPr>
        <p:txBody>
          <a:bodyPr vert="horz" lIns="0" tIns="0" rIns="0" bIns="0" rtlCol="0" anchor="b">
            <a:noAutofit/>
          </a:bodyPr>
          <a:lstStyle>
            <a:lvl1pPr>
              <a:defRPr lang="en-US" sz="1560" b="1" dirty="0">
                <a:solidFill>
                  <a:schemeClr val="accent1"/>
                </a:solidFill>
              </a:defRPr>
            </a:lvl1pPr>
          </a:lstStyle>
          <a:p>
            <a:pPr lvl="0">
              <a:lnSpc>
                <a:spcPct val="90000"/>
              </a:lnSpc>
              <a:spcBef>
                <a:spcPts val="0"/>
              </a:spcBef>
            </a:pPr>
            <a:r>
              <a:rPr lang="en-US" dirty="0"/>
              <a:t>Subtitle</a:t>
            </a:r>
          </a:p>
        </p:txBody>
      </p:sp>
      <p:cxnSp>
        <p:nvCxnSpPr>
          <p:cNvPr id="23" name="Straight Connector 22"/>
          <p:cNvCxnSpPr>
            <a:cxnSpLocks/>
          </p:cNvCxnSpPr>
          <p:nvPr/>
        </p:nvCxnSpPr>
        <p:spPr>
          <a:xfrm>
            <a:off x="482918" y="1918336"/>
            <a:ext cx="329869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cxnSpLocks/>
          </p:cNvCxnSpPr>
          <p:nvPr/>
        </p:nvCxnSpPr>
        <p:spPr>
          <a:xfrm>
            <a:off x="4295201" y="1918336"/>
            <a:ext cx="329869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p:cNvCxnSpPr>
          <p:nvPr/>
        </p:nvCxnSpPr>
        <p:spPr>
          <a:xfrm>
            <a:off x="8106829" y="1918336"/>
            <a:ext cx="329869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itle 10"/>
          <p:cNvSpPr>
            <a:spLocks noGrp="1"/>
          </p:cNvSpPr>
          <p:nvPr>
            <p:ph type="title" hasCustomPrompt="1"/>
          </p:nvPr>
        </p:nvSpPr>
        <p:spPr>
          <a:xfrm>
            <a:off x="482918" y="509833"/>
            <a:ext cx="10921365" cy="914400"/>
          </a:xfrm>
        </p:spPr>
        <p:txBody>
          <a:bodyPr/>
          <a:lstStyle>
            <a:lvl1pPr>
              <a:defRPr>
                <a:solidFill>
                  <a:schemeClr val="tx1"/>
                </a:solidFill>
              </a:defRPr>
            </a:lvl1pPr>
          </a:lstStyle>
          <a:p>
            <a:r>
              <a:rPr lang="en-US" dirty="0"/>
              <a:t>Three content layout</a:t>
            </a:r>
          </a:p>
        </p:txBody>
      </p:sp>
      <p:sp>
        <p:nvSpPr>
          <p:cNvPr id="21" name="Content Placeholder 14"/>
          <p:cNvSpPr>
            <a:spLocks noGrp="1"/>
          </p:cNvSpPr>
          <p:nvPr>
            <p:ph sz="quarter" idx="18"/>
          </p:nvPr>
        </p:nvSpPr>
        <p:spPr>
          <a:xfrm>
            <a:off x="4295201" y="2070820"/>
            <a:ext cx="3293161" cy="4012346"/>
          </a:xfrm>
        </p:spPr>
        <p:txBody>
          <a:bodyPr/>
          <a:lstStyle>
            <a:lvl1pPr>
              <a:defRPr sz="2340"/>
            </a:lvl1pPr>
            <a:lvl2pPr marL="205054">
              <a:defRPr sz="1950"/>
            </a:lvl2pPr>
            <a:lvl3pPr marL="419024" indent="-169393">
              <a:defRPr sz="1560"/>
            </a:lvl3pPr>
            <a:lvl4pPr marL="588416" indent="-124816">
              <a:defRPr sz="1365"/>
            </a:lvl4pPr>
            <a:lvl5pPr marL="773906" indent="-168712">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22" name="Content Placeholder 14"/>
          <p:cNvSpPr>
            <a:spLocks noGrp="1"/>
          </p:cNvSpPr>
          <p:nvPr>
            <p:ph sz="quarter" idx="19"/>
          </p:nvPr>
        </p:nvSpPr>
        <p:spPr>
          <a:xfrm>
            <a:off x="8106829" y="2070820"/>
            <a:ext cx="3293161" cy="4012346"/>
          </a:xfrm>
        </p:spPr>
        <p:txBody>
          <a:bodyPr/>
          <a:lstStyle>
            <a:lvl1pPr>
              <a:defRPr sz="2340"/>
            </a:lvl1pPr>
            <a:lvl2pPr marL="205054">
              <a:defRPr sz="1950"/>
            </a:lvl2pPr>
            <a:lvl3pPr marL="419024" indent="-169393">
              <a:defRPr sz="1560"/>
            </a:lvl3pPr>
            <a:lvl4pPr marL="588416" indent="-124816">
              <a:defRPr sz="1365"/>
            </a:lvl4pPr>
            <a:lvl5pPr marL="773906" indent="-168712">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2" name="Slide Number Placeholder 1"/>
          <p:cNvSpPr>
            <a:spLocks noGrp="1"/>
          </p:cNvSpPr>
          <p:nvPr>
            <p:ph type="sldNum" sz="quarter" idx="20"/>
          </p:nvPr>
        </p:nvSpPr>
        <p:spPr/>
        <p:txBody>
          <a:bodyPr/>
          <a:lstStyle/>
          <a:p>
            <a:r>
              <a:rPr lang="en-CA"/>
              <a:t>|  </a:t>
            </a:r>
            <a:fld id="{00E6A5BD-C011-4A45-AA3A-201790FB7F2B}" type="slidenum">
              <a:rPr lang="en-CA" smtClean="0"/>
              <a:pPr/>
              <a:t>‹#›</a:t>
            </a:fld>
            <a:endParaRPr lang="en-CA" dirty="0"/>
          </a:p>
        </p:txBody>
      </p:sp>
    </p:spTree>
    <p:extLst>
      <p:ext uri="{BB962C8B-B14F-4D97-AF65-F5344CB8AC3E}">
        <p14:creationId xmlns:p14="http://schemas.microsoft.com/office/powerpoint/2010/main" val="37848614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82918" y="1629579"/>
            <a:ext cx="2455933" cy="204671"/>
          </a:xfrm>
        </p:spPr>
        <p:txBody>
          <a:bodyPr vert="horz" wrap="square" lIns="0" tIns="0" rIns="0" bIns="0" rtlCol="0" anchor="b" anchorCtr="0">
            <a:spAutoFit/>
          </a:bodyPr>
          <a:lstStyle>
            <a:lvl1pPr>
              <a:defRPr lang="en-US" sz="1365" b="1" dirty="0" smtClean="0">
                <a:solidFill>
                  <a:schemeClr val="accent1"/>
                </a:solidFill>
              </a:defRPr>
            </a:lvl1pPr>
          </a:lstStyle>
          <a:p>
            <a:pPr lvl="0"/>
            <a:r>
              <a:rPr lang="en-US" dirty="0"/>
              <a:t>Subtitle</a:t>
            </a:r>
          </a:p>
        </p:txBody>
      </p:sp>
      <p:sp>
        <p:nvSpPr>
          <p:cNvPr id="5" name="Text Placeholder 4"/>
          <p:cNvSpPr>
            <a:spLocks noGrp="1"/>
          </p:cNvSpPr>
          <p:nvPr>
            <p:ph type="body" sz="quarter" idx="3" hasCustomPrompt="1"/>
          </p:nvPr>
        </p:nvSpPr>
        <p:spPr>
          <a:xfrm>
            <a:off x="3312071" y="1629579"/>
            <a:ext cx="2433905" cy="204671"/>
          </a:xfrm>
        </p:spPr>
        <p:txBody>
          <a:bodyPr vert="horz" wrap="square" lIns="0" tIns="0" rIns="0" bIns="0" rtlCol="0" anchor="b" anchorCtr="0">
            <a:spAutoFit/>
          </a:bodyPr>
          <a:lstStyle>
            <a:lvl1pPr>
              <a:defRPr lang="en-US" sz="1365" b="1" dirty="0" smtClean="0">
                <a:solidFill>
                  <a:schemeClr val="accent1"/>
                </a:solidFill>
              </a:defRPr>
            </a:lvl1pPr>
          </a:lstStyle>
          <a:p>
            <a:pPr lvl="0"/>
            <a:r>
              <a:rPr lang="en-US" dirty="0"/>
              <a:t>Subtitle</a:t>
            </a:r>
          </a:p>
        </p:txBody>
      </p:sp>
      <p:sp>
        <p:nvSpPr>
          <p:cNvPr id="15" name="Content Placeholder 14"/>
          <p:cNvSpPr>
            <a:spLocks noGrp="1"/>
          </p:cNvSpPr>
          <p:nvPr>
            <p:ph sz="quarter" idx="13"/>
          </p:nvPr>
        </p:nvSpPr>
        <p:spPr>
          <a:xfrm>
            <a:off x="482918" y="2044128"/>
            <a:ext cx="2433904" cy="3959013"/>
          </a:xfrm>
        </p:spPr>
        <p:txBody>
          <a:bodyPr vert="horz" lIns="0" tIns="0" rIns="0" bIns="0" rtlCol="0">
            <a:noAutofit/>
          </a:bodyPr>
          <a:lstStyle>
            <a:lvl1pPr>
              <a:defRPr lang="en-US" sz="1950" dirty="0" smtClean="0"/>
            </a:lvl1pPr>
            <a:lvl2pPr>
              <a:defRPr lang="en-US" sz="1755" dirty="0" smtClean="0"/>
            </a:lvl2pPr>
            <a:lvl3pPr marL="419024" indent="-169393">
              <a:defRPr lang="en-US" sz="1560" dirty="0" smtClean="0"/>
            </a:lvl3pPr>
            <a:lvl4pPr marL="588416" indent="-124816">
              <a:defRPr lang="en-US" sz="1365" dirty="0" smtClean="0"/>
            </a:lvl4pPr>
            <a:lvl5pPr marL="775640" indent="-124816">
              <a:defRPr lang="en-CA"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0" name="Text Placeholder 9"/>
          <p:cNvSpPr>
            <a:spLocks noGrp="1"/>
          </p:cNvSpPr>
          <p:nvPr>
            <p:ph type="body" sz="quarter" idx="15" hasCustomPrompt="1"/>
          </p:nvPr>
        </p:nvSpPr>
        <p:spPr>
          <a:xfrm>
            <a:off x="6141225" y="1629579"/>
            <a:ext cx="2433904" cy="204671"/>
          </a:xfrm>
        </p:spPr>
        <p:txBody>
          <a:bodyPr vert="horz" wrap="square" lIns="0" tIns="0" rIns="0" bIns="0" rtlCol="0" anchor="b" anchorCtr="0">
            <a:spAutoFit/>
          </a:bodyPr>
          <a:lstStyle>
            <a:lvl1pPr>
              <a:defRPr lang="en-US" sz="1365" b="1" dirty="0" smtClean="0">
                <a:solidFill>
                  <a:schemeClr val="accent1"/>
                </a:solidFill>
              </a:defRPr>
            </a:lvl1pPr>
          </a:lstStyle>
          <a:p>
            <a:pPr lvl="0"/>
            <a:r>
              <a:rPr lang="en-US" dirty="0"/>
              <a:t>Subtitle</a:t>
            </a:r>
          </a:p>
        </p:txBody>
      </p:sp>
      <p:sp>
        <p:nvSpPr>
          <p:cNvPr id="14" name="Text Placeholder 13"/>
          <p:cNvSpPr>
            <a:spLocks noGrp="1"/>
          </p:cNvSpPr>
          <p:nvPr>
            <p:ph type="body" sz="quarter" idx="17" hasCustomPrompt="1"/>
          </p:nvPr>
        </p:nvSpPr>
        <p:spPr>
          <a:xfrm>
            <a:off x="8970378" y="1629579"/>
            <a:ext cx="2433904" cy="204671"/>
          </a:xfrm>
        </p:spPr>
        <p:txBody>
          <a:bodyPr vert="horz" wrap="square" lIns="0" tIns="0" rIns="0" bIns="0" rtlCol="0" anchor="b" anchorCtr="0">
            <a:spAutoFit/>
          </a:bodyPr>
          <a:lstStyle>
            <a:lvl1pPr>
              <a:defRPr lang="en-US" sz="1365" b="1" dirty="0" smtClean="0">
                <a:solidFill>
                  <a:schemeClr val="accent1"/>
                </a:solidFill>
              </a:defRPr>
            </a:lvl1pPr>
          </a:lstStyle>
          <a:p>
            <a:pPr lvl="0"/>
            <a:r>
              <a:rPr lang="en-US" dirty="0"/>
              <a:t>Subtitle</a:t>
            </a:r>
          </a:p>
        </p:txBody>
      </p:sp>
      <p:cxnSp>
        <p:nvCxnSpPr>
          <p:cNvPr id="26" name="Straight Connector 25"/>
          <p:cNvCxnSpPr>
            <a:cxnSpLocks/>
          </p:cNvCxnSpPr>
          <p:nvPr/>
        </p:nvCxnSpPr>
        <p:spPr>
          <a:xfrm>
            <a:off x="3306128" y="1908811"/>
            <a:ext cx="245173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cxnSpLocks/>
          </p:cNvCxnSpPr>
          <p:nvPr/>
        </p:nvCxnSpPr>
        <p:spPr>
          <a:xfrm>
            <a:off x="6129338" y="1908811"/>
            <a:ext cx="245173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cxnSpLocks/>
          </p:cNvCxnSpPr>
          <p:nvPr/>
        </p:nvCxnSpPr>
        <p:spPr>
          <a:xfrm>
            <a:off x="8952548" y="1908811"/>
            <a:ext cx="245173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p:cNvCxnSpPr>
          <p:nvPr/>
        </p:nvCxnSpPr>
        <p:spPr>
          <a:xfrm>
            <a:off x="482917" y="1908811"/>
            <a:ext cx="245173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hasCustomPrompt="1"/>
          </p:nvPr>
        </p:nvSpPr>
        <p:spPr>
          <a:xfrm>
            <a:off x="482918" y="509833"/>
            <a:ext cx="10921365" cy="914400"/>
          </a:xfrm>
        </p:spPr>
        <p:txBody>
          <a:bodyPr/>
          <a:lstStyle>
            <a:lvl1pPr>
              <a:defRPr>
                <a:solidFill>
                  <a:schemeClr val="tx1"/>
                </a:solidFill>
              </a:defRPr>
            </a:lvl1pPr>
          </a:lstStyle>
          <a:p>
            <a:r>
              <a:rPr lang="en-US" dirty="0"/>
              <a:t>Four content layout</a:t>
            </a:r>
          </a:p>
        </p:txBody>
      </p:sp>
      <p:sp>
        <p:nvSpPr>
          <p:cNvPr id="25" name="Content Placeholder 14"/>
          <p:cNvSpPr>
            <a:spLocks noGrp="1"/>
          </p:cNvSpPr>
          <p:nvPr>
            <p:ph sz="quarter" idx="20"/>
          </p:nvPr>
        </p:nvSpPr>
        <p:spPr>
          <a:xfrm>
            <a:off x="3312070" y="2044128"/>
            <a:ext cx="2433904" cy="3959013"/>
          </a:xfrm>
        </p:spPr>
        <p:txBody>
          <a:bodyPr vert="horz" lIns="0" tIns="0" rIns="0" bIns="0" rtlCol="0">
            <a:noAutofit/>
          </a:bodyPr>
          <a:lstStyle>
            <a:lvl1pPr>
              <a:defRPr lang="en-US" sz="1950" dirty="0" smtClean="0"/>
            </a:lvl1pPr>
            <a:lvl2pPr>
              <a:defRPr lang="en-US" sz="1755" dirty="0" smtClean="0"/>
            </a:lvl2pPr>
            <a:lvl3pPr marL="419024" indent="-169393">
              <a:defRPr lang="en-US" sz="1560" dirty="0" smtClean="0"/>
            </a:lvl3pPr>
            <a:lvl4pPr marL="588416" indent="-124816">
              <a:defRPr lang="en-US" sz="1365" dirty="0" smtClean="0"/>
            </a:lvl4pPr>
            <a:lvl5pPr marL="775640" indent="-124816">
              <a:defRPr lang="en-CA"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27" name="Content Placeholder 14"/>
          <p:cNvSpPr>
            <a:spLocks noGrp="1"/>
          </p:cNvSpPr>
          <p:nvPr>
            <p:ph sz="quarter" idx="21"/>
          </p:nvPr>
        </p:nvSpPr>
        <p:spPr>
          <a:xfrm>
            <a:off x="6141225" y="2044128"/>
            <a:ext cx="2433904" cy="3959013"/>
          </a:xfrm>
        </p:spPr>
        <p:txBody>
          <a:bodyPr vert="horz" lIns="0" tIns="0" rIns="0" bIns="0" rtlCol="0">
            <a:noAutofit/>
          </a:bodyPr>
          <a:lstStyle>
            <a:lvl1pPr>
              <a:defRPr lang="en-US" sz="1950" dirty="0" smtClean="0"/>
            </a:lvl1pPr>
            <a:lvl2pPr>
              <a:defRPr lang="en-US" sz="1755" dirty="0" smtClean="0"/>
            </a:lvl2pPr>
            <a:lvl3pPr marL="419024" indent="-169393">
              <a:defRPr lang="en-US" sz="1560" dirty="0" smtClean="0"/>
            </a:lvl3pPr>
            <a:lvl4pPr marL="588416" indent="-124816">
              <a:defRPr lang="en-US" sz="1365" dirty="0" smtClean="0"/>
            </a:lvl4pPr>
            <a:lvl5pPr marL="775640" indent="-124816">
              <a:defRPr lang="en-CA"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28" name="Content Placeholder 14"/>
          <p:cNvSpPr>
            <a:spLocks noGrp="1"/>
          </p:cNvSpPr>
          <p:nvPr>
            <p:ph sz="quarter" idx="22"/>
          </p:nvPr>
        </p:nvSpPr>
        <p:spPr>
          <a:xfrm>
            <a:off x="8970378" y="2044128"/>
            <a:ext cx="2433904" cy="3959013"/>
          </a:xfrm>
        </p:spPr>
        <p:txBody>
          <a:bodyPr vert="horz" lIns="0" tIns="0" rIns="0" bIns="0" rtlCol="0">
            <a:noAutofit/>
          </a:bodyPr>
          <a:lstStyle>
            <a:lvl1pPr>
              <a:defRPr lang="en-US" sz="1950" dirty="0" smtClean="0"/>
            </a:lvl1pPr>
            <a:lvl2pPr>
              <a:defRPr lang="en-US" sz="1755" dirty="0" smtClean="0"/>
            </a:lvl2pPr>
            <a:lvl3pPr marL="419024" indent="-169393">
              <a:defRPr lang="en-US" sz="1560" dirty="0" smtClean="0"/>
            </a:lvl3pPr>
            <a:lvl4pPr marL="588416" indent="-124816">
              <a:defRPr lang="en-US" sz="1365" dirty="0" smtClean="0"/>
            </a:lvl4pPr>
            <a:lvl5pPr marL="775640" indent="-124816">
              <a:defRPr lang="en-CA"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2" name="Slide Number Placeholder 1"/>
          <p:cNvSpPr>
            <a:spLocks noGrp="1"/>
          </p:cNvSpPr>
          <p:nvPr>
            <p:ph type="sldNum" sz="quarter" idx="23"/>
          </p:nvPr>
        </p:nvSpPr>
        <p:spPr/>
        <p:txBody>
          <a:bodyPr/>
          <a:lstStyle/>
          <a:p>
            <a:r>
              <a:rPr lang="en-CA"/>
              <a:t>|  </a:t>
            </a:r>
            <a:fld id="{00E6A5BD-C011-4A45-AA3A-201790FB7F2B}" type="slidenum">
              <a:rPr lang="en-CA" smtClean="0"/>
              <a:pPr/>
              <a:t>‹#›</a:t>
            </a:fld>
            <a:endParaRPr lang="en-CA" dirty="0"/>
          </a:p>
        </p:txBody>
      </p:sp>
    </p:spTree>
    <p:extLst>
      <p:ext uri="{BB962C8B-B14F-4D97-AF65-F5344CB8AC3E}">
        <p14:creationId xmlns:p14="http://schemas.microsoft.com/office/powerpoint/2010/main" val="457766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Five Cont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82918" y="1629862"/>
            <a:ext cx="1881149" cy="204671"/>
          </a:xfrm>
        </p:spPr>
        <p:txBody>
          <a:bodyPr vert="horz" wrap="square" lIns="0" tIns="0" rIns="0" bIns="0" rtlCol="0" anchor="b" anchorCtr="0">
            <a:spAutoFit/>
          </a:bodyPr>
          <a:lstStyle>
            <a:lvl1pPr>
              <a:defRPr lang="en-US" sz="1365" b="1" dirty="0" smtClean="0">
                <a:solidFill>
                  <a:schemeClr val="accent1"/>
                </a:solidFill>
              </a:defRPr>
            </a:lvl1pPr>
          </a:lstStyle>
          <a:p>
            <a:pPr lvl="0"/>
            <a:r>
              <a:rPr lang="en-US" dirty="0"/>
              <a:t>Subtitle</a:t>
            </a:r>
          </a:p>
        </p:txBody>
      </p:sp>
      <p:sp>
        <p:nvSpPr>
          <p:cNvPr id="5" name="Text Placeholder 4"/>
          <p:cNvSpPr>
            <a:spLocks noGrp="1"/>
          </p:cNvSpPr>
          <p:nvPr>
            <p:ph type="body" sz="quarter" idx="3" hasCustomPrompt="1"/>
          </p:nvPr>
        </p:nvSpPr>
        <p:spPr>
          <a:xfrm>
            <a:off x="2742972" y="1629862"/>
            <a:ext cx="1881149" cy="204671"/>
          </a:xfrm>
        </p:spPr>
        <p:txBody>
          <a:bodyPr vert="horz" wrap="square" lIns="0" tIns="0" rIns="0" bIns="0" rtlCol="0" anchor="b" anchorCtr="0">
            <a:spAutoFit/>
          </a:bodyPr>
          <a:lstStyle>
            <a:lvl1pPr>
              <a:defRPr lang="en-US" sz="1365" b="1" dirty="0" smtClean="0">
                <a:solidFill>
                  <a:schemeClr val="accent1"/>
                </a:solidFill>
              </a:defRPr>
            </a:lvl1pPr>
          </a:lstStyle>
          <a:p>
            <a:pPr lvl="0"/>
            <a:r>
              <a:rPr lang="en-US" dirty="0"/>
              <a:t>Subtitle</a:t>
            </a:r>
          </a:p>
        </p:txBody>
      </p:sp>
      <p:sp>
        <p:nvSpPr>
          <p:cNvPr id="15" name="Content Placeholder 14"/>
          <p:cNvSpPr>
            <a:spLocks noGrp="1"/>
          </p:cNvSpPr>
          <p:nvPr>
            <p:ph sz="quarter" idx="13"/>
          </p:nvPr>
        </p:nvSpPr>
        <p:spPr>
          <a:xfrm>
            <a:off x="482918" y="2014983"/>
            <a:ext cx="1881149" cy="4102446"/>
          </a:xfrm>
        </p:spPr>
        <p:txBody>
          <a:bodyPr vert="horz" lIns="0" tIns="0" rIns="0" bIns="0" rtlCol="0">
            <a:noAutofit/>
          </a:bodyPr>
          <a:lstStyle>
            <a:lvl1pPr>
              <a:defRPr lang="en-US" sz="1560" dirty="0" smtClean="0"/>
            </a:lvl1pPr>
            <a:lvl2pPr marL="142646" indent="-115900">
              <a:defRPr lang="en-US" sz="1365" dirty="0" smtClean="0"/>
            </a:lvl2pPr>
            <a:lvl3pPr marL="329870" indent="-133731">
              <a:defRPr lang="en-US" sz="1170" dirty="0" smtClean="0"/>
            </a:lvl3pPr>
            <a:lvl4pPr marL="450414" indent="-112991">
              <a:defRPr lang="en-US" sz="1170" dirty="0" smtClean="0"/>
            </a:lvl4pPr>
            <a:lvl5pPr marL="609838" indent="-112991">
              <a:defRPr lang="en-CA" sz="1170"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0" name="Text Placeholder 9"/>
          <p:cNvSpPr>
            <a:spLocks noGrp="1"/>
          </p:cNvSpPr>
          <p:nvPr>
            <p:ph type="body" sz="quarter" idx="15" hasCustomPrompt="1"/>
          </p:nvPr>
        </p:nvSpPr>
        <p:spPr>
          <a:xfrm>
            <a:off x="5003026" y="1629862"/>
            <a:ext cx="1881149" cy="204671"/>
          </a:xfrm>
        </p:spPr>
        <p:txBody>
          <a:bodyPr vert="horz" wrap="square" lIns="0" tIns="0" rIns="0" bIns="0" rtlCol="0" anchor="b" anchorCtr="0">
            <a:spAutoFit/>
          </a:bodyPr>
          <a:lstStyle>
            <a:lvl1pPr>
              <a:defRPr lang="en-US" sz="1365" b="1" dirty="0" smtClean="0">
                <a:solidFill>
                  <a:schemeClr val="accent1"/>
                </a:solidFill>
              </a:defRPr>
            </a:lvl1pPr>
          </a:lstStyle>
          <a:p>
            <a:pPr lvl="0"/>
            <a:r>
              <a:rPr lang="en-US" dirty="0"/>
              <a:t>Subtitle</a:t>
            </a:r>
          </a:p>
        </p:txBody>
      </p:sp>
      <p:sp>
        <p:nvSpPr>
          <p:cNvPr id="14" name="Text Placeholder 13"/>
          <p:cNvSpPr>
            <a:spLocks noGrp="1"/>
          </p:cNvSpPr>
          <p:nvPr>
            <p:ph type="body" sz="quarter" idx="17" hasCustomPrompt="1"/>
          </p:nvPr>
        </p:nvSpPr>
        <p:spPr>
          <a:xfrm>
            <a:off x="7263079" y="1629862"/>
            <a:ext cx="1881149" cy="204671"/>
          </a:xfrm>
        </p:spPr>
        <p:txBody>
          <a:bodyPr vert="horz" wrap="square" lIns="0" tIns="0" rIns="0" bIns="0" rtlCol="0" anchor="b" anchorCtr="0">
            <a:spAutoFit/>
          </a:bodyPr>
          <a:lstStyle>
            <a:lvl1pPr>
              <a:defRPr lang="en-US" sz="1365" b="1" dirty="0" smtClean="0">
                <a:solidFill>
                  <a:schemeClr val="accent1"/>
                </a:solidFill>
              </a:defRPr>
            </a:lvl1pPr>
          </a:lstStyle>
          <a:p>
            <a:pPr lvl="0"/>
            <a:r>
              <a:rPr lang="en-US" dirty="0"/>
              <a:t>Subtitle</a:t>
            </a:r>
          </a:p>
        </p:txBody>
      </p:sp>
      <p:cxnSp>
        <p:nvCxnSpPr>
          <p:cNvPr id="26" name="Straight Connector 25"/>
          <p:cNvCxnSpPr>
            <a:cxnSpLocks/>
          </p:cNvCxnSpPr>
          <p:nvPr/>
        </p:nvCxnSpPr>
        <p:spPr>
          <a:xfrm>
            <a:off x="2742971" y="1908811"/>
            <a:ext cx="187223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cxnSpLocks/>
          </p:cNvCxnSpPr>
          <p:nvPr/>
        </p:nvCxnSpPr>
        <p:spPr>
          <a:xfrm>
            <a:off x="5003025" y="1908811"/>
            <a:ext cx="187223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cxnSpLocks/>
          </p:cNvCxnSpPr>
          <p:nvPr/>
        </p:nvCxnSpPr>
        <p:spPr>
          <a:xfrm>
            <a:off x="7263079" y="1908811"/>
            <a:ext cx="187223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p:cNvCxnSpPr>
          <p:nvPr/>
        </p:nvCxnSpPr>
        <p:spPr>
          <a:xfrm>
            <a:off x="482918" y="1908811"/>
            <a:ext cx="187223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6" name="Text Placeholder 13"/>
          <p:cNvSpPr>
            <a:spLocks noGrp="1"/>
          </p:cNvSpPr>
          <p:nvPr>
            <p:ph type="body" sz="quarter" idx="20" hasCustomPrompt="1"/>
          </p:nvPr>
        </p:nvSpPr>
        <p:spPr>
          <a:xfrm>
            <a:off x="9523133" y="1629862"/>
            <a:ext cx="1881149" cy="204671"/>
          </a:xfrm>
        </p:spPr>
        <p:txBody>
          <a:bodyPr vert="horz" wrap="square" lIns="0" tIns="0" rIns="0" bIns="0" rtlCol="0" anchor="b" anchorCtr="0">
            <a:spAutoFit/>
          </a:bodyPr>
          <a:lstStyle>
            <a:lvl1pPr>
              <a:defRPr lang="en-US" sz="1365" b="1" dirty="0" smtClean="0">
                <a:solidFill>
                  <a:schemeClr val="accent1"/>
                </a:solidFill>
              </a:defRPr>
            </a:lvl1pPr>
          </a:lstStyle>
          <a:p>
            <a:pPr lvl="0"/>
            <a:r>
              <a:rPr lang="en-US" dirty="0"/>
              <a:t>Subtitle</a:t>
            </a:r>
          </a:p>
        </p:txBody>
      </p:sp>
      <p:cxnSp>
        <p:nvCxnSpPr>
          <p:cNvPr id="48" name="Straight Connector 47"/>
          <p:cNvCxnSpPr>
            <a:cxnSpLocks/>
          </p:cNvCxnSpPr>
          <p:nvPr/>
        </p:nvCxnSpPr>
        <p:spPr>
          <a:xfrm>
            <a:off x="9523133" y="1908811"/>
            <a:ext cx="187223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hasCustomPrompt="1"/>
          </p:nvPr>
        </p:nvSpPr>
        <p:spPr>
          <a:xfrm>
            <a:off x="482918" y="509833"/>
            <a:ext cx="10921365" cy="914400"/>
          </a:xfrm>
        </p:spPr>
        <p:txBody>
          <a:bodyPr/>
          <a:lstStyle>
            <a:lvl1pPr>
              <a:defRPr>
                <a:solidFill>
                  <a:schemeClr val="tx1"/>
                </a:solidFill>
              </a:defRPr>
            </a:lvl1pPr>
          </a:lstStyle>
          <a:p>
            <a:r>
              <a:rPr lang="en-US" dirty="0"/>
              <a:t>Five content layout</a:t>
            </a:r>
          </a:p>
        </p:txBody>
      </p:sp>
      <p:sp>
        <p:nvSpPr>
          <p:cNvPr id="45" name="Content Placeholder 14"/>
          <p:cNvSpPr>
            <a:spLocks noGrp="1"/>
          </p:cNvSpPr>
          <p:nvPr>
            <p:ph sz="quarter" idx="23"/>
          </p:nvPr>
        </p:nvSpPr>
        <p:spPr>
          <a:xfrm>
            <a:off x="2742972" y="2014983"/>
            <a:ext cx="1881149" cy="4102446"/>
          </a:xfrm>
        </p:spPr>
        <p:txBody>
          <a:bodyPr vert="horz" lIns="0" tIns="0" rIns="0" bIns="0" rtlCol="0">
            <a:noAutofit/>
          </a:bodyPr>
          <a:lstStyle>
            <a:lvl1pPr>
              <a:defRPr lang="en-US" sz="1560" dirty="0" smtClean="0"/>
            </a:lvl1pPr>
            <a:lvl2pPr marL="142646" indent="-115900">
              <a:defRPr lang="en-US" sz="1365" dirty="0" smtClean="0"/>
            </a:lvl2pPr>
            <a:lvl3pPr marL="329870" indent="-133731">
              <a:defRPr lang="en-US" sz="1170" dirty="0" smtClean="0"/>
            </a:lvl3pPr>
            <a:lvl4pPr marL="450414" indent="-112991">
              <a:defRPr lang="en-US" sz="1170" dirty="0" smtClean="0"/>
            </a:lvl4pPr>
            <a:lvl5pPr marL="609838" indent="-112991">
              <a:defRPr lang="en-CA" sz="1170"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9" name="Content Placeholder 14"/>
          <p:cNvSpPr>
            <a:spLocks noGrp="1"/>
          </p:cNvSpPr>
          <p:nvPr>
            <p:ph sz="quarter" idx="24"/>
          </p:nvPr>
        </p:nvSpPr>
        <p:spPr>
          <a:xfrm>
            <a:off x="5003026" y="2014983"/>
            <a:ext cx="1881149" cy="4102446"/>
          </a:xfrm>
        </p:spPr>
        <p:txBody>
          <a:bodyPr vert="horz" lIns="0" tIns="0" rIns="0" bIns="0" rtlCol="0">
            <a:noAutofit/>
          </a:bodyPr>
          <a:lstStyle>
            <a:lvl1pPr>
              <a:defRPr lang="en-US" sz="1560" dirty="0" smtClean="0"/>
            </a:lvl1pPr>
            <a:lvl2pPr marL="142646" indent="-115900">
              <a:defRPr lang="en-US" sz="1365" dirty="0" smtClean="0"/>
            </a:lvl2pPr>
            <a:lvl3pPr marL="329870" indent="-133731">
              <a:defRPr lang="en-US" sz="1170" dirty="0" smtClean="0"/>
            </a:lvl3pPr>
            <a:lvl4pPr marL="450414" indent="-112991">
              <a:defRPr lang="en-US" sz="1170" dirty="0" smtClean="0"/>
            </a:lvl4pPr>
            <a:lvl5pPr marL="609838" indent="-112991">
              <a:defRPr lang="en-CA" sz="1170"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0" name="Content Placeholder 14"/>
          <p:cNvSpPr>
            <a:spLocks noGrp="1"/>
          </p:cNvSpPr>
          <p:nvPr>
            <p:ph sz="quarter" idx="25"/>
          </p:nvPr>
        </p:nvSpPr>
        <p:spPr>
          <a:xfrm>
            <a:off x="7263079" y="2014983"/>
            <a:ext cx="1881149" cy="4102446"/>
          </a:xfrm>
        </p:spPr>
        <p:txBody>
          <a:bodyPr vert="horz" lIns="0" tIns="0" rIns="0" bIns="0" rtlCol="0">
            <a:noAutofit/>
          </a:bodyPr>
          <a:lstStyle>
            <a:lvl1pPr>
              <a:defRPr lang="en-US" sz="1560" dirty="0" smtClean="0"/>
            </a:lvl1pPr>
            <a:lvl2pPr marL="142646" indent="-115900">
              <a:defRPr lang="en-US" sz="1365" dirty="0" smtClean="0"/>
            </a:lvl2pPr>
            <a:lvl3pPr marL="329870" indent="-133731">
              <a:defRPr lang="en-US" sz="1170" dirty="0" smtClean="0"/>
            </a:lvl3pPr>
            <a:lvl4pPr marL="450414" indent="-112991">
              <a:defRPr lang="en-US" sz="1170" dirty="0" smtClean="0"/>
            </a:lvl4pPr>
            <a:lvl5pPr marL="609838" indent="-112991">
              <a:defRPr lang="en-CA" sz="1170"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1" name="Content Placeholder 14"/>
          <p:cNvSpPr>
            <a:spLocks noGrp="1"/>
          </p:cNvSpPr>
          <p:nvPr>
            <p:ph sz="quarter" idx="26"/>
          </p:nvPr>
        </p:nvSpPr>
        <p:spPr>
          <a:xfrm>
            <a:off x="9523133" y="2014983"/>
            <a:ext cx="1881149" cy="4102446"/>
          </a:xfrm>
        </p:spPr>
        <p:txBody>
          <a:bodyPr vert="horz" lIns="0" tIns="0" rIns="0" bIns="0" rtlCol="0">
            <a:noAutofit/>
          </a:bodyPr>
          <a:lstStyle>
            <a:lvl1pPr>
              <a:defRPr lang="en-US" sz="1560" dirty="0" smtClean="0"/>
            </a:lvl1pPr>
            <a:lvl2pPr marL="142646" indent="-115900">
              <a:defRPr lang="en-US" sz="1365" dirty="0" smtClean="0"/>
            </a:lvl2pPr>
            <a:lvl3pPr marL="329870" indent="-133731">
              <a:defRPr lang="en-US" sz="1170" dirty="0" smtClean="0"/>
            </a:lvl3pPr>
            <a:lvl4pPr marL="450414" indent="-112991">
              <a:defRPr lang="en-US" sz="1170" dirty="0" smtClean="0"/>
            </a:lvl4pPr>
            <a:lvl5pPr marL="609838" indent="-112991">
              <a:defRPr lang="en-CA" sz="1170"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2" name="Slide Number Placeholder 1"/>
          <p:cNvSpPr>
            <a:spLocks noGrp="1"/>
          </p:cNvSpPr>
          <p:nvPr>
            <p:ph type="sldNum" sz="quarter" idx="27"/>
          </p:nvPr>
        </p:nvSpPr>
        <p:spPr/>
        <p:txBody>
          <a:bodyPr/>
          <a:lstStyle/>
          <a:p>
            <a:r>
              <a:rPr lang="en-CA"/>
              <a:t>|  </a:t>
            </a:r>
            <a:fld id="{00E6A5BD-C011-4A45-AA3A-201790FB7F2B}" type="slidenum">
              <a:rPr lang="en-CA" smtClean="0"/>
              <a:pPr/>
              <a:t>‹#›</a:t>
            </a:fld>
            <a:endParaRPr lang="en-CA" dirty="0"/>
          </a:p>
        </p:txBody>
      </p:sp>
    </p:spTree>
    <p:extLst>
      <p:ext uri="{BB962C8B-B14F-4D97-AF65-F5344CB8AC3E}">
        <p14:creationId xmlns:p14="http://schemas.microsoft.com/office/powerpoint/2010/main" val="3778927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Title 1">
    <p:spTree>
      <p:nvGrpSpPr>
        <p:cNvPr id="1" name=""/>
        <p:cNvGrpSpPr/>
        <p:nvPr/>
      </p:nvGrpSpPr>
      <p:grpSpPr>
        <a:xfrm>
          <a:off x="0" y="0"/>
          <a:ext cx="0" cy="0"/>
          <a:chOff x="0" y="0"/>
          <a:chExt cx="0" cy="0"/>
        </a:xfrm>
      </p:grpSpPr>
      <p:sp>
        <p:nvSpPr>
          <p:cNvPr id="16" name="Title 15"/>
          <p:cNvSpPr>
            <a:spLocks noGrp="1"/>
          </p:cNvSpPr>
          <p:nvPr>
            <p:ph type="title" hasCustomPrompt="1"/>
          </p:nvPr>
        </p:nvSpPr>
        <p:spPr>
          <a:xfrm>
            <a:off x="482918" y="4114800"/>
            <a:ext cx="10921365" cy="914400"/>
          </a:xfrm>
        </p:spPr>
        <p:txBody>
          <a:bodyPr/>
          <a:lstStyle>
            <a:lvl1pPr>
              <a:defRPr sz="4680" baseline="0"/>
            </a:lvl1pPr>
          </a:lstStyle>
          <a:p>
            <a:r>
              <a:rPr lang="en-US" dirty="0"/>
              <a:t>Section title 1 layout</a:t>
            </a:r>
          </a:p>
        </p:txBody>
      </p:sp>
      <p:sp>
        <p:nvSpPr>
          <p:cNvPr id="20" name="Slide Number Placeholder 19"/>
          <p:cNvSpPr>
            <a:spLocks noGrp="1"/>
          </p:cNvSpPr>
          <p:nvPr>
            <p:ph type="sldNum" sz="quarter" idx="10"/>
          </p:nvPr>
        </p:nvSpPr>
        <p:spPr/>
        <p:txBody>
          <a:bodyPr/>
          <a:lstStyle>
            <a:lvl1pPr>
              <a:defRPr>
                <a:solidFill>
                  <a:schemeClr val="accent1"/>
                </a:solidFill>
              </a:defRPr>
            </a:lvl1pPr>
          </a:lstStyle>
          <a:p>
            <a:r>
              <a:rPr lang="en-CA" dirty="0"/>
              <a:t>|  </a:t>
            </a:r>
            <a:fld id="{00E6A5BD-C011-4A45-AA3A-201790FB7F2B}" type="slidenum">
              <a:rPr lang="en-CA" smtClean="0"/>
              <a:pPr/>
              <a:t>‹#›</a:t>
            </a:fld>
            <a:endParaRPr lang="en-CA" dirty="0"/>
          </a:p>
        </p:txBody>
      </p:sp>
      <p:sp>
        <p:nvSpPr>
          <p:cNvPr id="22" name="Picture Placeholder 21"/>
          <p:cNvSpPr>
            <a:spLocks noGrp="1"/>
          </p:cNvSpPr>
          <p:nvPr>
            <p:ph type="pic" sz="quarter" idx="11"/>
          </p:nvPr>
        </p:nvSpPr>
        <p:spPr>
          <a:xfrm>
            <a:off x="0" y="0"/>
            <a:ext cx="11887200" cy="3437681"/>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 name="connsiteX4" fmla="*/ 0 w 12192000"/>
              <a:gd name="connsiteY4" fmla="*/ 0 h 3429000"/>
              <a:gd name="connsiteX0" fmla="*/ 0 w 12192000"/>
              <a:gd name="connsiteY0" fmla="*/ 0 h 3437681"/>
              <a:gd name="connsiteX1" fmla="*/ 12192000 w 12192000"/>
              <a:gd name="connsiteY1" fmla="*/ 0 h 3437681"/>
              <a:gd name="connsiteX2" fmla="*/ 12192000 w 12192000"/>
              <a:gd name="connsiteY2" fmla="*/ 3429000 h 3437681"/>
              <a:gd name="connsiteX3" fmla="*/ 7743463 w 12192000"/>
              <a:gd name="connsiteY3" fmla="*/ 3437681 h 3437681"/>
              <a:gd name="connsiteX4" fmla="*/ 0 w 12192000"/>
              <a:gd name="connsiteY4" fmla="*/ 3429000 h 3437681"/>
              <a:gd name="connsiteX5" fmla="*/ 0 w 12192000"/>
              <a:gd name="connsiteY5" fmla="*/ 0 h 3437681"/>
              <a:gd name="connsiteX0" fmla="*/ 0 w 12192000"/>
              <a:gd name="connsiteY0" fmla="*/ 0 h 3437681"/>
              <a:gd name="connsiteX1" fmla="*/ 12192000 w 12192000"/>
              <a:gd name="connsiteY1" fmla="*/ 0 h 3437681"/>
              <a:gd name="connsiteX2" fmla="*/ 12192000 w 12192000"/>
              <a:gd name="connsiteY2" fmla="*/ 3429000 h 3437681"/>
              <a:gd name="connsiteX3" fmla="*/ 7743463 w 12192000"/>
              <a:gd name="connsiteY3" fmla="*/ 3437681 h 3437681"/>
              <a:gd name="connsiteX4" fmla="*/ 0 w 12192000"/>
              <a:gd name="connsiteY4" fmla="*/ 1820119 h 3437681"/>
              <a:gd name="connsiteX5" fmla="*/ 0 w 12192000"/>
              <a:gd name="connsiteY5" fmla="*/ 0 h 3437681"/>
              <a:gd name="connsiteX0" fmla="*/ 0 w 12192000"/>
              <a:gd name="connsiteY0" fmla="*/ 0 h 3437681"/>
              <a:gd name="connsiteX1" fmla="*/ 12192000 w 12192000"/>
              <a:gd name="connsiteY1" fmla="*/ 0 h 3437681"/>
              <a:gd name="connsiteX2" fmla="*/ 12192000 w 12192000"/>
              <a:gd name="connsiteY2" fmla="*/ 3429000 h 3437681"/>
              <a:gd name="connsiteX3" fmla="*/ 9097701 w 12192000"/>
              <a:gd name="connsiteY3" fmla="*/ 3437681 h 3437681"/>
              <a:gd name="connsiteX4" fmla="*/ 0 w 12192000"/>
              <a:gd name="connsiteY4" fmla="*/ 1820119 h 3437681"/>
              <a:gd name="connsiteX5" fmla="*/ 0 w 12192000"/>
              <a:gd name="connsiteY5" fmla="*/ 0 h 3437681"/>
              <a:gd name="connsiteX0" fmla="*/ 0 w 12192000"/>
              <a:gd name="connsiteY0" fmla="*/ 0 h 3437681"/>
              <a:gd name="connsiteX1" fmla="*/ 12192000 w 12192000"/>
              <a:gd name="connsiteY1" fmla="*/ 0 h 3437681"/>
              <a:gd name="connsiteX2" fmla="*/ 12192000 w 12192000"/>
              <a:gd name="connsiteY2" fmla="*/ 1831693 h 3437681"/>
              <a:gd name="connsiteX3" fmla="*/ 9097701 w 12192000"/>
              <a:gd name="connsiteY3" fmla="*/ 3437681 h 3437681"/>
              <a:gd name="connsiteX4" fmla="*/ 0 w 12192000"/>
              <a:gd name="connsiteY4" fmla="*/ 1820119 h 3437681"/>
              <a:gd name="connsiteX5" fmla="*/ 0 w 12192000"/>
              <a:gd name="connsiteY5" fmla="*/ 0 h 3437681"/>
              <a:gd name="connsiteX0" fmla="*/ 0 w 12192000"/>
              <a:gd name="connsiteY0" fmla="*/ 0 h 3437681"/>
              <a:gd name="connsiteX1" fmla="*/ 12192000 w 12192000"/>
              <a:gd name="connsiteY1" fmla="*/ 0 h 3437681"/>
              <a:gd name="connsiteX2" fmla="*/ 12192000 w 12192000"/>
              <a:gd name="connsiteY2" fmla="*/ 1831693 h 3437681"/>
              <a:gd name="connsiteX3" fmla="*/ 9097701 w 12192000"/>
              <a:gd name="connsiteY3" fmla="*/ 3437681 h 3437681"/>
              <a:gd name="connsiteX4" fmla="*/ 0 w 12192000"/>
              <a:gd name="connsiteY4" fmla="*/ 2306256 h 3437681"/>
              <a:gd name="connsiteX5" fmla="*/ 0 w 12192000"/>
              <a:gd name="connsiteY5" fmla="*/ 0 h 343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437681">
                <a:moveTo>
                  <a:pt x="0" y="0"/>
                </a:moveTo>
                <a:lnTo>
                  <a:pt x="12192000" y="0"/>
                </a:lnTo>
                <a:lnTo>
                  <a:pt x="12192000" y="1831693"/>
                </a:lnTo>
                <a:lnTo>
                  <a:pt x="9097701" y="3437681"/>
                </a:lnTo>
                <a:lnTo>
                  <a:pt x="0" y="2306256"/>
                </a:lnTo>
                <a:lnTo>
                  <a:pt x="0" y="0"/>
                </a:lnTo>
                <a:close/>
              </a:path>
            </a:pathLst>
          </a:custGeom>
          <a:solidFill>
            <a:schemeClr val="bg2"/>
          </a:solidFill>
          <a:ln>
            <a:noFill/>
          </a:ln>
        </p:spPr>
        <p:txBody>
          <a:bodyPr/>
          <a:lstStyle/>
          <a:p>
            <a:r>
              <a:rPr lang="en-US"/>
              <a:t>Drag picture to placeholder or click icon to add</a:t>
            </a:r>
          </a:p>
        </p:txBody>
      </p:sp>
      <p:sp>
        <p:nvSpPr>
          <p:cNvPr id="25" name="Freeform 24"/>
          <p:cNvSpPr>
            <a:spLocks noChangeAspect="1" noChangeArrowheads="1"/>
          </p:cNvSpPr>
          <p:nvPr userDrawn="1"/>
        </p:nvSpPr>
        <p:spPr bwMode="auto">
          <a:xfrm>
            <a:off x="482918" y="6363882"/>
            <a:ext cx="1292495" cy="320040"/>
          </a:xfrm>
          <a:custGeom>
            <a:avLst/>
            <a:gdLst>
              <a:gd name="connsiteX0" fmla="*/ 617180 w 6186130"/>
              <a:gd name="connsiteY0" fmla="*/ 798513 h 1493479"/>
              <a:gd name="connsiteX1" fmla="*/ 460944 w 6186130"/>
              <a:gd name="connsiteY1" fmla="*/ 1077556 h 1493479"/>
              <a:gd name="connsiteX2" fmla="*/ 404813 w 6186130"/>
              <a:gd name="connsiteY2" fmla="*/ 1021819 h 1493479"/>
              <a:gd name="connsiteX3" fmla="*/ 617180 w 6186130"/>
              <a:gd name="connsiteY3" fmla="*/ 798513 h 1493479"/>
              <a:gd name="connsiteX4" fmla="*/ 5241925 w 6186130"/>
              <a:gd name="connsiteY4" fmla="*/ 675084 h 1493479"/>
              <a:gd name="connsiteX5" fmla="*/ 5141097 w 6186130"/>
              <a:gd name="connsiteY5" fmla="*/ 786660 h 1493479"/>
              <a:gd name="connsiteX6" fmla="*/ 5342753 w 6186130"/>
              <a:gd name="connsiteY6" fmla="*/ 786660 h 1493479"/>
              <a:gd name="connsiteX7" fmla="*/ 5241925 w 6186130"/>
              <a:gd name="connsiteY7" fmla="*/ 675084 h 1493479"/>
              <a:gd name="connsiteX8" fmla="*/ 3530600 w 6186130"/>
              <a:gd name="connsiteY8" fmla="*/ 675084 h 1493479"/>
              <a:gd name="connsiteX9" fmla="*/ 3440896 w 6186130"/>
              <a:gd name="connsiteY9" fmla="*/ 786660 h 1493479"/>
              <a:gd name="connsiteX10" fmla="*/ 3631428 w 6186130"/>
              <a:gd name="connsiteY10" fmla="*/ 786660 h 1493479"/>
              <a:gd name="connsiteX11" fmla="*/ 3530600 w 6186130"/>
              <a:gd name="connsiteY11" fmla="*/ 675084 h 1493479"/>
              <a:gd name="connsiteX12" fmla="*/ 4466008 w 6186130"/>
              <a:gd name="connsiteY12" fmla="*/ 641351 h 1493479"/>
              <a:gd name="connsiteX13" fmla="*/ 4499382 w 6186130"/>
              <a:gd name="connsiteY13" fmla="*/ 641351 h 1493479"/>
              <a:gd name="connsiteX14" fmla="*/ 4510866 w 6186130"/>
              <a:gd name="connsiteY14" fmla="*/ 652473 h 1493479"/>
              <a:gd name="connsiteX15" fmla="*/ 4510866 w 6186130"/>
              <a:gd name="connsiteY15" fmla="*/ 865227 h 1493479"/>
              <a:gd name="connsiteX16" fmla="*/ 4589098 w 6186130"/>
              <a:gd name="connsiteY16" fmla="*/ 954921 h 1493479"/>
              <a:gd name="connsiteX17" fmla="*/ 4678813 w 6186130"/>
              <a:gd name="connsiteY17" fmla="*/ 910074 h 1493479"/>
              <a:gd name="connsiteX18" fmla="*/ 4678813 w 6186130"/>
              <a:gd name="connsiteY18" fmla="*/ 652473 h 1493479"/>
              <a:gd name="connsiteX19" fmla="*/ 4690296 w 6186130"/>
              <a:gd name="connsiteY19" fmla="*/ 641351 h 1493479"/>
              <a:gd name="connsiteX20" fmla="*/ 4723670 w 6186130"/>
              <a:gd name="connsiteY20" fmla="*/ 641351 h 1493479"/>
              <a:gd name="connsiteX21" fmla="*/ 4735154 w 6186130"/>
              <a:gd name="connsiteY21" fmla="*/ 652473 h 1493479"/>
              <a:gd name="connsiteX22" fmla="*/ 4735154 w 6186130"/>
              <a:gd name="connsiteY22" fmla="*/ 977523 h 1493479"/>
              <a:gd name="connsiteX23" fmla="*/ 4723670 w 6186130"/>
              <a:gd name="connsiteY23" fmla="*/ 999767 h 1493479"/>
              <a:gd name="connsiteX24" fmla="*/ 4701421 w 6186130"/>
              <a:gd name="connsiteY24" fmla="*/ 999767 h 1493479"/>
              <a:gd name="connsiteX25" fmla="*/ 4678813 w 6186130"/>
              <a:gd name="connsiteY25" fmla="*/ 977523 h 1493479"/>
              <a:gd name="connsiteX26" fmla="*/ 4678813 w 6186130"/>
              <a:gd name="connsiteY26" fmla="*/ 954921 h 1493479"/>
              <a:gd name="connsiteX27" fmla="*/ 4577973 w 6186130"/>
              <a:gd name="connsiteY27" fmla="*/ 999767 h 1493479"/>
              <a:gd name="connsiteX28" fmla="*/ 4454525 w 6186130"/>
              <a:gd name="connsiteY28" fmla="*/ 865227 h 1493479"/>
              <a:gd name="connsiteX29" fmla="*/ 4454525 w 6186130"/>
              <a:gd name="connsiteY29" fmla="*/ 652473 h 1493479"/>
              <a:gd name="connsiteX30" fmla="*/ 4466008 w 6186130"/>
              <a:gd name="connsiteY30" fmla="*/ 641351 h 1493479"/>
              <a:gd name="connsiteX31" fmla="*/ 5588935 w 6186130"/>
              <a:gd name="connsiteY31" fmla="*/ 630238 h 1493479"/>
              <a:gd name="connsiteX32" fmla="*/ 5700394 w 6186130"/>
              <a:gd name="connsiteY32" fmla="*/ 663962 h 1493479"/>
              <a:gd name="connsiteX33" fmla="*/ 5700394 w 6186130"/>
              <a:gd name="connsiteY33" fmla="*/ 675084 h 1493479"/>
              <a:gd name="connsiteX34" fmla="*/ 5689320 w 6186130"/>
              <a:gd name="connsiteY34" fmla="*/ 697328 h 1493479"/>
              <a:gd name="connsiteX35" fmla="*/ 5666813 w 6186130"/>
              <a:gd name="connsiteY35" fmla="*/ 697328 h 1493479"/>
              <a:gd name="connsiteX36" fmla="*/ 5588935 w 6186130"/>
              <a:gd name="connsiteY36" fmla="*/ 675084 h 1493479"/>
              <a:gd name="connsiteX37" fmla="*/ 5510699 w 6186130"/>
              <a:gd name="connsiteY37" fmla="*/ 731052 h 1493479"/>
              <a:gd name="connsiteX38" fmla="*/ 5588935 w 6186130"/>
              <a:gd name="connsiteY38" fmla="*/ 786660 h 1493479"/>
              <a:gd name="connsiteX39" fmla="*/ 5711469 w 6186130"/>
              <a:gd name="connsiteY39" fmla="*/ 898954 h 1493479"/>
              <a:gd name="connsiteX40" fmla="*/ 5577503 w 6186130"/>
              <a:gd name="connsiteY40" fmla="*/ 999767 h 1493479"/>
              <a:gd name="connsiteX41" fmla="*/ 5454969 w 6186130"/>
              <a:gd name="connsiteY41" fmla="*/ 966043 h 1493479"/>
              <a:gd name="connsiteX42" fmla="*/ 5443538 w 6186130"/>
              <a:gd name="connsiteY42" fmla="*/ 943800 h 1493479"/>
              <a:gd name="connsiteX43" fmla="*/ 5466044 w 6186130"/>
              <a:gd name="connsiteY43" fmla="*/ 921198 h 1493479"/>
              <a:gd name="connsiteX44" fmla="*/ 5477118 w 6186130"/>
              <a:gd name="connsiteY44" fmla="*/ 921198 h 1493479"/>
              <a:gd name="connsiteX45" fmla="*/ 5577503 w 6186130"/>
              <a:gd name="connsiteY45" fmla="*/ 954922 h 1493479"/>
              <a:gd name="connsiteX46" fmla="*/ 5655739 w 6186130"/>
              <a:gd name="connsiteY46" fmla="*/ 898954 h 1493479"/>
              <a:gd name="connsiteX47" fmla="*/ 5566429 w 6186130"/>
              <a:gd name="connsiteY47" fmla="*/ 842987 h 1493479"/>
              <a:gd name="connsiteX48" fmla="*/ 5454969 w 6186130"/>
              <a:gd name="connsiteY48" fmla="*/ 731052 h 1493479"/>
              <a:gd name="connsiteX49" fmla="*/ 5588935 w 6186130"/>
              <a:gd name="connsiteY49" fmla="*/ 630238 h 1493479"/>
              <a:gd name="connsiteX50" fmla="*/ 5241925 w 6186130"/>
              <a:gd name="connsiteY50" fmla="*/ 630238 h 1493479"/>
              <a:gd name="connsiteX51" fmla="*/ 5398729 w 6186130"/>
              <a:gd name="connsiteY51" fmla="*/ 809263 h 1493479"/>
              <a:gd name="connsiteX52" fmla="*/ 5398729 w 6186130"/>
              <a:gd name="connsiteY52" fmla="*/ 820384 h 1493479"/>
              <a:gd name="connsiteX53" fmla="*/ 5387606 w 6186130"/>
              <a:gd name="connsiteY53" fmla="*/ 831506 h 1493479"/>
              <a:gd name="connsiteX54" fmla="*/ 5141097 w 6186130"/>
              <a:gd name="connsiteY54" fmla="*/ 831506 h 1493479"/>
              <a:gd name="connsiteX55" fmla="*/ 5253049 w 6186130"/>
              <a:gd name="connsiteY55" fmla="*/ 954922 h 1493479"/>
              <a:gd name="connsiteX56" fmla="*/ 5342753 w 6186130"/>
              <a:gd name="connsiteY56" fmla="*/ 932678 h 1493479"/>
              <a:gd name="connsiteX57" fmla="*/ 5353877 w 6186130"/>
              <a:gd name="connsiteY57" fmla="*/ 932678 h 1493479"/>
              <a:gd name="connsiteX58" fmla="*/ 5365359 w 6186130"/>
              <a:gd name="connsiteY58" fmla="*/ 943800 h 1493479"/>
              <a:gd name="connsiteX59" fmla="*/ 5365359 w 6186130"/>
              <a:gd name="connsiteY59" fmla="*/ 966043 h 1493479"/>
              <a:gd name="connsiteX60" fmla="*/ 5253049 w 6186130"/>
              <a:gd name="connsiteY60" fmla="*/ 999767 h 1493479"/>
              <a:gd name="connsiteX61" fmla="*/ 5084763 w 6186130"/>
              <a:gd name="connsiteY61" fmla="*/ 820384 h 1493479"/>
              <a:gd name="connsiteX62" fmla="*/ 5241925 w 6186130"/>
              <a:gd name="connsiteY62" fmla="*/ 630238 h 1493479"/>
              <a:gd name="connsiteX63" fmla="*/ 5004797 w 6186130"/>
              <a:gd name="connsiteY63" fmla="*/ 630238 h 1493479"/>
              <a:gd name="connsiteX64" fmla="*/ 5038041 w 6186130"/>
              <a:gd name="connsiteY64" fmla="*/ 630238 h 1493479"/>
              <a:gd name="connsiteX65" fmla="*/ 5049480 w 6186130"/>
              <a:gd name="connsiteY65" fmla="*/ 652482 h 1493479"/>
              <a:gd name="connsiteX66" fmla="*/ 5038041 w 6186130"/>
              <a:gd name="connsiteY66" fmla="*/ 675084 h 1493479"/>
              <a:gd name="connsiteX67" fmla="*/ 5026960 w 6186130"/>
              <a:gd name="connsiteY67" fmla="*/ 686206 h 1493479"/>
              <a:gd name="connsiteX68" fmla="*/ 4993358 w 6186130"/>
              <a:gd name="connsiteY68" fmla="*/ 686206 h 1493479"/>
              <a:gd name="connsiteX69" fmla="*/ 4915429 w 6186130"/>
              <a:gd name="connsiteY69" fmla="*/ 731052 h 1493479"/>
              <a:gd name="connsiteX70" fmla="*/ 4915429 w 6186130"/>
              <a:gd name="connsiteY70" fmla="*/ 977524 h 1493479"/>
              <a:gd name="connsiteX71" fmla="*/ 4892908 w 6186130"/>
              <a:gd name="connsiteY71" fmla="*/ 999767 h 1493479"/>
              <a:gd name="connsiteX72" fmla="*/ 4870745 w 6186130"/>
              <a:gd name="connsiteY72" fmla="*/ 999767 h 1493479"/>
              <a:gd name="connsiteX73" fmla="*/ 4848225 w 6186130"/>
              <a:gd name="connsiteY73" fmla="*/ 977524 h 1493479"/>
              <a:gd name="connsiteX74" fmla="*/ 4848225 w 6186130"/>
              <a:gd name="connsiteY74" fmla="*/ 652482 h 1493479"/>
              <a:gd name="connsiteX75" fmla="*/ 4870745 w 6186130"/>
              <a:gd name="connsiteY75" fmla="*/ 641360 h 1493479"/>
              <a:gd name="connsiteX76" fmla="*/ 4892908 w 6186130"/>
              <a:gd name="connsiteY76" fmla="*/ 641360 h 1493479"/>
              <a:gd name="connsiteX77" fmla="*/ 4903990 w 6186130"/>
              <a:gd name="connsiteY77" fmla="*/ 652482 h 1493479"/>
              <a:gd name="connsiteX78" fmla="*/ 4903990 w 6186130"/>
              <a:gd name="connsiteY78" fmla="*/ 686206 h 1493479"/>
              <a:gd name="connsiteX79" fmla="*/ 5004797 w 6186130"/>
              <a:gd name="connsiteY79" fmla="*/ 630238 h 1493479"/>
              <a:gd name="connsiteX80" fmla="*/ 3946548 w 6186130"/>
              <a:gd name="connsiteY80" fmla="*/ 630238 h 1493479"/>
              <a:gd name="connsiteX81" fmla="*/ 4069991 w 6186130"/>
              <a:gd name="connsiteY81" fmla="*/ 764417 h 1493479"/>
              <a:gd name="connsiteX82" fmla="*/ 4069991 w 6186130"/>
              <a:gd name="connsiteY82" fmla="*/ 977524 h 1493479"/>
              <a:gd name="connsiteX83" fmla="*/ 4058867 w 6186130"/>
              <a:gd name="connsiteY83" fmla="*/ 999767 h 1493479"/>
              <a:gd name="connsiteX84" fmla="*/ 4025135 w 6186130"/>
              <a:gd name="connsiteY84" fmla="*/ 999767 h 1493479"/>
              <a:gd name="connsiteX85" fmla="*/ 4014011 w 6186130"/>
              <a:gd name="connsiteY85" fmla="*/ 977524 h 1493479"/>
              <a:gd name="connsiteX86" fmla="*/ 4014011 w 6186130"/>
              <a:gd name="connsiteY86" fmla="*/ 775539 h 1493479"/>
              <a:gd name="connsiteX87" fmla="*/ 3935424 w 6186130"/>
              <a:gd name="connsiteY87" fmla="*/ 675084 h 1493479"/>
              <a:gd name="connsiteX88" fmla="*/ 3845713 w 6186130"/>
              <a:gd name="connsiteY88" fmla="*/ 731052 h 1493479"/>
              <a:gd name="connsiteX89" fmla="*/ 3845713 w 6186130"/>
              <a:gd name="connsiteY89" fmla="*/ 977524 h 1493479"/>
              <a:gd name="connsiteX90" fmla="*/ 3823105 w 6186130"/>
              <a:gd name="connsiteY90" fmla="*/ 999767 h 1493479"/>
              <a:gd name="connsiteX91" fmla="*/ 3800857 w 6186130"/>
              <a:gd name="connsiteY91" fmla="*/ 999767 h 1493479"/>
              <a:gd name="connsiteX92" fmla="*/ 3778250 w 6186130"/>
              <a:gd name="connsiteY92" fmla="*/ 977524 h 1493479"/>
              <a:gd name="connsiteX93" fmla="*/ 3778250 w 6186130"/>
              <a:gd name="connsiteY93" fmla="*/ 652482 h 1493479"/>
              <a:gd name="connsiteX94" fmla="*/ 3800857 w 6186130"/>
              <a:gd name="connsiteY94" fmla="*/ 641360 h 1493479"/>
              <a:gd name="connsiteX95" fmla="*/ 3823105 w 6186130"/>
              <a:gd name="connsiteY95" fmla="*/ 641360 h 1493479"/>
              <a:gd name="connsiteX96" fmla="*/ 3834588 w 6186130"/>
              <a:gd name="connsiteY96" fmla="*/ 652482 h 1493479"/>
              <a:gd name="connsiteX97" fmla="*/ 3834588 w 6186130"/>
              <a:gd name="connsiteY97" fmla="*/ 675084 h 1493479"/>
              <a:gd name="connsiteX98" fmla="*/ 3946548 w 6186130"/>
              <a:gd name="connsiteY98" fmla="*/ 630238 h 1493479"/>
              <a:gd name="connsiteX99" fmla="*/ 3541724 w 6186130"/>
              <a:gd name="connsiteY99" fmla="*/ 630238 h 1493479"/>
              <a:gd name="connsiteX100" fmla="*/ 3687404 w 6186130"/>
              <a:gd name="connsiteY100" fmla="*/ 809263 h 1493479"/>
              <a:gd name="connsiteX101" fmla="*/ 3687404 w 6186130"/>
              <a:gd name="connsiteY101" fmla="*/ 820384 h 1493479"/>
              <a:gd name="connsiteX102" fmla="*/ 3676281 w 6186130"/>
              <a:gd name="connsiteY102" fmla="*/ 831506 h 1493479"/>
              <a:gd name="connsiteX103" fmla="*/ 3440896 w 6186130"/>
              <a:gd name="connsiteY103" fmla="*/ 831506 h 1493479"/>
              <a:gd name="connsiteX104" fmla="*/ 3552847 w 6186130"/>
              <a:gd name="connsiteY104" fmla="*/ 954922 h 1493479"/>
              <a:gd name="connsiteX105" fmla="*/ 3631428 w 6186130"/>
              <a:gd name="connsiteY105" fmla="*/ 932678 h 1493479"/>
              <a:gd name="connsiteX106" fmla="*/ 3654034 w 6186130"/>
              <a:gd name="connsiteY106" fmla="*/ 932678 h 1493479"/>
              <a:gd name="connsiteX107" fmla="*/ 3665157 w 6186130"/>
              <a:gd name="connsiteY107" fmla="*/ 943800 h 1493479"/>
              <a:gd name="connsiteX108" fmla="*/ 3665157 w 6186130"/>
              <a:gd name="connsiteY108" fmla="*/ 966043 h 1493479"/>
              <a:gd name="connsiteX109" fmla="*/ 3552847 w 6186130"/>
              <a:gd name="connsiteY109" fmla="*/ 999767 h 1493479"/>
              <a:gd name="connsiteX110" fmla="*/ 3373438 w 6186130"/>
              <a:gd name="connsiteY110" fmla="*/ 820384 h 1493479"/>
              <a:gd name="connsiteX111" fmla="*/ 3541724 w 6186130"/>
              <a:gd name="connsiteY111" fmla="*/ 630238 h 1493479"/>
              <a:gd name="connsiteX112" fmla="*/ 5938413 w 6186130"/>
              <a:gd name="connsiteY112" fmla="*/ 550863 h 1493479"/>
              <a:gd name="connsiteX113" fmla="*/ 5960709 w 6186130"/>
              <a:gd name="connsiteY113" fmla="*/ 573421 h 1493479"/>
              <a:gd name="connsiteX114" fmla="*/ 5960709 w 6186130"/>
              <a:gd name="connsiteY114" fmla="*/ 696236 h 1493479"/>
              <a:gd name="connsiteX115" fmla="*/ 5938413 w 6186130"/>
              <a:gd name="connsiteY115" fmla="*/ 729893 h 1493479"/>
              <a:gd name="connsiteX116" fmla="*/ 5905500 w 6186130"/>
              <a:gd name="connsiteY116" fmla="*/ 696236 h 1493479"/>
              <a:gd name="connsiteX117" fmla="*/ 5905500 w 6186130"/>
              <a:gd name="connsiteY117" fmla="*/ 573421 h 1493479"/>
              <a:gd name="connsiteX118" fmla="*/ 5938413 w 6186130"/>
              <a:gd name="connsiteY118" fmla="*/ 550863 h 1493479"/>
              <a:gd name="connsiteX119" fmla="*/ 4216810 w 6186130"/>
              <a:gd name="connsiteY119" fmla="*/ 539751 h 1493479"/>
              <a:gd name="connsiteX120" fmla="*/ 4250375 w 6186130"/>
              <a:gd name="connsiteY120" fmla="*/ 539751 h 1493479"/>
              <a:gd name="connsiteX121" fmla="*/ 4261444 w 6186130"/>
              <a:gd name="connsiteY121" fmla="*/ 550854 h 1493479"/>
              <a:gd name="connsiteX122" fmla="*/ 4261444 w 6186130"/>
              <a:gd name="connsiteY122" fmla="*/ 640391 h 1493479"/>
              <a:gd name="connsiteX123" fmla="*/ 4361780 w 6186130"/>
              <a:gd name="connsiteY123" fmla="*/ 640391 h 1493479"/>
              <a:gd name="connsiteX124" fmla="*/ 4373206 w 6186130"/>
              <a:gd name="connsiteY124" fmla="*/ 651494 h 1493479"/>
              <a:gd name="connsiteX125" fmla="*/ 4373206 w 6186130"/>
              <a:gd name="connsiteY125" fmla="*/ 662954 h 1493479"/>
              <a:gd name="connsiteX126" fmla="*/ 4361780 w 6186130"/>
              <a:gd name="connsiteY126" fmla="*/ 685159 h 1493479"/>
              <a:gd name="connsiteX127" fmla="*/ 4261444 w 6186130"/>
              <a:gd name="connsiteY127" fmla="*/ 685159 h 1493479"/>
              <a:gd name="connsiteX128" fmla="*/ 4261444 w 6186130"/>
              <a:gd name="connsiteY128" fmla="*/ 886439 h 1493479"/>
              <a:gd name="connsiteX129" fmla="*/ 4306077 w 6186130"/>
              <a:gd name="connsiteY129" fmla="*/ 953413 h 1493479"/>
              <a:gd name="connsiteX130" fmla="*/ 4350710 w 6186130"/>
              <a:gd name="connsiteY130" fmla="*/ 942310 h 1493479"/>
              <a:gd name="connsiteX131" fmla="*/ 4361780 w 6186130"/>
              <a:gd name="connsiteY131" fmla="*/ 942310 h 1493479"/>
              <a:gd name="connsiteX132" fmla="*/ 4373206 w 6186130"/>
              <a:gd name="connsiteY132" fmla="*/ 964515 h 1493479"/>
              <a:gd name="connsiteX133" fmla="*/ 4361780 w 6186130"/>
              <a:gd name="connsiteY133" fmla="*/ 987078 h 1493479"/>
              <a:gd name="connsiteX134" fmla="*/ 4295008 w 6186130"/>
              <a:gd name="connsiteY134" fmla="*/ 998181 h 1493479"/>
              <a:gd name="connsiteX135" fmla="*/ 4205741 w 6186130"/>
              <a:gd name="connsiteY135" fmla="*/ 897541 h 1493479"/>
              <a:gd name="connsiteX136" fmla="*/ 4205741 w 6186130"/>
              <a:gd name="connsiteY136" fmla="*/ 685159 h 1493479"/>
              <a:gd name="connsiteX137" fmla="*/ 4150039 w 6186130"/>
              <a:gd name="connsiteY137" fmla="*/ 685159 h 1493479"/>
              <a:gd name="connsiteX138" fmla="*/ 4138613 w 6186130"/>
              <a:gd name="connsiteY138" fmla="*/ 662954 h 1493479"/>
              <a:gd name="connsiteX139" fmla="*/ 4138613 w 6186130"/>
              <a:gd name="connsiteY139" fmla="*/ 651494 h 1493479"/>
              <a:gd name="connsiteX140" fmla="*/ 4150039 w 6186130"/>
              <a:gd name="connsiteY140" fmla="*/ 640391 h 1493479"/>
              <a:gd name="connsiteX141" fmla="*/ 4205741 w 6186130"/>
              <a:gd name="connsiteY141" fmla="*/ 640391 h 1493479"/>
              <a:gd name="connsiteX142" fmla="*/ 4205741 w 6186130"/>
              <a:gd name="connsiteY142" fmla="*/ 550854 h 1493479"/>
              <a:gd name="connsiteX143" fmla="*/ 4216810 w 6186130"/>
              <a:gd name="connsiteY143" fmla="*/ 539751 h 1493479"/>
              <a:gd name="connsiteX144" fmla="*/ 2968624 w 6186130"/>
              <a:gd name="connsiteY144" fmla="*/ 495301 h 1493479"/>
              <a:gd name="connsiteX145" fmla="*/ 3013427 w 6186130"/>
              <a:gd name="connsiteY145" fmla="*/ 495301 h 1493479"/>
              <a:gd name="connsiteX146" fmla="*/ 3024896 w 6186130"/>
              <a:gd name="connsiteY146" fmla="*/ 517562 h 1493479"/>
              <a:gd name="connsiteX147" fmla="*/ 3158946 w 6186130"/>
              <a:gd name="connsiteY147" fmla="*/ 921135 h 1493479"/>
              <a:gd name="connsiteX148" fmla="*/ 3293354 w 6186130"/>
              <a:gd name="connsiteY148" fmla="*/ 517562 h 1493479"/>
              <a:gd name="connsiteX149" fmla="*/ 3315577 w 6186130"/>
              <a:gd name="connsiteY149" fmla="*/ 495301 h 1493479"/>
              <a:gd name="connsiteX150" fmla="*/ 3349268 w 6186130"/>
              <a:gd name="connsiteY150" fmla="*/ 495301 h 1493479"/>
              <a:gd name="connsiteX151" fmla="*/ 3360379 w 6186130"/>
              <a:gd name="connsiteY151" fmla="*/ 506432 h 1493479"/>
              <a:gd name="connsiteX152" fmla="*/ 3360379 w 6186130"/>
              <a:gd name="connsiteY152" fmla="*/ 517562 h 1493479"/>
              <a:gd name="connsiteX153" fmla="*/ 3192279 w 6186130"/>
              <a:gd name="connsiteY153" fmla="*/ 988637 h 1493479"/>
              <a:gd name="connsiteX154" fmla="*/ 3170057 w 6186130"/>
              <a:gd name="connsiteY154" fmla="*/ 999767 h 1493479"/>
              <a:gd name="connsiteX155" fmla="*/ 3147477 w 6186130"/>
              <a:gd name="connsiteY155" fmla="*/ 999767 h 1493479"/>
              <a:gd name="connsiteX156" fmla="*/ 3125254 w 6186130"/>
              <a:gd name="connsiteY156" fmla="*/ 988637 h 1493479"/>
              <a:gd name="connsiteX157" fmla="*/ 2957513 w 6186130"/>
              <a:gd name="connsiteY157" fmla="*/ 517562 h 1493479"/>
              <a:gd name="connsiteX158" fmla="*/ 2957513 w 6186130"/>
              <a:gd name="connsiteY158" fmla="*/ 506432 h 1493479"/>
              <a:gd name="connsiteX159" fmla="*/ 2463765 w 6186130"/>
              <a:gd name="connsiteY159" fmla="*/ 495301 h 1493479"/>
              <a:gd name="connsiteX160" fmla="*/ 2731766 w 6186130"/>
              <a:gd name="connsiteY160" fmla="*/ 495301 h 1493479"/>
              <a:gd name="connsiteX161" fmla="*/ 2742843 w 6186130"/>
              <a:gd name="connsiteY161" fmla="*/ 517562 h 1493479"/>
              <a:gd name="connsiteX162" fmla="*/ 2742843 w 6186130"/>
              <a:gd name="connsiteY162" fmla="*/ 540183 h 1493479"/>
              <a:gd name="connsiteX163" fmla="*/ 2731766 w 6186130"/>
              <a:gd name="connsiteY163" fmla="*/ 551313 h 1493479"/>
              <a:gd name="connsiteX164" fmla="*/ 2508432 w 6186130"/>
              <a:gd name="connsiteY164" fmla="*/ 551313 h 1493479"/>
              <a:gd name="connsiteX165" fmla="*/ 2508432 w 6186130"/>
              <a:gd name="connsiteY165" fmla="*/ 708577 h 1493479"/>
              <a:gd name="connsiteX166" fmla="*/ 2698177 w 6186130"/>
              <a:gd name="connsiteY166" fmla="*/ 708577 h 1493479"/>
              <a:gd name="connsiteX167" fmla="*/ 2720689 w 6186130"/>
              <a:gd name="connsiteY167" fmla="*/ 730838 h 1493479"/>
              <a:gd name="connsiteX168" fmla="*/ 2720689 w 6186130"/>
              <a:gd name="connsiteY168" fmla="*/ 753099 h 1493479"/>
              <a:gd name="connsiteX169" fmla="*/ 2698177 w 6186130"/>
              <a:gd name="connsiteY169" fmla="*/ 764230 h 1493479"/>
              <a:gd name="connsiteX170" fmla="*/ 2508432 w 6186130"/>
              <a:gd name="connsiteY170" fmla="*/ 764230 h 1493479"/>
              <a:gd name="connsiteX171" fmla="*/ 2508432 w 6186130"/>
              <a:gd name="connsiteY171" fmla="*/ 943755 h 1493479"/>
              <a:gd name="connsiteX172" fmla="*/ 2731766 w 6186130"/>
              <a:gd name="connsiteY172" fmla="*/ 943755 h 1493479"/>
              <a:gd name="connsiteX173" fmla="*/ 2742843 w 6186130"/>
              <a:gd name="connsiteY173" fmla="*/ 954886 h 1493479"/>
              <a:gd name="connsiteX174" fmla="*/ 2742843 w 6186130"/>
              <a:gd name="connsiteY174" fmla="*/ 977506 h 1493479"/>
              <a:gd name="connsiteX175" fmla="*/ 2731766 w 6186130"/>
              <a:gd name="connsiteY175" fmla="*/ 999767 h 1493479"/>
              <a:gd name="connsiteX176" fmla="*/ 2463765 w 6186130"/>
              <a:gd name="connsiteY176" fmla="*/ 999767 h 1493479"/>
              <a:gd name="connsiteX177" fmla="*/ 2452688 w 6186130"/>
              <a:gd name="connsiteY177" fmla="*/ 977506 h 1493479"/>
              <a:gd name="connsiteX178" fmla="*/ 2452688 w 6186130"/>
              <a:gd name="connsiteY178" fmla="*/ 517562 h 1493479"/>
              <a:gd name="connsiteX179" fmla="*/ 2463765 w 6186130"/>
              <a:gd name="connsiteY179" fmla="*/ 495301 h 1493479"/>
              <a:gd name="connsiteX180" fmla="*/ 2170090 w 6186130"/>
              <a:gd name="connsiteY180" fmla="*/ 495301 h 1493479"/>
              <a:gd name="connsiteX181" fmla="*/ 2326581 w 6186130"/>
              <a:gd name="connsiteY181" fmla="*/ 551313 h 1493479"/>
              <a:gd name="connsiteX182" fmla="*/ 2326581 w 6186130"/>
              <a:gd name="connsiteY182" fmla="*/ 562444 h 1493479"/>
              <a:gd name="connsiteX183" fmla="*/ 2304379 w 6186130"/>
              <a:gd name="connsiteY183" fmla="*/ 585064 h 1493479"/>
              <a:gd name="connsiteX184" fmla="*/ 2292919 w 6186130"/>
              <a:gd name="connsiteY184" fmla="*/ 585064 h 1493479"/>
              <a:gd name="connsiteX185" fmla="*/ 2158630 w 6186130"/>
              <a:gd name="connsiteY185" fmla="*/ 551313 h 1493479"/>
              <a:gd name="connsiteX186" fmla="*/ 2002139 w 6186130"/>
              <a:gd name="connsiteY186" fmla="*/ 753099 h 1493479"/>
              <a:gd name="connsiteX187" fmla="*/ 2170090 w 6186130"/>
              <a:gd name="connsiteY187" fmla="*/ 954886 h 1493479"/>
              <a:gd name="connsiteX188" fmla="*/ 2281818 w 6186130"/>
              <a:gd name="connsiteY188" fmla="*/ 921135 h 1493479"/>
              <a:gd name="connsiteX189" fmla="*/ 2281818 w 6186130"/>
              <a:gd name="connsiteY189" fmla="*/ 786491 h 1493479"/>
              <a:gd name="connsiteX190" fmla="*/ 2181191 w 6186130"/>
              <a:gd name="connsiteY190" fmla="*/ 786491 h 1493479"/>
              <a:gd name="connsiteX191" fmla="*/ 2170090 w 6186130"/>
              <a:gd name="connsiteY191" fmla="*/ 764230 h 1493479"/>
              <a:gd name="connsiteX192" fmla="*/ 2170090 w 6186130"/>
              <a:gd name="connsiteY192" fmla="*/ 741969 h 1493479"/>
              <a:gd name="connsiteX193" fmla="*/ 2181191 w 6186130"/>
              <a:gd name="connsiteY193" fmla="*/ 730838 h 1493479"/>
              <a:gd name="connsiteX194" fmla="*/ 2337682 w 6186130"/>
              <a:gd name="connsiteY194" fmla="*/ 730838 h 1493479"/>
              <a:gd name="connsiteX195" fmla="*/ 2349142 w 6186130"/>
              <a:gd name="connsiteY195" fmla="*/ 741969 h 1493479"/>
              <a:gd name="connsiteX196" fmla="*/ 2349142 w 6186130"/>
              <a:gd name="connsiteY196" fmla="*/ 943755 h 1493479"/>
              <a:gd name="connsiteX197" fmla="*/ 2337682 w 6186130"/>
              <a:gd name="connsiteY197" fmla="*/ 966016 h 1493479"/>
              <a:gd name="connsiteX198" fmla="*/ 2170090 w 6186130"/>
              <a:gd name="connsiteY198" fmla="*/ 999767 h 1493479"/>
              <a:gd name="connsiteX199" fmla="*/ 1946275 w 6186130"/>
              <a:gd name="connsiteY199" fmla="*/ 753099 h 1493479"/>
              <a:gd name="connsiteX200" fmla="*/ 2170090 w 6186130"/>
              <a:gd name="connsiteY200" fmla="*/ 495301 h 1493479"/>
              <a:gd name="connsiteX201" fmla="*/ 6040758 w 6186130"/>
              <a:gd name="connsiteY201" fmla="*/ 439738 h 1493479"/>
              <a:gd name="connsiteX202" fmla="*/ 6163572 w 6186130"/>
              <a:gd name="connsiteY202" fmla="*/ 439738 h 1493479"/>
              <a:gd name="connsiteX203" fmla="*/ 6186130 w 6186130"/>
              <a:gd name="connsiteY203" fmla="*/ 472651 h 1493479"/>
              <a:gd name="connsiteX204" fmla="*/ 6163572 w 6186130"/>
              <a:gd name="connsiteY204" fmla="*/ 494947 h 1493479"/>
              <a:gd name="connsiteX205" fmla="*/ 6040758 w 6186130"/>
              <a:gd name="connsiteY205" fmla="*/ 494947 h 1493479"/>
              <a:gd name="connsiteX206" fmla="*/ 6007100 w 6186130"/>
              <a:gd name="connsiteY206" fmla="*/ 472651 h 1493479"/>
              <a:gd name="connsiteX207" fmla="*/ 6040758 w 6186130"/>
              <a:gd name="connsiteY207" fmla="*/ 439738 h 1493479"/>
              <a:gd name="connsiteX208" fmla="*/ 5702274 w 6186130"/>
              <a:gd name="connsiteY208" fmla="*/ 439738 h 1493479"/>
              <a:gd name="connsiteX209" fmla="*/ 5825447 w 6186130"/>
              <a:gd name="connsiteY209" fmla="*/ 439738 h 1493479"/>
              <a:gd name="connsiteX210" fmla="*/ 5859105 w 6186130"/>
              <a:gd name="connsiteY210" fmla="*/ 472651 h 1493479"/>
              <a:gd name="connsiteX211" fmla="*/ 5825447 w 6186130"/>
              <a:gd name="connsiteY211" fmla="*/ 494947 h 1493479"/>
              <a:gd name="connsiteX212" fmla="*/ 5702274 w 6186130"/>
              <a:gd name="connsiteY212" fmla="*/ 494947 h 1493479"/>
              <a:gd name="connsiteX213" fmla="*/ 5680075 w 6186130"/>
              <a:gd name="connsiteY213" fmla="*/ 472651 h 1493479"/>
              <a:gd name="connsiteX214" fmla="*/ 5702274 w 6186130"/>
              <a:gd name="connsiteY214" fmla="*/ 439738 h 1493479"/>
              <a:gd name="connsiteX215" fmla="*/ 997548 w 6186130"/>
              <a:gd name="connsiteY215" fmla="*/ 401698 h 1493479"/>
              <a:gd name="connsiteX216" fmla="*/ 1010916 w 6186130"/>
              <a:gd name="connsiteY216" fmla="*/ 405144 h 1493479"/>
              <a:gd name="connsiteX217" fmla="*/ 922338 w 6186130"/>
              <a:gd name="connsiteY217" fmla="*/ 550505 h 1493479"/>
              <a:gd name="connsiteX218" fmla="*/ 997548 w 6186130"/>
              <a:gd name="connsiteY218" fmla="*/ 401698 h 1493479"/>
              <a:gd name="connsiteX219" fmla="*/ 640693 w 6186130"/>
              <a:gd name="connsiteY219" fmla="*/ 394027 h 1493479"/>
              <a:gd name="connsiteX220" fmla="*/ 528638 w 6186130"/>
              <a:gd name="connsiteY220" fmla="*/ 583844 h 1493479"/>
              <a:gd name="connsiteX221" fmla="*/ 640693 w 6186130"/>
              <a:gd name="connsiteY221" fmla="*/ 394027 h 1493479"/>
              <a:gd name="connsiteX222" fmla="*/ 640074 w 6186130"/>
              <a:gd name="connsiteY222" fmla="*/ 349011 h 1493479"/>
              <a:gd name="connsiteX223" fmla="*/ 460200 w 6186130"/>
              <a:gd name="connsiteY223" fmla="*/ 584853 h 1493479"/>
              <a:gd name="connsiteX224" fmla="*/ 415232 w 6186130"/>
              <a:gd name="connsiteY224" fmla="*/ 528768 h 1493479"/>
              <a:gd name="connsiteX225" fmla="*/ 426384 w 6186130"/>
              <a:gd name="connsiteY225" fmla="*/ 461180 h 1493479"/>
              <a:gd name="connsiteX226" fmla="*/ 415232 w 6186130"/>
              <a:gd name="connsiteY226" fmla="*/ 450035 h 1493479"/>
              <a:gd name="connsiteX227" fmla="*/ 358751 w 6186130"/>
              <a:gd name="connsiteY227" fmla="*/ 539913 h 1493479"/>
              <a:gd name="connsiteX228" fmla="*/ 471352 w 6186130"/>
              <a:gd name="connsiteY228" fmla="*/ 652082 h 1493479"/>
              <a:gd name="connsiteX229" fmla="*/ 550137 w 6186130"/>
              <a:gd name="connsiteY229" fmla="*/ 719671 h 1493479"/>
              <a:gd name="connsiteX230" fmla="*/ 640074 w 6186130"/>
              <a:gd name="connsiteY230" fmla="*/ 697021 h 1493479"/>
              <a:gd name="connsiteX231" fmla="*/ 628562 w 6186130"/>
              <a:gd name="connsiteY231" fmla="*/ 730816 h 1493479"/>
              <a:gd name="connsiteX232" fmla="*/ 415232 w 6186130"/>
              <a:gd name="connsiteY232" fmla="*/ 865274 h 1493479"/>
              <a:gd name="connsiteX233" fmla="*/ 336447 w 6186130"/>
              <a:gd name="connsiteY233" fmla="*/ 1022741 h 1493479"/>
              <a:gd name="connsiteX234" fmla="*/ 460200 w 6186130"/>
              <a:gd name="connsiteY234" fmla="*/ 1134910 h 1493479"/>
              <a:gd name="connsiteX235" fmla="*/ 662379 w 6186130"/>
              <a:gd name="connsiteY235" fmla="*/ 955153 h 1493479"/>
              <a:gd name="connsiteX236" fmla="*/ 685043 w 6186130"/>
              <a:gd name="connsiteY236" fmla="*/ 764250 h 1493479"/>
              <a:gd name="connsiteX237" fmla="*/ 876069 w 6186130"/>
              <a:gd name="connsiteY237" fmla="*/ 640937 h 1493479"/>
              <a:gd name="connsiteX238" fmla="*/ 898373 w 6186130"/>
              <a:gd name="connsiteY238" fmla="*/ 674731 h 1493479"/>
              <a:gd name="connsiteX239" fmla="*/ 752316 w 6186130"/>
              <a:gd name="connsiteY239" fmla="*/ 910213 h 1493479"/>
              <a:gd name="connsiteX240" fmla="*/ 966006 w 6186130"/>
              <a:gd name="connsiteY240" fmla="*/ 1134910 h 1493479"/>
              <a:gd name="connsiteX241" fmla="*/ 1168184 w 6186130"/>
              <a:gd name="connsiteY241" fmla="*/ 944008 h 1493479"/>
              <a:gd name="connsiteX242" fmla="*/ 1033279 w 6186130"/>
              <a:gd name="connsiteY242" fmla="*/ 786540 h 1493479"/>
              <a:gd name="connsiteX243" fmla="*/ 898373 w 6186130"/>
              <a:gd name="connsiteY243" fmla="*/ 899068 h 1493479"/>
              <a:gd name="connsiteX244" fmla="*/ 977158 w 6186130"/>
              <a:gd name="connsiteY244" fmla="*/ 988947 h 1493479"/>
              <a:gd name="connsiteX245" fmla="*/ 1010974 w 6186130"/>
              <a:gd name="connsiteY245" fmla="*/ 966298 h 1493479"/>
              <a:gd name="connsiteX246" fmla="*/ 977158 w 6186130"/>
              <a:gd name="connsiteY246" fmla="*/ 887923 h 1493479"/>
              <a:gd name="connsiteX247" fmla="*/ 1022127 w 6186130"/>
              <a:gd name="connsiteY247" fmla="*/ 842984 h 1493479"/>
              <a:gd name="connsiteX248" fmla="*/ 1100911 w 6186130"/>
              <a:gd name="connsiteY248" fmla="*/ 944008 h 1493479"/>
              <a:gd name="connsiteX249" fmla="*/ 977158 w 6186130"/>
              <a:gd name="connsiteY249" fmla="*/ 1078826 h 1493479"/>
              <a:gd name="connsiteX250" fmla="*/ 831100 w 6186130"/>
              <a:gd name="connsiteY250" fmla="*/ 899068 h 1493479"/>
              <a:gd name="connsiteX251" fmla="*/ 966006 w 6186130"/>
              <a:gd name="connsiteY251" fmla="*/ 708526 h 1493479"/>
              <a:gd name="connsiteX252" fmla="*/ 1078247 w 6186130"/>
              <a:gd name="connsiteY252" fmla="*/ 674731 h 1493479"/>
              <a:gd name="connsiteX253" fmla="*/ 1022127 w 6186130"/>
              <a:gd name="connsiteY253" fmla="*/ 640937 h 1493479"/>
              <a:gd name="connsiteX254" fmla="*/ 966006 w 6186130"/>
              <a:gd name="connsiteY254" fmla="*/ 652082 h 1493479"/>
              <a:gd name="connsiteX255" fmla="*/ 932190 w 6186130"/>
              <a:gd name="connsiteY255" fmla="*/ 607143 h 1493479"/>
              <a:gd name="connsiteX256" fmla="*/ 1078247 w 6186130"/>
              <a:gd name="connsiteY256" fmla="*/ 416240 h 1493479"/>
              <a:gd name="connsiteX257" fmla="*/ 999822 w 6186130"/>
              <a:gd name="connsiteY257" fmla="*/ 349011 h 1493479"/>
              <a:gd name="connsiteX258" fmla="*/ 853405 w 6186130"/>
              <a:gd name="connsiteY258" fmla="*/ 551058 h 1493479"/>
              <a:gd name="connsiteX259" fmla="*/ 853405 w 6186130"/>
              <a:gd name="connsiteY259" fmla="*/ 595998 h 1493479"/>
              <a:gd name="connsiteX260" fmla="*/ 696195 w 6186130"/>
              <a:gd name="connsiteY260" fmla="*/ 708526 h 1493479"/>
              <a:gd name="connsiteX261" fmla="*/ 696195 w 6186130"/>
              <a:gd name="connsiteY261" fmla="*/ 640937 h 1493479"/>
              <a:gd name="connsiteX262" fmla="*/ 763468 w 6186130"/>
              <a:gd name="connsiteY262" fmla="*/ 539913 h 1493479"/>
              <a:gd name="connsiteX263" fmla="*/ 730011 w 6186130"/>
              <a:gd name="connsiteY263" fmla="*/ 517264 h 1493479"/>
              <a:gd name="connsiteX264" fmla="*/ 651226 w 6186130"/>
              <a:gd name="connsiteY264" fmla="*/ 618647 h 1493479"/>
              <a:gd name="connsiteX265" fmla="*/ 561289 w 6186130"/>
              <a:gd name="connsiteY265" fmla="*/ 674731 h 1493479"/>
              <a:gd name="connsiteX266" fmla="*/ 527473 w 6186130"/>
              <a:gd name="connsiteY266" fmla="*/ 640937 h 1493479"/>
              <a:gd name="connsiteX267" fmla="*/ 707347 w 6186130"/>
              <a:gd name="connsiteY267" fmla="*/ 405095 h 1493479"/>
              <a:gd name="connsiteX268" fmla="*/ 640074 w 6186130"/>
              <a:gd name="connsiteY268" fmla="*/ 349011 h 1493479"/>
              <a:gd name="connsiteX269" fmla="*/ 5938413 w 6186130"/>
              <a:gd name="connsiteY269" fmla="*/ 214313 h 1493479"/>
              <a:gd name="connsiteX270" fmla="*/ 5960709 w 6186130"/>
              <a:gd name="connsiteY270" fmla="*/ 247612 h 1493479"/>
              <a:gd name="connsiteX271" fmla="*/ 5960709 w 6186130"/>
              <a:gd name="connsiteY271" fmla="*/ 359685 h 1493479"/>
              <a:gd name="connsiteX272" fmla="*/ 5938413 w 6186130"/>
              <a:gd name="connsiteY272" fmla="*/ 393343 h 1493479"/>
              <a:gd name="connsiteX273" fmla="*/ 5905500 w 6186130"/>
              <a:gd name="connsiteY273" fmla="*/ 359685 h 1493479"/>
              <a:gd name="connsiteX274" fmla="*/ 5905500 w 6186130"/>
              <a:gd name="connsiteY274" fmla="*/ 247612 h 1493479"/>
              <a:gd name="connsiteX275" fmla="*/ 5938413 w 6186130"/>
              <a:gd name="connsiteY275" fmla="*/ 214313 h 1493479"/>
              <a:gd name="connsiteX276" fmla="*/ 752316 w 6186130"/>
              <a:gd name="connsiteY276" fmla="*/ 79375 h 1493479"/>
              <a:gd name="connsiteX277" fmla="*/ 966006 w 6186130"/>
              <a:gd name="connsiteY277" fmla="*/ 112810 h 1493479"/>
              <a:gd name="connsiteX278" fmla="*/ 966006 w 6186130"/>
              <a:gd name="connsiteY278" fmla="*/ 124314 h 1493479"/>
              <a:gd name="connsiteX279" fmla="*/ 954854 w 6186130"/>
              <a:gd name="connsiteY279" fmla="*/ 124314 h 1493479"/>
              <a:gd name="connsiteX280" fmla="*/ 797284 w 6186130"/>
              <a:gd name="connsiteY280" fmla="*/ 90520 h 1493479"/>
              <a:gd name="connsiteX281" fmla="*/ 651226 w 6186130"/>
              <a:gd name="connsiteY281" fmla="*/ 180398 h 1493479"/>
              <a:gd name="connsiteX282" fmla="*/ 707347 w 6186130"/>
              <a:gd name="connsiteY282" fmla="*/ 225338 h 1493479"/>
              <a:gd name="connsiteX283" fmla="*/ 887221 w 6186130"/>
              <a:gd name="connsiteY283" fmla="*/ 157749 h 1493479"/>
              <a:gd name="connsiteX284" fmla="*/ 1033279 w 6186130"/>
              <a:gd name="connsiteY284" fmla="*/ 191543 h 1493479"/>
              <a:gd name="connsiteX285" fmla="*/ 1415691 w 6186130"/>
              <a:gd name="connsiteY285" fmla="*/ 753105 h 1493479"/>
              <a:gd name="connsiteX286" fmla="*/ 1381875 w 6186130"/>
              <a:gd name="connsiteY286" fmla="*/ 966298 h 1493479"/>
              <a:gd name="connsiteX287" fmla="*/ 1381875 w 6186130"/>
              <a:gd name="connsiteY287" fmla="*/ 955153 h 1493479"/>
              <a:gd name="connsiteX288" fmla="*/ 1404539 w 6186130"/>
              <a:gd name="connsiteY288" fmla="*/ 798045 h 1493479"/>
              <a:gd name="connsiteX289" fmla="*/ 1314602 w 6186130"/>
              <a:gd name="connsiteY289" fmla="*/ 652082 h 1493479"/>
              <a:gd name="connsiteX290" fmla="*/ 1269633 w 6186130"/>
              <a:gd name="connsiteY290" fmla="*/ 708526 h 1493479"/>
              <a:gd name="connsiteX291" fmla="*/ 1336906 w 6186130"/>
              <a:gd name="connsiteY291" fmla="*/ 887923 h 1493479"/>
              <a:gd name="connsiteX292" fmla="*/ 1314602 w 6186130"/>
              <a:gd name="connsiteY292" fmla="*/ 1033886 h 1493479"/>
              <a:gd name="connsiteX293" fmla="*/ 752316 w 6186130"/>
              <a:gd name="connsiteY293" fmla="*/ 1415691 h 1493479"/>
              <a:gd name="connsiteX294" fmla="*/ 538625 w 6186130"/>
              <a:gd name="connsiteY294" fmla="*/ 1382256 h 1493479"/>
              <a:gd name="connsiteX295" fmla="*/ 538625 w 6186130"/>
              <a:gd name="connsiteY295" fmla="*/ 1370751 h 1493479"/>
              <a:gd name="connsiteX296" fmla="*/ 696195 w 6186130"/>
              <a:gd name="connsiteY296" fmla="*/ 1404546 h 1493479"/>
              <a:gd name="connsiteX297" fmla="*/ 842253 w 6186130"/>
              <a:gd name="connsiteY297" fmla="*/ 1314667 h 1493479"/>
              <a:gd name="connsiteX298" fmla="*/ 797284 w 6186130"/>
              <a:gd name="connsiteY298" fmla="*/ 1269728 h 1493479"/>
              <a:gd name="connsiteX299" fmla="*/ 617410 w 6186130"/>
              <a:gd name="connsiteY299" fmla="*/ 1337317 h 1493479"/>
              <a:gd name="connsiteX300" fmla="*/ 460200 w 6186130"/>
              <a:gd name="connsiteY300" fmla="*/ 1314667 h 1493479"/>
              <a:gd name="connsiteX301" fmla="*/ 77788 w 6186130"/>
              <a:gd name="connsiteY301" fmla="*/ 753105 h 1493479"/>
              <a:gd name="connsiteX302" fmla="*/ 111604 w 6186130"/>
              <a:gd name="connsiteY302" fmla="*/ 539913 h 1493479"/>
              <a:gd name="connsiteX303" fmla="*/ 122756 w 6186130"/>
              <a:gd name="connsiteY303" fmla="*/ 539913 h 1493479"/>
              <a:gd name="connsiteX304" fmla="*/ 100452 w 6186130"/>
              <a:gd name="connsiteY304" fmla="*/ 697021 h 1493479"/>
              <a:gd name="connsiteX305" fmla="*/ 178877 w 6186130"/>
              <a:gd name="connsiteY305" fmla="*/ 842984 h 1493479"/>
              <a:gd name="connsiteX306" fmla="*/ 235358 w 6186130"/>
              <a:gd name="connsiteY306" fmla="*/ 798045 h 1493479"/>
              <a:gd name="connsiteX307" fmla="*/ 167725 w 6186130"/>
              <a:gd name="connsiteY307" fmla="*/ 607143 h 1493479"/>
              <a:gd name="connsiteX308" fmla="*/ 190389 w 6186130"/>
              <a:gd name="connsiteY308" fmla="*/ 461180 h 1493479"/>
              <a:gd name="connsiteX309" fmla="*/ 752316 w 6186130"/>
              <a:gd name="connsiteY309" fmla="*/ 79375 h 1493479"/>
              <a:gd name="connsiteX310" fmla="*/ 753107 w 6186130"/>
              <a:gd name="connsiteY310" fmla="*/ 33787 h 1493479"/>
              <a:gd name="connsiteX311" fmla="*/ 33807 w 6186130"/>
              <a:gd name="connsiteY311" fmla="*/ 752311 h 1493479"/>
              <a:gd name="connsiteX312" fmla="*/ 753107 w 6186130"/>
              <a:gd name="connsiteY312" fmla="*/ 1459691 h 1493479"/>
              <a:gd name="connsiteX313" fmla="*/ 1461258 w 6186130"/>
              <a:gd name="connsiteY313" fmla="*/ 752311 h 1493479"/>
              <a:gd name="connsiteX314" fmla="*/ 753107 w 6186130"/>
              <a:gd name="connsiteY314" fmla="*/ 33787 h 1493479"/>
              <a:gd name="connsiteX315" fmla="*/ 753107 w 6186130"/>
              <a:gd name="connsiteY315" fmla="*/ 0 h 1493479"/>
              <a:gd name="connsiteX316" fmla="*/ 1495065 w 6186130"/>
              <a:gd name="connsiteY316" fmla="*/ 752311 h 1493479"/>
              <a:gd name="connsiteX317" fmla="*/ 753107 w 6186130"/>
              <a:gd name="connsiteY317" fmla="*/ 1493479 h 1493479"/>
              <a:gd name="connsiteX318" fmla="*/ 0 w 6186130"/>
              <a:gd name="connsiteY318" fmla="*/ 752311 h 1493479"/>
              <a:gd name="connsiteX319" fmla="*/ 753107 w 6186130"/>
              <a:gd name="connsiteY319" fmla="*/ 0 h 149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6186130" h="1493479">
                <a:moveTo>
                  <a:pt x="617180" y="798513"/>
                </a:moveTo>
                <a:cubicBezTo>
                  <a:pt x="606097" y="921063"/>
                  <a:pt x="561407" y="1066480"/>
                  <a:pt x="460944" y="1077556"/>
                </a:cubicBezTo>
                <a:cubicBezTo>
                  <a:pt x="427337" y="1077556"/>
                  <a:pt x="404813" y="1055047"/>
                  <a:pt x="404813" y="1021819"/>
                </a:cubicBezTo>
                <a:cubicBezTo>
                  <a:pt x="404813" y="932497"/>
                  <a:pt x="527800" y="843174"/>
                  <a:pt x="617180" y="798513"/>
                </a:cubicBezTo>
                <a:close/>
                <a:moveTo>
                  <a:pt x="5241925" y="675084"/>
                </a:moveTo>
                <a:cubicBezTo>
                  <a:pt x="5174467" y="675084"/>
                  <a:pt x="5141097" y="719930"/>
                  <a:pt x="5141097" y="786660"/>
                </a:cubicBezTo>
                <a:lnTo>
                  <a:pt x="5342753" y="786660"/>
                </a:lnTo>
                <a:cubicBezTo>
                  <a:pt x="5331630" y="731052"/>
                  <a:pt x="5297901" y="675084"/>
                  <a:pt x="5241925" y="675084"/>
                </a:cubicBezTo>
                <a:close/>
                <a:moveTo>
                  <a:pt x="3530600" y="675084"/>
                </a:moveTo>
                <a:cubicBezTo>
                  <a:pt x="3474625" y="675084"/>
                  <a:pt x="3440896" y="719930"/>
                  <a:pt x="3440896" y="786660"/>
                </a:cubicBezTo>
                <a:lnTo>
                  <a:pt x="3631428" y="786660"/>
                </a:lnTo>
                <a:cubicBezTo>
                  <a:pt x="3631428" y="731052"/>
                  <a:pt x="3597699" y="675084"/>
                  <a:pt x="3530600" y="675084"/>
                </a:cubicBezTo>
                <a:close/>
                <a:moveTo>
                  <a:pt x="4466008" y="641351"/>
                </a:moveTo>
                <a:cubicBezTo>
                  <a:pt x="4499382" y="641351"/>
                  <a:pt x="4499382" y="641351"/>
                  <a:pt x="4499382" y="641351"/>
                </a:cubicBezTo>
                <a:cubicBezTo>
                  <a:pt x="4510866" y="641351"/>
                  <a:pt x="4510866" y="641351"/>
                  <a:pt x="4510866" y="652473"/>
                </a:cubicBezTo>
                <a:cubicBezTo>
                  <a:pt x="4510866" y="865227"/>
                  <a:pt x="4510866" y="865227"/>
                  <a:pt x="4510866" y="865227"/>
                </a:cubicBezTo>
                <a:cubicBezTo>
                  <a:pt x="4510866" y="898952"/>
                  <a:pt x="4521991" y="954921"/>
                  <a:pt x="4589098" y="954921"/>
                </a:cubicBezTo>
                <a:cubicBezTo>
                  <a:pt x="4611706" y="954921"/>
                  <a:pt x="4656563" y="943799"/>
                  <a:pt x="4678813" y="910074"/>
                </a:cubicBezTo>
                <a:cubicBezTo>
                  <a:pt x="4678813" y="652473"/>
                  <a:pt x="4678813" y="652473"/>
                  <a:pt x="4678813" y="652473"/>
                </a:cubicBezTo>
                <a:cubicBezTo>
                  <a:pt x="4678813" y="641351"/>
                  <a:pt x="4678813" y="641351"/>
                  <a:pt x="4690296" y="641351"/>
                </a:cubicBezTo>
                <a:cubicBezTo>
                  <a:pt x="4723670" y="641351"/>
                  <a:pt x="4723670" y="641351"/>
                  <a:pt x="4723670" y="641351"/>
                </a:cubicBezTo>
                <a:cubicBezTo>
                  <a:pt x="4735154" y="641351"/>
                  <a:pt x="4735154" y="641351"/>
                  <a:pt x="4735154" y="652473"/>
                </a:cubicBezTo>
                <a:cubicBezTo>
                  <a:pt x="4735154" y="977523"/>
                  <a:pt x="4735154" y="977523"/>
                  <a:pt x="4735154" y="977523"/>
                </a:cubicBezTo>
                <a:cubicBezTo>
                  <a:pt x="4735154" y="988645"/>
                  <a:pt x="4735154" y="999767"/>
                  <a:pt x="4723670" y="999767"/>
                </a:cubicBezTo>
                <a:cubicBezTo>
                  <a:pt x="4701421" y="999767"/>
                  <a:pt x="4701421" y="999767"/>
                  <a:pt x="4701421" y="999767"/>
                </a:cubicBezTo>
                <a:cubicBezTo>
                  <a:pt x="4690296" y="999767"/>
                  <a:pt x="4678813" y="988645"/>
                  <a:pt x="4678813" y="977523"/>
                </a:cubicBezTo>
                <a:cubicBezTo>
                  <a:pt x="4678813" y="954921"/>
                  <a:pt x="4678813" y="954921"/>
                  <a:pt x="4678813" y="954921"/>
                </a:cubicBezTo>
                <a:cubicBezTo>
                  <a:pt x="4667688" y="977523"/>
                  <a:pt x="4633955" y="999767"/>
                  <a:pt x="4577973" y="999767"/>
                </a:cubicBezTo>
                <a:cubicBezTo>
                  <a:pt x="4488258" y="999767"/>
                  <a:pt x="4454525" y="943799"/>
                  <a:pt x="4454525" y="865227"/>
                </a:cubicBezTo>
                <a:cubicBezTo>
                  <a:pt x="4454525" y="652473"/>
                  <a:pt x="4454525" y="652473"/>
                  <a:pt x="4454525" y="652473"/>
                </a:cubicBezTo>
                <a:cubicBezTo>
                  <a:pt x="4454525" y="641351"/>
                  <a:pt x="4454525" y="641351"/>
                  <a:pt x="4466008" y="641351"/>
                </a:cubicBezTo>
                <a:close/>
                <a:moveTo>
                  <a:pt x="5588935" y="630238"/>
                </a:moveTo>
                <a:cubicBezTo>
                  <a:pt x="5633590" y="630238"/>
                  <a:pt x="5666813" y="641360"/>
                  <a:pt x="5700394" y="663962"/>
                </a:cubicBezTo>
                <a:lnTo>
                  <a:pt x="5700394" y="675084"/>
                </a:lnTo>
                <a:cubicBezTo>
                  <a:pt x="5689320" y="697328"/>
                  <a:pt x="5689320" y="697328"/>
                  <a:pt x="5689320" y="697328"/>
                </a:cubicBezTo>
                <a:cubicBezTo>
                  <a:pt x="5678245" y="708808"/>
                  <a:pt x="5678245" y="708808"/>
                  <a:pt x="5666813" y="697328"/>
                </a:cubicBezTo>
                <a:cubicBezTo>
                  <a:pt x="5644664" y="686206"/>
                  <a:pt x="5622158" y="675084"/>
                  <a:pt x="5588935" y="675084"/>
                </a:cubicBezTo>
                <a:cubicBezTo>
                  <a:pt x="5532848" y="675084"/>
                  <a:pt x="5510699" y="697328"/>
                  <a:pt x="5510699" y="731052"/>
                </a:cubicBezTo>
                <a:cubicBezTo>
                  <a:pt x="5510699" y="775539"/>
                  <a:pt x="5544280" y="775539"/>
                  <a:pt x="5588935" y="786660"/>
                </a:cubicBezTo>
                <a:cubicBezTo>
                  <a:pt x="5644664" y="798141"/>
                  <a:pt x="5711469" y="820384"/>
                  <a:pt x="5711469" y="898954"/>
                </a:cubicBezTo>
                <a:cubicBezTo>
                  <a:pt x="5711469" y="966043"/>
                  <a:pt x="5655739" y="999767"/>
                  <a:pt x="5577503" y="999767"/>
                </a:cubicBezTo>
                <a:cubicBezTo>
                  <a:pt x="5521774" y="999767"/>
                  <a:pt x="5477118" y="988646"/>
                  <a:pt x="5454969" y="966043"/>
                </a:cubicBezTo>
                <a:cubicBezTo>
                  <a:pt x="5443538" y="954922"/>
                  <a:pt x="5443538" y="954922"/>
                  <a:pt x="5443538" y="943800"/>
                </a:cubicBezTo>
                <a:cubicBezTo>
                  <a:pt x="5466044" y="921198"/>
                  <a:pt x="5466044" y="921198"/>
                  <a:pt x="5466044" y="921198"/>
                </a:cubicBezTo>
                <a:lnTo>
                  <a:pt x="5477118" y="921198"/>
                </a:lnTo>
                <a:cubicBezTo>
                  <a:pt x="5510699" y="943800"/>
                  <a:pt x="5532848" y="954922"/>
                  <a:pt x="5577503" y="954922"/>
                </a:cubicBezTo>
                <a:cubicBezTo>
                  <a:pt x="5622158" y="954922"/>
                  <a:pt x="5655739" y="932678"/>
                  <a:pt x="5655739" y="898954"/>
                </a:cubicBezTo>
                <a:cubicBezTo>
                  <a:pt x="5655739" y="865230"/>
                  <a:pt x="5611084" y="854108"/>
                  <a:pt x="5566429" y="842987"/>
                </a:cubicBezTo>
                <a:cubicBezTo>
                  <a:pt x="5521774" y="831506"/>
                  <a:pt x="5454969" y="809263"/>
                  <a:pt x="5454969" y="731052"/>
                </a:cubicBezTo>
                <a:cubicBezTo>
                  <a:pt x="5454969" y="675084"/>
                  <a:pt x="5510699" y="630238"/>
                  <a:pt x="5588935" y="630238"/>
                </a:cubicBezTo>
                <a:close/>
                <a:moveTo>
                  <a:pt x="5241925" y="630238"/>
                </a:moveTo>
                <a:cubicBezTo>
                  <a:pt x="5353877" y="630238"/>
                  <a:pt x="5398729" y="731052"/>
                  <a:pt x="5398729" y="809263"/>
                </a:cubicBezTo>
                <a:cubicBezTo>
                  <a:pt x="5398729" y="809263"/>
                  <a:pt x="5398729" y="809263"/>
                  <a:pt x="5398729" y="820384"/>
                </a:cubicBezTo>
                <a:cubicBezTo>
                  <a:pt x="5398729" y="831506"/>
                  <a:pt x="5387606" y="831506"/>
                  <a:pt x="5387606" y="831506"/>
                </a:cubicBezTo>
                <a:cubicBezTo>
                  <a:pt x="5387606" y="831506"/>
                  <a:pt x="5387606" y="831506"/>
                  <a:pt x="5141097" y="831506"/>
                </a:cubicBezTo>
                <a:cubicBezTo>
                  <a:pt x="5141097" y="898954"/>
                  <a:pt x="5174467" y="954922"/>
                  <a:pt x="5253049" y="954922"/>
                </a:cubicBezTo>
                <a:cubicBezTo>
                  <a:pt x="5286778" y="954922"/>
                  <a:pt x="5309024" y="943800"/>
                  <a:pt x="5342753" y="932678"/>
                </a:cubicBezTo>
                <a:cubicBezTo>
                  <a:pt x="5342753" y="921198"/>
                  <a:pt x="5353877" y="921198"/>
                  <a:pt x="5353877" y="932678"/>
                </a:cubicBezTo>
                <a:cubicBezTo>
                  <a:pt x="5353877" y="932678"/>
                  <a:pt x="5353877" y="932678"/>
                  <a:pt x="5365359" y="943800"/>
                </a:cubicBezTo>
                <a:cubicBezTo>
                  <a:pt x="5376482" y="954922"/>
                  <a:pt x="5376482" y="966043"/>
                  <a:pt x="5365359" y="966043"/>
                </a:cubicBezTo>
                <a:cubicBezTo>
                  <a:pt x="5331630" y="988646"/>
                  <a:pt x="5297901" y="999767"/>
                  <a:pt x="5253049" y="999767"/>
                </a:cubicBezTo>
                <a:cubicBezTo>
                  <a:pt x="5129615" y="999767"/>
                  <a:pt x="5084763" y="910076"/>
                  <a:pt x="5084763" y="820384"/>
                </a:cubicBezTo>
                <a:cubicBezTo>
                  <a:pt x="5084763" y="719930"/>
                  <a:pt x="5129615" y="630238"/>
                  <a:pt x="5241925" y="630238"/>
                </a:cubicBezTo>
                <a:close/>
                <a:moveTo>
                  <a:pt x="5004797" y="630238"/>
                </a:moveTo>
                <a:cubicBezTo>
                  <a:pt x="5015878" y="630238"/>
                  <a:pt x="5026960" y="630238"/>
                  <a:pt x="5038041" y="630238"/>
                </a:cubicBezTo>
                <a:cubicBezTo>
                  <a:pt x="5049480" y="630238"/>
                  <a:pt x="5049480" y="641360"/>
                  <a:pt x="5049480" y="652482"/>
                </a:cubicBezTo>
                <a:cubicBezTo>
                  <a:pt x="5038041" y="675084"/>
                  <a:pt x="5038041" y="675084"/>
                  <a:pt x="5038041" y="675084"/>
                </a:cubicBezTo>
                <a:cubicBezTo>
                  <a:pt x="5038041" y="686206"/>
                  <a:pt x="5038041" y="686206"/>
                  <a:pt x="5026960" y="686206"/>
                </a:cubicBezTo>
                <a:cubicBezTo>
                  <a:pt x="5015878" y="686206"/>
                  <a:pt x="5004797" y="686206"/>
                  <a:pt x="4993358" y="686206"/>
                </a:cubicBezTo>
                <a:cubicBezTo>
                  <a:pt x="4971194" y="686206"/>
                  <a:pt x="4937592" y="697328"/>
                  <a:pt x="4915429" y="731052"/>
                </a:cubicBezTo>
                <a:cubicBezTo>
                  <a:pt x="4915429" y="977524"/>
                  <a:pt x="4915429" y="977524"/>
                  <a:pt x="4915429" y="977524"/>
                </a:cubicBezTo>
                <a:cubicBezTo>
                  <a:pt x="4915429" y="988646"/>
                  <a:pt x="4903990" y="999767"/>
                  <a:pt x="4892908" y="999767"/>
                </a:cubicBezTo>
                <a:lnTo>
                  <a:pt x="4870745" y="999767"/>
                </a:lnTo>
                <a:cubicBezTo>
                  <a:pt x="4859306" y="999767"/>
                  <a:pt x="4848225" y="988646"/>
                  <a:pt x="4848225" y="977524"/>
                </a:cubicBezTo>
                <a:cubicBezTo>
                  <a:pt x="4848225" y="652482"/>
                  <a:pt x="4848225" y="652482"/>
                  <a:pt x="4848225" y="652482"/>
                </a:cubicBezTo>
                <a:cubicBezTo>
                  <a:pt x="4848225" y="641360"/>
                  <a:pt x="4859306" y="641360"/>
                  <a:pt x="4870745" y="641360"/>
                </a:cubicBezTo>
                <a:cubicBezTo>
                  <a:pt x="4892908" y="641360"/>
                  <a:pt x="4892908" y="641360"/>
                  <a:pt x="4892908" y="641360"/>
                </a:cubicBezTo>
                <a:cubicBezTo>
                  <a:pt x="4903990" y="641360"/>
                  <a:pt x="4903990" y="641360"/>
                  <a:pt x="4903990" y="652482"/>
                </a:cubicBezTo>
                <a:cubicBezTo>
                  <a:pt x="4903990" y="686206"/>
                  <a:pt x="4903990" y="686206"/>
                  <a:pt x="4903990" y="686206"/>
                </a:cubicBezTo>
                <a:cubicBezTo>
                  <a:pt x="4926511" y="652482"/>
                  <a:pt x="4960113" y="630238"/>
                  <a:pt x="5004797" y="630238"/>
                </a:cubicBezTo>
                <a:close/>
                <a:moveTo>
                  <a:pt x="3946548" y="630238"/>
                </a:moveTo>
                <a:cubicBezTo>
                  <a:pt x="4036259" y="630238"/>
                  <a:pt x="4069991" y="697328"/>
                  <a:pt x="4069991" y="764417"/>
                </a:cubicBezTo>
                <a:cubicBezTo>
                  <a:pt x="4069991" y="977524"/>
                  <a:pt x="4069991" y="977524"/>
                  <a:pt x="4069991" y="977524"/>
                </a:cubicBezTo>
                <a:cubicBezTo>
                  <a:pt x="4069991" y="988646"/>
                  <a:pt x="4069991" y="999767"/>
                  <a:pt x="4058867" y="999767"/>
                </a:cubicBezTo>
                <a:cubicBezTo>
                  <a:pt x="4025135" y="999767"/>
                  <a:pt x="4025135" y="999767"/>
                  <a:pt x="4025135" y="999767"/>
                </a:cubicBezTo>
                <a:cubicBezTo>
                  <a:pt x="4014011" y="999767"/>
                  <a:pt x="4014011" y="988646"/>
                  <a:pt x="4014011" y="977524"/>
                </a:cubicBezTo>
                <a:cubicBezTo>
                  <a:pt x="4014011" y="775539"/>
                  <a:pt x="4014011" y="775539"/>
                  <a:pt x="4014011" y="775539"/>
                </a:cubicBezTo>
                <a:cubicBezTo>
                  <a:pt x="4014011" y="731052"/>
                  <a:pt x="4002528" y="675084"/>
                  <a:pt x="3935424" y="675084"/>
                </a:cubicBezTo>
                <a:cubicBezTo>
                  <a:pt x="3901693" y="675084"/>
                  <a:pt x="3867961" y="686206"/>
                  <a:pt x="3845713" y="731052"/>
                </a:cubicBezTo>
                <a:cubicBezTo>
                  <a:pt x="3845713" y="977524"/>
                  <a:pt x="3845713" y="977524"/>
                  <a:pt x="3845713" y="977524"/>
                </a:cubicBezTo>
                <a:cubicBezTo>
                  <a:pt x="3845713" y="988646"/>
                  <a:pt x="3834588" y="999767"/>
                  <a:pt x="3823105" y="999767"/>
                </a:cubicBezTo>
                <a:lnTo>
                  <a:pt x="3800857" y="999767"/>
                </a:lnTo>
                <a:cubicBezTo>
                  <a:pt x="3789733" y="999767"/>
                  <a:pt x="3778250" y="988646"/>
                  <a:pt x="3778250" y="977524"/>
                </a:cubicBezTo>
                <a:cubicBezTo>
                  <a:pt x="3778250" y="652482"/>
                  <a:pt x="3778250" y="652482"/>
                  <a:pt x="3778250" y="652482"/>
                </a:cubicBezTo>
                <a:cubicBezTo>
                  <a:pt x="3778250" y="641360"/>
                  <a:pt x="3789733" y="641360"/>
                  <a:pt x="3800857" y="641360"/>
                </a:cubicBezTo>
                <a:cubicBezTo>
                  <a:pt x="3823105" y="641360"/>
                  <a:pt x="3823105" y="641360"/>
                  <a:pt x="3823105" y="641360"/>
                </a:cubicBezTo>
                <a:cubicBezTo>
                  <a:pt x="3834588" y="641360"/>
                  <a:pt x="3834588" y="641360"/>
                  <a:pt x="3834588" y="652482"/>
                </a:cubicBezTo>
                <a:cubicBezTo>
                  <a:pt x="3834588" y="675084"/>
                  <a:pt x="3834588" y="675084"/>
                  <a:pt x="3834588" y="675084"/>
                </a:cubicBezTo>
                <a:cubicBezTo>
                  <a:pt x="3856837" y="652482"/>
                  <a:pt x="3890568" y="630238"/>
                  <a:pt x="3946548" y="630238"/>
                </a:cubicBezTo>
                <a:close/>
                <a:moveTo>
                  <a:pt x="3541724" y="630238"/>
                </a:moveTo>
                <a:cubicBezTo>
                  <a:pt x="3654034" y="630238"/>
                  <a:pt x="3687404" y="731052"/>
                  <a:pt x="3687404" y="809263"/>
                </a:cubicBezTo>
                <a:cubicBezTo>
                  <a:pt x="3687404" y="809263"/>
                  <a:pt x="3687404" y="809263"/>
                  <a:pt x="3687404" y="820384"/>
                </a:cubicBezTo>
                <a:cubicBezTo>
                  <a:pt x="3687404" y="831506"/>
                  <a:pt x="3687404" y="831506"/>
                  <a:pt x="3676281" y="831506"/>
                </a:cubicBezTo>
                <a:cubicBezTo>
                  <a:pt x="3676281" y="831506"/>
                  <a:pt x="3676281" y="831506"/>
                  <a:pt x="3440896" y="831506"/>
                </a:cubicBezTo>
                <a:cubicBezTo>
                  <a:pt x="3440896" y="898954"/>
                  <a:pt x="3474625" y="954922"/>
                  <a:pt x="3552847" y="954922"/>
                </a:cubicBezTo>
                <a:cubicBezTo>
                  <a:pt x="3575453" y="954922"/>
                  <a:pt x="3609182" y="943800"/>
                  <a:pt x="3631428" y="932678"/>
                </a:cubicBezTo>
                <a:cubicBezTo>
                  <a:pt x="3642552" y="921198"/>
                  <a:pt x="3642552" y="921198"/>
                  <a:pt x="3654034" y="932678"/>
                </a:cubicBezTo>
                <a:cubicBezTo>
                  <a:pt x="3654034" y="932678"/>
                  <a:pt x="3654034" y="932678"/>
                  <a:pt x="3665157" y="943800"/>
                </a:cubicBezTo>
                <a:cubicBezTo>
                  <a:pt x="3665157" y="954922"/>
                  <a:pt x="3665157" y="966043"/>
                  <a:pt x="3665157" y="966043"/>
                </a:cubicBezTo>
                <a:cubicBezTo>
                  <a:pt x="3631428" y="988646"/>
                  <a:pt x="3586576" y="999767"/>
                  <a:pt x="3552847" y="999767"/>
                </a:cubicBezTo>
                <a:cubicBezTo>
                  <a:pt x="3429772" y="999767"/>
                  <a:pt x="3373438" y="910076"/>
                  <a:pt x="3373438" y="820384"/>
                </a:cubicBezTo>
                <a:cubicBezTo>
                  <a:pt x="3373438" y="719930"/>
                  <a:pt x="3429772" y="630238"/>
                  <a:pt x="3541724" y="630238"/>
                </a:cubicBezTo>
                <a:close/>
                <a:moveTo>
                  <a:pt x="5938413" y="550863"/>
                </a:moveTo>
                <a:cubicBezTo>
                  <a:pt x="5949738" y="550863"/>
                  <a:pt x="5960709" y="561963"/>
                  <a:pt x="5960709" y="573421"/>
                </a:cubicBezTo>
                <a:cubicBezTo>
                  <a:pt x="5960709" y="696236"/>
                  <a:pt x="5960709" y="696236"/>
                  <a:pt x="5960709" y="696236"/>
                </a:cubicBezTo>
                <a:cubicBezTo>
                  <a:pt x="5960709" y="707693"/>
                  <a:pt x="5949738" y="729893"/>
                  <a:pt x="5938413" y="729893"/>
                </a:cubicBezTo>
                <a:cubicBezTo>
                  <a:pt x="5916471" y="729893"/>
                  <a:pt x="5905500" y="707693"/>
                  <a:pt x="5905500" y="696236"/>
                </a:cubicBezTo>
                <a:cubicBezTo>
                  <a:pt x="5905500" y="573421"/>
                  <a:pt x="5905500" y="573421"/>
                  <a:pt x="5905500" y="573421"/>
                </a:cubicBezTo>
                <a:cubicBezTo>
                  <a:pt x="5905500" y="561963"/>
                  <a:pt x="5916471" y="550863"/>
                  <a:pt x="5938413" y="550863"/>
                </a:cubicBezTo>
                <a:close/>
                <a:moveTo>
                  <a:pt x="4216810" y="539751"/>
                </a:moveTo>
                <a:cubicBezTo>
                  <a:pt x="4250375" y="539751"/>
                  <a:pt x="4250375" y="539751"/>
                  <a:pt x="4250375" y="539751"/>
                </a:cubicBezTo>
                <a:cubicBezTo>
                  <a:pt x="4250375" y="539751"/>
                  <a:pt x="4261444" y="539751"/>
                  <a:pt x="4261444" y="550854"/>
                </a:cubicBezTo>
                <a:cubicBezTo>
                  <a:pt x="4261444" y="640391"/>
                  <a:pt x="4261444" y="640391"/>
                  <a:pt x="4261444" y="640391"/>
                </a:cubicBezTo>
                <a:cubicBezTo>
                  <a:pt x="4361780" y="640391"/>
                  <a:pt x="4361780" y="640391"/>
                  <a:pt x="4361780" y="640391"/>
                </a:cubicBezTo>
                <a:cubicBezTo>
                  <a:pt x="4373206" y="640391"/>
                  <a:pt x="4373206" y="640391"/>
                  <a:pt x="4373206" y="651494"/>
                </a:cubicBezTo>
                <a:cubicBezTo>
                  <a:pt x="4373206" y="662954"/>
                  <a:pt x="4373206" y="662954"/>
                  <a:pt x="4373206" y="662954"/>
                </a:cubicBezTo>
                <a:cubicBezTo>
                  <a:pt x="4373206" y="674057"/>
                  <a:pt x="4373206" y="685159"/>
                  <a:pt x="4361780" y="685159"/>
                </a:cubicBezTo>
                <a:cubicBezTo>
                  <a:pt x="4261444" y="685159"/>
                  <a:pt x="4261444" y="685159"/>
                  <a:pt x="4261444" y="685159"/>
                </a:cubicBezTo>
                <a:cubicBezTo>
                  <a:pt x="4261444" y="886439"/>
                  <a:pt x="4261444" y="886439"/>
                  <a:pt x="4261444" y="886439"/>
                </a:cubicBezTo>
                <a:cubicBezTo>
                  <a:pt x="4261444" y="931207"/>
                  <a:pt x="4272513" y="953413"/>
                  <a:pt x="4306077" y="953413"/>
                </a:cubicBezTo>
                <a:cubicBezTo>
                  <a:pt x="4317146" y="953413"/>
                  <a:pt x="4339641" y="953413"/>
                  <a:pt x="4350710" y="942310"/>
                </a:cubicBezTo>
                <a:cubicBezTo>
                  <a:pt x="4361780" y="931207"/>
                  <a:pt x="4361780" y="942310"/>
                  <a:pt x="4361780" y="942310"/>
                </a:cubicBezTo>
                <a:cubicBezTo>
                  <a:pt x="4373206" y="964515"/>
                  <a:pt x="4373206" y="964515"/>
                  <a:pt x="4373206" y="964515"/>
                </a:cubicBezTo>
                <a:cubicBezTo>
                  <a:pt x="4373206" y="975976"/>
                  <a:pt x="4373206" y="975976"/>
                  <a:pt x="4361780" y="987078"/>
                </a:cubicBezTo>
                <a:cubicBezTo>
                  <a:pt x="4350710" y="998181"/>
                  <a:pt x="4328572" y="998181"/>
                  <a:pt x="4295008" y="998181"/>
                </a:cubicBezTo>
                <a:cubicBezTo>
                  <a:pt x="4239306" y="998181"/>
                  <a:pt x="4205741" y="975976"/>
                  <a:pt x="4205741" y="897541"/>
                </a:cubicBezTo>
                <a:cubicBezTo>
                  <a:pt x="4205741" y="685159"/>
                  <a:pt x="4205741" y="685159"/>
                  <a:pt x="4205741" y="685159"/>
                </a:cubicBezTo>
                <a:lnTo>
                  <a:pt x="4150039" y="685159"/>
                </a:lnTo>
                <a:cubicBezTo>
                  <a:pt x="4138613" y="685159"/>
                  <a:pt x="4138613" y="674057"/>
                  <a:pt x="4138613" y="662954"/>
                </a:cubicBezTo>
                <a:cubicBezTo>
                  <a:pt x="4138613" y="651494"/>
                  <a:pt x="4138613" y="651494"/>
                  <a:pt x="4138613" y="651494"/>
                </a:cubicBezTo>
                <a:cubicBezTo>
                  <a:pt x="4138613" y="640391"/>
                  <a:pt x="4138613" y="640391"/>
                  <a:pt x="4150039" y="640391"/>
                </a:cubicBezTo>
                <a:cubicBezTo>
                  <a:pt x="4205741" y="640391"/>
                  <a:pt x="4205741" y="640391"/>
                  <a:pt x="4205741" y="640391"/>
                </a:cubicBezTo>
                <a:cubicBezTo>
                  <a:pt x="4205741" y="550854"/>
                  <a:pt x="4205741" y="550854"/>
                  <a:pt x="4205741" y="550854"/>
                </a:cubicBezTo>
                <a:cubicBezTo>
                  <a:pt x="4205741" y="539751"/>
                  <a:pt x="4205741" y="539751"/>
                  <a:pt x="4216810" y="539751"/>
                </a:cubicBezTo>
                <a:close/>
                <a:moveTo>
                  <a:pt x="2968624" y="495301"/>
                </a:moveTo>
                <a:cubicBezTo>
                  <a:pt x="3013427" y="495301"/>
                  <a:pt x="3013427" y="495301"/>
                  <a:pt x="3013427" y="495301"/>
                </a:cubicBezTo>
                <a:cubicBezTo>
                  <a:pt x="3024896" y="495301"/>
                  <a:pt x="3024896" y="506432"/>
                  <a:pt x="3024896" y="517562"/>
                </a:cubicBezTo>
                <a:cubicBezTo>
                  <a:pt x="3058229" y="674826"/>
                  <a:pt x="3114143" y="809111"/>
                  <a:pt x="3158946" y="921135"/>
                </a:cubicBezTo>
                <a:cubicBezTo>
                  <a:pt x="3214860" y="809111"/>
                  <a:pt x="3259663" y="674826"/>
                  <a:pt x="3293354" y="517562"/>
                </a:cubicBezTo>
                <a:cubicBezTo>
                  <a:pt x="3293354" y="506432"/>
                  <a:pt x="3304465" y="495301"/>
                  <a:pt x="3315577" y="495301"/>
                </a:cubicBezTo>
                <a:cubicBezTo>
                  <a:pt x="3349268" y="495301"/>
                  <a:pt x="3349268" y="495301"/>
                  <a:pt x="3349268" y="495301"/>
                </a:cubicBezTo>
                <a:lnTo>
                  <a:pt x="3360379" y="506432"/>
                </a:lnTo>
                <a:lnTo>
                  <a:pt x="3360379" y="517562"/>
                </a:lnTo>
                <a:cubicBezTo>
                  <a:pt x="3315577" y="697088"/>
                  <a:pt x="3248552" y="853993"/>
                  <a:pt x="3192279" y="988637"/>
                </a:cubicBezTo>
                <a:cubicBezTo>
                  <a:pt x="3192279" y="988637"/>
                  <a:pt x="3181168" y="999767"/>
                  <a:pt x="3170057" y="999767"/>
                </a:cubicBezTo>
                <a:lnTo>
                  <a:pt x="3147477" y="999767"/>
                </a:lnTo>
                <a:cubicBezTo>
                  <a:pt x="3136365" y="999767"/>
                  <a:pt x="3136365" y="988637"/>
                  <a:pt x="3125254" y="988637"/>
                </a:cubicBezTo>
                <a:cubicBezTo>
                  <a:pt x="3069699" y="853993"/>
                  <a:pt x="3002316" y="697088"/>
                  <a:pt x="2957513" y="517562"/>
                </a:cubicBezTo>
                <a:lnTo>
                  <a:pt x="2957513" y="506432"/>
                </a:lnTo>
                <a:close/>
                <a:moveTo>
                  <a:pt x="2463765" y="495301"/>
                </a:moveTo>
                <a:cubicBezTo>
                  <a:pt x="2731766" y="495301"/>
                  <a:pt x="2731766" y="495301"/>
                  <a:pt x="2731766" y="495301"/>
                </a:cubicBezTo>
                <a:cubicBezTo>
                  <a:pt x="2731766" y="495301"/>
                  <a:pt x="2742843" y="506432"/>
                  <a:pt x="2742843" y="517562"/>
                </a:cubicBezTo>
                <a:cubicBezTo>
                  <a:pt x="2742843" y="540183"/>
                  <a:pt x="2742843" y="540183"/>
                  <a:pt x="2742843" y="540183"/>
                </a:cubicBezTo>
                <a:cubicBezTo>
                  <a:pt x="2742843" y="551313"/>
                  <a:pt x="2731766" y="551313"/>
                  <a:pt x="2731766" y="551313"/>
                </a:cubicBezTo>
                <a:cubicBezTo>
                  <a:pt x="2508432" y="551313"/>
                  <a:pt x="2508432" y="551313"/>
                  <a:pt x="2508432" y="551313"/>
                </a:cubicBezTo>
                <a:cubicBezTo>
                  <a:pt x="2508432" y="708577"/>
                  <a:pt x="2508432" y="708577"/>
                  <a:pt x="2508432" y="708577"/>
                </a:cubicBezTo>
                <a:cubicBezTo>
                  <a:pt x="2698177" y="708577"/>
                  <a:pt x="2698177" y="708577"/>
                  <a:pt x="2698177" y="708577"/>
                </a:cubicBezTo>
                <a:cubicBezTo>
                  <a:pt x="2709611" y="708577"/>
                  <a:pt x="2720689" y="719708"/>
                  <a:pt x="2720689" y="730838"/>
                </a:cubicBezTo>
                <a:cubicBezTo>
                  <a:pt x="2720689" y="753099"/>
                  <a:pt x="2720689" y="753099"/>
                  <a:pt x="2720689" y="753099"/>
                </a:cubicBezTo>
                <a:cubicBezTo>
                  <a:pt x="2720689" y="764230"/>
                  <a:pt x="2709611" y="764230"/>
                  <a:pt x="2698177" y="764230"/>
                </a:cubicBezTo>
                <a:cubicBezTo>
                  <a:pt x="2508432" y="764230"/>
                  <a:pt x="2508432" y="764230"/>
                  <a:pt x="2508432" y="764230"/>
                </a:cubicBezTo>
                <a:cubicBezTo>
                  <a:pt x="2508432" y="943755"/>
                  <a:pt x="2508432" y="943755"/>
                  <a:pt x="2508432" y="943755"/>
                </a:cubicBezTo>
                <a:cubicBezTo>
                  <a:pt x="2731766" y="943755"/>
                  <a:pt x="2731766" y="943755"/>
                  <a:pt x="2731766" y="943755"/>
                </a:cubicBezTo>
                <a:cubicBezTo>
                  <a:pt x="2731766" y="943755"/>
                  <a:pt x="2742843" y="943755"/>
                  <a:pt x="2742843" y="954886"/>
                </a:cubicBezTo>
                <a:cubicBezTo>
                  <a:pt x="2742843" y="977506"/>
                  <a:pt x="2742843" y="977506"/>
                  <a:pt x="2742843" y="977506"/>
                </a:cubicBezTo>
                <a:cubicBezTo>
                  <a:pt x="2742843" y="988637"/>
                  <a:pt x="2731766" y="999767"/>
                  <a:pt x="2731766" y="999767"/>
                </a:cubicBezTo>
                <a:lnTo>
                  <a:pt x="2463765" y="999767"/>
                </a:lnTo>
                <a:cubicBezTo>
                  <a:pt x="2452688" y="999767"/>
                  <a:pt x="2452688" y="988637"/>
                  <a:pt x="2452688" y="977506"/>
                </a:cubicBezTo>
                <a:cubicBezTo>
                  <a:pt x="2452688" y="517562"/>
                  <a:pt x="2452688" y="517562"/>
                  <a:pt x="2452688" y="517562"/>
                </a:cubicBezTo>
                <a:cubicBezTo>
                  <a:pt x="2452688" y="506432"/>
                  <a:pt x="2452688" y="495301"/>
                  <a:pt x="2463765" y="495301"/>
                </a:cubicBezTo>
                <a:close/>
                <a:moveTo>
                  <a:pt x="2170090" y="495301"/>
                </a:moveTo>
                <a:cubicBezTo>
                  <a:pt x="2225954" y="495301"/>
                  <a:pt x="2281818" y="506432"/>
                  <a:pt x="2326581" y="551313"/>
                </a:cubicBezTo>
                <a:lnTo>
                  <a:pt x="2326581" y="562444"/>
                </a:lnTo>
                <a:cubicBezTo>
                  <a:pt x="2304379" y="585064"/>
                  <a:pt x="2304379" y="585064"/>
                  <a:pt x="2304379" y="585064"/>
                </a:cubicBezTo>
                <a:cubicBezTo>
                  <a:pt x="2304379" y="596194"/>
                  <a:pt x="2292919" y="596194"/>
                  <a:pt x="2292919" y="585064"/>
                </a:cubicBezTo>
                <a:cubicBezTo>
                  <a:pt x="2259616" y="562444"/>
                  <a:pt x="2214853" y="551313"/>
                  <a:pt x="2158630" y="551313"/>
                </a:cubicBezTo>
                <a:cubicBezTo>
                  <a:pt x="2058003" y="551313"/>
                  <a:pt x="2002139" y="641076"/>
                  <a:pt x="2002139" y="753099"/>
                </a:cubicBezTo>
                <a:cubicBezTo>
                  <a:pt x="2002139" y="865123"/>
                  <a:pt x="2058003" y="954886"/>
                  <a:pt x="2170090" y="954886"/>
                </a:cubicBezTo>
                <a:cubicBezTo>
                  <a:pt x="2203393" y="954886"/>
                  <a:pt x="2259616" y="943755"/>
                  <a:pt x="2281818" y="921135"/>
                </a:cubicBezTo>
                <a:cubicBezTo>
                  <a:pt x="2281818" y="786491"/>
                  <a:pt x="2281818" y="786491"/>
                  <a:pt x="2281818" y="786491"/>
                </a:cubicBezTo>
                <a:cubicBezTo>
                  <a:pt x="2181191" y="786491"/>
                  <a:pt x="2181191" y="786491"/>
                  <a:pt x="2181191" y="786491"/>
                </a:cubicBezTo>
                <a:cubicBezTo>
                  <a:pt x="2170090" y="786491"/>
                  <a:pt x="2170090" y="775361"/>
                  <a:pt x="2170090" y="764230"/>
                </a:cubicBezTo>
                <a:cubicBezTo>
                  <a:pt x="2170090" y="741969"/>
                  <a:pt x="2170090" y="741969"/>
                  <a:pt x="2170090" y="741969"/>
                </a:cubicBezTo>
                <a:cubicBezTo>
                  <a:pt x="2170090" y="730838"/>
                  <a:pt x="2170090" y="730838"/>
                  <a:pt x="2181191" y="730838"/>
                </a:cubicBezTo>
                <a:cubicBezTo>
                  <a:pt x="2337682" y="730838"/>
                  <a:pt x="2337682" y="730838"/>
                  <a:pt x="2337682" y="730838"/>
                </a:cubicBezTo>
                <a:cubicBezTo>
                  <a:pt x="2337682" y="730838"/>
                  <a:pt x="2349142" y="730838"/>
                  <a:pt x="2349142" y="741969"/>
                </a:cubicBezTo>
                <a:cubicBezTo>
                  <a:pt x="2349142" y="943755"/>
                  <a:pt x="2349142" y="943755"/>
                  <a:pt x="2349142" y="943755"/>
                </a:cubicBezTo>
                <a:cubicBezTo>
                  <a:pt x="2349142" y="954886"/>
                  <a:pt x="2337682" y="954886"/>
                  <a:pt x="2337682" y="966016"/>
                </a:cubicBezTo>
                <a:cubicBezTo>
                  <a:pt x="2292919" y="988637"/>
                  <a:pt x="2225954" y="999767"/>
                  <a:pt x="2170090" y="999767"/>
                </a:cubicBezTo>
                <a:cubicBezTo>
                  <a:pt x="2002139" y="999767"/>
                  <a:pt x="1946275" y="876254"/>
                  <a:pt x="1946275" y="753099"/>
                </a:cubicBezTo>
                <a:cubicBezTo>
                  <a:pt x="1946275" y="618815"/>
                  <a:pt x="2002139" y="495301"/>
                  <a:pt x="2170090" y="495301"/>
                </a:cubicBezTo>
                <a:close/>
                <a:moveTo>
                  <a:pt x="6040758" y="439738"/>
                </a:moveTo>
                <a:cubicBezTo>
                  <a:pt x="6163572" y="439738"/>
                  <a:pt x="6163572" y="439738"/>
                  <a:pt x="6163572" y="439738"/>
                </a:cubicBezTo>
                <a:cubicBezTo>
                  <a:pt x="6175030" y="439738"/>
                  <a:pt x="6186130" y="450709"/>
                  <a:pt x="6186130" y="472651"/>
                </a:cubicBezTo>
                <a:cubicBezTo>
                  <a:pt x="6186130" y="483976"/>
                  <a:pt x="6175030" y="494947"/>
                  <a:pt x="6163572" y="494947"/>
                </a:cubicBezTo>
                <a:cubicBezTo>
                  <a:pt x="6040758" y="494947"/>
                  <a:pt x="6040758" y="494947"/>
                  <a:pt x="6040758" y="494947"/>
                </a:cubicBezTo>
                <a:cubicBezTo>
                  <a:pt x="6029300" y="494947"/>
                  <a:pt x="6007100" y="483976"/>
                  <a:pt x="6007100" y="472651"/>
                </a:cubicBezTo>
                <a:cubicBezTo>
                  <a:pt x="6007100" y="450709"/>
                  <a:pt x="6029300" y="439738"/>
                  <a:pt x="6040758" y="439738"/>
                </a:cubicBezTo>
                <a:close/>
                <a:moveTo>
                  <a:pt x="5702274" y="439738"/>
                </a:moveTo>
                <a:cubicBezTo>
                  <a:pt x="5825447" y="439738"/>
                  <a:pt x="5825447" y="439738"/>
                  <a:pt x="5825447" y="439738"/>
                </a:cubicBezTo>
                <a:cubicBezTo>
                  <a:pt x="5847647" y="439738"/>
                  <a:pt x="5859105" y="450709"/>
                  <a:pt x="5859105" y="472651"/>
                </a:cubicBezTo>
                <a:cubicBezTo>
                  <a:pt x="5859105" y="483976"/>
                  <a:pt x="5847647" y="494947"/>
                  <a:pt x="5825447" y="494947"/>
                </a:cubicBezTo>
                <a:cubicBezTo>
                  <a:pt x="5702274" y="494947"/>
                  <a:pt x="5702274" y="494947"/>
                  <a:pt x="5702274" y="494947"/>
                </a:cubicBezTo>
                <a:cubicBezTo>
                  <a:pt x="5691175" y="494947"/>
                  <a:pt x="5680075" y="483976"/>
                  <a:pt x="5680075" y="472651"/>
                </a:cubicBezTo>
                <a:cubicBezTo>
                  <a:pt x="5680075" y="450709"/>
                  <a:pt x="5691175" y="439738"/>
                  <a:pt x="5702274" y="439738"/>
                </a:cubicBezTo>
                <a:close/>
                <a:moveTo>
                  <a:pt x="997548" y="401698"/>
                </a:moveTo>
                <a:cubicBezTo>
                  <a:pt x="1002247" y="401256"/>
                  <a:pt x="1006753" y="402324"/>
                  <a:pt x="1010916" y="405144"/>
                </a:cubicBezTo>
                <a:cubicBezTo>
                  <a:pt x="1044222" y="416243"/>
                  <a:pt x="977611" y="494652"/>
                  <a:pt x="922338" y="550505"/>
                </a:cubicBezTo>
                <a:cubicBezTo>
                  <a:pt x="922338" y="481897"/>
                  <a:pt x="964656" y="404791"/>
                  <a:pt x="997548" y="401698"/>
                </a:cubicBezTo>
                <a:close/>
                <a:moveTo>
                  <a:pt x="640693" y="394027"/>
                </a:moveTo>
                <a:cubicBezTo>
                  <a:pt x="685443" y="416190"/>
                  <a:pt x="595943" y="550242"/>
                  <a:pt x="528638" y="583844"/>
                </a:cubicBezTo>
                <a:cubicBezTo>
                  <a:pt x="528638" y="516639"/>
                  <a:pt x="595943" y="382588"/>
                  <a:pt x="640693" y="394027"/>
                </a:cubicBezTo>
                <a:close/>
                <a:moveTo>
                  <a:pt x="640074" y="349011"/>
                </a:moveTo>
                <a:cubicBezTo>
                  <a:pt x="538625" y="349011"/>
                  <a:pt x="460200" y="483829"/>
                  <a:pt x="460200" y="584853"/>
                </a:cubicBezTo>
                <a:cubicBezTo>
                  <a:pt x="426384" y="584853"/>
                  <a:pt x="415232" y="551058"/>
                  <a:pt x="415232" y="528768"/>
                </a:cubicBezTo>
                <a:cubicBezTo>
                  <a:pt x="415232" y="506119"/>
                  <a:pt x="426384" y="472325"/>
                  <a:pt x="426384" y="461180"/>
                </a:cubicBezTo>
                <a:cubicBezTo>
                  <a:pt x="426384" y="461180"/>
                  <a:pt x="426384" y="450035"/>
                  <a:pt x="415232" y="450035"/>
                </a:cubicBezTo>
                <a:cubicBezTo>
                  <a:pt x="381415" y="450035"/>
                  <a:pt x="358751" y="483829"/>
                  <a:pt x="358751" y="539913"/>
                </a:cubicBezTo>
                <a:cubicBezTo>
                  <a:pt x="358751" y="607143"/>
                  <a:pt x="403720" y="640937"/>
                  <a:pt x="471352" y="652082"/>
                </a:cubicBezTo>
                <a:cubicBezTo>
                  <a:pt x="471352" y="685876"/>
                  <a:pt x="505169" y="719671"/>
                  <a:pt x="550137" y="719671"/>
                </a:cubicBezTo>
                <a:cubicBezTo>
                  <a:pt x="583594" y="719671"/>
                  <a:pt x="617410" y="719671"/>
                  <a:pt x="640074" y="697021"/>
                </a:cubicBezTo>
                <a:cubicBezTo>
                  <a:pt x="628562" y="708526"/>
                  <a:pt x="628562" y="719671"/>
                  <a:pt x="628562" y="730816"/>
                </a:cubicBezTo>
                <a:cubicBezTo>
                  <a:pt x="538625" y="786540"/>
                  <a:pt x="471352" y="820335"/>
                  <a:pt x="415232" y="865274"/>
                </a:cubicBezTo>
                <a:cubicBezTo>
                  <a:pt x="358751" y="910213"/>
                  <a:pt x="336447" y="966298"/>
                  <a:pt x="336447" y="1022741"/>
                </a:cubicBezTo>
                <a:cubicBezTo>
                  <a:pt x="336447" y="1078826"/>
                  <a:pt x="381415" y="1134910"/>
                  <a:pt x="460200" y="1134910"/>
                </a:cubicBezTo>
                <a:cubicBezTo>
                  <a:pt x="550137" y="1134910"/>
                  <a:pt x="628562" y="1056176"/>
                  <a:pt x="662379" y="955153"/>
                </a:cubicBezTo>
                <a:cubicBezTo>
                  <a:pt x="673531" y="910213"/>
                  <a:pt x="685043" y="831480"/>
                  <a:pt x="685043" y="764250"/>
                </a:cubicBezTo>
                <a:cubicBezTo>
                  <a:pt x="786132" y="708526"/>
                  <a:pt x="831100" y="685876"/>
                  <a:pt x="876069" y="640937"/>
                </a:cubicBezTo>
                <a:cubicBezTo>
                  <a:pt x="887221" y="652082"/>
                  <a:pt x="887221" y="663586"/>
                  <a:pt x="898373" y="674731"/>
                </a:cubicBezTo>
                <a:cubicBezTo>
                  <a:pt x="853405" y="697021"/>
                  <a:pt x="752316" y="753105"/>
                  <a:pt x="752316" y="910213"/>
                </a:cubicBezTo>
                <a:cubicBezTo>
                  <a:pt x="752316" y="1022741"/>
                  <a:pt x="819948" y="1134910"/>
                  <a:pt x="966006" y="1134910"/>
                </a:cubicBezTo>
                <a:cubicBezTo>
                  <a:pt x="1089759" y="1134910"/>
                  <a:pt x="1168184" y="1045031"/>
                  <a:pt x="1168184" y="944008"/>
                </a:cubicBezTo>
                <a:cubicBezTo>
                  <a:pt x="1168184" y="865274"/>
                  <a:pt x="1123216" y="786540"/>
                  <a:pt x="1033279" y="786540"/>
                </a:cubicBezTo>
                <a:cubicBezTo>
                  <a:pt x="954854" y="786540"/>
                  <a:pt x="898373" y="831480"/>
                  <a:pt x="898373" y="899068"/>
                </a:cubicBezTo>
                <a:cubicBezTo>
                  <a:pt x="898373" y="944008"/>
                  <a:pt x="932190" y="988947"/>
                  <a:pt x="977158" y="988947"/>
                </a:cubicBezTo>
                <a:cubicBezTo>
                  <a:pt x="988310" y="988947"/>
                  <a:pt x="1010974" y="977802"/>
                  <a:pt x="1010974" y="966298"/>
                </a:cubicBezTo>
                <a:cubicBezTo>
                  <a:pt x="1010974" y="932863"/>
                  <a:pt x="966006" y="932863"/>
                  <a:pt x="977158" y="887923"/>
                </a:cubicBezTo>
                <a:cubicBezTo>
                  <a:pt x="977158" y="865274"/>
                  <a:pt x="999822" y="842984"/>
                  <a:pt x="1022127" y="842984"/>
                </a:cubicBezTo>
                <a:cubicBezTo>
                  <a:pt x="1078247" y="842984"/>
                  <a:pt x="1100911" y="899068"/>
                  <a:pt x="1100911" y="944008"/>
                </a:cubicBezTo>
                <a:cubicBezTo>
                  <a:pt x="1100911" y="1022741"/>
                  <a:pt x="1033279" y="1078826"/>
                  <a:pt x="977158" y="1078826"/>
                </a:cubicBezTo>
                <a:cubicBezTo>
                  <a:pt x="887221" y="1078826"/>
                  <a:pt x="831100" y="988947"/>
                  <a:pt x="831100" y="899068"/>
                </a:cubicBezTo>
                <a:cubicBezTo>
                  <a:pt x="831100" y="764250"/>
                  <a:pt x="921037" y="719671"/>
                  <a:pt x="966006" y="708526"/>
                </a:cubicBezTo>
                <a:cubicBezTo>
                  <a:pt x="966006" y="708526"/>
                  <a:pt x="1078247" y="730816"/>
                  <a:pt x="1078247" y="674731"/>
                </a:cubicBezTo>
                <a:cubicBezTo>
                  <a:pt x="1078247" y="652082"/>
                  <a:pt x="1044791" y="640937"/>
                  <a:pt x="1022127" y="640937"/>
                </a:cubicBezTo>
                <a:cubicBezTo>
                  <a:pt x="988310" y="640937"/>
                  <a:pt x="966006" y="652082"/>
                  <a:pt x="966006" y="652082"/>
                </a:cubicBezTo>
                <a:cubicBezTo>
                  <a:pt x="943342" y="640937"/>
                  <a:pt x="932190" y="629792"/>
                  <a:pt x="932190" y="607143"/>
                </a:cubicBezTo>
                <a:cubicBezTo>
                  <a:pt x="1010974" y="551058"/>
                  <a:pt x="1078247" y="483829"/>
                  <a:pt x="1078247" y="416240"/>
                </a:cubicBezTo>
                <a:cubicBezTo>
                  <a:pt x="1078247" y="371301"/>
                  <a:pt x="1055943" y="349011"/>
                  <a:pt x="999822" y="349011"/>
                </a:cubicBezTo>
                <a:cubicBezTo>
                  <a:pt x="921037" y="349011"/>
                  <a:pt x="853405" y="450035"/>
                  <a:pt x="853405" y="551058"/>
                </a:cubicBezTo>
                <a:cubicBezTo>
                  <a:pt x="853405" y="562203"/>
                  <a:pt x="853405" y="584853"/>
                  <a:pt x="853405" y="595998"/>
                </a:cubicBezTo>
                <a:cubicBezTo>
                  <a:pt x="808436" y="640937"/>
                  <a:pt x="763468" y="663586"/>
                  <a:pt x="696195" y="708526"/>
                </a:cubicBezTo>
                <a:cubicBezTo>
                  <a:pt x="696195" y="697021"/>
                  <a:pt x="696195" y="674731"/>
                  <a:pt x="696195" y="640937"/>
                </a:cubicBezTo>
                <a:cubicBezTo>
                  <a:pt x="730011" y="618647"/>
                  <a:pt x="763468" y="573708"/>
                  <a:pt x="763468" y="539913"/>
                </a:cubicBezTo>
                <a:cubicBezTo>
                  <a:pt x="763468" y="528768"/>
                  <a:pt x="752316" y="517264"/>
                  <a:pt x="730011" y="517264"/>
                </a:cubicBezTo>
                <a:cubicBezTo>
                  <a:pt x="696195" y="517264"/>
                  <a:pt x="662379" y="573708"/>
                  <a:pt x="651226" y="618647"/>
                </a:cubicBezTo>
                <a:cubicBezTo>
                  <a:pt x="628562" y="640937"/>
                  <a:pt x="595106" y="674731"/>
                  <a:pt x="561289" y="674731"/>
                </a:cubicBezTo>
                <a:cubicBezTo>
                  <a:pt x="538625" y="674731"/>
                  <a:pt x="527473" y="652082"/>
                  <a:pt x="527473" y="640937"/>
                </a:cubicBezTo>
                <a:cubicBezTo>
                  <a:pt x="606258" y="618647"/>
                  <a:pt x="707347" y="506119"/>
                  <a:pt x="707347" y="405095"/>
                </a:cubicBezTo>
                <a:cubicBezTo>
                  <a:pt x="707347" y="393950"/>
                  <a:pt x="696195" y="349011"/>
                  <a:pt x="640074" y="349011"/>
                </a:cubicBezTo>
                <a:close/>
                <a:moveTo>
                  <a:pt x="5938413" y="214313"/>
                </a:moveTo>
                <a:cubicBezTo>
                  <a:pt x="5949738" y="214313"/>
                  <a:pt x="5960709" y="225413"/>
                  <a:pt x="5960709" y="247612"/>
                </a:cubicBezTo>
                <a:cubicBezTo>
                  <a:pt x="5960709" y="359685"/>
                  <a:pt x="5960709" y="359685"/>
                  <a:pt x="5960709" y="359685"/>
                </a:cubicBezTo>
                <a:cubicBezTo>
                  <a:pt x="5960709" y="381885"/>
                  <a:pt x="5949738" y="393343"/>
                  <a:pt x="5938413" y="393343"/>
                </a:cubicBezTo>
                <a:cubicBezTo>
                  <a:pt x="5916471" y="393343"/>
                  <a:pt x="5905500" y="381885"/>
                  <a:pt x="5905500" y="359685"/>
                </a:cubicBezTo>
                <a:cubicBezTo>
                  <a:pt x="5905500" y="247612"/>
                  <a:pt x="5905500" y="247612"/>
                  <a:pt x="5905500" y="247612"/>
                </a:cubicBezTo>
                <a:cubicBezTo>
                  <a:pt x="5905500" y="225413"/>
                  <a:pt x="5916471" y="214313"/>
                  <a:pt x="5938413" y="214313"/>
                </a:cubicBezTo>
                <a:close/>
                <a:moveTo>
                  <a:pt x="752316" y="79375"/>
                </a:moveTo>
                <a:cubicBezTo>
                  <a:pt x="864917" y="79375"/>
                  <a:pt x="954854" y="112810"/>
                  <a:pt x="966006" y="112810"/>
                </a:cubicBezTo>
                <a:cubicBezTo>
                  <a:pt x="966006" y="112810"/>
                  <a:pt x="966006" y="112810"/>
                  <a:pt x="966006" y="124314"/>
                </a:cubicBezTo>
                <a:cubicBezTo>
                  <a:pt x="966006" y="124314"/>
                  <a:pt x="966006" y="124314"/>
                  <a:pt x="954854" y="124314"/>
                </a:cubicBezTo>
                <a:cubicBezTo>
                  <a:pt x="954854" y="124314"/>
                  <a:pt x="898373" y="90520"/>
                  <a:pt x="797284" y="90520"/>
                </a:cubicBezTo>
                <a:cubicBezTo>
                  <a:pt x="707347" y="90520"/>
                  <a:pt x="651226" y="135459"/>
                  <a:pt x="651226" y="180398"/>
                </a:cubicBezTo>
                <a:cubicBezTo>
                  <a:pt x="651226" y="202688"/>
                  <a:pt x="673531" y="225338"/>
                  <a:pt x="707347" y="225338"/>
                </a:cubicBezTo>
                <a:cubicBezTo>
                  <a:pt x="763468" y="225338"/>
                  <a:pt x="763468" y="157749"/>
                  <a:pt x="887221" y="157749"/>
                </a:cubicBezTo>
                <a:cubicBezTo>
                  <a:pt x="943342" y="157749"/>
                  <a:pt x="988310" y="169254"/>
                  <a:pt x="1033279" y="191543"/>
                </a:cubicBezTo>
                <a:cubicBezTo>
                  <a:pt x="1303090" y="270277"/>
                  <a:pt x="1415691" y="506119"/>
                  <a:pt x="1415691" y="753105"/>
                </a:cubicBezTo>
                <a:cubicBezTo>
                  <a:pt x="1415691" y="865274"/>
                  <a:pt x="1381875" y="955153"/>
                  <a:pt x="1381875" y="966298"/>
                </a:cubicBezTo>
                <a:lnTo>
                  <a:pt x="1381875" y="955153"/>
                </a:lnTo>
                <a:cubicBezTo>
                  <a:pt x="1381875" y="955153"/>
                  <a:pt x="1404539" y="887923"/>
                  <a:pt x="1404539" y="798045"/>
                </a:cubicBezTo>
                <a:cubicBezTo>
                  <a:pt x="1404539" y="708526"/>
                  <a:pt x="1370723" y="652082"/>
                  <a:pt x="1314602" y="652082"/>
                </a:cubicBezTo>
                <a:cubicBezTo>
                  <a:pt x="1291938" y="652082"/>
                  <a:pt x="1269633" y="674731"/>
                  <a:pt x="1269633" y="708526"/>
                </a:cubicBezTo>
                <a:cubicBezTo>
                  <a:pt x="1269633" y="764250"/>
                  <a:pt x="1336906" y="764250"/>
                  <a:pt x="1336906" y="887923"/>
                </a:cubicBezTo>
                <a:cubicBezTo>
                  <a:pt x="1336906" y="932863"/>
                  <a:pt x="1325754" y="988947"/>
                  <a:pt x="1314602" y="1033886"/>
                </a:cubicBezTo>
                <a:cubicBezTo>
                  <a:pt x="1235817" y="1292377"/>
                  <a:pt x="988310" y="1415691"/>
                  <a:pt x="752316" y="1415691"/>
                </a:cubicBezTo>
                <a:cubicBezTo>
                  <a:pt x="640074" y="1415691"/>
                  <a:pt x="561289" y="1393401"/>
                  <a:pt x="538625" y="1382256"/>
                </a:cubicBezTo>
                <a:lnTo>
                  <a:pt x="538625" y="1370751"/>
                </a:lnTo>
                <a:cubicBezTo>
                  <a:pt x="550137" y="1382256"/>
                  <a:pt x="617410" y="1404546"/>
                  <a:pt x="696195" y="1404546"/>
                </a:cubicBezTo>
                <a:cubicBezTo>
                  <a:pt x="797284" y="1404546"/>
                  <a:pt x="842253" y="1359606"/>
                  <a:pt x="842253" y="1314667"/>
                </a:cubicBezTo>
                <a:cubicBezTo>
                  <a:pt x="842253" y="1292377"/>
                  <a:pt x="819948" y="1269728"/>
                  <a:pt x="797284" y="1269728"/>
                </a:cubicBezTo>
                <a:cubicBezTo>
                  <a:pt x="741163" y="1269728"/>
                  <a:pt x="730011" y="1337317"/>
                  <a:pt x="617410" y="1337317"/>
                </a:cubicBezTo>
                <a:cubicBezTo>
                  <a:pt x="561289" y="1337317"/>
                  <a:pt x="516321" y="1325812"/>
                  <a:pt x="460200" y="1314667"/>
                </a:cubicBezTo>
                <a:cubicBezTo>
                  <a:pt x="201541" y="1235933"/>
                  <a:pt x="77788" y="988947"/>
                  <a:pt x="77788" y="753105"/>
                </a:cubicBezTo>
                <a:cubicBezTo>
                  <a:pt x="77788" y="629792"/>
                  <a:pt x="111604" y="539913"/>
                  <a:pt x="111604" y="539913"/>
                </a:cubicBezTo>
                <a:lnTo>
                  <a:pt x="122756" y="539913"/>
                </a:lnTo>
                <a:cubicBezTo>
                  <a:pt x="122756" y="551058"/>
                  <a:pt x="100452" y="618647"/>
                  <a:pt x="100452" y="697021"/>
                </a:cubicBezTo>
                <a:cubicBezTo>
                  <a:pt x="100452" y="786540"/>
                  <a:pt x="133909" y="842984"/>
                  <a:pt x="178877" y="842984"/>
                </a:cubicBezTo>
                <a:cubicBezTo>
                  <a:pt x="212693" y="842984"/>
                  <a:pt x="235358" y="820335"/>
                  <a:pt x="235358" y="798045"/>
                </a:cubicBezTo>
                <a:cubicBezTo>
                  <a:pt x="235358" y="741960"/>
                  <a:pt x="167725" y="730816"/>
                  <a:pt x="167725" y="607143"/>
                </a:cubicBezTo>
                <a:cubicBezTo>
                  <a:pt x="167725" y="562203"/>
                  <a:pt x="167725" y="517264"/>
                  <a:pt x="190389" y="461180"/>
                </a:cubicBezTo>
                <a:cubicBezTo>
                  <a:pt x="268814" y="202688"/>
                  <a:pt x="516321" y="79375"/>
                  <a:pt x="752316" y="79375"/>
                </a:cubicBezTo>
                <a:close/>
                <a:moveTo>
                  <a:pt x="753107" y="33787"/>
                </a:moveTo>
                <a:cubicBezTo>
                  <a:pt x="359650" y="33787"/>
                  <a:pt x="33807" y="348298"/>
                  <a:pt x="33807" y="752311"/>
                </a:cubicBezTo>
                <a:cubicBezTo>
                  <a:pt x="33807" y="1145180"/>
                  <a:pt x="359650" y="1459691"/>
                  <a:pt x="753107" y="1459691"/>
                </a:cubicBezTo>
                <a:cubicBezTo>
                  <a:pt x="1146565" y="1459691"/>
                  <a:pt x="1461258" y="1145180"/>
                  <a:pt x="1461258" y="752311"/>
                </a:cubicBezTo>
                <a:cubicBezTo>
                  <a:pt x="1461258" y="359441"/>
                  <a:pt x="1146565" y="33787"/>
                  <a:pt x="753107" y="33787"/>
                </a:cubicBezTo>
                <a:close/>
                <a:moveTo>
                  <a:pt x="753107" y="0"/>
                </a:moveTo>
                <a:cubicBezTo>
                  <a:pt x="1168863" y="0"/>
                  <a:pt x="1495065" y="336796"/>
                  <a:pt x="1495065" y="752311"/>
                </a:cubicBezTo>
                <a:cubicBezTo>
                  <a:pt x="1495065" y="1156682"/>
                  <a:pt x="1168863" y="1493479"/>
                  <a:pt x="753107" y="1493479"/>
                </a:cubicBezTo>
                <a:cubicBezTo>
                  <a:pt x="337352" y="1493479"/>
                  <a:pt x="0" y="1156682"/>
                  <a:pt x="0" y="752311"/>
                </a:cubicBezTo>
                <a:cubicBezTo>
                  <a:pt x="0" y="336796"/>
                  <a:pt x="337352" y="0"/>
                  <a:pt x="753107" y="0"/>
                </a:cubicBezTo>
                <a:close/>
              </a:path>
            </a:pathLst>
          </a:custGeom>
          <a:solidFill>
            <a:schemeClr val="accent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anchor="ctr">
            <a:noAutofit/>
          </a:bodyPr>
          <a:lstStyle/>
          <a:p>
            <a:pPr defTabSz="445770" fontAlgn="base" hangingPunct="0">
              <a:lnSpc>
                <a:spcPct val="93000"/>
              </a:lnSpc>
              <a:spcBef>
                <a:spcPct val="0"/>
              </a:spcBef>
              <a:spcAft>
                <a:spcPct val="0"/>
              </a:spcAft>
              <a:buClr>
                <a:srgbClr val="000000"/>
              </a:buClr>
              <a:buSzPct val="100000"/>
              <a:buFont typeface="Times New Roman" charset="0"/>
              <a:buNone/>
            </a:pPr>
            <a:endParaRPr lang="en-US" sz="1755">
              <a:solidFill>
                <a:srgbClr val="000000"/>
              </a:solidFill>
              <a:latin typeface="Arial" charset="0"/>
              <a:ea typeface="SimSun"/>
              <a:cs typeface="SimSun"/>
            </a:endParaRPr>
          </a:p>
        </p:txBody>
      </p:sp>
    </p:spTree>
    <p:extLst>
      <p:ext uri="{BB962C8B-B14F-4D97-AF65-F5344CB8AC3E}">
        <p14:creationId xmlns:p14="http://schemas.microsoft.com/office/powerpoint/2010/main" val="36783507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Text Heavy 1-Line">
    <p:spTree>
      <p:nvGrpSpPr>
        <p:cNvPr id="1" name=""/>
        <p:cNvGrpSpPr/>
        <p:nvPr/>
      </p:nvGrpSpPr>
      <p:grpSpPr>
        <a:xfrm>
          <a:off x="0" y="0"/>
          <a:ext cx="0" cy="0"/>
          <a:chOff x="0" y="0"/>
          <a:chExt cx="0" cy="0"/>
        </a:xfrm>
      </p:grpSpPr>
      <p:sp>
        <p:nvSpPr>
          <p:cNvPr id="3" name="Content Placeholder 2"/>
          <p:cNvSpPr>
            <a:spLocks noGrp="1"/>
          </p:cNvSpPr>
          <p:nvPr>
            <p:ph idx="1"/>
          </p:nvPr>
        </p:nvSpPr>
        <p:spPr>
          <a:xfrm>
            <a:off x="482918" y="1670236"/>
            <a:ext cx="10921365" cy="4310062"/>
          </a:xfrm>
        </p:spPr>
        <p:txBody>
          <a:bodyPr vert="horz" lIns="0" tIns="0" rIns="0" bIns="0" rtlCol="0">
            <a:noAutofit/>
          </a:bodyPr>
          <a:lstStyle>
            <a:lvl1pPr>
              <a:spcAft>
                <a:spcPts val="0"/>
              </a:spcAft>
              <a:defRPr lang="en-US" sz="2730" dirty="0" smtClean="0">
                <a:solidFill>
                  <a:schemeClr val="accent1"/>
                </a:solidFill>
              </a:defRPr>
            </a:lvl1pPr>
            <a:lvl2pPr marL="213970" indent="-160477">
              <a:defRPr lang="en-US" sz="2535" dirty="0" smtClean="0">
                <a:solidFill>
                  <a:schemeClr val="tx1"/>
                </a:solidFill>
              </a:defRPr>
            </a:lvl2pPr>
            <a:lvl3pPr marL="390049" indent="-190381">
              <a:defRPr lang="en-US" sz="1755" dirty="0" smtClean="0">
                <a:solidFill>
                  <a:schemeClr val="tx1"/>
                </a:solidFill>
              </a:defRPr>
            </a:lvl3pPr>
          </a:lstStyle>
          <a:p>
            <a:pPr lvl="0"/>
            <a:r>
              <a:rPr lang="en-US"/>
              <a:t>Edit Master text styles</a:t>
            </a:r>
          </a:p>
          <a:p>
            <a:pPr lvl="1"/>
            <a:r>
              <a:rPr lang="en-US"/>
              <a:t>Second level</a:t>
            </a:r>
          </a:p>
        </p:txBody>
      </p:sp>
      <p:sp>
        <p:nvSpPr>
          <p:cNvPr id="2" name="Slide Number Placeholder 1"/>
          <p:cNvSpPr>
            <a:spLocks noGrp="1"/>
          </p:cNvSpPr>
          <p:nvPr>
            <p:ph type="sldNum" sz="quarter" idx="10"/>
          </p:nvPr>
        </p:nvSpPr>
        <p:spPr/>
        <p:txBody>
          <a:bodyPr/>
          <a:lstStyle/>
          <a:p>
            <a:r>
              <a:rPr lang="en-CA"/>
              <a:t>|  </a:t>
            </a:r>
            <a:fld id="{00E6A5BD-C011-4A45-AA3A-201790FB7F2B}" type="slidenum">
              <a:rPr lang="en-CA" smtClean="0"/>
              <a:pPr/>
              <a:t>‹#›</a:t>
            </a:fld>
            <a:endParaRPr lang="en-CA" dirty="0"/>
          </a:p>
        </p:txBody>
      </p:sp>
      <p:sp>
        <p:nvSpPr>
          <p:cNvPr id="4" name="Title 3"/>
          <p:cNvSpPr>
            <a:spLocks noGrp="1"/>
          </p:cNvSpPr>
          <p:nvPr>
            <p:ph type="title" hasCustomPrompt="1"/>
          </p:nvPr>
        </p:nvSpPr>
        <p:spPr/>
        <p:txBody>
          <a:bodyPr/>
          <a:lstStyle>
            <a:lvl1pPr>
              <a:defRPr>
                <a:solidFill>
                  <a:schemeClr val="tx1"/>
                </a:solidFill>
              </a:defRPr>
            </a:lvl1pPr>
          </a:lstStyle>
          <a:p>
            <a:r>
              <a:rPr lang="en-US" dirty="0"/>
              <a:t>Title and content text heavy</a:t>
            </a:r>
          </a:p>
        </p:txBody>
      </p:sp>
    </p:spTree>
    <p:extLst>
      <p:ext uri="{BB962C8B-B14F-4D97-AF65-F5344CB8AC3E}">
        <p14:creationId xmlns:p14="http://schemas.microsoft.com/office/powerpoint/2010/main" val="1303521506"/>
      </p:ext>
    </p:extLst>
  </p:cSld>
  <p:clrMapOvr>
    <a:masterClrMapping/>
  </p:clrMapOvr>
  <p:extLst mod="1">
    <p:ext uri="{DCECCB84-F9BA-43D5-87BE-67443E8EF086}">
      <p15:sldGuideLst xmlns:p15="http://schemas.microsoft.com/office/powerpoint/2012/main">
        <p15:guide id="1" orient="horz" pos="108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Big Titl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2918" y="450166"/>
            <a:ext cx="10946625" cy="1645920"/>
          </a:xfrm>
        </p:spPr>
        <p:txBody>
          <a:bodyPr/>
          <a:lstStyle>
            <a:lvl1pPr>
              <a:lnSpc>
                <a:spcPct val="85000"/>
              </a:lnSpc>
              <a:defRPr sz="5850"/>
            </a:lvl1pPr>
          </a:lstStyle>
          <a:p>
            <a:r>
              <a:rPr lang="en-US" dirty="0"/>
              <a:t>Big title text</a:t>
            </a:r>
          </a:p>
        </p:txBody>
      </p:sp>
      <p:sp>
        <p:nvSpPr>
          <p:cNvPr id="3" name="Content Placeholder 2"/>
          <p:cNvSpPr>
            <a:spLocks noGrp="1"/>
          </p:cNvSpPr>
          <p:nvPr>
            <p:ph idx="1"/>
          </p:nvPr>
        </p:nvSpPr>
        <p:spPr>
          <a:xfrm>
            <a:off x="482918" y="2327510"/>
            <a:ext cx="10946625" cy="3749040"/>
          </a:xfrm>
        </p:spPr>
        <p:txBody>
          <a:bodyPr/>
          <a:lstStyle>
            <a:lvl1pPr>
              <a:defRPr sz="2925">
                <a:solidFill>
                  <a:schemeClr val="tx1"/>
                </a:solidFill>
              </a:defRPr>
            </a:lvl1pPr>
            <a:lvl2pPr>
              <a:defRPr>
                <a:solidFill>
                  <a:schemeClr val="tx1"/>
                </a:solidFill>
              </a:defRPr>
            </a:lvl2pPr>
            <a:lvl3pPr>
              <a:defRPr>
                <a:solidFill>
                  <a:schemeClr val="tx1"/>
                </a:solidFill>
              </a:defRPr>
            </a:lvl3pPr>
            <a:lvl4pPr>
              <a:defRPr sz="1560">
                <a:solidFill>
                  <a:schemeClr val="tx1"/>
                </a:solidFil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4" name="Slide Number Placeholder 3"/>
          <p:cNvSpPr>
            <a:spLocks noGrp="1"/>
          </p:cNvSpPr>
          <p:nvPr>
            <p:ph type="sldNum" sz="quarter" idx="10"/>
          </p:nvPr>
        </p:nvSpPr>
        <p:spPr/>
        <p:txBody>
          <a:bodyPr/>
          <a:lstStyle/>
          <a:p>
            <a:r>
              <a:rPr lang="en-CA"/>
              <a:t>|  </a:t>
            </a:r>
            <a:fld id="{00E6A5BD-C011-4A45-AA3A-201790FB7F2B}" type="slidenum">
              <a:rPr lang="en-CA" smtClean="0"/>
              <a:pPr/>
              <a:t>‹#›</a:t>
            </a:fld>
            <a:endParaRPr lang="en-CA" dirty="0"/>
          </a:p>
        </p:txBody>
      </p:sp>
    </p:spTree>
    <p:extLst>
      <p:ext uri="{BB962C8B-B14F-4D97-AF65-F5344CB8AC3E}">
        <p14:creationId xmlns:p14="http://schemas.microsoft.com/office/powerpoint/2010/main" val="22170793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wo Statements">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auto">
          <a:xfrm>
            <a:off x="482918" y="458076"/>
            <a:ext cx="5513862" cy="5614416"/>
          </a:xfrm>
        </p:spPr>
        <p:txBody>
          <a:bodyPr anchor="t" anchorCtr="0"/>
          <a:lstStyle>
            <a:lvl1pPr>
              <a:lnSpc>
                <a:spcPct val="90000"/>
              </a:lnSpc>
              <a:defRPr sz="4290">
                <a:solidFill>
                  <a:schemeClr val="accent1"/>
                </a:solidFill>
              </a:defRPr>
            </a:lvl1pPr>
          </a:lstStyle>
          <a:p>
            <a:r>
              <a:rPr lang="en-US" dirty="0"/>
              <a:t>Two statements</a:t>
            </a:r>
          </a:p>
        </p:txBody>
      </p:sp>
      <p:sp>
        <p:nvSpPr>
          <p:cNvPr id="3" name="Subtitle 2"/>
          <p:cNvSpPr>
            <a:spLocks noGrp="1"/>
          </p:cNvSpPr>
          <p:nvPr>
            <p:ph type="subTitle" idx="1" hasCustomPrompt="1"/>
          </p:nvPr>
        </p:nvSpPr>
        <p:spPr bwMode="invGray">
          <a:xfrm>
            <a:off x="6316333" y="458076"/>
            <a:ext cx="5091819" cy="5614416"/>
          </a:xfrm>
        </p:spPr>
        <p:txBody>
          <a:bodyPr/>
          <a:lstStyle>
            <a:lvl1pPr marL="0" indent="0" algn="l">
              <a:lnSpc>
                <a:spcPct val="100000"/>
              </a:lnSpc>
              <a:buNone/>
              <a:defRPr sz="1950" baseline="0">
                <a:solidFill>
                  <a:schemeClr val="tx1"/>
                </a:solidFill>
              </a:defRPr>
            </a:lvl1pPr>
            <a:lvl2pPr marL="445770" indent="0" algn="ctr">
              <a:buNone/>
              <a:defRPr>
                <a:solidFill>
                  <a:schemeClr val="tx1">
                    <a:tint val="75000"/>
                  </a:schemeClr>
                </a:solidFill>
              </a:defRPr>
            </a:lvl2pPr>
            <a:lvl3pPr marL="891540" indent="0" algn="ctr">
              <a:buNone/>
              <a:defRPr>
                <a:solidFill>
                  <a:schemeClr val="tx1">
                    <a:tint val="75000"/>
                  </a:schemeClr>
                </a:solidFill>
              </a:defRPr>
            </a:lvl3pPr>
            <a:lvl4pPr marL="1337310" indent="0" algn="ctr">
              <a:buNone/>
              <a:defRPr>
                <a:solidFill>
                  <a:schemeClr val="tx1">
                    <a:tint val="75000"/>
                  </a:schemeClr>
                </a:solidFill>
              </a:defRPr>
            </a:lvl4pPr>
            <a:lvl5pPr marL="1783080" indent="0" algn="ctr">
              <a:buNone/>
              <a:defRPr>
                <a:solidFill>
                  <a:schemeClr val="tx1">
                    <a:tint val="75000"/>
                  </a:schemeClr>
                </a:solidFill>
              </a:defRPr>
            </a:lvl5pPr>
            <a:lvl6pPr marL="2228850" indent="0" algn="ctr">
              <a:buNone/>
              <a:defRPr>
                <a:solidFill>
                  <a:schemeClr val="tx1">
                    <a:tint val="75000"/>
                  </a:schemeClr>
                </a:solidFill>
              </a:defRPr>
            </a:lvl6pPr>
            <a:lvl7pPr marL="2674620" indent="0" algn="ctr">
              <a:buNone/>
              <a:defRPr>
                <a:solidFill>
                  <a:schemeClr val="tx1">
                    <a:tint val="75000"/>
                  </a:schemeClr>
                </a:solidFill>
              </a:defRPr>
            </a:lvl7pPr>
            <a:lvl8pPr marL="3120390" indent="0" algn="ctr">
              <a:buNone/>
              <a:defRPr>
                <a:solidFill>
                  <a:schemeClr val="tx1">
                    <a:tint val="75000"/>
                  </a:schemeClr>
                </a:solidFill>
              </a:defRPr>
            </a:lvl8pPr>
            <a:lvl9pPr marL="3566160" indent="0" algn="ctr">
              <a:buNone/>
              <a:defRPr>
                <a:solidFill>
                  <a:schemeClr val="tx1">
                    <a:tint val="75000"/>
                  </a:schemeClr>
                </a:solidFill>
              </a:defRPr>
            </a:lvl9pPr>
          </a:lstStyle>
          <a:p>
            <a:r>
              <a:rPr lang="en-US" dirty="0"/>
              <a:t>Additional statement goes here</a:t>
            </a:r>
          </a:p>
        </p:txBody>
      </p:sp>
      <p:sp>
        <p:nvSpPr>
          <p:cNvPr id="6" name="Slide Number Placeholder 5"/>
          <p:cNvSpPr>
            <a:spLocks noGrp="1"/>
          </p:cNvSpPr>
          <p:nvPr>
            <p:ph type="sldNum" sz="quarter" idx="10"/>
          </p:nvPr>
        </p:nvSpPr>
        <p:spPr/>
        <p:txBody>
          <a:bodyPr/>
          <a:lstStyle/>
          <a:p>
            <a:r>
              <a:rPr lang="en-CA"/>
              <a:t>|  </a:t>
            </a:r>
            <a:fld id="{00E6A5BD-C011-4A45-AA3A-201790FB7F2B}" type="slidenum">
              <a:rPr lang="en-CA" smtClean="0"/>
              <a:pPr/>
              <a:t>‹#›</a:t>
            </a:fld>
            <a:endParaRPr lang="en-CA" dirty="0"/>
          </a:p>
        </p:txBody>
      </p:sp>
    </p:spTree>
    <p:extLst>
      <p:ext uri="{BB962C8B-B14F-4D97-AF65-F5344CB8AC3E}">
        <p14:creationId xmlns:p14="http://schemas.microsoft.com/office/powerpoint/2010/main" val="11631941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Header Image">
    <p:spTree>
      <p:nvGrpSpPr>
        <p:cNvPr id="1" name=""/>
        <p:cNvGrpSpPr/>
        <p:nvPr/>
      </p:nvGrpSpPr>
      <p:grpSpPr>
        <a:xfrm>
          <a:off x="0" y="0"/>
          <a:ext cx="0" cy="0"/>
          <a:chOff x="0" y="0"/>
          <a:chExt cx="0" cy="0"/>
        </a:xfrm>
      </p:grpSpPr>
      <p:sp>
        <p:nvSpPr>
          <p:cNvPr id="12" name="Picture Placeholder 11"/>
          <p:cNvSpPr>
            <a:spLocks noGrp="1"/>
          </p:cNvSpPr>
          <p:nvPr>
            <p:ph type="pic" sz="quarter" idx="16"/>
          </p:nvPr>
        </p:nvSpPr>
        <p:spPr>
          <a:xfrm>
            <a:off x="-1086" y="-13447"/>
            <a:ext cx="11888285" cy="3119182"/>
          </a:xfrm>
          <a:custGeom>
            <a:avLst/>
            <a:gdLst>
              <a:gd name="connsiteX0" fmla="*/ 0 w 12192000"/>
              <a:gd name="connsiteY0" fmla="*/ 0 h 2017713"/>
              <a:gd name="connsiteX1" fmla="*/ 12192000 w 12192000"/>
              <a:gd name="connsiteY1" fmla="*/ 0 h 2017713"/>
              <a:gd name="connsiteX2" fmla="*/ 12192000 w 12192000"/>
              <a:gd name="connsiteY2" fmla="*/ 2017713 h 2017713"/>
              <a:gd name="connsiteX3" fmla="*/ 0 w 12192000"/>
              <a:gd name="connsiteY3" fmla="*/ 2017713 h 2017713"/>
              <a:gd name="connsiteX4" fmla="*/ 0 w 12192000"/>
              <a:gd name="connsiteY4" fmla="*/ 0 h 2017713"/>
              <a:gd name="connsiteX0" fmla="*/ 0 w 12192000"/>
              <a:gd name="connsiteY0" fmla="*/ 0 h 2596447"/>
              <a:gd name="connsiteX1" fmla="*/ 12192000 w 12192000"/>
              <a:gd name="connsiteY1" fmla="*/ 0 h 2596447"/>
              <a:gd name="connsiteX2" fmla="*/ 12192000 w 12192000"/>
              <a:gd name="connsiteY2" fmla="*/ 2017713 h 2596447"/>
              <a:gd name="connsiteX3" fmla="*/ 0 w 12192000"/>
              <a:gd name="connsiteY3" fmla="*/ 2596447 h 2596447"/>
              <a:gd name="connsiteX4" fmla="*/ 0 w 12192000"/>
              <a:gd name="connsiteY4" fmla="*/ 0 h 2596447"/>
              <a:gd name="connsiteX0" fmla="*/ 0 w 12192000"/>
              <a:gd name="connsiteY0" fmla="*/ 0 h 3082584"/>
              <a:gd name="connsiteX1" fmla="*/ 12192000 w 12192000"/>
              <a:gd name="connsiteY1" fmla="*/ 0 h 3082584"/>
              <a:gd name="connsiteX2" fmla="*/ 12192000 w 12192000"/>
              <a:gd name="connsiteY2" fmla="*/ 2017713 h 3082584"/>
              <a:gd name="connsiteX3" fmla="*/ 11575 w 12192000"/>
              <a:gd name="connsiteY3" fmla="*/ 3082584 h 3082584"/>
              <a:gd name="connsiteX4" fmla="*/ 0 w 12192000"/>
              <a:gd name="connsiteY4" fmla="*/ 0 h 3082584"/>
              <a:gd name="connsiteX0" fmla="*/ 0 w 12192000"/>
              <a:gd name="connsiteY0" fmla="*/ 0 h 3082584"/>
              <a:gd name="connsiteX1" fmla="*/ 12192000 w 12192000"/>
              <a:gd name="connsiteY1" fmla="*/ 0 h 3082584"/>
              <a:gd name="connsiteX2" fmla="*/ 12192000 w 12192000"/>
              <a:gd name="connsiteY2" fmla="*/ 2017713 h 3082584"/>
              <a:gd name="connsiteX3" fmla="*/ 7222603 w 12192000"/>
              <a:gd name="connsiteY3" fmla="*/ 2453832 h 3082584"/>
              <a:gd name="connsiteX4" fmla="*/ 11575 w 12192000"/>
              <a:gd name="connsiteY4" fmla="*/ 3082584 h 3082584"/>
              <a:gd name="connsiteX5" fmla="*/ 0 w 12192000"/>
              <a:gd name="connsiteY5" fmla="*/ 0 h 3082584"/>
              <a:gd name="connsiteX0" fmla="*/ 0 w 12192000"/>
              <a:gd name="connsiteY0" fmla="*/ 0 h 3082584"/>
              <a:gd name="connsiteX1" fmla="*/ 12192000 w 12192000"/>
              <a:gd name="connsiteY1" fmla="*/ 0 h 3082584"/>
              <a:gd name="connsiteX2" fmla="*/ 12192000 w 12192000"/>
              <a:gd name="connsiteY2" fmla="*/ 2017713 h 3082584"/>
              <a:gd name="connsiteX3" fmla="*/ 8055980 w 12192000"/>
              <a:gd name="connsiteY3" fmla="*/ 1979270 h 3082584"/>
              <a:gd name="connsiteX4" fmla="*/ 11575 w 12192000"/>
              <a:gd name="connsiteY4" fmla="*/ 3082584 h 3082584"/>
              <a:gd name="connsiteX5" fmla="*/ 0 w 12192000"/>
              <a:gd name="connsiteY5" fmla="*/ 0 h 3082584"/>
              <a:gd name="connsiteX0" fmla="*/ 0 w 12192000"/>
              <a:gd name="connsiteY0" fmla="*/ 0 h 3082584"/>
              <a:gd name="connsiteX1" fmla="*/ 12192000 w 12192000"/>
              <a:gd name="connsiteY1" fmla="*/ 0 h 3082584"/>
              <a:gd name="connsiteX2" fmla="*/ 12192000 w 12192000"/>
              <a:gd name="connsiteY2" fmla="*/ 2272356 h 3082584"/>
              <a:gd name="connsiteX3" fmla="*/ 8055980 w 12192000"/>
              <a:gd name="connsiteY3" fmla="*/ 1979270 h 3082584"/>
              <a:gd name="connsiteX4" fmla="*/ 11575 w 12192000"/>
              <a:gd name="connsiteY4" fmla="*/ 3082584 h 3082584"/>
              <a:gd name="connsiteX5" fmla="*/ 0 w 12192000"/>
              <a:gd name="connsiteY5" fmla="*/ 0 h 3082584"/>
              <a:gd name="connsiteX0" fmla="*/ 0 w 12192000"/>
              <a:gd name="connsiteY0" fmla="*/ 0 h 3082584"/>
              <a:gd name="connsiteX1" fmla="*/ 12192000 w 12192000"/>
              <a:gd name="connsiteY1" fmla="*/ 0 h 3082584"/>
              <a:gd name="connsiteX2" fmla="*/ 12192000 w 12192000"/>
              <a:gd name="connsiteY2" fmla="*/ 2631171 h 3082584"/>
              <a:gd name="connsiteX3" fmla="*/ 8055980 w 12192000"/>
              <a:gd name="connsiteY3" fmla="*/ 1979270 h 3082584"/>
              <a:gd name="connsiteX4" fmla="*/ 11575 w 12192000"/>
              <a:gd name="connsiteY4" fmla="*/ 3082584 h 3082584"/>
              <a:gd name="connsiteX5" fmla="*/ 0 w 12192000"/>
              <a:gd name="connsiteY5" fmla="*/ 0 h 3082584"/>
              <a:gd name="connsiteX0" fmla="*/ 1113 w 12193113"/>
              <a:gd name="connsiteY0" fmla="*/ 0 h 3105734"/>
              <a:gd name="connsiteX1" fmla="*/ 12193113 w 12193113"/>
              <a:gd name="connsiteY1" fmla="*/ 0 h 3105734"/>
              <a:gd name="connsiteX2" fmla="*/ 12193113 w 12193113"/>
              <a:gd name="connsiteY2" fmla="*/ 2631171 h 3105734"/>
              <a:gd name="connsiteX3" fmla="*/ 8057093 w 12193113"/>
              <a:gd name="connsiteY3" fmla="*/ 1979270 h 3105734"/>
              <a:gd name="connsiteX4" fmla="*/ 1113 w 12193113"/>
              <a:gd name="connsiteY4" fmla="*/ 3105734 h 3105734"/>
              <a:gd name="connsiteX5" fmla="*/ 1113 w 12193113"/>
              <a:gd name="connsiteY5" fmla="*/ 0 h 3105734"/>
              <a:gd name="connsiteX0" fmla="*/ 1113 w 12193113"/>
              <a:gd name="connsiteY0" fmla="*/ 0 h 3105734"/>
              <a:gd name="connsiteX1" fmla="*/ 3161173 w 12193113"/>
              <a:gd name="connsiteY1" fmla="*/ 13446 h 3105734"/>
              <a:gd name="connsiteX2" fmla="*/ 12193113 w 12193113"/>
              <a:gd name="connsiteY2" fmla="*/ 0 h 3105734"/>
              <a:gd name="connsiteX3" fmla="*/ 12193113 w 12193113"/>
              <a:gd name="connsiteY3" fmla="*/ 2631171 h 3105734"/>
              <a:gd name="connsiteX4" fmla="*/ 8057093 w 12193113"/>
              <a:gd name="connsiteY4" fmla="*/ 1979270 h 3105734"/>
              <a:gd name="connsiteX5" fmla="*/ 1113 w 12193113"/>
              <a:gd name="connsiteY5" fmla="*/ 3105734 h 3105734"/>
              <a:gd name="connsiteX6" fmla="*/ 1113 w 12193113"/>
              <a:gd name="connsiteY6" fmla="*/ 0 h 3105734"/>
              <a:gd name="connsiteX0" fmla="*/ 1113 w 12193113"/>
              <a:gd name="connsiteY0" fmla="*/ 0 h 3105734"/>
              <a:gd name="connsiteX1" fmla="*/ 3981443 w 12193113"/>
              <a:gd name="connsiteY1" fmla="*/ 13446 h 3105734"/>
              <a:gd name="connsiteX2" fmla="*/ 12193113 w 12193113"/>
              <a:gd name="connsiteY2" fmla="*/ 0 h 3105734"/>
              <a:gd name="connsiteX3" fmla="*/ 12193113 w 12193113"/>
              <a:gd name="connsiteY3" fmla="*/ 2631171 h 3105734"/>
              <a:gd name="connsiteX4" fmla="*/ 8057093 w 12193113"/>
              <a:gd name="connsiteY4" fmla="*/ 1979270 h 3105734"/>
              <a:gd name="connsiteX5" fmla="*/ 1113 w 12193113"/>
              <a:gd name="connsiteY5" fmla="*/ 3105734 h 3105734"/>
              <a:gd name="connsiteX6" fmla="*/ 1113 w 12193113"/>
              <a:gd name="connsiteY6" fmla="*/ 0 h 3105734"/>
              <a:gd name="connsiteX0" fmla="*/ 1113 w 12193113"/>
              <a:gd name="connsiteY0" fmla="*/ 13448 h 3119182"/>
              <a:gd name="connsiteX1" fmla="*/ 3981443 w 12193113"/>
              <a:gd name="connsiteY1" fmla="*/ 26894 h 3119182"/>
              <a:gd name="connsiteX2" fmla="*/ 5299255 w 12193113"/>
              <a:gd name="connsiteY2" fmla="*/ 0 h 3119182"/>
              <a:gd name="connsiteX3" fmla="*/ 12193113 w 12193113"/>
              <a:gd name="connsiteY3" fmla="*/ 13448 h 3119182"/>
              <a:gd name="connsiteX4" fmla="*/ 12193113 w 12193113"/>
              <a:gd name="connsiteY4" fmla="*/ 2644619 h 3119182"/>
              <a:gd name="connsiteX5" fmla="*/ 8057093 w 12193113"/>
              <a:gd name="connsiteY5" fmla="*/ 1992718 h 3119182"/>
              <a:gd name="connsiteX6" fmla="*/ 1113 w 12193113"/>
              <a:gd name="connsiteY6" fmla="*/ 3119182 h 3119182"/>
              <a:gd name="connsiteX7" fmla="*/ 1113 w 12193113"/>
              <a:gd name="connsiteY7" fmla="*/ 13448 h 3119182"/>
              <a:gd name="connsiteX0" fmla="*/ 1113 w 12193113"/>
              <a:gd name="connsiteY0" fmla="*/ 0 h 3105734"/>
              <a:gd name="connsiteX1" fmla="*/ 3981443 w 12193113"/>
              <a:gd name="connsiteY1" fmla="*/ 13446 h 3105734"/>
              <a:gd name="connsiteX2" fmla="*/ 8082796 w 12193113"/>
              <a:gd name="connsiteY2" fmla="*/ 1976717 h 3105734"/>
              <a:gd name="connsiteX3" fmla="*/ 12193113 w 12193113"/>
              <a:gd name="connsiteY3" fmla="*/ 0 h 3105734"/>
              <a:gd name="connsiteX4" fmla="*/ 12193113 w 12193113"/>
              <a:gd name="connsiteY4" fmla="*/ 2631171 h 3105734"/>
              <a:gd name="connsiteX5" fmla="*/ 8057093 w 12193113"/>
              <a:gd name="connsiteY5" fmla="*/ 1979270 h 3105734"/>
              <a:gd name="connsiteX6" fmla="*/ 1113 w 12193113"/>
              <a:gd name="connsiteY6" fmla="*/ 3105734 h 3105734"/>
              <a:gd name="connsiteX7" fmla="*/ 1113 w 12193113"/>
              <a:gd name="connsiteY7" fmla="*/ 0 h 3105734"/>
              <a:gd name="connsiteX0" fmla="*/ 1113 w 12193113"/>
              <a:gd name="connsiteY0" fmla="*/ 13448 h 3119182"/>
              <a:gd name="connsiteX1" fmla="*/ 3914208 w 12193113"/>
              <a:gd name="connsiteY1" fmla="*/ 0 h 3119182"/>
              <a:gd name="connsiteX2" fmla="*/ 8082796 w 12193113"/>
              <a:gd name="connsiteY2" fmla="*/ 1990165 h 3119182"/>
              <a:gd name="connsiteX3" fmla="*/ 12193113 w 12193113"/>
              <a:gd name="connsiteY3" fmla="*/ 13448 h 3119182"/>
              <a:gd name="connsiteX4" fmla="*/ 12193113 w 12193113"/>
              <a:gd name="connsiteY4" fmla="*/ 2644619 h 3119182"/>
              <a:gd name="connsiteX5" fmla="*/ 8057093 w 12193113"/>
              <a:gd name="connsiteY5" fmla="*/ 1992718 h 3119182"/>
              <a:gd name="connsiteX6" fmla="*/ 1113 w 12193113"/>
              <a:gd name="connsiteY6" fmla="*/ 3119182 h 3119182"/>
              <a:gd name="connsiteX7" fmla="*/ 1113 w 12193113"/>
              <a:gd name="connsiteY7" fmla="*/ 13448 h 31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113" h="3119182">
                <a:moveTo>
                  <a:pt x="1113" y="13448"/>
                </a:moveTo>
                <a:lnTo>
                  <a:pt x="3914208" y="0"/>
                </a:lnTo>
                <a:lnTo>
                  <a:pt x="8082796" y="1990165"/>
                </a:lnTo>
                <a:lnTo>
                  <a:pt x="12193113" y="13448"/>
                </a:lnTo>
                <a:lnTo>
                  <a:pt x="12193113" y="2644619"/>
                </a:lnTo>
                <a:lnTo>
                  <a:pt x="8057093" y="1992718"/>
                </a:lnTo>
                <a:lnTo>
                  <a:pt x="1113" y="3119182"/>
                </a:lnTo>
                <a:cubicBezTo>
                  <a:pt x="-2745" y="2091654"/>
                  <a:pt x="4971" y="1040976"/>
                  <a:pt x="1113" y="13448"/>
                </a:cubicBezTo>
                <a:close/>
              </a:path>
            </a:pathLst>
          </a:custGeom>
          <a:solidFill>
            <a:schemeClr val="bg2"/>
          </a:solidFill>
        </p:spPr>
        <p:txBody>
          <a:bodyPr/>
          <a:lstStyle/>
          <a:p>
            <a:r>
              <a:rPr lang="en-US"/>
              <a:t>Click icon to add picture</a:t>
            </a:r>
          </a:p>
        </p:txBody>
      </p:sp>
      <p:sp>
        <p:nvSpPr>
          <p:cNvPr id="6" name="Triangle 5"/>
          <p:cNvSpPr/>
          <p:nvPr userDrawn="1"/>
        </p:nvSpPr>
        <p:spPr>
          <a:xfrm rot="10800000">
            <a:off x="3818198" y="0"/>
            <a:ext cx="8069002" cy="198366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154" tIns="44577" rIns="89154" bIns="44577" numCol="1" spcCol="0" rtlCol="0" fromWordArt="0" anchor="ctr" anchorCtr="0" forceAA="0" compatLnSpc="1">
            <a:prstTxWarp prst="textNoShape">
              <a:avLst/>
            </a:prstTxWarp>
            <a:noAutofit/>
          </a:bodyPr>
          <a:lstStyle/>
          <a:p>
            <a:pPr algn="ctr"/>
            <a:endParaRPr lang="en-US" sz="1755"/>
          </a:p>
        </p:txBody>
      </p:sp>
      <p:sp>
        <p:nvSpPr>
          <p:cNvPr id="3" name="Content Placeholder 2"/>
          <p:cNvSpPr>
            <a:spLocks noGrp="1"/>
          </p:cNvSpPr>
          <p:nvPr>
            <p:ph sz="half" idx="1"/>
          </p:nvPr>
        </p:nvSpPr>
        <p:spPr>
          <a:xfrm>
            <a:off x="6290130" y="3429000"/>
            <a:ext cx="5114153" cy="2667000"/>
          </a:xfrm>
        </p:spPr>
        <p:txBody>
          <a:bodyPr vert="horz" lIns="0" tIns="0" rIns="0" bIns="0" rtlCol="0">
            <a:noAutofit/>
          </a:bodyPr>
          <a:lstStyle>
            <a:lvl1pPr>
              <a:defRPr lang="en-US" sz="2730" dirty="0" smtClean="0">
                <a:solidFill>
                  <a:schemeClr val="tx1"/>
                </a:solidFill>
              </a:defRPr>
            </a:lvl1pPr>
            <a:lvl2pPr>
              <a:defRPr lang="en-US" sz="2340" dirty="0" smtClean="0">
                <a:solidFill>
                  <a:schemeClr val="tx1"/>
                </a:solidFill>
              </a:defRPr>
            </a:lvl2pPr>
            <a:lvl3pPr>
              <a:defRPr lang="en-US" sz="1950" dirty="0" smtClean="0">
                <a:solidFill>
                  <a:schemeClr val="tx1"/>
                </a:solidFill>
              </a:defRPr>
            </a:lvl3pPr>
            <a:lvl4pPr marL="641909" indent="-142646">
              <a:defRPr lang="en-US" sz="1560" dirty="0" smtClean="0">
                <a:solidFill>
                  <a:schemeClr val="tx1"/>
                </a:solidFill>
              </a:defRPr>
            </a:lvl4pPr>
          </a:lstStyle>
          <a:p>
            <a:pPr lvl="0">
              <a:spcBef>
                <a:spcPts val="975"/>
              </a:spcBef>
            </a:pPr>
            <a:r>
              <a:rPr lang="en-US"/>
              <a:t>Edit Master text styles</a:t>
            </a:r>
          </a:p>
          <a:p>
            <a:pPr lvl="1">
              <a:spcBef>
                <a:spcPts val="975"/>
              </a:spcBef>
            </a:pPr>
            <a:r>
              <a:rPr lang="en-US"/>
              <a:t>Second level</a:t>
            </a:r>
          </a:p>
          <a:p>
            <a:pPr lvl="2">
              <a:spcBef>
                <a:spcPts val="975"/>
              </a:spcBef>
            </a:pPr>
            <a:r>
              <a:rPr lang="en-US"/>
              <a:t>Third level</a:t>
            </a:r>
          </a:p>
          <a:p>
            <a:pPr lvl="3">
              <a:spcBef>
                <a:spcPts val="975"/>
              </a:spcBef>
            </a:pPr>
            <a:r>
              <a:rPr lang="en-US"/>
              <a:t>Fourth level</a:t>
            </a:r>
          </a:p>
        </p:txBody>
      </p:sp>
      <p:sp>
        <p:nvSpPr>
          <p:cNvPr id="4" name="Title 3"/>
          <p:cNvSpPr>
            <a:spLocks noGrp="1"/>
          </p:cNvSpPr>
          <p:nvPr>
            <p:ph type="title" hasCustomPrompt="1"/>
          </p:nvPr>
        </p:nvSpPr>
        <p:spPr>
          <a:xfrm>
            <a:off x="482917" y="3429000"/>
            <a:ext cx="5460683" cy="2667000"/>
          </a:xfrm>
        </p:spPr>
        <p:txBody>
          <a:bodyPr/>
          <a:lstStyle>
            <a:lvl1pPr marL="0" marR="0" indent="0" algn="l" defTabSz="891540" rtl="0" eaLnBrk="1" fontAlgn="auto" latinLnBrk="0" hangingPunct="1">
              <a:lnSpc>
                <a:spcPct val="90000"/>
              </a:lnSpc>
              <a:spcBef>
                <a:spcPct val="0"/>
              </a:spcBef>
              <a:spcAft>
                <a:spcPts val="0"/>
              </a:spcAft>
              <a:buClrTx/>
              <a:buSzTx/>
              <a:buFontTx/>
              <a:buNone/>
              <a:tabLst/>
              <a:defRPr lang="en-US" smtClean="0">
                <a:solidFill>
                  <a:schemeClr val="accent1"/>
                </a:solidFill>
                <a:effectLst/>
              </a:defRPr>
            </a:lvl1pPr>
          </a:lstStyle>
          <a:p>
            <a:r>
              <a:rPr lang="en-US" dirty="0"/>
              <a:t>Slide with header image. </a:t>
            </a:r>
            <a:r>
              <a:rPr lang="en-US" dirty="0">
                <a:solidFill>
                  <a:srgbClr val="FF6700"/>
                </a:solidFill>
                <a:effectLst/>
                <a:latin typeface="GE Inspira Sans" charset="0"/>
              </a:rPr>
              <a:t>Placeholder text for 32 </a:t>
            </a:r>
            <a:r>
              <a:rPr lang="en-US" dirty="0" err="1">
                <a:solidFill>
                  <a:srgbClr val="FF6700"/>
                </a:solidFill>
                <a:effectLst/>
                <a:latin typeface="GE Inspira Sans" charset="0"/>
              </a:rPr>
              <a:t>pt</a:t>
            </a:r>
            <a:r>
              <a:rPr lang="en-US" dirty="0">
                <a:solidFill>
                  <a:srgbClr val="FF6700"/>
                </a:solidFill>
                <a:effectLst/>
                <a:latin typeface="GE Inspira Sans" charset="0"/>
              </a:rPr>
              <a:t> title has normal character spacing</a:t>
            </a:r>
            <a:endParaRPr lang="en-US" dirty="0"/>
          </a:p>
        </p:txBody>
      </p:sp>
      <p:sp>
        <p:nvSpPr>
          <p:cNvPr id="2" name="Slide Number Placeholder 1"/>
          <p:cNvSpPr>
            <a:spLocks noGrp="1"/>
          </p:cNvSpPr>
          <p:nvPr>
            <p:ph type="sldNum" sz="quarter" idx="15"/>
          </p:nvPr>
        </p:nvSpPr>
        <p:spPr/>
        <p:txBody>
          <a:bodyPr/>
          <a:lstStyle/>
          <a:p>
            <a:r>
              <a:rPr lang="en-CA"/>
              <a:t>|  </a:t>
            </a:r>
            <a:fld id="{00E6A5BD-C011-4A45-AA3A-201790FB7F2B}" type="slidenum">
              <a:rPr lang="en-CA" smtClean="0"/>
              <a:pPr/>
              <a:t>‹#›</a:t>
            </a:fld>
            <a:endParaRPr lang="en-CA" dirty="0"/>
          </a:p>
        </p:txBody>
      </p:sp>
    </p:spTree>
    <p:extLst>
      <p:ext uri="{BB962C8B-B14F-4D97-AF65-F5344CB8AC3E}">
        <p14:creationId xmlns:p14="http://schemas.microsoft.com/office/powerpoint/2010/main" val="15634675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Full Page Image with Floating Text">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1261" y="0"/>
            <a:ext cx="11888461"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13447 w 12192000"/>
              <a:gd name="connsiteY3" fmla="*/ 6118412 h 6858000"/>
              <a:gd name="connsiteX4" fmla="*/ 0 w 12192000"/>
              <a:gd name="connsiteY4"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8041341 w 12192000"/>
              <a:gd name="connsiteY3" fmla="*/ 6602506 h 6858000"/>
              <a:gd name="connsiteX4" fmla="*/ 13447 w 12192000"/>
              <a:gd name="connsiteY4" fmla="*/ 6118412 h 6858000"/>
              <a:gd name="connsiteX5" fmla="*/ 0 w 12192000"/>
              <a:gd name="connsiteY5" fmla="*/ 0 h 6858000"/>
              <a:gd name="connsiteX0" fmla="*/ 0 w 12192000"/>
              <a:gd name="connsiteY0" fmla="*/ 0 h 6858000"/>
              <a:gd name="connsiteX1" fmla="*/ 12192000 w 12192000"/>
              <a:gd name="connsiteY1" fmla="*/ 0 h 6858000"/>
              <a:gd name="connsiteX2" fmla="*/ 12192000 w 12192000"/>
              <a:gd name="connsiteY2" fmla="*/ 6858000 h 6858000"/>
              <a:gd name="connsiteX3" fmla="*/ 8001000 w 12192000"/>
              <a:gd name="connsiteY3" fmla="*/ 6858000 h 6858000"/>
              <a:gd name="connsiteX4" fmla="*/ 13447 w 12192000"/>
              <a:gd name="connsiteY4" fmla="*/ 6118412 h 6858000"/>
              <a:gd name="connsiteX5" fmla="*/ 0 w 12192000"/>
              <a:gd name="connsiteY5" fmla="*/ 0 h 6858000"/>
              <a:gd name="connsiteX0" fmla="*/ 0 w 12192000"/>
              <a:gd name="connsiteY0" fmla="*/ 0 h 6858000"/>
              <a:gd name="connsiteX1" fmla="*/ 12192000 w 12192000"/>
              <a:gd name="connsiteY1" fmla="*/ 0 h 6858000"/>
              <a:gd name="connsiteX2" fmla="*/ 12192000 w 12192000"/>
              <a:gd name="connsiteY2" fmla="*/ 6091518 h 6858000"/>
              <a:gd name="connsiteX3" fmla="*/ 8001000 w 12192000"/>
              <a:gd name="connsiteY3" fmla="*/ 6858000 h 6858000"/>
              <a:gd name="connsiteX4" fmla="*/ 13447 w 12192000"/>
              <a:gd name="connsiteY4" fmla="*/ 6118412 h 6858000"/>
              <a:gd name="connsiteX5" fmla="*/ 0 w 12192000"/>
              <a:gd name="connsiteY5" fmla="*/ 0 h 6858000"/>
              <a:gd name="connsiteX0" fmla="*/ 1293 w 12193293"/>
              <a:gd name="connsiteY0" fmla="*/ 0 h 6858000"/>
              <a:gd name="connsiteX1" fmla="*/ 12193293 w 12193293"/>
              <a:gd name="connsiteY1" fmla="*/ 0 h 6858000"/>
              <a:gd name="connsiteX2" fmla="*/ 12193293 w 12193293"/>
              <a:gd name="connsiteY2" fmla="*/ 6091518 h 6858000"/>
              <a:gd name="connsiteX3" fmla="*/ 8002293 w 12193293"/>
              <a:gd name="connsiteY3" fmla="*/ 6858000 h 6858000"/>
              <a:gd name="connsiteX4" fmla="*/ 1293 w 12193293"/>
              <a:gd name="connsiteY4" fmla="*/ 6118412 h 6858000"/>
              <a:gd name="connsiteX5" fmla="*/ 1293 w 12193293"/>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93" h="6858000">
                <a:moveTo>
                  <a:pt x="1293" y="0"/>
                </a:moveTo>
                <a:lnTo>
                  <a:pt x="12193293" y="0"/>
                </a:lnTo>
                <a:lnTo>
                  <a:pt x="12193293" y="6091518"/>
                </a:lnTo>
                <a:lnTo>
                  <a:pt x="8002293" y="6858000"/>
                </a:lnTo>
                <a:lnTo>
                  <a:pt x="1293" y="6118412"/>
                </a:lnTo>
                <a:cubicBezTo>
                  <a:pt x="-3189" y="4078941"/>
                  <a:pt x="5775" y="2039471"/>
                  <a:pt x="1293" y="0"/>
                </a:cubicBezTo>
                <a:close/>
              </a:path>
            </a:pathLst>
          </a:custGeom>
          <a:solidFill>
            <a:schemeClr val="bg2"/>
          </a:solidFill>
        </p:spPr>
        <p:txBody>
          <a:bodyPr anchor="ctr"/>
          <a:lstStyle>
            <a:lvl1pPr algn="ctr">
              <a:defRPr/>
            </a:lvl1pPr>
          </a:lstStyle>
          <a:p>
            <a:r>
              <a:rPr lang="en-US" dirty="0"/>
              <a:t>Click to add image</a:t>
            </a:r>
          </a:p>
        </p:txBody>
      </p:sp>
      <p:sp>
        <p:nvSpPr>
          <p:cNvPr id="10" name="Rectangle 4"/>
          <p:cNvSpPr/>
          <p:nvPr userDrawn="1"/>
        </p:nvSpPr>
        <p:spPr>
          <a:xfrm>
            <a:off x="0" y="6096000"/>
            <a:ext cx="11887200" cy="762000"/>
          </a:xfrm>
          <a:custGeom>
            <a:avLst/>
            <a:gdLst>
              <a:gd name="connsiteX0" fmla="*/ 0 w 12192000"/>
              <a:gd name="connsiteY0" fmla="*/ 0 h 965200"/>
              <a:gd name="connsiteX1" fmla="*/ 12192000 w 12192000"/>
              <a:gd name="connsiteY1" fmla="*/ 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13700 w 12192000"/>
              <a:gd name="connsiteY1" fmla="*/ 96520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89900 w 12192000"/>
              <a:gd name="connsiteY1" fmla="*/ 53340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89900 w 12192000"/>
              <a:gd name="connsiteY1" fmla="*/ 533400 h 965200"/>
              <a:gd name="connsiteX2" fmla="*/ 9753600 w 12192000"/>
              <a:gd name="connsiteY2" fmla="*/ 736600 h 965200"/>
              <a:gd name="connsiteX3" fmla="*/ 12192000 w 12192000"/>
              <a:gd name="connsiteY3" fmla="*/ 965200 h 965200"/>
              <a:gd name="connsiteX4" fmla="*/ 0 w 12192000"/>
              <a:gd name="connsiteY4" fmla="*/ 965200 h 965200"/>
              <a:gd name="connsiteX5" fmla="*/ 0 w 12192000"/>
              <a:gd name="connsiteY5" fmla="*/ 0 h 965200"/>
              <a:gd name="connsiteX0" fmla="*/ 0 w 12192000"/>
              <a:gd name="connsiteY0" fmla="*/ 0 h 990600"/>
              <a:gd name="connsiteX1" fmla="*/ 8064500 w 12192000"/>
              <a:gd name="connsiteY1" fmla="*/ 990600 h 990600"/>
              <a:gd name="connsiteX2" fmla="*/ 9753600 w 12192000"/>
              <a:gd name="connsiteY2" fmla="*/ 736600 h 990600"/>
              <a:gd name="connsiteX3" fmla="*/ 12192000 w 12192000"/>
              <a:gd name="connsiteY3" fmla="*/ 965200 h 990600"/>
              <a:gd name="connsiteX4" fmla="*/ 0 w 12192000"/>
              <a:gd name="connsiteY4" fmla="*/ 965200 h 990600"/>
              <a:gd name="connsiteX5" fmla="*/ 0 w 12192000"/>
              <a:gd name="connsiteY5" fmla="*/ 0 h 990600"/>
              <a:gd name="connsiteX0" fmla="*/ 0 w 12192000"/>
              <a:gd name="connsiteY0" fmla="*/ 0 h 990600"/>
              <a:gd name="connsiteX1" fmla="*/ 8064500 w 12192000"/>
              <a:gd name="connsiteY1" fmla="*/ 990600 h 990600"/>
              <a:gd name="connsiteX2" fmla="*/ 12192000 w 12192000"/>
              <a:gd name="connsiteY2" fmla="*/ 203200 h 990600"/>
              <a:gd name="connsiteX3" fmla="*/ 12192000 w 12192000"/>
              <a:gd name="connsiteY3" fmla="*/ 965200 h 990600"/>
              <a:gd name="connsiteX4" fmla="*/ 0 w 12192000"/>
              <a:gd name="connsiteY4" fmla="*/ 965200 h 990600"/>
              <a:gd name="connsiteX5" fmla="*/ 0 w 12192000"/>
              <a:gd name="connsiteY5" fmla="*/ 0 h 990600"/>
              <a:gd name="connsiteX0" fmla="*/ 0 w 12192000"/>
              <a:gd name="connsiteY0" fmla="*/ 0 h 965200"/>
              <a:gd name="connsiteX1" fmla="*/ 8052777 w 12192000"/>
              <a:gd name="connsiteY1" fmla="*/ 961292 h 965200"/>
              <a:gd name="connsiteX2" fmla="*/ 12192000 w 12192000"/>
              <a:gd name="connsiteY2" fmla="*/ 203200 h 965200"/>
              <a:gd name="connsiteX3" fmla="*/ 12192000 w 12192000"/>
              <a:gd name="connsiteY3" fmla="*/ 965200 h 965200"/>
              <a:gd name="connsiteX4" fmla="*/ 0 w 12192000"/>
              <a:gd name="connsiteY4" fmla="*/ 965200 h 965200"/>
              <a:gd name="connsiteX5" fmla="*/ 0 w 12192000"/>
              <a:gd name="connsiteY5" fmla="*/ 0 h 965200"/>
              <a:gd name="connsiteX0" fmla="*/ 0 w 12192000"/>
              <a:gd name="connsiteY0" fmla="*/ 28294 h 762000"/>
              <a:gd name="connsiteX1" fmla="*/ 8052777 w 12192000"/>
              <a:gd name="connsiteY1" fmla="*/ 758092 h 762000"/>
              <a:gd name="connsiteX2" fmla="*/ 12192000 w 12192000"/>
              <a:gd name="connsiteY2" fmla="*/ 0 h 762000"/>
              <a:gd name="connsiteX3" fmla="*/ 12192000 w 12192000"/>
              <a:gd name="connsiteY3" fmla="*/ 762000 h 762000"/>
              <a:gd name="connsiteX4" fmla="*/ 0 w 12192000"/>
              <a:gd name="connsiteY4" fmla="*/ 762000 h 762000"/>
              <a:gd name="connsiteX5" fmla="*/ 0 w 12192000"/>
              <a:gd name="connsiteY5" fmla="*/ 28294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62000">
                <a:moveTo>
                  <a:pt x="0" y="28294"/>
                </a:moveTo>
                <a:lnTo>
                  <a:pt x="8052777" y="758092"/>
                </a:lnTo>
                <a:lnTo>
                  <a:pt x="12192000" y="0"/>
                </a:lnTo>
                <a:lnTo>
                  <a:pt x="12192000" y="762000"/>
                </a:lnTo>
                <a:lnTo>
                  <a:pt x="0" y="762000"/>
                </a:lnTo>
                <a:lnTo>
                  <a:pt x="0" y="2829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2" name="Freeform 11"/>
          <p:cNvSpPr>
            <a:spLocks noChangeAspect="1" noChangeArrowheads="1"/>
          </p:cNvSpPr>
          <p:nvPr userDrawn="1"/>
        </p:nvSpPr>
        <p:spPr bwMode="auto">
          <a:xfrm>
            <a:off x="482918" y="6363882"/>
            <a:ext cx="1292495" cy="320040"/>
          </a:xfrm>
          <a:custGeom>
            <a:avLst/>
            <a:gdLst>
              <a:gd name="connsiteX0" fmla="*/ 617180 w 6186130"/>
              <a:gd name="connsiteY0" fmla="*/ 798513 h 1493479"/>
              <a:gd name="connsiteX1" fmla="*/ 460944 w 6186130"/>
              <a:gd name="connsiteY1" fmla="*/ 1077556 h 1493479"/>
              <a:gd name="connsiteX2" fmla="*/ 404813 w 6186130"/>
              <a:gd name="connsiteY2" fmla="*/ 1021819 h 1493479"/>
              <a:gd name="connsiteX3" fmla="*/ 617180 w 6186130"/>
              <a:gd name="connsiteY3" fmla="*/ 798513 h 1493479"/>
              <a:gd name="connsiteX4" fmla="*/ 5241925 w 6186130"/>
              <a:gd name="connsiteY4" fmla="*/ 675084 h 1493479"/>
              <a:gd name="connsiteX5" fmla="*/ 5141097 w 6186130"/>
              <a:gd name="connsiteY5" fmla="*/ 786660 h 1493479"/>
              <a:gd name="connsiteX6" fmla="*/ 5342753 w 6186130"/>
              <a:gd name="connsiteY6" fmla="*/ 786660 h 1493479"/>
              <a:gd name="connsiteX7" fmla="*/ 5241925 w 6186130"/>
              <a:gd name="connsiteY7" fmla="*/ 675084 h 1493479"/>
              <a:gd name="connsiteX8" fmla="*/ 3530600 w 6186130"/>
              <a:gd name="connsiteY8" fmla="*/ 675084 h 1493479"/>
              <a:gd name="connsiteX9" fmla="*/ 3440896 w 6186130"/>
              <a:gd name="connsiteY9" fmla="*/ 786660 h 1493479"/>
              <a:gd name="connsiteX10" fmla="*/ 3631428 w 6186130"/>
              <a:gd name="connsiteY10" fmla="*/ 786660 h 1493479"/>
              <a:gd name="connsiteX11" fmla="*/ 3530600 w 6186130"/>
              <a:gd name="connsiteY11" fmla="*/ 675084 h 1493479"/>
              <a:gd name="connsiteX12" fmla="*/ 4466008 w 6186130"/>
              <a:gd name="connsiteY12" fmla="*/ 641351 h 1493479"/>
              <a:gd name="connsiteX13" fmla="*/ 4499382 w 6186130"/>
              <a:gd name="connsiteY13" fmla="*/ 641351 h 1493479"/>
              <a:gd name="connsiteX14" fmla="*/ 4510866 w 6186130"/>
              <a:gd name="connsiteY14" fmla="*/ 652473 h 1493479"/>
              <a:gd name="connsiteX15" fmla="*/ 4510866 w 6186130"/>
              <a:gd name="connsiteY15" fmla="*/ 865227 h 1493479"/>
              <a:gd name="connsiteX16" fmla="*/ 4589098 w 6186130"/>
              <a:gd name="connsiteY16" fmla="*/ 954921 h 1493479"/>
              <a:gd name="connsiteX17" fmla="*/ 4678813 w 6186130"/>
              <a:gd name="connsiteY17" fmla="*/ 910074 h 1493479"/>
              <a:gd name="connsiteX18" fmla="*/ 4678813 w 6186130"/>
              <a:gd name="connsiteY18" fmla="*/ 652473 h 1493479"/>
              <a:gd name="connsiteX19" fmla="*/ 4690296 w 6186130"/>
              <a:gd name="connsiteY19" fmla="*/ 641351 h 1493479"/>
              <a:gd name="connsiteX20" fmla="*/ 4723670 w 6186130"/>
              <a:gd name="connsiteY20" fmla="*/ 641351 h 1493479"/>
              <a:gd name="connsiteX21" fmla="*/ 4735154 w 6186130"/>
              <a:gd name="connsiteY21" fmla="*/ 652473 h 1493479"/>
              <a:gd name="connsiteX22" fmla="*/ 4735154 w 6186130"/>
              <a:gd name="connsiteY22" fmla="*/ 977523 h 1493479"/>
              <a:gd name="connsiteX23" fmla="*/ 4723670 w 6186130"/>
              <a:gd name="connsiteY23" fmla="*/ 999767 h 1493479"/>
              <a:gd name="connsiteX24" fmla="*/ 4701421 w 6186130"/>
              <a:gd name="connsiteY24" fmla="*/ 999767 h 1493479"/>
              <a:gd name="connsiteX25" fmla="*/ 4678813 w 6186130"/>
              <a:gd name="connsiteY25" fmla="*/ 977523 h 1493479"/>
              <a:gd name="connsiteX26" fmla="*/ 4678813 w 6186130"/>
              <a:gd name="connsiteY26" fmla="*/ 954921 h 1493479"/>
              <a:gd name="connsiteX27" fmla="*/ 4577973 w 6186130"/>
              <a:gd name="connsiteY27" fmla="*/ 999767 h 1493479"/>
              <a:gd name="connsiteX28" fmla="*/ 4454525 w 6186130"/>
              <a:gd name="connsiteY28" fmla="*/ 865227 h 1493479"/>
              <a:gd name="connsiteX29" fmla="*/ 4454525 w 6186130"/>
              <a:gd name="connsiteY29" fmla="*/ 652473 h 1493479"/>
              <a:gd name="connsiteX30" fmla="*/ 4466008 w 6186130"/>
              <a:gd name="connsiteY30" fmla="*/ 641351 h 1493479"/>
              <a:gd name="connsiteX31" fmla="*/ 5588935 w 6186130"/>
              <a:gd name="connsiteY31" fmla="*/ 630238 h 1493479"/>
              <a:gd name="connsiteX32" fmla="*/ 5700394 w 6186130"/>
              <a:gd name="connsiteY32" fmla="*/ 663962 h 1493479"/>
              <a:gd name="connsiteX33" fmla="*/ 5700394 w 6186130"/>
              <a:gd name="connsiteY33" fmla="*/ 675084 h 1493479"/>
              <a:gd name="connsiteX34" fmla="*/ 5689320 w 6186130"/>
              <a:gd name="connsiteY34" fmla="*/ 697328 h 1493479"/>
              <a:gd name="connsiteX35" fmla="*/ 5666813 w 6186130"/>
              <a:gd name="connsiteY35" fmla="*/ 697328 h 1493479"/>
              <a:gd name="connsiteX36" fmla="*/ 5588935 w 6186130"/>
              <a:gd name="connsiteY36" fmla="*/ 675084 h 1493479"/>
              <a:gd name="connsiteX37" fmla="*/ 5510699 w 6186130"/>
              <a:gd name="connsiteY37" fmla="*/ 731052 h 1493479"/>
              <a:gd name="connsiteX38" fmla="*/ 5588935 w 6186130"/>
              <a:gd name="connsiteY38" fmla="*/ 786660 h 1493479"/>
              <a:gd name="connsiteX39" fmla="*/ 5711469 w 6186130"/>
              <a:gd name="connsiteY39" fmla="*/ 898954 h 1493479"/>
              <a:gd name="connsiteX40" fmla="*/ 5577503 w 6186130"/>
              <a:gd name="connsiteY40" fmla="*/ 999767 h 1493479"/>
              <a:gd name="connsiteX41" fmla="*/ 5454969 w 6186130"/>
              <a:gd name="connsiteY41" fmla="*/ 966043 h 1493479"/>
              <a:gd name="connsiteX42" fmla="*/ 5443538 w 6186130"/>
              <a:gd name="connsiteY42" fmla="*/ 943800 h 1493479"/>
              <a:gd name="connsiteX43" fmla="*/ 5466044 w 6186130"/>
              <a:gd name="connsiteY43" fmla="*/ 921198 h 1493479"/>
              <a:gd name="connsiteX44" fmla="*/ 5477118 w 6186130"/>
              <a:gd name="connsiteY44" fmla="*/ 921198 h 1493479"/>
              <a:gd name="connsiteX45" fmla="*/ 5577503 w 6186130"/>
              <a:gd name="connsiteY45" fmla="*/ 954922 h 1493479"/>
              <a:gd name="connsiteX46" fmla="*/ 5655739 w 6186130"/>
              <a:gd name="connsiteY46" fmla="*/ 898954 h 1493479"/>
              <a:gd name="connsiteX47" fmla="*/ 5566429 w 6186130"/>
              <a:gd name="connsiteY47" fmla="*/ 842987 h 1493479"/>
              <a:gd name="connsiteX48" fmla="*/ 5454969 w 6186130"/>
              <a:gd name="connsiteY48" fmla="*/ 731052 h 1493479"/>
              <a:gd name="connsiteX49" fmla="*/ 5588935 w 6186130"/>
              <a:gd name="connsiteY49" fmla="*/ 630238 h 1493479"/>
              <a:gd name="connsiteX50" fmla="*/ 5241925 w 6186130"/>
              <a:gd name="connsiteY50" fmla="*/ 630238 h 1493479"/>
              <a:gd name="connsiteX51" fmla="*/ 5398729 w 6186130"/>
              <a:gd name="connsiteY51" fmla="*/ 809263 h 1493479"/>
              <a:gd name="connsiteX52" fmla="*/ 5398729 w 6186130"/>
              <a:gd name="connsiteY52" fmla="*/ 820384 h 1493479"/>
              <a:gd name="connsiteX53" fmla="*/ 5387606 w 6186130"/>
              <a:gd name="connsiteY53" fmla="*/ 831506 h 1493479"/>
              <a:gd name="connsiteX54" fmla="*/ 5141097 w 6186130"/>
              <a:gd name="connsiteY54" fmla="*/ 831506 h 1493479"/>
              <a:gd name="connsiteX55" fmla="*/ 5253049 w 6186130"/>
              <a:gd name="connsiteY55" fmla="*/ 954922 h 1493479"/>
              <a:gd name="connsiteX56" fmla="*/ 5342753 w 6186130"/>
              <a:gd name="connsiteY56" fmla="*/ 932678 h 1493479"/>
              <a:gd name="connsiteX57" fmla="*/ 5353877 w 6186130"/>
              <a:gd name="connsiteY57" fmla="*/ 932678 h 1493479"/>
              <a:gd name="connsiteX58" fmla="*/ 5365359 w 6186130"/>
              <a:gd name="connsiteY58" fmla="*/ 943800 h 1493479"/>
              <a:gd name="connsiteX59" fmla="*/ 5365359 w 6186130"/>
              <a:gd name="connsiteY59" fmla="*/ 966043 h 1493479"/>
              <a:gd name="connsiteX60" fmla="*/ 5253049 w 6186130"/>
              <a:gd name="connsiteY60" fmla="*/ 999767 h 1493479"/>
              <a:gd name="connsiteX61" fmla="*/ 5084763 w 6186130"/>
              <a:gd name="connsiteY61" fmla="*/ 820384 h 1493479"/>
              <a:gd name="connsiteX62" fmla="*/ 5241925 w 6186130"/>
              <a:gd name="connsiteY62" fmla="*/ 630238 h 1493479"/>
              <a:gd name="connsiteX63" fmla="*/ 5004797 w 6186130"/>
              <a:gd name="connsiteY63" fmla="*/ 630238 h 1493479"/>
              <a:gd name="connsiteX64" fmla="*/ 5038041 w 6186130"/>
              <a:gd name="connsiteY64" fmla="*/ 630238 h 1493479"/>
              <a:gd name="connsiteX65" fmla="*/ 5049480 w 6186130"/>
              <a:gd name="connsiteY65" fmla="*/ 652482 h 1493479"/>
              <a:gd name="connsiteX66" fmla="*/ 5038041 w 6186130"/>
              <a:gd name="connsiteY66" fmla="*/ 675084 h 1493479"/>
              <a:gd name="connsiteX67" fmla="*/ 5026960 w 6186130"/>
              <a:gd name="connsiteY67" fmla="*/ 686206 h 1493479"/>
              <a:gd name="connsiteX68" fmla="*/ 4993358 w 6186130"/>
              <a:gd name="connsiteY68" fmla="*/ 686206 h 1493479"/>
              <a:gd name="connsiteX69" fmla="*/ 4915429 w 6186130"/>
              <a:gd name="connsiteY69" fmla="*/ 731052 h 1493479"/>
              <a:gd name="connsiteX70" fmla="*/ 4915429 w 6186130"/>
              <a:gd name="connsiteY70" fmla="*/ 977524 h 1493479"/>
              <a:gd name="connsiteX71" fmla="*/ 4892908 w 6186130"/>
              <a:gd name="connsiteY71" fmla="*/ 999767 h 1493479"/>
              <a:gd name="connsiteX72" fmla="*/ 4870745 w 6186130"/>
              <a:gd name="connsiteY72" fmla="*/ 999767 h 1493479"/>
              <a:gd name="connsiteX73" fmla="*/ 4848225 w 6186130"/>
              <a:gd name="connsiteY73" fmla="*/ 977524 h 1493479"/>
              <a:gd name="connsiteX74" fmla="*/ 4848225 w 6186130"/>
              <a:gd name="connsiteY74" fmla="*/ 652482 h 1493479"/>
              <a:gd name="connsiteX75" fmla="*/ 4870745 w 6186130"/>
              <a:gd name="connsiteY75" fmla="*/ 641360 h 1493479"/>
              <a:gd name="connsiteX76" fmla="*/ 4892908 w 6186130"/>
              <a:gd name="connsiteY76" fmla="*/ 641360 h 1493479"/>
              <a:gd name="connsiteX77" fmla="*/ 4903990 w 6186130"/>
              <a:gd name="connsiteY77" fmla="*/ 652482 h 1493479"/>
              <a:gd name="connsiteX78" fmla="*/ 4903990 w 6186130"/>
              <a:gd name="connsiteY78" fmla="*/ 686206 h 1493479"/>
              <a:gd name="connsiteX79" fmla="*/ 5004797 w 6186130"/>
              <a:gd name="connsiteY79" fmla="*/ 630238 h 1493479"/>
              <a:gd name="connsiteX80" fmla="*/ 3946548 w 6186130"/>
              <a:gd name="connsiteY80" fmla="*/ 630238 h 1493479"/>
              <a:gd name="connsiteX81" fmla="*/ 4069991 w 6186130"/>
              <a:gd name="connsiteY81" fmla="*/ 764417 h 1493479"/>
              <a:gd name="connsiteX82" fmla="*/ 4069991 w 6186130"/>
              <a:gd name="connsiteY82" fmla="*/ 977524 h 1493479"/>
              <a:gd name="connsiteX83" fmla="*/ 4058867 w 6186130"/>
              <a:gd name="connsiteY83" fmla="*/ 999767 h 1493479"/>
              <a:gd name="connsiteX84" fmla="*/ 4025135 w 6186130"/>
              <a:gd name="connsiteY84" fmla="*/ 999767 h 1493479"/>
              <a:gd name="connsiteX85" fmla="*/ 4014011 w 6186130"/>
              <a:gd name="connsiteY85" fmla="*/ 977524 h 1493479"/>
              <a:gd name="connsiteX86" fmla="*/ 4014011 w 6186130"/>
              <a:gd name="connsiteY86" fmla="*/ 775539 h 1493479"/>
              <a:gd name="connsiteX87" fmla="*/ 3935424 w 6186130"/>
              <a:gd name="connsiteY87" fmla="*/ 675084 h 1493479"/>
              <a:gd name="connsiteX88" fmla="*/ 3845713 w 6186130"/>
              <a:gd name="connsiteY88" fmla="*/ 731052 h 1493479"/>
              <a:gd name="connsiteX89" fmla="*/ 3845713 w 6186130"/>
              <a:gd name="connsiteY89" fmla="*/ 977524 h 1493479"/>
              <a:gd name="connsiteX90" fmla="*/ 3823105 w 6186130"/>
              <a:gd name="connsiteY90" fmla="*/ 999767 h 1493479"/>
              <a:gd name="connsiteX91" fmla="*/ 3800857 w 6186130"/>
              <a:gd name="connsiteY91" fmla="*/ 999767 h 1493479"/>
              <a:gd name="connsiteX92" fmla="*/ 3778250 w 6186130"/>
              <a:gd name="connsiteY92" fmla="*/ 977524 h 1493479"/>
              <a:gd name="connsiteX93" fmla="*/ 3778250 w 6186130"/>
              <a:gd name="connsiteY93" fmla="*/ 652482 h 1493479"/>
              <a:gd name="connsiteX94" fmla="*/ 3800857 w 6186130"/>
              <a:gd name="connsiteY94" fmla="*/ 641360 h 1493479"/>
              <a:gd name="connsiteX95" fmla="*/ 3823105 w 6186130"/>
              <a:gd name="connsiteY95" fmla="*/ 641360 h 1493479"/>
              <a:gd name="connsiteX96" fmla="*/ 3834588 w 6186130"/>
              <a:gd name="connsiteY96" fmla="*/ 652482 h 1493479"/>
              <a:gd name="connsiteX97" fmla="*/ 3834588 w 6186130"/>
              <a:gd name="connsiteY97" fmla="*/ 675084 h 1493479"/>
              <a:gd name="connsiteX98" fmla="*/ 3946548 w 6186130"/>
              <a:gd name="connsiteY98" fmla="*/ 630238 h 1493479"/>
              <a:gd name="connsiteX99" fmla="*/ 3541724 w 6186130"/>
              <a:gd name="connsiteY99" fmla="*/ 630238 h 1493479"/>
              <a:gd name="connsiteX100" fmla="*/ 3687404 w 6186130"/>
              <a:gd name="connsiteY100" fmla="*/ 809263 h 1493479"/>
              <a:gd name="connsiteX101" fmla="*/ 3687404 w 6186130"/>
              <a:gd name="connsiteY101" fmla="*/ 820384 h 1493479"/>
              <a:gd name="connsiteX102" fmla="*/ 3676281 w 6186130"/>
              <a:gd name="connsiteY102" fmla="*/ 831506 h 1493479"/>
              <a:gd name="connsiteX103" fmla="*/ 3440896 w 6186130"/>
              <a:gd name="connsiteY103" fmla="*/ 831506 h 1493479"/>
              <a:gd name="connsiteX104" fmla="*/ 3552847 w 6186130"/>
              <a:gd name="connsiteY104" fmla="*/ 954922 h 1493479"/>
              <a:gd name="connsiteX105" fmla="*/ 3631428 w 6186130"/>
              <a:gd name="connsiteY105" fmla="*/ 932678 h 1493479"/>
              <a:gd name="connsiteX106" fmla="*/ 3654034 w 6186130"/>
              <a:gd name="connsiteY106" fmla="*/ 932678 h 1493479"/>
              <a:gd name="connsiteX107" fmla="*/ 3665157 w 6186130"/>
              <a:gd name="connsiteY107" fmla="*/ 943800 h 1493479"/>
              <a:gd name="connsiteX108" fmla="*/ 3665157 w 6186130"/>
              <a:gd name="connsiteY108" fmla="*/ 966043 h 1493479"/>
              <a:gd name="connsiteX109" fmla="*/ 3552847 w 6186130"/>
              <a:gd name="connsiteY109" fmla="*/ 999767 h 1493479"/>
              <a:gd name="connsiteX110" fmla="*/ 3373438 w 6186130"/>
              <a:gd name="connsiteY110" fmla="*/ 820384 h 1493479"/>
              <a:gd name="connsiteX111" fmla="*/ 3541724 w 6186130"/>
              <a:gd name="connsiteY111" fmla="*/ 630238 h 1493479"/>
              <a:gd name="connsiteX112" fmla="*/ 5938413 w 6186130"/>
              <a:gd name="connsiteY112" fmla="*/ 550863 h 1493479"/>
              <a:gd name="connsiteX113" fmla="*/ 5960709 w 6186130"/>
              <a:gd name="connsiteY113" fmla="*/ 573421 h 1493479"/>
              <a:gd name="connsiteX114" fmla="*/ 5960709 w 6186130"/>
              <a:gd name="connsiteY114" fmla="*/ 696236 h 1493479"/>
              <a:gd name="connsiteX115" fmla="*/ 5938413 w 6186130"/>
              <a:gd name="connsiteY115" fmla="*/ 729893 h 1493479"/>
              <a:gd name="connsiteX116" fmla="*/ 5905500 w 6186130"/>
              <a:gd name="connsiteY116" fmla="*/ 696236 h 1493479"/>
              <a:gd name="connsiteX117" fmla="*/ 5905500 w 6186130"/>
              <a:gd name="connsiteY117" fmla="*/ 573421 h 1493479"/>
              <a:gd name="connsiteX118" fmla="*/ 5938413 w 6186130"/>
              <a:gd name="connsiteY118" fmla="*/ 550863 h 1493479"/>
              <a:gd name="connsiteX119" fmla="*/ 4216810 w 6186130"/>
              <a:gd name="connsiteY119" fmla="*/ 539751 h 1493479"/>
              <a:gd name="connsiteX120" fmla="*/ 4250375 w 6186130"/>
              <a:gd name="connsiteY120" fmla="*/ 539751 h 1493479"/>
              <a:gd name="connsiteX121" fmla="*/ 4261444 w 6186130"/>
              <a:gd name="connsiteY121" fmla="*/ 550854 h 1493479"/>
              <a:gd name="connsiteX122" fmla="*/ 4261444 w 6186130"/>
              <a:gd name="connsiteY122" fmla="*/ 640391 h 1493479"/>
              <a:gd name="connsiteX123" fmla="*/ 4361780 w 6186130"/>
              <a:gd name="connsiteY123" fmla="*/ 640391 h 1493479"/>
              <a:gd name="connsiteX124" fmla="*/ 4373206 w 6186130"/>
              <a:gd name="connsiteY124" fmla="*/ 651494 h 1493479"/>
              <a:gd name="connsiteX125" fmla="*/ 4373206 w 6186130"/>
              <a:gd name="connsiteY125" fmla="*/ 662954 h 1493479"/>
              <a:gd name="connsiteX126" fmla="*/ 4361780 w 6186130"/>
              <a:gd name="connsiteY126" fmla="*/ 685159 h 1493479"/>
              <a:gd name="connsiteX127" fmla="*/ 4261444 w 6186130"/>
              <a:gd name="connsiteY127" fmla="*/ 685159 h 1493479"/>
              <a:gd name="connsiteX128" fmla="*/ 4261444 w 6186130"/>
              <a:gd name="connsiteY128" fmla="*/ 886439 h 1493479"/>
              <a:gd name="connsiteX129" fmla="*/ 4306077 w 6186130"/>
              <a:gd name="connsiteY129" fmla="*/ 953413 h 1493479"/>
              <a:gd name="connsiteX130" fmla="*/ 4350710 w 6186130"/>
              <a:gd name="connsiteY130" fmla="*/ 942310 h 1493479"/>
              <a:gd name="connsiteX131" fmla="*/ 4361780 w 6186130"/>
              <a:gd name="connsiteY131" fmla="*/ 942310 h 1493479"/>
              <a:gd name="connsiteX132" fmla="*/ 4373206 w 6186130"/>
              <a:gd name="connsiteY132" fmla="*/ 964515 h 1493479"/>
              <a:gd name="connsiteX133" fmla="*/ 4361780 w 6186130"/>
              <a:gd name="connsiteY133" fmla="*/ 987078 h 1493479"/>
              <a:gd name="connsiteX134" fmla="*/ 4295008 w 6186130"/>
              <a:gd name="connsiteY134" fmla="*/ 998181 h 1493479"/>
              <a:gd name="connsiteX135" fmla="*/ 4205741 w 6186130"/>
              <a:gd name="connsiteY135" fmla="*/ 897541 h 1493479"/>
              <a:gd name="connsiteX136" fmla="*/ 4205741 w 6186130"/>
              <a:gd name="connsiteY136" fmla="*/ 685159 h 1493479"/>
              <a:gd name="connsiteX137" fmla="*/ 4150039 w 6186130"/>
              <a:gd name="connsiteY137" fmla="*/ 685159 h 1493479"/>
              <a:gd name="connsiteX138" fmla="*/ 4138613 w 6186130"/>
              <a:gd name="connsiteY138" fmla="*/ 662954 h 1493479"/>
              <a:gd name="connsiteX139" fmla="*/ 4138613 w 6186130"/>
              <a:gd name="connsiteY139" fmla="*/ 651494 h 1493479"/>
              <a:gd name="connsiteX140" fmla="*/ 4150039 w 6186130"/>
              <a:gd name="connsiteY140" fmla="*/ 640391 h 1493479"/>
              <a:gd name="connsiteX141" fmla="*/ 4205741 w 6186130"/>
              <a:gd name="connsiteY141" fmla="*/ 640391 h 1493479"/>
              <a:gd name="connsiteX142" fmla="*/ 4205741 w 6186130"/>
              <a:gd name="connsiteY142" fmla="*/ 550854 h 1493479"/>
              <a:gd name="connsiteX143" fmla="*/ 4216810 w 6186130"/>
              <a:gd name="connsiteY143" fmla="*/ 539751 h 1493479"/>
              <a:gd name="connsiteX144" fmla="*/ 2968624 w 6186130"/>
              <a:gd name="connsiteY144" fmla="*/ 495301 h 1493479"/>
              <a:gd name="connsiteX145" fmla="*/ 3013427 w 6186130"/>
              <a:gd name="connsiteY145" fmla="*/ 495301 h 1493479"/>
              <a:gd name="connsiteX146" fmla="*/ 3024896 w 6186130"/>
              <a:gd name="connsiteY146" fmla="*/ 517562 h 1493479"/>
              <a:gd name="connsiteX147" fmla="*/ 3158946 w 6186130"/>
              <a:gd name="connsiteY147" fmla="*/ 921135 h 1493479"/>
              <a:gd name="connsiteX148" fmla="*/ 3293354 w 6186130"/>
              <a:gd name="connsiteY148" fmla="*/ 517562 h 1493479"/>
              <a:gd name="connsiteX149" fmla="*/ 3315577 w 6186130"/>
              <a:gd name="connsiteY149" fmla="*/ 495301 h 1493479"/>
              <a:gd name="connsiteX150" fmla="*/ 3349268 w 6186130"/>
              <a:gd name="connsiteY150" fmla="*/ 495301 h 1493479"/>
              <a:gd name="connsiteX151" fmla="*/ 3360379 w 6186130"/>
              <a:gd name="connsiteY151" fmla="*/ 506432 h 1493479"/>
              <a:gd name="connsiteX152" fmla="*/ 3360379 w 6186130"/>
              <a:gd name="connsiteY152" fmla="*/ 517562 h 1493479"/>
              <a:gd name="connsiteX153" fmla="*/ 3192279 w 6186130"/>
              <a:gd name="connsiteY153" fmla="*/ 988637 h 1493479"/>
              <a:gd name="connsiteX154" fmla="*/ 3170057 w 6186130"/>
              <a:gd name="connsiteY154" fmla="*/ 999767 h 1493479"/>
              <a:gd name="connsiteX155" fmla="*/ 3147477 w 6186130"/>
              <a:gd name="connsiteY155" fmla="*/ 999767 h 1493479"/>
              <a:gd name="connsiteX156" fmla="*/ 3125254 w 6186130"/>
              <a:gd name="connsiteY156" fmla="*/ 988637 h 1493479"/>
              <a:gd name="connsiteX157" fmla="*/ 2957513 w 6186130"/>
              <a:gd name="connsiteY157" fmla="*/ 517562 h 1493479"/>
              <a:gd name="connsiteX158" fmla="*/ 2957513 w 6186130"/>
              <a:gd name="connsiteY158" fmla="*/ 506432 h 1493479"/>
              <a:gd name="connsiteX159" fmla="*/ 2463765 w 6186130"/>
              <a:gd name="connsiteY159" fmla="*/ 495301 h 1493479"/>
              <a:gd name="connsiteX160" fmla="*/ 2731766 w 6186130"/>
              <a:gd name="connsiteY160" fmla="*/ 495301 h 1493479"/>
              <a:gd name="connsiteX161" fmla="*/ 2742843 w 6186130"/>
              <a:gd name="connsiteY161" fmla="*/ 517562 h 1493479"/>
              <a:gd name="connsiteX162" fmla="*/ 2742843 w 6186130"/>
              <a:gd name="connsiteY162" fmla="*/ 540183 h 1493479"/>
              <a:gd name="connsiteX163" fmla="*/ 2731766 w 6186130"/>
              <a:gd name="connsiteY163" fmla="*/ 551313 h 1493479"/>
              <a:gd name="connsiteX164" fmla="*/ 2508432 w 6186130"/>
              <a:gd name="connsiteY164" fmla="*/ 551313 h 1493479"/>
              <a:gd name="connsiteX165" fmla="*/ 2508432 w 6186130"/>
              <a:gd name="connsiteY165" fmla="*/ 708577 h 1493479"/>
              <a:gd name="connsiteX166" fmla="*/ 2698177 w 6186130"/>
              <a:gd name="connsiteY166" fmla="*/ 708577 h 1493479"/>
              <a:gd name="connsiteX167" fmla="*/ 2720689 w 6186130"/>
              <a:gd name="connsiteY167" fmla="*/ 730838 h 1493479"/>
              <a:gd name="connsiteX168" fmla="*/ 2720689 w 6186130"/>
              <a:gd name="connsiteY168" fmla="*/ 753099 h 1493479"/>
              <a:gd name="connsiteX169" fmla="*/ 2698177 w 6186130"/>
              <a:gd name="connsiteY169" fmla="*/ 764230 h 1493479"/>
              <a:gd name="connsiteX170" fmla="*/ 2508432 w 6186130"/>
              <a:gd name="connsiteY170" fmla="*/ 764230 h 1493479"/>
              <a:gd name="connsiteX171" fmla="*/ 2508432 w 6186130"/>
              <a:gd name="connsiteY171" fmla="*/ 943755 h 1493479"/>
              <a:gd name="connsiteX172" fmla="*/ 2731766 w 6186130"/>
              <a:gd name="connsiteY172" fmla="*/ 943755 h 1493479"/>
              <a:gd name="connsiteX173" fmla="*/ 2742843 w 6186130"/>
              <a:gd name="connsiteY173" fmla="*/ 954886 h 1493479"/>
              <a:gd name="connsiteX174" fmla="*/ 2742843 w 6186130"/>
              <a:gd name="connsiteY174" fmla="*/ 977506 h 1493479"/>
              <a:gd name="connsiteX175" fmla="*/ 2731766 w 6186130"/>
              <a:gd name="connsiteY175" fmla="*/ 999767 h 1493479"/>
              <a:gd name="connsiteX176" fmla="*/ 2463765 w 6186130"/>
              <a:gd name="connsiteY176" fmla="*/ 999767 h 1493479"/>
              <a:gd name="connsiteX177" fmla="*/ 2452688 w 6186130"/>
              <a:gd name="connsiteY177" fmla="*/ 977506 h 1493479"/>
              <a:gd name="connsiteX178" fmla="*/ 2452688 w 6186130"/>
              <a:gd name="connsiteY178" fmla="*/ 517562 h 1493479"/>
              <a:gd name="connsiteX179" fmla="*/ 2463765 w 6186130"/>
              <a:gd name="connsiteY179" fmla="*/ 495301 h 1493479"/>
              <a:gd name="connsiteX180" fmla="*/ 2170090 w 6186130"/>
              <a:gd name="connsiteY180" fmla="*/ 495301 h 1493479"/>
              <a:gd name="connsiteX181" fmla="*/ 2326581 w 6186130"/>
              <a:gd name="connsiteY181" fmla="*/ 551313 h 1493479"/>
              <a:gd name="connsiteX182" fmla="*/ 2326581 w 6186130"/>
              <a:gd name="connsiteY182" fmla="*/ 562444 h 1493479"/>
              <a:gd name="connsiteX183" fmla="*/ 2304379 w 6186130"/>
              <a:gd name="connsiteY183" fmla="*/ 585064 h 1493479"/>
              <a:gd name="connsiteX184" fmla="*/ 2292919 w 6186130"/>
              <a:gd name="connsiteY184" fmla="*/ 585064 h 1493479"/>
              <a:gd name="connsiteX185" fmla="*/ 2158630 w 6186130"/>
              <a:gd name="connsiteY185" fmla="*/ 551313 h 1493479"/>
              <a:gd name="connsiteX186" fmla="*/ 2002139 w 6186130"/>
              <a:gd name="connsiteY186" fmla="*/ 753099 h 1493479"/>
              <a:gd name="connsiteX187" fmla="*/ 2170090 w 6186130"/>
              <a:gd name="connsiteY187" fmla="*/ 954886 h 1493479"/>
              <a:gd name="connsiteX188" fmla="*/ 2281818 w 6186130"/>
              <a:gd name="connsiteY188" fmla="*/ 921135 h 1493479"/>
              <a:gd name="connsiteX189" fmla="*/ 2281818 w 6186130"/>
              <a:gd name="connsiteY189" fmla="*/ 786491 h 1493479"/>
              <a:gd name="connsiteX190" fmla="*/ 2181191 w 6186130"/>
              <a:gd name="connsiteY190" fmla="*/ 786491 h 1493479"/>
              <a:gd name="connsiteX191" fmla="*/ 2170090 w 6186130"/>
              <a:gd name="connsiteY191" fmla="*/ 764230 h 1493479"/>
              <a:gd name="connsiteX192" fmla="*/ 2170090 w 6186130"/>
              <a:gd name="connsiteY192" fmla="*/ 741969 h 1493479"/>
              <a:gd name="connsiteX193" fmla="*/ 2181191 w 6186130"/>
              <a:gd name="connsiteY193" fmla="*/ 730838 h 1493479"/>
              <a:gd name="connsiteX194" fmla="*/ 2337682 w 6186130"/>
              <a:gd name="connsiteY194" fmla="*/ 730838 h 1493479"/>
              <a:gd name="connsiteX195" fmla="*/ 2349142 w 6186130"/>
              <a:gd name="connsiteY195" fmla="*/ 741969 h 1493479"/>
              <a:gd name="connsiteX196" fmla="*/ 2349142 w 6186130"/>
              <a:gd name="connsiteY196" fmla="*/ 943755 h 1493479"/>
              <a:gd name="connsiteX197" fmla="*/ 2337682 w 6186130"/>
              <a:gd name="connsiteY197" fmla="*/ 966016 h 1493479"/>
              <a:gd name="connsiteX198" fmla="*/ 2170090 w 6186130"/>
              <a:gd name="connsiteY198" fmla="*/ 999767 h 1493479"/>
              <a:gd name="connsiteX199" fmla="*/ 1946275 w 6186130"/>
              <a:gd name="connsiteY199" fmla="*/ 753099 h 1493479"/>
              <a:gd name="connsiteX200" fmla="*/ 2170090 w 6186130"/>
              <a:gd name="connsiteY200" fmla="*/ 495301 h 1493479"/>
              <a:gd name="connsiteX201" fmla="*/ 6040758 w 6186130"/>
              <a:gd name="connsiteY201" fmla="*/ 439738 h 1493479"/>
              <a:gd name="connsiteX202" fmla="*/ 6163572 w 6186130"/>
              <a:gd name="connsiteY202" fmla="*/ 439738 h 1493479"/>
              <a:gd name="connsiteX203" fmla="*/ 6186130 w 6186130"/>
              <a:gd name="connsiteY203" fmla="*/ 472651 h 1493479"/>
              <a:gd name="connsiteX204" fmla="*/ 6163572 w 6186130"/>
              <a:gd name="connsiteY204" fmla="*/ 494947 h 1493479"/>
              <a:gd name="connsiteX205" fmla="*/ 6040758 w 6186130"/>
              <a:gd name="connsiteY205" fmla="*/ 494947 h 1493479"/>
              <a:gd name="connsiteX206" fmla="*/ 6007100 w 6186130"/>
              <a:gd name="connsiteY206" fmla="*/ 472651 h 1493479"/>
              <a:gd name="connsiteX207" fmla="*/ 6040758 w 6186130"/>
              <a:gd name="connsiteY207" fmla="*/ 439738 h 1493479"/>
              <a:gd name="connsiteX208" fmla="*/ 5702274 w 6186130"/>
              <a:gd name="connsiteY208" fmla="*/ 439738 h 1493479"/>
              <a:gd name="connsiteX209" fmla="*/ 5825447 w 6186130"/>
              <a:gd name="connsiteY209" fmla="*/ 439738 h 1493479"/>
              <a:gd name="connsiteX210" fmla="*/ 5859105 w 6186130"/>
              <a:gd name="connsiteY210" fmla="*/ 472651 h 1493479"/>
              <a:gd name="connsiteX211" fmla="*/ 5825447 w 6186130"/>
              <a:gd name="connsiteY211" fmla="*/ 494947 h 1493479"/>
              <a:gd name="connsiteX212" fmla="*/ 5702274 w 6186130"/>
              <a:gd name="connsiteY212" fmla="*/ 494947 h 1493479"/>
              <a:gd name="connsiteX213" fmla="*/ 5680075 w 6186130"/>
              <a:gd name="connsiteY213" fmla="*/ 472651 h 1493479"/>
              <a:gd name="connsiteX214" fmla="*/ 5702274 w 6186130"/>
              <a:gd name="connsiteY214" fmla="*/ 439738 h 1493479"/>
              <a:gd name="connsiteX215" fmla="*/ 997548 w 6186130"/>
              <a:gd name="connsiteY215" fmla="*/ 401698 h 1493479"/>
              <a:gd name="connsiteX216" fmla="*/ 1010916 w 6186130"/>
              <a:gd name="connsiteY216" fmla="*/ 405144 h 1493479"/>
              <a:gd name="connsiteX217" fmla="*/ 922338 w 6186130"/>
              <a:gd name="connsiteY217" fmla="*/ 550505 h 1493479"/>
              <a:gd name="connsiteX218" fmla="*/ 997548 w 6186130"/>
              <a:gd name="connsiteY218" fmla="*/ 401698 h 1493479"/>
              <a:gd name="connsiteX219" fmla="*/ 640693 w 6186130"/>
              <a:gd name="connsiteY219" fmla="*/ 394027 h 1493479"/>
              <a:gd name="connsiteX220" fmla="*/ 528638 w 6186130"/>
              <a:gd name="connsiteY220" fmla="*/ 583844 h 1493479"/>
              <a:gd name="connsiteX221" fmla="*/ 640693 w 6186130"/>
              <a:gd name="connsiteY221" fmla="*/ 394027 h 1493479"/>
              <a:gd name="connsiteX222" fmla="*/ 640074 w 6186130"/>
              <a:gd name="connsiteY222" fmla="*/ 349011 h 1493479"/>
              <a:gd name="connsiteX223" fmla="*/ 460200 w 6186130"/>
              <a:gd name="connsiteY223" fmla="*/ 584853 h 1493479"/>
              <a:gd name="connsiteX224" fmla="*/ 415232 w 6186130"/>
              <a:gd name="connsiteY224" fmla="*/ 528768 h 1493479"/>
              <a:gd name="connsiteX225" fmla="*/ 426384 w 6186130"/>
              <a:gd name="connsiteY225" fmla="*/ 461180 h 1493479"/>
              <a:gd name="connsiteX226" fmla="*/ 415232 w 6186130"/>
              <a:gd name="connsiteY226" fmla="*/ 450035 h 1493479"/>
              <a:gd name="connsiteX227" fmla="*/ 358751 w 6186130"/>
              <a:gd name="connsiteY227" fmla="*/ 539913 h 1493479"/>
              <a:gd name="connsiteX228" fmla="*/ 471352 w 6186130"/>
              <a:gd name="connsiteY228" fmla="*/ 652082 h 1493479"/>
              <a:gd name="connsiteX229" fmla="*/ 550137 w 6186130"/>
              <a:gd name="connsiteY229" fmla="*/ 719671 h 1493479"/>
              <a:gd name="connsiteX230" fmla="*/ 640074 w 6186130"/>
              <a:gd name="connsiteY230" fmla="*/ 697021 h 1493479"/>
              <a:gd name="connsiteX231" fmla="*/ 628562 w 6186130"/>
              <a:gd name="connsiteY231" fmla="*/ 730816 h 1493479"/>
              <a:gd name="connsiteX232" fmla="*/ 415232 w 6186130"/>
              <a:gd name="connsiteY232" fmla="*/ 865274 h 1493479"/>
              <a:gd name="connsiteX233" fmla="*/ 336447 w 6186130"/>
              <a:gd name="connsiteY233" fmla="*/ 1022741 h 1493479"/>
              <a:gd name="connsiteX234" fmla="*/ 460200 w 6186130"/>
              <a:gd name="connsiteY234" fmla="*/ 1134910 h 1493479"/>
              <a:gd name="connsiteX235" fmla="*/ 662379 w 6186130"/>
              <a:gd name="connsiteY235" fmla="*/ 955153 h 1493479"/>
              <a:gd name="connsiteX236" fmla="*/ 685043 w 6186130"/>
              <a:gd name="connsiteY236" fmla="*/ 764250 h 1493479"/>
              <a:gd name="connsiteX237" fmla="*/ 876069 w 6186130"/>
              <a:gd name="connsiteY237" fmla="*/ 640937 h 1493479"/>
              <a:gd name="connsiteX238" fmla="*/ 898373 w 6186130"/>
              <a:gd name="connsiteY238" fmla="*/ 674731 h 1493479"/>
              <a:gd name="connsiteX239" fmla="*/ 752316 w 6186130"/>
              <a:gd name="connsiteY239" fmla="*/ 910213 h 1493479"/>
              <a:gd name="connsiteX240" fmla="*/ 966006 w 6186130"/>
              <a:gd name="connsiteY240" fmla="*/ 1134910 h 1493479"/>
              <a:gd name="connsiteX241" fmla="*/ 1168184 w 6186130"/>
              <a:gd name="connsiteY241" fmla="*/ 944008 h 1493479"/>
              <a:gd name="connsiteX242" fmla="*/ 1033279 w 6186130"/>
              <a:gd name="connsiteY242" fmla="*/ 786540 h 1493479"/>
              <a:gd name="connsiteX243" fmla="*/ 898373 w 6186130"/>
              <a:gd name="connsiteY243" fmla="*/ 899068 h 1493479"/>
              <a:gd name="connsiteX244" fmla="*/ 977158 w 6186130"/>
              <a:gd name="connsiteY244" fmla="*/ 988947 h 1493479"/>
              <a:gd name="connsiteX245" fmla="*/ 1010974 w 6186130"/>
              <a:gd name="connsiteY245" fmla="*/ 966298 h 1493479"/>
              <a:gd name="connsiteX246" fmla="*/ 977158 w 6186130"/>
              <a:gd name="connsiteY246" fmla="*/ 887923 h 1493479"/>
              <a:gd name="connsiteX247" fmla="*/ 1022127 w 6186130"/>
              <a:gd name="connsiteY247" fmla="*/ 842984 h 1493479"/>
              <a:gd name="connsiteX248" fmla="*/ 1100911 w 6186130"/>
              <a:gd name="connsiteY248" fmla="*/ 944008 h 1493479"/>
              <a:gd name="connsiteX249" fmla="*/ 977158 w 6186130"/>
              <a:gd name="connsiteY249" fmla="*/ 1078826 h 1493479"/>
              <a:gd name="connsiteX250" fmla="*/ 831100 w 6186130"/>
              <a:gd name="connsiteY250" fmla="*/ 899068 h 1493479"/>
              <a:gd name="connsiteX251" fmla="*/ 966006 w 6186130"/>
              <a:gd name="connsiteY251" fmla="*/ 708526 h 1493479"/>
              <a:gd name="connsiteX252" fmla="*/ 1078247 w 6186130"/>
              <a:gd name="connsiteY252" fmla="*/ 674731 h 1493479"/>
              <a:gd name="connsiteX253" fmla="*/ 1022127 w 6186130"/>
              <a:gd name="connsiteY253" fmla="*/ 640937 h 1493479"/>
              <a:gd name="connsiteX254" fmla="*/ 966006 w 6186130"/>
              <a:gd name="connsiteY254" fmla="*/ 652082 h 1493479"/>
              <a:gd name="connsiteX255" fmla="*/ 932190 w 6186130"/>
              <a:gd name="connsiteY255" fmla="*/ 607143 h 1493479"/>
              <a:gd name="connsiteX256" fmla="*/ 1078247 w 6186130"/>
              <a:gd name="connsiteY256" fmla="*/ 416240 h 1493479"/>
              <a:gd name="connsiteX257" fmla="*/ 999822 w 6186130"/>
              <a:gd name="connsiteY257" fmla="*/ 349011 h 1493479"/>
              <a:gd name="connsiteX258" fmla="*/ 853405 w 6186130"/>
              <a:gd name="connsiteY258" fmla="*/ 551058 h 1493479"/>
              <a:gd name="connsiteX259" fmla="*/ 853405 w 6186130"/>
              <a:gd name="connsiteY259" fmla="*/ 595998 h 1493479"/>
              <a:gd name="connsiteX260" fmla="*/ 696195 w 6186130"/>
              <a:gd name="connsiteY260" fmla="*/ 708526 h 1493479"/>
              <a:gd name="connsiteX261" fmla="*/ 696195 w 6186130"/>
              <a:gd name="connsiteY261" fmla="*/ 640937 h 1493479"/>
              <a:gd name="connsiteX262" fmla="*/ 763468 w 6186130"/>
              <a:gd name="connsiteY262" fmla="*/ 539913 h 1493479"/>
              <a:gd name="connsiteX263" fmla="*/ 730011 w 6186130"/>
              <a:gd name="connsiteY263" fmla="*/ 517264 h 1493479"/>
              <a:gd name="connsiteX264" fmla="*/ 651226 w 6186130"/>
              <a:gd name="connsiteY264" fmla="*/ 618647 h 1493479"/>
              <a:gd name="connsiteX265" fmla="*/ 561289 w 6186130"/>
              <a:gd name="connsiteY265" fmla="*/ 674731 h 1493479"/>
              <a:gd name="connsiteX266" fmla="*/ 527473 w 6186130"/>
              <a:gd name="connsiteY266" fmla="*/ 640937 h 1493479"/>
              <a:gd name="connsiteX267" fmla="*/ 707347 w 6186130"/>
              <a:gd name="connsiteY267" fmla="*/ 405095 h 1493479"/>
              <a:gd name="connsiteX268" fmla="*/ 640074 w 6186130"/>
              <a:gd name="connsiteY268" fmla="*/ 349011 h 1493479"/>
              <a:gd name="connsiteX269" fmla="*/ 5938413 w 6186130"/>
              <a:gd name="connsiteY269" fmla="*/ 214313 h 1493479"/>
              <a:gd name="connsiteX270" fmla="*/ 5960709 w 6186130"/>
              <a:gd name="connsiteY270" fmla="*/ 247612 h 1493479"/>
              <a:gd name="connsiteX271" fmla="*/ 5960709 w 6186130"/>
              <a:gd name="connsiteY271" fmla="*/ 359685 h 1493479"/>
              <a:gd name="connsiteX272" fmla="*/ 5938413 w 6186130"/>
              <a:gd name="connsiteY272" fmla="*/ 393343 h 1493479"/>
              <a:gd name="connsiteX273" fmla="*/ 5905500 w 6186130"/>
              <a:gd name="connsiteY273" fmla="*/ 359685 h 1493479"/>
              <a:gd name="connsiteX274" fmla="*/ 5905500 w 6186130"/>
              <a:gd name="connsiteY274" fmla="*/ 247612 h 1493479"/>
              <a:gd name="connsiteX275" fmla="*/ 5938413 w 6186130"/>
              <a:gd name="connsiteY275" fmla="*/ 214313 h 1493479"/>
              <a:gd name="connsiteX276" fmla="*/ 752316 w 6186130"/>
              <a:gd name="connsiteY276" fmla="*/ 79375 h 1493479"/>
              <a:gd name="connsiteX277" fmla="*/ 966006 w 6186130"/>
              <a:gd name="connsiteY277" fmla="*/ 112810 h 1493479"/>
              <a:gd name="connsiteX278" fmla="*/ 966006 w 6186130"/>
              <a:gd name="connsiteY278" fmla="*/ 124314 h 1493479"/>
              <a:gd name="connsiteX279" fmla="*/ 954854 w 6186130"/>
              <a:gd name="connsiteY279" fmla="*/ 124314 h 1493479"/>
              <a:gd name="connsiteX280" fmla="*/ 797284 w 6186130"/>
              <a:gd name="connsiteY280" fmla="*/ 90520 h 1493479"/>
              <a:gd name="connsiteX281" fmla="*/ 651226 w 6186130"/>
              <a:gd name="connsiteY281" fmla="*/ 180398 h 1493479"/>
              <a:gd name="connsiteX282" fmla="*/ 707347 w 6186130"/>
              <a:gd name="connsiteY282" fmla="*/ 225338 h 1493479"/>
              <a:gd name="connsiteX283" fmla="*/ 887221 w 6186130"/>
              <a:gd name="connsiteY283" fmla="*/ 157749 h 1493479"/>
              <a:gd name="connsiteX284" fmla="*/ 1033279 w 6186130"/>
              <a:gd name="connsiteY284" fmla="*/ 191543 h 1493479"/>
              <a:gd name="connsiteX285" fmla="*/ 1415691 w 6186130"/>
              <a:gd name="connsiteY285" fmla="*/ 753105 h 1493479"/>
              <a:gd name="connsiteX286" fmla="*/ 1381875 w 6186130"/>
              <a:gd name="connsiteY286" fmla="*/ 966298 h 1493479"/>
              <a:gd name="connsiteX287" fmla="*/ 1381875 w 6186130"/>
              <a:gd name="connsiteY287" fmla="*/ 955153 h 1493479"/>
              <a:gd name="connsiteX288" fmla="*/ 1404539 w 6186130"/>
              <a:gd name="connsiteY288" fmla="*/ 798045 h 1493479"/>
              <a:gd name="connsiteX289" fmla="*/ 1314602 w 6186130"/>
              <a:gd name="connsiteY289" fmla="*/ 652082 h 1493479"/>
              <a:gd name="connsiteX290" fmla="*/ 1269633 w 6186130"/>
              <a:gd name="connsiteY290" fmla="*/ 708526 h 1493479"/>
              <a:gd name="connsiteX291" fmla="*/ 1336906 w 6186130"/>
              <a:gd name="connsiteY291" fmla="*/ 887923 h 1493479"/>
              <a:gd name="connsiteX292" fmla="*/ 1314602 w 6186130"/>
              <a:gd name="connsiteY292" fmla="*/ 1033886 h 1493479"/>
              <a:gd name="connsiteX293" fmla="*/ 752316 w 6186130"/>
              <a:gd name="connsiteY293" fmla="*/ 1415691 h 1493479"/>
              <a:gd name="connsiteX294" fmla="*/ 538625 w 6186130"/>
              <a:gd name="connsiteY294" fmla="*/ 1382256 h 1493479"/>
              <a:gd name="connsiteX295" fmla="*/ 538625 w 6186130"/>
              <a:gd name="connsiteY295" fmla="*/ 1370751 h 1493479"/>
              <a:gd name="connsiteX296" fmla="*/ 696195 w 6186130"/>
              <a:gd name="connsiteY296" fmla="*/ 1404546 h 1493479"/>
              <a:gd name="connsiteX297" fmla="*/ 842253 w 6186130"/>
              <a:gd name="connsiteY297" fmla="*/ 1314667 h 1493479"/>
              <a:gd name="connsiteX298" fmla="*/ 797284 w 6186130"/>
              <a:gd name="connsiteY298" fmla="*/ 1269728 h 1493479"/>
              <a:gd name="connsiteX299" fmla="*/ 617410 w 6186130"/>
              <a:gd name="connsiteY299" fmla="*/ 1337317 h 1493479"/>
              <a:gd name="connsiteX300" fmla="*/ 460200 w 6186130"/>
              <a:gd name="connsiteY300" fmla="*/ 1314667 h 1493479"/>
              <a:gd name="connsiteX301" fmla="*/ 77788 w 6186130"/>
              <a:gd name="connsiteY301" fmla="*/ 753105 h 1493479"/>
              <a:gd name="connsiteX302" fmla="*/ 111604 w 6186130"/>
              <a:gd name="connsiteY302" fmla="*/ 539913 h 1493479"/>
              <a:gd name="connsiteX303" fmla="*/ 122756 w 6186130"/>
              <a:gd name="connsiteY303" fmla="*/ 539913 h 1493479"/>
              <a:gd name="connsiteX304" fmla="*/ 100452 w 6186130"/>
              <a:gd name="connsiteY304" fmla="*/ 697021 h 1493479"/>
              <a:gd name="connsiteX305" fmla="*/ 178877 w 6186130"/>
              <a:gd name="connsiteY305" fmla="*/ 842984 h 1493479"/>
              <a:gd name="connsiteX306" fmla="*/ 235358 w 6186130"/>
              <a:gd name="connsiteY306" fmla="*/ 798045 h 1493479"/>
              <a:gd name="connsiteX307" fmla="*/ 167725 w 6186130"/>
              <a:gd name="connsiteY307" fmla="*/ 607143 h 1493479"/>
              <a:gd name="connsiteX308" fmla="*/ 190389 w 6186130"/>
              <a:gd name="connsiteY308" fmla="*/ 461180 h 1493479"/>
              <a:gd name="connsiteX309" fmla="*/ 752316 w 6186130"/>
              <a:gd name="connsiteY309" fmla="*/ 79375 h 1493479"/>
              <a:gd name="connsiteX310" fmla="*/ 753107 w 6186130"/>
              <a:gd name="connsiteY310" fmla="*/ 33787 h 1493479"/>
              <a:gd name="connsiteX311" fmla="*/ 33807 w 6186130"/>
              <a:gd name="connsiteY311" fmla="*/ 752311 h 1493479"/>
              <a:gd name="connsiteX312" fmla="*/ 753107 w 6186130"/>
              <a:gd name="connsiteY312" fmla="*/ 1459691 h 1493479"/>
              <a:gd name="connsiteX313" fmla="*/ 1461258 w 6186130"/>
              <a:gd name="connsiteY313" fmla="*/ 752311 h 1493479"/>
              <a:gd name="connsiteX314" fmla="*/ 753107 w 6186130"/>
              <a:gd name="connsiteY314" fmla="*/ 33787 h 1493479"/>
              <a:gd name="connsiteX315" fmla="*/ 753107 w 6186130"/>
              <a:gd name="connsiteY315" fmla="*/ 0 h 1493479"/>
              <a:gd name="connsiteX316" fmla="*/ 1495065 w 6186130"/>
              <a:gd name="connsiteY316" fmla="*/ 752311 h 1493479"/>
              <a:gd name="connsiteX317" fmla="*/ 753107 w 6186130"/>
              <a:gd name="connsiteY317" fmla="*/ 1493479 h 1493479"/>
              <a:gd name="connsiteX318" fmla="*/ 0 w 6186130"/>
              <a:gd name="connsiteY318" fmla="*/ 752311 h 1493479"/>
              <a:gd name="connsiteX319" fmla="*/ 753107 w 6186130"/>
              <a:gd name="connsiteY319" fmla="*/ 0 h 149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6186130" h="1493479">
                <a:moveTo>
                  <a:pt x="617180" y="798513"/>
                </a:moveTo>
                <a:cubicBezTo>
                  <a:pt x="606097" y="921063"/>
                  <a:pt x="561407" y="1066480"/>
                  <a:pt x="460944" y="1077556"/>
                </a:cubicBezTo>
                <a:cubicBezTo>
                  <a:pt x="427337" y="1077556"/>
                  <a:pt x="404813" y="1055047"/>
                  <a:pt x="404813" y="1021819"/>
                </a:cubicBezTo>
                <a:cubicBezTo>
                  <a:pt x="404813" y="932497"/>
                  <a:pt x="527800" y="843174"/>
                  <a:pt x="617180" y="798513"/>
                </a:cubicBezTo>
                <a:close/>
                <a:moveTo>
                  <a:pt x="5241925" y="675084"/>
                </a:moveTo>
                <a:cubicBezTo>
                  <a:pt x="5174467" y="675084"/>
                  <a:pt x="5141097" y="719930"/>
                  <a:pt x="5141097" y="786660"/>
                </a:cubicBezTo>
                <a:lnTo>
                  <a:pt x="5342753" y="786660"/>
                </a:lnTo>
                <a:cubicBezTo>
                  <a:pt x="5331630" y="731052"/>
                  <a:pt x="5297901" y="675084"/>
                  <a:pt x="5241925" y="675084"/>
                </a:cubicBezTo>
                <a:close/>
                <a:moveTo>
                  <a:pt x="3530600" y="675084"/>
                </a:moveTo>
                <a:cubicBezTo>
                  <a:pt x="3474625" y="675084"/>
                  <a:pt x="3440896" y="719930"/>
                  <a:pt x="3440896" y="786660"/>
                </a:cubicBezTo>
                <a:lnTo>
                  <a:pt x="3631428" y="786660"/>
                </a:lnTo>
                <a:cubicBezTo>
                  <a:pt x="3631428" y="731052"/>
                  <a:pt x="3597699" y="675084"/>
                  <a:pt x="3530600" y="675084"/>
                </a:cubicBezTo>
                <a:close/>
                <a:moveTo>
                  <a:pt x="4466008" y="641351"/>
                </a:moveTo>
                <a:cubicBezTo>
                  <a:pt x="4499382" y="641351"/>
                  <a:pt x="4499382" y="641351"/>
                  <a:pt x="4499382" y="641351"/>
                </a:cubicBezTo>
                <a:cubicBezTo>
                  <a:pt x="4510866" y="641351"/>
                  <a:pt x="4510866" y="641351"/>
                  <a:pt x="4510866" y="652473"/>
                </a:cubicBezTo>
                <a:cubicBezTo>
                  <a:pt x="4510866" y="865227"/>
                  <a:pt x="4510866" y="865227"/>
                  <a:pt x="4510866" y="865227"/>
                </a:cubicBezTo>
                <a:cubicBezTo>
                  <a:pt x="4510866" y="898952"/>
                  <a:pt x="4521991" y="954921"/>
                  <a:pt x="4589098" y="954921"/>
                </a:cubicBezTo>
                <a:cubicBezTo>
                  <a:pt x="4611706" y="954921"/>
                  <a:pt x="4656563" y="943799"/>
                  <a:pt x="4678813" y="910074"/>
                </a:cubicBezTo>
                <a:cubicBezTo>
                  <a:pt x="4678813" y="652473"/>
                  <a:pt x="4678813" y="652473"/>
                  <a:pt x="4678813" y="652473"/>
                </a:cubicBezTo>
                <a:cubicBezTo>
                  <a:pt x="4678813" y="641351"/>
                  <a:pt x="4678813" y="641351"/>
                  <a:pt x="4690296" y="641351"/>
                </a:cubicBezTo>
                <a:cubicBezTo>
                  <a:pt x="4723670" y="641351"/>
                  <a:pt x="4723670" y="641351"/>
                  <a:pt x="4723670" y="641351"/>
                </a:cubicBezTo>
                <a:cubicBezTo>
                  <a:pt x="4735154" y="641351"/>
                  <a:pt x="4735154" y="641351"/>
                  <a:pt x="4735154" y="652473"/>
                </a:cubicBezTo>
                <a:cubicBezTo>
                  <a:pt x="4735154" y="977523"/>
                  <a:pt x="4735154" y="977523"/>
                  <a:pt x="4735154" y="977523"/>
                </a:cubicBezTo>
                <a:cubicBezTo>
                  <a:pt x="4735154" y="988645"/>
                  <a:pt x="4735154" y="999767"/>
                  <a:pt x="4723670" y="999767"/>
                </a:cubicBezTo>
                <a:cubicBezTo>
                  <a:pt x="4701421" y="999767"/>
                  <a:pt x="4701421" y="999767"/>
                  <a:pt x="4701421" y="999767"/>
                </a:cubicBezTo>
                <a:cubicBezTo>
                  <a:pt x="4690296" y="999767"/>
                  <a:pt x="4678813" y="988645"/>
                  <a:pt x="4678813" y="977523"/>
                </a:cubicBezTo>
                <a:cubicBezTo>
                  <a:pt x="4678813" y="954921"/>
                  <a:pt x="4678813" y="954921"/>
                  <a:pt x="4678813" y="954921"/>
                </a:cubicBezTo>
                <a:cubicBezTo>
                  <a:pt x="4667688" y="977523"/>
                  <a:pt x="4633955" y="999767"/>
                  <a:pt x="4577973" y="999767"/>
                </a:cubicBezTo>
                <a:cubicBezTo>
                  <a:pt x="4488258" y="999767"/>
                  <a:pt x="4454525" y="943799"/>
                  <a:pt x="4454525" y="865227"/>
                </a:cubicBezTo>
                <a:cubicBezTo>
                  <a:pt x="4454525" y="652473"/>
                  <a:pt x="4454525" y="652473"/>
                  <a:pt x="4454525" y="652473"/>
                </a:cubicBezTo>
                <a:cubicBezTo>
                  <a:pt x="4454525" y="641351"/>
                  <a:pt x="4454525" y="641351"/>
                  <a:pt x="4466008" y="641351"/>
                </a:cubicBezTo>
                <a:close/>
                <a:moveTo>
                  <a:pt x="5588935" y="630238"/>
                </a:moveTo>
                <a:cubicBezTo>
                  <a:pt x="5633590" y="630238"/>
                  <a:pt x="5666813" y="641360"/>
                  <a:pt x="5700394" y="663962"/>
                </a:cubicBezTo>
                <a:lnTo>
                  <a:pt x="5700394" y="675084"/>
                </a:lnTo>
                <a:cubicBezTo>
                  <a:pt x="5689320" y="697328"/>
                  <a:pt x="5689320" y="697328"/>
                  <a:pt x="5689320" y="697328"/>
                </a:cubicBezTo>
                <a:cubicBezTo>
                  <a:pt x="5678245" y="708808"/>
                  <a:pt x="5678245" y="708808"/>
                  <a:pt x="5666813" y="697328"/>
                </a:cubicBezTo>
                <a:cubicBezTo>
                  <a:pt x="5644664" y="686206"/>
                  <a:pt x="5622158" y="675084"/>
                  <a:pt x="5588935" y="675084"/>
                </a:cubicBezTo>
                <a:cubicBezTo>
                  <a:pt x="5532848" y="675084"/>
                  <a:pt x="5510699" y="697328"/>
                  <a:pt x="5510699" y="731052"/>
                </a:cubicBezTo>
                <a:cubicBezTo>
                  <a:pt x="5510699" y="775539"/>
                  <a:pt x="5544280" y="775539"/>
                  <a:pt x="5588935" y="786660"/>
                </a:cubicBezTo>
                <a:cubicBezTo>
                  <a:pt x="5644664" y="798141"/>
                  <a:pt x="5711469" y="820384"/>
                  <a:pt x="5711469" y="898954"/>
                </a:cubicBezTo>
                <a:cubicBezTo>
                  <a:pt x="5711469" y="966043"/>
                  <a:pt x="5655739" y="999767"/>
                  <a:pt x="5577503" y="999767"/>
                </a:cubicBezTo>
                <a:cubicBezTo>
                  <a:pt x="5521774" y="999767"/>
                  <a:pt x="5477118" y="988646"/>
                  <a:pt x="5454969" y="966043"/>
                </a:cubicBezTo>
                <a:cubicBezTo>
                  <a:pt x="5443538" y="954922"/>
                  <a:pt x="5443538" y="954922"/>
                  <a:pt x="5443538" y="943800"/>
                </a:cubicBezTo>
                <a:cubicBezTo>
                  <a:pt x="5466044" y="921198"/>
                  <a:pt x="5466044" y="921198"/>
                  <a:pt x="5466044" y="921198"/>
                </a:cubicBezTo>
                <a:lnTo>
                  <a:pt x="5477118" y="921198"/>
                </a:lnTo>
                <a:cubicBezTo>
                  <a:pt x="5510699" y="943800"/>
                  <a:pt x="5532848" y="954922"/>
                  <a:pt x="5577503" y="954922"/>
                </a:cubicBezTo>
                <a:cubicBezTo>
                  <a:pt x="5622158" y="954922"/>
                  <a:pt x="5655739" y="932678"/>
                  <a:pt x="5655739" y="898954"/>
                </a:cubicBezTo>
                <a:cubicBezTo>
                  <a:pt x="5655739" y="865230"/>
                  <a:pt x="5611084" y="854108"/>
                  <a:pt x="5566429" y="842987"/>
                </a:cubicBezTo>
                <a:cubicBezTo>
                  <a:pt x="5521774" y="831506"/>
                  <a:pt x="5454969" y="809263"/>
                  <a:pt x="5454969" y="731052"/>
                </a:cubicBezTo>
                <a:cubicBezTo>
                  <a:pt x="5454969" y="675084"/>
                  <a:pt x="5510699" y="630238"/>
                  <a:pt x="5588935" y="630238"/>
                </a:cubicBezTo>
                <a:close/>
                <a:moveTo>
                  <a:pt x="5241925" y="630238"/>
                </a:moveTo>
                <a:cubicBezTo>
                  <a:pt x="5353877" y="630238"/>
                  <a:pt x="5398729" y="731052"/>
                  <a:pt x="5398729" y="809263"/>
                </a:cubicBezTo>
                <a:cubicBezTo>
                  <a:pt x="5398729" y="809263"/>
                  <a:pt x="5398729" y="809263"/>
                  <a:pt x="5398729" y="820384"/>
                </a:cubicBezTo>
                <a:cubicBezTo>
                  <a:pt x="5398729" y="831506"/>
                  <a:pt x="5387606" y="831506"/>
                  <a:pt x="5387606" y="831506"/>
                </a:cubicBezTo>
                <a:cubicBezTo>
                  <a:pt x="5387606" y="831506"/>
                  <a:pt x="5387606" y="831506"/>
                  <a:pt x="5141097" y="831506"/>
                </a:cubicBezTo>
                <a:cubicBezTo>
                  <a:pt x="5141097" y="898954"/>
                  <a:pt x="5174467" y="954922"/>
                  <a:pt x="5253049" y="954922"/>
                </a:cubicBezTo>
                <a:cubicBezTo>
                  <a:pt x="5286778" y="954922"/>
                  <a:pt x="5309024" y="943800"/>
                  <a:pt x="5342753" y="932678"/>
                </a:cubicBezTo>
                <a:cubicBezTo>
                  <a:pt x="5342753" y="921198"/>
                  <a:pt x="5353877" y="921198"/>
                  <a:pt x="5353877" y="932678"/>
                </a:cubicBezTo>
                <a:cubicBezTo>
                  <a:pt x="5353877" y="932678"/>
                  <a:pt x="5353877" y="932678"/>
                  <a:pt x="5365359" y="943800"/>
                </a:cubicBezTo>
                <a:cubicBezTo>
                  <a:pt x="5376482" y="954922"/>
                  <a:pt x="5376482" y="966043"/>
                  <a:pt x="5365359" y="966043"/>
                </a:cubicBezTo>
                <a:cubicBezTo>
                  <a:pt x="5331630" y="988646"/>
                  <a:pt x="5297901" y="999767"/>
                  <a:pt x="5253049" y="999767"/>
                </a:cubicBezTo>
                <a:cubicBezTo>
                  <a:pt x="5129615" y="999767"/>
                  <a:pt x="5084763" y="910076"/>
                  <a:pt x="5084763" y="820384"/>
                </a:cubicBezTo>
                <a:cubicBezTo>
                  <a:pt x="5084763" y="719930"/>
                  <a:pt x="5129615" y="630238"/>
                  <a:pt x="5241925" y="630238"/>
                </a:cubicBezTo>
                <a:close/>
                <a:moveTo>
                  <a:pt x="5004797" y="630238"/>
                </a:moveTo>
                <a:cubicBezTo>
                  <a:pt x="5015878" y="630238"/>
                  <a:pt x="5026960" y="630238"/>
                  <a:pt x="5038041" y="630238"/>
                </a:cubicBezTo>
                <a:cubicBezTo>
                  <a:pt x="5049480" y="630238"/>
                  <a:pt x="5049480" y="641360"/>
                  <a:pt x="5049480" y="652482"/>
                </a:cubicBezTo>
                <a:cubicBezTo>
                  <a:pt x="5038041" y="675084"/>
                  <a:pt x="5038041" y="675084"/>
                  <a:pt x="5038041" y="675084"/>
                </a:cubicBezTo>
                <a:cubicBezTo>
                  <a:pt x="5038041" y="686206"/>
                  <a:pt x="5038041" y="686206"/>
                  <a:pt x="5026960" y="686206"/>
                </a:cubicBezTo>
                <a:cubicBezTo>
                  <a:pt x="5015878" y="686206"/>
                  <a:pt x="5004797" y="686206"/>
                  <a:pt x="4993358" y="686206"/>
                </a:cubicBezTo>
                <a:cubicBezTo>
                  <a:pt x="4971194" y="686206"/>
                  <a:pt x="4937592" y="697328"/>
                  <a:pt x="4915429" y="731052"/>
                </a:cubicBezTo>
                <a:cubicBezTo>
                  <a:pt x="4915429" y="977524"/>
                  <a:pt x="4915429" y="977524"/>
                  <a:pt x="4915429" y="977524"/>
                </a:cubicBezTo>
                <a:cubicBezTo>
                  <a:pt x="4915429" y="988646"/>
                  <a:pt x="4903990" y="999767"/>
                  <a:pt x="4892908" y="999767"/>
                </a:cubicBezTo>
                <a:lnTo>
                  <a:pt x="4870745" y="999767"/>
                </a:lnTo>
                <a:cubicBezTo>
                  <a:pt x="4859306" y="999767"/>
                  <a:pt x="4848225" y="988646"/>
                  <a:pt x="4848225" y="977524"/>
                </a:cubicBezTo>
                <a:cubicBezTo>
                  <a:pt x="4848225" y="652482"/>
                  <a:pt x="4848225" y="652482"/>
                  <a:pt x="4848225" y="652482"/>
                </a:cubicBezTo>
                <a:cubicBezTo>
                  <a:pt x="4848225" y="641360"/>
                  <a:pt x="4859306" y="641360"/>
                  <a:pt x="4870745" y="641360"/>
                </a:cubicBezTo>
                <a:cubicBezTo>
                  <a:pt x="4892908" y="641360"/>
                  <a:pt x="4892908" y="641360"/>
                  <a:pt x="4892908" y="641360"/>
                </a:cubicBezTo>
                <a:cubicBezTo>
                  <a:pt x="4903990" y="641360"/>
                  <a:pt x="4903990" y="641360"/>
                  <a:pt x="4903990" y="652482"/>
                </a:cubicBezTo>
                <a:cubicBezTo>
                  <a:pt x="4903990" y="686206"/>
                  <a:pt x="4903990" y="686206"/>
                  <a:pt x="4903990" y="686206"/>
                </a:cubicBezTo>
                <a:cubicBezTo>
                  <a:pt x="4926511" y="652482"/>
                  <a:pt x="4960113" y="630238"/>
                  <a:pt x="5004797" y="630238"/>
                </a:cubicBezTo>
                <a:close/>
                <a:moveTo>
                  <a:pt x="3946548" y="630238"/>
                </a:moveTo>
                <a:cubicBezTo>
                  <a:pt x="4036259" y="630238"/>
                  <a:pt x="4069991" y="697328"/>
                  <a:pt x="4069991" y="764417"/>
                </a:cubicBezTo>
                <a:cubicBezTo>
                  <a:pt x="4069991" y="977524"/>
                  <a:pt x="4069991" y="977524"/>
                  <a:pt x="4069991" y="977524"/>
                </a:cubicBezTo>
                <a:cubicBezTo>
                  <a:pt x="4069991" y="988646"/>
                  <a:pt x="4069991" y="999767"/>
                  <a:pt x="4058867" y="999767"/>
                </a:cubicBezTo>
                <a:cubicBezTo>
                  <a:pt x="4025135" y="999767"/>
                  <a:pt x="4025135" y="999767"/>
                  <a:pt x="4025135" y="999767"/>
                </a:cubicBezTo>
                <a:cubicBezTo>
                  <a:pt x="4014011" y="999767"/>
                  <a:pt x="4014011" y="988646"/>
                  <a:pt x="4014011" y="977524"/>
                </a:cubicBezTo>
                <a:cubicBezTo>
                  <a:pt x="4014011" y="775539"/>
                  <a:pt x="4014011" y="775539"/>
                  <a:pt x="4014011" y="775539"/>
                </a:cubicBezTo>
                <a:cubicBezTo>
                  <a:pt x="4014011" y="731052"/>
                  <a:pt x="4002528" y="675084"/>
                  <a:pt x="3935424" y="675084"/>
                </a:cubicBezTo>
                <a:cubicBezTo>
                  <a:pt x="3901693" y="675084"/>
                  <a:pt x="3867961" y="686206"/>
                  <a:pt x="3845713" y="731052"/>
                </a:cubicBezTo>
                <a:cubicBezTo>
                  <a:pt x="3845713" y="977524"/>
                  <a:pt x="3845713" y="977524"/>
                  <a:pt x="3845713" y="977524"/>
                </a:cubicBezTo>
                <a:cubicBezTo>
                  <a:pt x="3845713" y="988646"/>
                  <a:pt x="3834588" y="999767"/>
                  <a:pt x="3823105" y="999767"/>
                </a:cubicBezTo>
                <a:lnTo>
                  <a:pt x="3800857" y="999767"/>
                </a:lnTo>
                <a:cubicBezTo>
                  <a:pt x="3789733" y="999767"/>
                  <a:pt x="3778250" y="988646"/>
                  <a:pt x="3778250" y="977524"/>
                </a:cubicBezTo>
                <a:cubicBezTo>
                  <a:pt x="3778250" y="652482"/>
                  <a:pt x="3778250" y="652482"/>
                  <a:pt x="3778250" y="652482"/>
                </a:cubicBezTo>
                <a:cubicBezTo>
                  <a:pt x="3778250" y="641360"/>
                  <a:pt x="3789733" y="641360"/>
                  <a:pt x="3800857" y="641360"/>
                </a:cubicBezTo>
                <a:cubicBezTo>
                  <a:pt x="3823105" y="641360"/>
                  <a:pt x="3823105" y="641360"/>
                  <a:pt x="3823105" y="641360"/>
                </a:cubicBezTo>
                <a:cubicBezTo>
                  <a:pt x="3834588" y="641360"/>
                  <a:pt x="3834588" y="641360"/>
                  <a:pt x="3834588" y="652482"/>
                </a:cubicBezTo>
                <a:cubicBezTo>
                  <a:pt x="3834588" y="675084"/>
                  <a:pt x="3834588" y="675084"/>
                  <a:pt x="3834588" y="675084"/>
                </a:cubicBezTo>
                <a:cubicBezTo>
                  <a:pt x="3856837" y="652482"/>
                  <a:pt x="3890568" y="630238"/>
                  <a:pt x="3946548" y="630238"/>
                </a:cubicBezTo>
                <a:close/>
                <a:moveTo>
                  <a:pt x="3541724" y="630238"/>
                </a:moveTo>
                <a:cubicBezTo>
                  <a:pt x="3654034" y="630238"/>
                  <a:pt x="3687404" y="731052"/>
                  <a:pt x="3687404" y="809263"/>
                </a:cubicBezTo>
                <a:cubicBezTo>
                  <a:pt x="3687404" y="809263"/>
                  <a:pt x="3687404" y="809263"/>
                  <a:pt x="3687404" y="820384"/>
                </a:cubicBezTo>
                <a:cubicBezTo>
                  <a:pt x="3687404" y="831506"/>
                  <a:pt x="3687404" y="831506"/>
                  <a:pt x="3676281" y="831506"/>
                </a:cubicBezTo>
                <a:cubicBezTo>
                  <a:pt x="3676281" y="831506"/>
                  <a:pt x="3676281" y="831506"/>
                  <a:pt x="3440896" y="831506"/>
                </a:cubicBezTo>
                <a:cubicBezTo>
                  <a:pt x="3440896" y="898954"/>
                  <a:pt x="3474625" y="954922"/>
                  <a:pt x="3552847" y="954922"/>
                </a:cubicBezTo>
                <a:cubicBezTo>
                  <a:pt x="3575453" y="954922"/>
                  <a:pt x="3609182" y="943800"/>
                  <a:pt x="3631428" y="932678"/>
                </a:cubicBezTo>
                <a:cubicBezTo>
                  <a:pt x="3642552" y="921198"/>
                  <a:pt x="3642552" y="921198"/>
                  <a:pt x="3654034" y="932678"/>
                </a:cubicBezTo>
                <a:cubicBezTo>
                  <a:pt x="3654034" y="932678"/>
                  <a:pt x="3654034" y="932678"/>
                  <a:pt x="3665157" y="943800"/>
                </a:cubicBezTo>
                <a:cubicBezTo>
                  <a:pt x="3665157" y="954922"/>
                  <a:pt x="3665157" y="966043"/>
                  <a:pt x="3665157" y="966043"/>
                </a:cubicBezTo>
                <a:cubicBezTo>
                  <a:pt x="3631428" y="988646"/>
                  <a:pt x="3586576" y="999767"/>
                  <a:pt x="3552847" y="999767"/>
                </a:cubicBezTo>
                <a:cubicBezTo>
                  <a:pt x="3429772" y="999767"/>
                  <a:pt x="3373438" y="910076"/>
                  <a:pt x="3373438" y="820384"/>
                </a:cubicBezTo>
                <a:cubicBezTo>
                  <a:pt x="3373438" y="719930"/>
                  <a:pt x="3429772" y="630238"/>
                  <a:pt x="3541724" y="630238"/>
                </a:cubicBezTo>
                <a:close/>
                <a:moveTo>
                  <a:pt x="5938413" y="550863"/>
                </a:moveTo>
                <a:cubicBezTo>
                  <a:pt x="5949738" y="550863"/>
                  <a:pt x="5960709" y="561963"/>
                  <a:pt x="5960709" y="573421"/>
                </a:cubicBezTo>
                <a:cubicBezTo>
                  <a:pt x="5960709" y="696236"/>
                  <a:pt x="5960709" y="696236"/>
                  <a:pt x="5960709" y="696236"/>
                </a:cubicBezTo>
                <a:cubicBezTo>
                  <a:pt x="5960709" y="707693"/>
                  <a:pt x="5949738" y="729893"/>
                  <a:pt x="5938413" y="729893"/>
                </a:cubicBezTo>
                <a:cubicBezTo>
                  <a:pt x="5916471" y="729893"/>
                  <a:pt x="5905500" y="707693"/>
                  <a:pt x="5905500" y="696236"/>
                </a:cubicBezTo>
                <a:cubicBezTo>
                  <a:pt x="5905500" y="573421"/>
                  <a:pt x="5905500" y="573421"/>
                  <a:pt x="5905500" y="573421"/>
                </a:cubicBezTo>
                <a:cubicBezTo>
                  <a:pt x="5905500" y="561963"/>
                  <a:pt x="5916471" y="550863"/>
                  <a:pt x="5938413" y="550863"/>
                </a:cubicBezTo>
                <a:close/>
                <a:moveTo>
                  <a:pt x="4216810" y="539751"/>
                </a:moveTo>
                <a:cubicBezTo>
                  <a:pt x="4250375" y="539751"/>
                  <a:pt x="4250375" y="539751"/>
                  <a:pt x="4250375" y="539751"/>
                </a:cubicBezTo>
                <a:cubicBezTo>
                  <a:pt x="4250375" y="539751"/>
                  <a:pt x="4261444" y="539751"/>
                  <a:pt x="4261444" y="550854"/>
                </a:cubicBezTo>
                <a:cubicBezTo>
                  <a:pt x="4261444" y="640391"/>
                  <a:pt x="4261444" y="640391"/>
                  <a:pt x="4261444" y="640391"/>
                </a:cubicBezTo>
                <a:cubicBezTo>
                  <a:pt x="4361780" y="640391"/>
                  <a:pt x="4361780" y="640391"/>
                  <a:pt x="4361780" y="640391"/>
                </a:cubicBezTo>
                <a:cubicBezTo>
                  <a:pt x="4373206" y="640391"/>
                  <a:pt x="4373206" y="640391"/>
                  <a:pt x="4373206" y="651494"/>
                </a:cubicBezTo>
                <a:cubicBezTo>
                  <a:pt x="4373206" y="662954"/>
                  <a:pt x="4373206" y="662954"/>
                  <a:pt x="4373206" y="662954"/>
                </a:cubicBezTo>
                <a:cubicBezTo>
                  <a:pt x="4373206" y="674057"/>
                  <a:pt x="4373206" y="685159"/>
                  <a:pt x="4361780" y="685159"/>
                </a:cubicBezTo>
                <a:cubicBezTo>
                  <a:pt x="4261444" y="685159"/>
                  <a:pt x="4261444" y="685159"/>
                  <a:pt x="4261444" y="685159"/>
                </a:cubicBezTo>
                <a:cubicBezTo>
                  <a:pt x="4261444" y="886439"/>
                  <a:pt x="4261444" y="886439"/>
                  <a:pt x="4261444" y="886439"/>
                </a:cubicBezTo>
                <a:cubicBezTo>
                  <a:pt x="4261444" y="931207"/>
                  <a:pt x="4272513" y="953413"/>
                  <a:pt x="4306077" y="953413"/>
                </a:cubicBezTo>
                <a:cubicBezTo>
                  <a:pt x="4317146" y="953413"/>
                  <a:pt x="4339641" y="953413"/>
                  <a:pt x="4350710" y="942310"/>
                </a:cubicBezTo>
                <a:cubicBezTo>
                  <a:pt x="4361780" y="931207"/>
                  <a:pt x="4361780" y="942310"/>
                  <a:pt x="4361780" y="942310"/>
                </a:cubicBezTo>
                <a:cubicBezTo>
                  <a:pt x="4373206" y="964515"/>
                  <a:pt x="4373206" y="964515"/>
                  <a:pt x="4373206" y="964515"/>
                </a:cubicBezTo>
                <a:cubicBezTo>
                  <a:pt x="4373206" y="975976"/>
                  <a:pt x="4373206" y="975976"/>
                  <a:pt x="4361780" y="987078"/>
                </a:cubicBezTo>
                <a:cubicBezTo>
                  <a:pt x="4350710" y="998181"/>
                  <a:pt x="4328572" y="998181"/>
                  <a:pt x="4295008" y="998181"/>
                </a:cubicBezTo>
                <a:cubicBezTo>
                  <a:pt x="4239306" y="998181"/>
                  <a:pt x="4205741" y="975976"/>
                  <a:pt x="4205741" y="897541"/>
                </a:cubicBezTo>
                <a:cubicBezTo>
                  <a:pt x="4205741" y="685159"/>
                  <a:pt x="4205741" y="685159"/>
                  <a:pt x="4205741" y="685159"/>
                </a:cubicBezTo>
                <a:lnTo>
                  <a:pt x="4150039" y="685159"/>
                </a:lnTo>
                <a:cubicBezTo>
                  <a:pt x="4138613" y="685159"/>
                  <a:pt x="4138613" y="674057"/>
                  <a:pt x="4138613" y="662954"/>
                </a:cubicBezTo>
                <a:cubicBezTo>
                  <a:pt x="4138613" y="651494"/>
                  <a:pt x="4138613" y="651494"/>
                  <a:pt x="4138613" y="651494"/>
                </a:cubicBezTo>
                <a:cubicBezTo>
                  <a:pt x="4138613" y="640391"/>
                  <a:pt x="4138613" y="640391"/>
                  <a:pt x="4150039" y="640391"/>
                </a:cubicBezTo>
                <a:cubicBezTo>
                  <a:pt x="4205741" y="640391"/>
                  <a:pt x="4205741" y="640391"/>
                  <a:pt x="4205741" y="640391"/>
                </a:cubicBezTo>
                <a:cubicBezTo>
                  <a:pt x="4205741" y="550854"/>
                  <a:pt x="4205741" y="550854"/>
                  <a:pt x="4205741" y="550854"/>
                </a:cubicBezTo>
                <a:cubicBezTo>
                  <a:pt x="4205741" y="539751"/>
                  <a:pt x="4205741" y="539751"/>
                  <a:pt x="4216810" y="539751"/>
                </a:cubicBezTo>
                <a:close/>
                <a:moveTo>
                  <a:pt x="2968624" y="495301"/>
                </a:moveTo>
                <a:cubicBezTo>
                  <a:pt x="3013427" y="495301"/>
                  <a:pt x="3013427" y="495301"/>
                  <a:pt x="3013427" y="495301"/>
                </a:cubicBezTo>
                <a:cubicBezTo>
                  <a:pt x="3024896" y="495301"/>
                  <a:pt x="3024896" y="506432"/>
                  <a:pt x="3024896" y="517562"/>
                </a:cubicBezTo>
                <a:cubicBezTo>
                  <a:pt x="3058229" y="674826"/>
                  <a:pt x="3114143" y="809111"/>
                  <a:pt x="3158946" y="921135"/>
                </a:cubicBezTo>
                <a:cubicBezTo>
                  <a:pt x="3214860" y="809111"/>
                  <a:pt x="3259663" y="674826"/>
                  <a:pt x="3293354" y="517562"/>
                </a:cubicBezTo>
                <a:cubicBezTo>
                  <a:pt x="3293354" y="506432"/>
                  <a:pt x="3304465" y="495301"/>
                  <a:pt x="3315577" y="495301"/>
                </a:cubicBezTo>
                <a:cubicBezTo>
                  <a:pt x="3349268" y="495301"/>
                  <a:pt x="3349268" y="495301"/>
                  <a:pt x="3349268" y="495301"/>
                </a:cubicBezTo>
                <a:lnTo>
                  <a:pt x="3360379" y="506432"/>
                </a:lnTo>
                <a:lnTo>
                  <a:pt x="3360379" y="517562"/>
                </a:lnTo>
                <a:cubicBezTo>
                  <a:pt x="3315577" y="697088"/>
                  <a:pt x="3248552" y="853993"/>
                  <a:pt x="3192279" y="988637"/>
                </a:cubicBezTo>
                <a:cubicBezTo>
                  <a:pt x="3192279" y="988637"/>
                  <a:pt x="3181168" y="999767"/>
                  <a:pt x="3170057" y="999767"/>
                </a:cubicBezTo>
                <a:lnTo>
                  <a:pt x="3147477" y="999767"/>
                </a:lnTo>
                <a:cubicBezTo>
                  <a:pt x="3136365" y="999767"/>
                  <a:pt x="3136365" y="988637"/>
                  <a:pt x="3125254" y="988637"/>
                </a:cubicBezTo>
                <a:cubicBezTo>
                  <a:pt x="3069699" y="853993"/>
                  <a:pt x="3002316" y="697088"/>
                  <a:pt x="2957513" y="517562"/>
                </a:cubicBezTo>
                <a:lnTo>
                  <a:pt x="2957513" y="506432"/>
                </a:lnTo>
                <a:close/>
                <a:moveTo>
                  <a:pt x="2463765" y="495301"/>
                </a:moveTo>
                <a:cubicBezTo>
                  <a:pt x="2731766" y="495301"/>
                  <a:pt x="2731766" y="495301"/>
                  <a:pt x="2731766" y="495301"/>
                </a:cubicBezTo>
                <a:cubicBezTo>
                  <a:pt x="2731766" y="495301"/>
                  <a:pt x="2742843" y="506432"/>
                  <a:pt x="2742843" y="517562"/>
                </a:cubicBezTo>
                <a:cubicBezTo>
                  <a:pt x="2742843" y="540183"/>
                  <a:pt x="2742843" y="540183"/>
                  <a:pt x="2742843" y="540183"/>
                </a:cubicBezTo>
                <a:cubicBezTo>
                  <a:pt x="2742843" y="551313"/>
                  <a:pt x="2731766" y="551313"/>
                  <a:pt x="2731766" y="551313"/>
                </a:cubicBezTo>
                <a:cubicBezTo>
                  <a:pt x="2508432" y="551313"/>
                  <a:pt x="2508432" y="551313"/>
                  <a:pt x="2508432" y="551313"/>
                </a:cubicBezTo>
                <a:cubicBezTo>
                  <a:pt x="2508432" y="708577"/>
                  <a:pt x="2508432" y="708577"/>
                  <a:pt x="2508432" y="708577"/>
                </a:cubicBezTo>
                <a:cubicBezTo>
                  <a:pt x="2698177" y="708577"/>
                  <a:pt x="2698177" y="708577"/>
                  <a:pt x="2698177" y="708577"/>
                </a:cubicBezTo>
                <a:cubicBezTo>
                  <a:pt x="2709611" y="708577"/>
                  <a:pt x="2720689" y="719708"/>
                  <a:pt x="2720689" y="730838"/>
                </a:cubicBezTo>
                <a:cubicBezTo>
                  <a:pt x="2720689" y="753099"/>
                  <a:pt x="2720689" y="753099"/>
                  <a:pt x="2720689" y="753099"/>
                </a:cubicBezTo>
                <a:cubicBezTo>
                  <a:pt x="2720689" y="764230"/>
                  <a:pt x="2709611" y="764230"/>
                  <a:pt x="2698177" y="764230"/>
                </a:cubicBezTo>
                <a:cubicBezTo>
                  <a:pt x="2508432" y="764230"/>
                  <a:pt x="2508432" y="764230"/>
                  <a:pt x="2508432" y="764230"/>
                </a:cubicBezTo>
                <a:cubicBezTo>
                  <a:pt x="2508432" y="943755"/>
                  <a:pt x="2508432" y="943755"/>
                  <a:pt x="2508432" y="943755"/>
                </a:cubicBezTo>
                <a:cubicBezTo>
                  <a:pt x="2731766" y="943755"/>
                  <a:pt x="2731766" y="943755"/>
                  <a:pt x="2731766" y="943755"/>
                </a:cubicBezTo>
                <a:cubicBezTo>
                  <a:pt x="2731766" y="943755"/>
                  <a:pt x="2742843" y="943755"/>
                  <a:pt x="2742843" y="954886"/>
                </a:cubicBezTo>
                <a:cubicBezTo>
                  <a:pt x="2742843" y="977506"/>
                  <a:pt x="2742843" y="977506"/>
                  <a:pt x="2742843" y="977506"/>
                </a:cubicBezTo>
                <a:cubicBezTo>
                  <a:pt x="2742843" y="988637"/>
                  <a:pt x="2731766" y="999767"/>
                  <a:pt x="2731766" y="999767"/>
                </a:cubicBezTo>
                <a:lnTo>
                  <a:pt x="2463765" y="999767"/>
                </a:lnTo>
                <a:cubicBezTo>
                  <a:pt x="2452688" y="999767"/>
                  <a:pt x="2452688" y="988637"/>
                  <a:pt x="2452688" y="977506"/>
                </a:cubicBezTo>
                <a:cubicBezTo>
                  <a:pt x="2452688" y="517562"/>
                  <a:pt x="2452688" y="517562"/>
                  <a:pt x="2452688" y="517562"/>
                </a:cubicBezTo>
                <a:cubicBezTo>
                  <a:pt x="2452688" y="506432"/>
                  <a:pt x="2452688" y="495301"/>
                  <a:pt x="2463765" y="495301"/>
                </a:cubicBezTo>
                <a:close/>
                <a:moveTo>
                  <a:pt x="2170090" y="495301"/>
                </a:moveTo>
                <a:cubicBezTo>
                  <a:pt x="2225954" y="495301"/>
                  <a:pt x="2281818" y="506432"/>
                  <a:pt x="2326581" y="551313"/>
                </a:cubicBezTo>
                <a:lnTo>
                  <a:pt x="2326581" y="562444"/>
                </a:lnTo>
                <a:cubicBezTo>
                  <a:pt x="2304379" y="585064"/>
                  <a:pt x="2304379" y="585064"/>
                  <a:pt x="2304379" y="585064"/>
                </a:cubicBezTo>
                <a:cubicBezTo>
                  <a:pt x="2304379" y="596194"/>
                  <a:pt x="2292919" y="596194"/>
                  <a:pt x="2292919" y="585064"/>
                </a:cubicBezTo>
                <a:cubicBezTo>
                  <a:pt x="2259616" y="562444"/>
                  <a:pt x="2214853" y="551313"/>
                  <a:pt x="2158630" y="551313"/>
                </a:cubicBezTo>
                <a:cubicBezTo>
                  <a:pt x="2058003" y="551313"/>
                  <a:pt x="2002139" y="641076"/>
                  <a:pt x="2002139" y="753099"/>
                </a:cubicBezTo>
                <a:cubicBezTo>
                  <a:pt x="2002139" y="865123"/>
                  <a:pt x="2058003" y="954886"/>
                  <a:pt x="2170090" y="954886"/>
                </a:cubicBezTo>
                <a:cubicBezTo>
                  <a:pt x="2203393" y="954886"/>
                  <a:pt x="2259616" y="943755"/>
                  <a:pt x="2281818" y="921135"/>
                </a:cubicBezTo>
                <a:cubicBezTo>
                  <a:pt x="2281818" y="786491"/>
                  <a:pt x="2281818" y="786491"/>
                  <a:pt x="2281818" y="786491"/>
                </a:cubicBezTo>
                <a:cubicBezTo>
                  <a:pt x="2181191" y="786491"/>
                  <a:pt x="2181191" y="786491"/>
                  <a:pt x="2181191" y="786491"/>
                </a:cubicBezTo>
                <a:cubicBezTo>
                  <a:pt x="2170090" y="786491"/>
                  <a:pt x="2170090" y="775361"/>
                  <a:pt x="2170090" y="764230"/>
                </a:cubicBezTo>
                <a:cubicBezTo>
                  <a:pt x="2170090" y="741969"/>
                  <a:pt x="2170090" y="741969"/>
                  <a:pt x="2170090" y="741969"/>
                </a:cubicBezTo>
                <a:cubicBezTo>
                  <a:pt x="2170090" y="730838"/>
                  <a:pt x="2170090" y="730838"/>
                  <a:pt x="2181191" y="730838"/>
                </a:cubicBezTo>
                <a:cubicBezTo>
                  <a:pt x="2337682" y="730838"/>
                  <a:pt x="2337682" y="730838"/>
                  <a:pt x="2337682" y="730838"/>
                </a:cubicBezTo>
                <a:cubicBezTo>
                  <a:pt x="2337682" y="730838"/>
                  <a:pt x="2349142" y="730838"/>
                  <a:pt x="2349142" y="741969"/>
                </a:cubicBezTo>
                <a:cubicBezTo>
                  <a:pt x="2349142" y="943755"/>
                  <a:pt x="2349142" y="943755"/>
                  <a:pt x="2349142" y="943755"/>
                </a:cubicBezTo>
                <a:cubicBezTo>
                  <a:pt x="2349142" y="954886"/>
                  <a:pt x="2337682" y="954886"/>
                  <a:pt x="2337682" y="966016"/>
                </a:cubicBezTo>
                <a:cubicBezTo>
                  <a:pt x="2292919" y="988637"/>
                  <a:pt x="2225954" y="999767"/>
                  <a:pt x="2170090" y="999767"/>
                </a:cubicBezTo>
                <a:cubicBezTo>
                  <a:pt x="2002139" y="999767"/>
                  <a:pt x="1946275" y="876254"/>
                  <a:pt x="1946275" y="753099"/>
                </a:cubicBezTo>
                <a:cubicBezTo>
                  <a:pt x="1946275" y="618815"/>
                  <a:pt x="2002139" y="495301"/>
                  <a:pt x="2170090" y="495301"/>
                </a:cubicBezTo>
                <a:close/>
                <a:moveTo>
                  <a:pt x="6040758" y="439738"/>
                </a:moveTo>
                <a:cubicBezTo>
                  <a:pt x="6163572" y="439738"/>
                  <a:pt x="6163572" y="439738"/>
                  <a:pt x="6163572" y="439738"/>
                </a:cubicBezTo>
                <a:cubicBezTo>
                  <a:pt x="6175030" y="439738"/>
                  <a:pt x="6186130" y="450709"/>
                  <a:pt x="6186130" y="472651"/>
                </a:cubicBezTo>
                <a:cubicBezTo>
                  <a:pt x="6186130" y="483976"/>
                  <a:pt x="6175030" y="494947"/>
                  <a:pt x="6163572" y="494947"/>
                </a:cubicBezTo>
                <a:cubicBezTo>
                  <a:pt x="6040758" y="494947"/>
                  <a:pt x="6040758" y="494947"/>
                  <a:pt x="6040758" y="494947"/>
                </a:cubicBezTo>
                <a:cubicBezTo>
                  <a:pt x="6029300" y="494947"/>
                  <a:pt x="6007100" y="483976"/>
                  <a:pt x="6007100" y="472651"/>
                </a:cubicBezTo>
                <a:cubicBezTo>
                  <a:pt x="6007100" y="450709"/>
                  <a:pt x="6029300" y="439738"/>
                  <a:pt x="6040758" y="439738"/>
                </a:cubicBezTo>
                <a:close/>
                <a:moveTo>
                  <a:pt x="5702274" y="439738"/>
                </a:moveTo>
                <a:cubicBezTo>
                  <a:pt x="5825447" y="439738"/>
                  <a:pt x="5825447" y="439738"/>
                  <a:pt x="5825447" y="439738"/>
                </a:cubicBezTo>
                <a:cubicBezTo>
                  <a:pt x="5847647" y="439738"/>
                  <a:pt x="5859105" y="450709"/>
                  <a:pt x="5859105" y="472651"/>
                </a:cubicBezTo>
                <a:cubicBezTo>
                  <a:pt x="5859105" y="483976"/>
                  <a:pt x="5847647" y="494947"/>
                  <a:pt x="5825447" y="494947"/>
                </a:cubicBezTo>
                <a:cubicBezTo>
                  <a:pt x="5702274" y="494947"/>
                  <a:pt x="5702274" y="494947"/>
                  <a:pt x="5702274" y="494947"/>
                </a:cubicBezTo>
                <a:cubicBezTo>
                  <a:pt x="5691175" y="494947"/>
                  <a:pt x="5680075" y="483976"/>
                  <a:pt x="5680075" y="472651"/>
                </a:cubicBezTo>
                <a:cubicBezTo>
                  <a:pt x="5680075" y="450709"/>
                  <a:pt x="5691175" y="439738"/>
                  <a:pt x="5702274" y="439738"/>
                </a:cubicBezTo>
                <a:close/>
                <a:moveTo>
                  <a:pt x="997548" y="401698"/>
                </a:moveTo>
                <a:cubicBezTo>
                  <a:pt x="1002247" y="401256"/>
                  <a:pt x="1006753" y="402324"/>
                  <a:pt x="1010916" y="405144"/>
                </a:cubicBezTo>
                <a:cubicBezTo>
                  <a:pt x="1044222" y="416243"/>
                  <a:pt x="977611" y="494652"/>
                  <a:pt x="922338" y="550505"/>
                </a:cubicBezTo>
                <a:cubicBezTo>
                  <a:pt x="922338" y="481897"/>
                  <a:pt x="964656" y="404791"/>
                  <a:pt x="997548" y="401698"/>
                </a:cubicBezTo>
                <a:close/>
                <a:moveTo>
                  <a:pt x="640693" y="394027"/>
                </a:moveTo>
                <a:cubicBezTo>
                  <a:pt x="685443" y="416190"/>
                  <a:pt x="595943" y="550242"/>
                  <a:pt x="528638" y="583844"/>
                </a:cubicBezTo>
                <a:cubicBezTo>
                  <a:pt x="528638" y="516639"/>
                  <a:pt x="595943" y="382588"/>
                  <a:pt x="640693" y="394027"/>
                </a:cubicBezTo>
                <a:close/>
                <a:moveTo>
                  <a:pt x="640074" y="349011"/>
                </a:moveTo>
                <a:cubicBezTo>
                  <a:pt x="538625" y="349011"/>
                  <a:pt x="460200" y="483829"/>
                  <a:pt x="460200" y="584853"/>
                </a:cubicBezTo>
                <a:cubicBezTo>
                  <a:pt x="426384" y="584853"/>
                  <a:pt x="415232" y="551058"/>
                  <a:pt x="415232" y="528768"/>
                </a:cubicBezTo>
                <a:cubicBezTo>
                  <a:pt x="415232" y="506119"/>
                  <a:pt x="426384" y="472325"/>
                  <a:pt x="426384" y="461180"/>
                </a:cubicBezTo>
                <a:cubicBezTo>
                  <a:pt x="426384" y="461180"/>
                  <a:pt x="426384" y="450035"/>
                  <a:pt x="415232" y="450035"/>
                </a:cubicBezTo>
                <a:cubicBezTo>
                  <a:pt x="381415" y="450035"/>
                  <a:pt x="358751" y="483829"/>
                  <a:pt x="358751" y="539913"/>
                </a:cubicBezTo>
                <a:cubicBezTo>
                  <a:pt x="358751" y="607143"/>
                  <a:pt x="403720" y="640937"/>
                  <a:pt x="471352" y="652082"/>
                </a:cubicBezTo>
                <a:cubicBezTo>
                  <a:pt x="471352" y="685876"/>
                  <a:pt x="505169" y="719671"/>
                  <a:pt x="550137" y="719671"/>
                </a:cubicBezTo>
                <a:cubicBezTo>
                  <a:pt x="583594" y="719671"/>
                  <a:pt x="617410" y="719671"/>
                  <a:pt x="640074" y="697021"/>
                </a:cubicBezTo>
                <a:cubicBezTo>
                  <a:pt x="628562" y="708526"/>
                  <a:pt x="628562" y="719671"/>
                  <a:pt x="628562" y="730816"/>
                </a:cubicBezTo>
                <a:cubicBezTo>
                  <a:pt x="538625" y="786540"/>
                  <a:pt x="471352" y="820335"/>
                  <a:pt x="415232" y="865274"/>
                </a:cubicBezTo>
                <a:cubicBezTo>
                  <a:pt x="358751" y="910213"/>
                  <a:pt x="336447" y="966298"/>
                  <a:pt x="336447" y="1022741"/>
                </a:cubicBezTo>
                <a:cubicBezTo>
                  <a:pt x="336447" y="1078826"/>
                  <a:pt x="381415" y="1134910"/>
                  <a:pt x="460200" y="1134910"/>
                </a:cubicBezTo>
                <a:cubicBezTo>
                  <a:pt x="550137" y="1134910"/>
                  <a:pt x="628562" y="1056176"/>
                  <a:pt x="662379" y="955153"/>
                </a:cubicBezTo>
                <a:cubicBezTo>
                  <a:pt x="673531" y="910213"/>
                  <a:pt x="685043" y="831480"/>
                  <a:pt x="685043" y="764250"/>
                </a:cubicBezTo>
                <a:cubicBezTo>
                  <a:pt x="786132" y="708526"/>
                  <a:pt x="831100" y="685876"/>
                  <a:pt x="876069" y="640937"/>
                </a:cubicBezTo>
                <a:cubicBezTo>
                  <a:pt x="887221" y="652082"/>
                  <a:pt x="887221" y="663586"/>
                  <a:pt x="898373" y="674731"/>
                </a:cubicBezTo>
                <a:cubicBezTo>
                  <a:pt x="853405" y="697021"/>
                  <a:pt x="752316" y="753105"/>
                  <a:pt x="752316" y="910213"/>
                </a:cubicBezTo>
                <a:cubicBezTo>
                  <a:pt x="752316" y="1022741"/>
                  <a:pt x="819948" y="1134910"/>
                  <a:pt x="966006" y="1134910"/>
                </a:cubicBezTo>
                <a:cubicBezTo>
                  <a:pt x="1089759" y="1134910"/>
                  <a:pt x="1168184" y="1045031"/>
                  <a:pt x="1168184" y="944008"/>
                </a:cubicBezTo>
                <a:cubicBezTo>
                  <a:pt x="1168184" y="865274"/>
                  <a:pt x="1123216" y="786540"/>
                  <a:pt x="1033279" y="786540"/>
                </a:cubicBezTo>
                <a:cubicBezTo>
                  <a:pt x="954854" y="786540"/>
                  <a:pt x="898373" y="831480"/>
                  <a:pt x="898373" y="899068"/>
                </a:cubicBezTo>
                <a:cubicBezTo>
                  <a:pt x="898373" y="944008"/>
                  <a:pt x="932190" y="988947"/>
                  <a:pt x="977158" y="988947"/>
                </a:cubicBezTo>
                <a:cubicBezTo>
                  <a:pt x="988310" y="988947"/>
                  <a:pt x="1010974" y="977802"/>
                  <a:pt x="1010974" y="966298"/>
                </a:cubicBezTo>
                <a:cubicBezTo>
                  <a:pt x="1010974" y="932863"/>
                  <a:pt x="966006" y="932863"/>
                  <a:pt x="977158" y="887923"/>
                </a:cubicBezTo>
                <a:cubicBezTo>
                  <a:pt x="977158" y="865274"/>
                  <a:pt x="999822" y="842984"/>
                  <a:pt x="1022127" y="842984"/>
                </a:cubicBezTo>
                <a:cubicBezTo>
                  <a:pt x="1078247" y="842984"/>
                  <a:pt x="1100911" y="899068"/>
                  <a:pt x="1100911" y="944008"/>
                </a:cubicBezTo>
                <a:cubicBezTo>
                  <a:pt x="1100911" y="1022741"/>
                  <a:pt x="1033279" y="1078826"/>
                  <a:pt x="977158" y="1078826"/>
                </a:cubicBezTo>
                <a:cubicBezTo>
                  <a:pt x="887221" y="1078826"/>
                  <a:pt x="831100" y="988947"/>
                  <a:pt x="831100" y="899068"/>
                </a:cubicBezTo>
                <a:cubicBezTo>
                  <a:pt x="831100" y="764250"/>
                  <a:pt x="921037" y="719671"/>
                  <a:pt x="966006" y="708526"/>
                </a:cubicBezTo>
                <a:cubicBezTo>
                  <a:pt x="966006" y="708526"/>
                  <a:pt x="1078247" y="730816"/>
                  <a:pt x="1078247" y="674731"/>
                </a:cubicBezTo>
                <a:cubicBezTo>
                  <a:pt x="1078247" y="652082"/>
                  <a:pt x="1044791" y="640937"/>
                  <a:pt x="1022127" y="640937"/>
                </a:cubicBezTo>
                <a:cubicBezTo>
                  <a:pt x="988310" y="640937"/>
                  <a:pt x="966006" y="652082"/>
                  <a:pt x="966006" y="652082"/>
                </a:cubicBezTo>
                <a:cubicBezTo>
                  <a:pt x="943342" y="640937"/>
                  <a:pt x="932190" y="629792"/>
                  <a:pt x="932190" y="607143"/>
                </a:cubicBezTo>
                <a:cubicBezTo>
                  <a:pt x="1010974" y="551058"/>
                  <a:pt x="1078247" y="483829"/>
                  <a:pt x="1078247" y="416240"/>
                </a:cubicBezTo>
                <a:cubicBezTo>
                  <a:pt x="1078247" y="371301"/>
                  <a:pt x="1055943" y="349011"/>
                  <a:pt x="999822" y="349011"/>
                </a:cubicBezTo>
                <a:cubicBezTo>
                  <a:pt x="921037" y="349011"/>
                  <a:pt x="853405" y="450035"/>
                  <a:pt x="853405" y="551058"/>
                </a:cubicBezTo>
                <a:cubicBezTo>
                  <a:pt x="853405" y="562203"/>
                  <a:pt x="853405" y="584853"/>
                  <a:pt x="853405" y="595998"/>
                </a:cubicBezTo>
                <a:cubicBezTo>
                  <a:pt x="808436" y="640937"/>
                  <a:pt x="763468" y="663586"/>
                  <a:pt x="696195" y="708526"/>
                </a:cubicBezTo>
                <a:cubicBezTo>
                  <a:pt x="696195" y="697021"/>
                  <a:pt x="696195" y="674731"/>
                  <a:pt x="696195" y="640937"/>
                </a:cubicBezTo>
                <a:cubicBezTo>
                  <a:pt x="730011" y="618647"/>
                  <a:pt x="763468" y="573708"/>
                  <a:pt x="763468" y="539913"/>
                </a:cubicBezTo>
                <a:cubicBezTo>
                  <a:pt x="763468" y="528768"/>
                  <a:pt x="752316" y="517264"/>
                  <a:pt x="730011" y="517264"/>
                </a:cubicBezTo>
                <a:cubicBezTo>
                  <a:pt x="696195" y="517264"/>
                  <a:pt x="662379" y="573708"/>
                  <a:pt x="651226" y="618647"/>
                </a:cubicBezTo>
                <a:cubicBezTo>
                  <a:pt x="628562" y="640937"/>
                  <a:pt x="595106" y="674731"/>
                  <a:pt x="561289" y="674731"/>
                </a:cubicBezTo>
                <a:cubicBezTo>
                  <a:pt x="538625" y="674731"/>
                  <a:pt x="527473" y="652082"/>
                  <a:pt x="527473" y="640937"/>
                </a:cubicBezTo>
                <a:cubicBezTo>
                  <a:pt x="606258" y="618647"/>
                  <a:pt x="707347" y="506119"/>
                  <a:pt x="707347" y="405095"/>
                </a:cubicBezTo>
                <a:cubicBezTo>
                  <a:pt x="707347" y="393950"/>
                  <a:pt x="696195" y="349011"/>
                  <a:pt x="640074" y="349011"/>
                </a:cubicBezTo>
                <a:close/>
                <a:moveTo>
                  <a:pt x="5938413" y="214313"/>
                </a:moveTo>
                <a:cubicBezTo>
                  <a:pt x="5949738" y="214313"/>
                  <a:pt x="5960709" y="225413"/>
                  <a:pt x="5960709" y="247612"/>
                </a:cubicBezTo>
                <a:cubicBezTo>
                  <a:pt x="5960709" y="359685"/>
                  <a:pt x="5960709" y="359685"/>
                  <a:pt x="5960709" y="359685"/>
                </a:cubicBezTo>
                <a:cubicBezTo>
                  <a:pt x="5960709" y="381885"/>
                  <a:pt x="5949738" y="393343"/>
                  <a:pt x="5938413" y="393343"/>
                </a:cubicBezTo>
                <a:cubicBezTo>
                  <a:pt x="5916471" y="393343"/>
                  <a:pt x="5905500" y="381885"/>
                  <a:pt x="5905500" y="359685"/>
                </a:cubicBezTo>
                <a:cubicBezTo>
                  <a:pt x="5905500" y="247612"/>
                  <a:pt x="5905500" y="247612"/>
                  <a:pt x="5905500" y="247612"/>
                </a:cubicBezTo>
                <a:cubicBezTo>
                  <a:pt x="5905500" y="225413"/>
                  <a:pt x="5916471" y="214313"/>
                  <a:pt x="5938413" y="214313"/>
                </a:cubicBezTo>
                <a:close/>
                <a:moveTo>
                  <a:pt x="752316" y="79375"/>
                </a:moveTo>
                <a:cubicBezTo>
                  <a:pt x="864917" y="79375"/>
                  <a:pt x="954854" y="112810"/>
                  <a:pt x="966006" y="112810"/>
                </a:cubicBezTo>
                <a:cubicBezTo>
                  <a:pt x="966006" y="112810"/>
                  <a:pt x="966006" y="112810"/>
                  <a:pt x="966006" y="124314"/>
                </a:cubicBezTo>
                <a:cubicBezTo>
                  <a:pt x="966006" y="124314"/>
                  <a:pt x="966006" y="124314"/>
                  <a:pt x="954854" y="124314"/>
                </a:cubicBezTo>
                <a:cubicBezTo>
                  <a:pt x="954854" y="124314"/>
                  <a:pt x="898373" y="90520"/>
                  <a:pt x="797284" y="90520"/>
                </a:cubicBezTo>
                <a:cubicBezTo>
                  <a:pt x="707347" y="90520"/>
                  <a:pt x="651226" y="135459"/>
                  <a:pt x="651226" y="180398"/>
                </a:cubicBezTo>
                <a:cubicBezTo>
                  <a:pt x="651226" y="202688"/>
                  <a:pt x="673531" y="225338"/>
                  <a:pt x="707347" y="225338"/>
                </a:cubicBezTo>
                <a:cubicBezTo>
                  <a:pt x="763468" y="225338"/>
                  <a:pt x="763468" y="157749"/>
                  <a:pt x="887221" y="157749"/>
                </a:cubicBezTo>
                <a:cubicBezTo>
                  <a:pt x="943342" y="157749"/>
                  <a:pt x="988310" y="169254"/>
                  <a:pt x="1033279" y="191543"/>
                </a:cubicBezTo>
                <a:cubicBezTo>
                  <a:pt x="1303090" y="270277"/>
                  <a:pt x="1415691" y="506119"/>
                  <a:pt x="1415691" y="753105"/>
                </a:cubicBezTo>
                <a:cubicBezTo>
                  <a:pt x="1415691" y="865274"/>
                  <a:pt x="1381875" y="955153"/>
                  <a:pt x="1381875" y="966298"/>
                </a:cubicBezTo>
                <a:lnTo>
                  <a:pt x="1381875" y="955153"/>
                </a:lnTo>
                <a:cubicBezTo>
                  <a:pt x="1381875" y="955153"/>
                  <a:pt x="1404539" y="887923"/>
                  <a:pt x="1404539" y="798045"/>
                </a:cubicBezTo>
                <a:cubicBezTo>
                  <a:pt x="1404539" y="708526"/>
                  <a:pt x="1370723" y="652082"/>
                  <a:pt x="1314602" y="652082"/>
                </a:cubicBezTo>
                <a:cubicBezTo>
                  <a:pt x="1291938" y="652082"/>
                  <a:pt x="1269633" y="674731"/>
                  <a:pt x="1269633" y="708526"/>
                </a:cubicBezTo>
                <a:cubicBezTo>
                  <a:pt x="1269633" y="764250"/>
                  <a:pt x="1336906" y="764250"/>
                  <a:pt x="1336906" y="887923"/>
                </a:cubicBezTo>
                <a:cubicBezTo>
                  <a:pt x="1336906" y="932863"/>
                  <a:pt x="1325754" y="988947"/>
                  <a:pt x="1314602" y="1033886"/>
                </a:cubicBezTo>
                <a:cubicBezTo>
                  <a:pt x="1235817" y="1292377"/>
                  <a:pt x="988310" y="1415691"/>
                  <a:pt x="752316" y="1415691"/>
                </a:cubicBezTo>
                <a:cubicBezTo>
                  <a:pt x="640074" y="1415691"/>
                  <a:pt x="561289" y="1393401"/>
                  <a:pt x="538625" y="1382256"/>
                </a:cubicBezTo>
                <a:lnTo>
                  <a:pt x="538625" y="1370751"/>
                </a:lnTo>
                <a:cubicBezTo>
                  <a:pt x="550137" y="1382256"/>
                  <a:pt x="617410" y="1404546"/>
                  <a:pt x="696195" y="1404546"/>
                </a:cubicBezTo>
                <a:cubicBezTo>
                  <a:pt x="797284" y="1404546"/>
                  <a:pt x="842253" y="1359606"/>
                  <a:pt x="842253" y="1314667"/>
                </a:cubicBezTo>
                <a:cubicBezTo>
                  <a:pt x="842253" y="1292377"/>
                  <a:pt x="819948" y="1269728"/>
                  <a:pt x="797284" y="1269728"/>
                </a:cubicBezTo>
                <a:cubicBezTo>
                  <a:pt x="741163" y="1269728"/>
                  <a:pt x="730011" y="1337317"/>
                  <a:pt x="617410" y="1337317"/>
                </a:cubicBezTo>
                <a:cubicBezTo>
                  <a:pt x="561289" y="1337317"/>
                  <a:pt x="516321" y="1325812"/>
                  <a:pt x="460200" y="1314667"/>
                </a:cubicBezTo>
                <a:cubicBezTo>
                  <a:pt x="201541" y="1235933"/>
                  <a:pt x="77788" y="988947"/>
                  <a:pt x="77788" y="753105"/>
                </a:cubicBezTo>
                <a:cubicBezTo>
                  <a:pt x="77788" y="629792"/>
                  <a:pt x="111604" y="539913"/>
                  <a:pt x="111604" y="539913"/>
                </a:cubicBezTo>
                <a:lnTo>
                  <a:pt x="122756" y="539913"/>
                </a:lnTo>
                <a:cubicBezTo>
                  <a:pt x="122756" y="551058"/>
                  <a:pt x="100452" y="618647"/>
                  <a:pt x="100452" y="697021"/>
                </a:cubicBezTo>
                <a:cubicBezTo>
                  <a:pt x="100452" y="786540"/>
                  <a:pt x="133909" y="842984"/>
                  <a:pt x="178877" y="842984"/>
                </a:cubicBezTo>
                <a:cubicBezTo>
                  <a:pt x="212693" y="842984"/>
                  <a:pt x="235358" y="820335"/>
                  <a:pt x="235358" y="798045"/>
                </a:cubicBezTo>
                <a:cubicBezTo>
                  <a:pt x="235358" y="741960"/>
                  <a:pt x="167725" y="730816"/>
                  <a:pt x="167725" y="607143"/>
                </a:cubicBezTo>
                <a:cubicBezTo>
                  <a:pt x="167725" y="562203"/>
                  <a:pt x="167725" y="517264"/>
                  <a:pt x="190389" y="461180"/>
                </a:cubicBezTo>
                <a:cubicBezTo>
                  <a:pt x="268814" y="202688"/>
                  <a:pt x="516321" y="79375"/>
                  <a:pt x="752316" y="79375"/>
                </a:cubicBezTo>
                <a:close/>
                <a:moveTo>
                  <a:pt x="753107" y="33787"/>
                </a:moveTo>
                <a:cubicBezTo>
                  <a:pt x="359650" y="33787"/>
                  <a:pt x="33807" y="348298"/>
                  <a:pt x="33807" y="752311"/>
                </a:cubicBezTo>
                <a:cubicBezTo>
                  <a:pt x="33807" y="1145180"/>
                  <a:pt x="359650" y="1459691"/>
                  <a:pt x="753107" y="1459691"/>
                </a:cubicBezTo>
                <a:cubicBezTo>
                  <a:pt x="1146565" y="1459691"/>
                  <a:pt x="1461258" y="1145180"/>
                  <a:pt x="1461258" y="752311"/>
                </a:cubicBezTo>
                <a:cubicBezTo>
                  <a:pt x="1461258" y="359441"/>
                  <a:pt x="1146565" y="33787"/>
                  <a:pt x="753107" y="33787"/>
                </a:cubicBezTo>
                <a:close/>
                <a:moveTo>
                  <a:pt x="753107" y="0"/>
                </a:moveTo>
                <a:cubicBezTo>
                  <a:pt x="1168863" y="0"/>
                  <a:pt x="1495065" y="336796"/>
                  <a:pt x="1495065" y="752311"/>
                </a:cubicBezTo>
                <a:cubicBezTo>
                  <a:pt x="1495065" y="1156682"/>
                  <a:pt x="1168863" y="1493479"/>
                  <a:pt x="753107" y="1493479"/>
                </a:cubicBezTo>
                <a:cubicBezTo>
                  <a:pt x="337352" y="1493479"/>
                  <a:pt x="0" y="1156682"/>
                  <a:pt x="0" y="752311"/>
                </a:cubicBezTo>
                <a:cubicBezTo>
                  <a:pt x="0" y="336796"/>
                  <a:pt x="337352" y="0"/>
                  <a:pt x="753107" y="0"/>
                </a:cubicBezTo>
                <a:close/>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anchor="ctr">
            <a:noAutofit/>
          </a:bodyPr>
          <a:lstStyle/>
          <a:p>
            <a:pPr defTabSz="445770" fontAlgn="base" hangingPunct="0">
              <a:lnSpc>
                <a:spcPct val="93000"/>
              </a:lnSpc>
              <a:spcBef>
                <a:spcPct val="0"/>
              </a:spcBef>
              <a:spcAft>
                <a:spcPct val="0"/>
              </a:spcAft>
              <a:buClr>
                <a:srgbClr val="000000"/>
              </a:buClr>
              <a:buSzPct val="100000"/>
              <a:buFont typeface="Times New Roman" charset="0"/>
              <a:buNone/>
            </a:pPr>
            <a:endParaRPr lang="en-US" sz="1755">
              <a:solidFill>
                <a:srgbClr val="000000"/>
              </a:solidFill>
              <a:latin typeface="Arial" charset="0"/>
              <a:ea typeface="SimSun"/>
              <a:cs typeface="SimSun"/>
            </a:endParaRPr>
          </a:p>
        </p:txBody>
      </p:sp>
      <p:sp>
        <p:nvSpPr>
          <p:cNvPr id="9" name="Text Placeholder 8"/>
          <p:cNvSpPr>
            <a:spLocks noGrp="1"/>
          </p:cNvSpPr>
          <p:nvPr>
            <p:ph type="body" sz="quarter" idx="14" hasCustomPrompt="1"/>
          </p:nvPr>
        </p:nvSpPr>
        <p:spPr bwMode="gray">
          <a:xfrm>
            <a:off x="482917" y="3429000"/>
            <a:ext cx="5460683" cy="1395412"/>
          </a:xfrm>
        </p:spPr>
        <p:txBody>
          <a:bodyPr/>
          <a:lstStyle>
            <a:lvl1pPr>
              <a:defRPr sz="1755" baseline="0"/>
            </a:lvl1pPr>
          </a:lstStyle>
          <a:p>
            <a:pPr lvl="0"/>
            <a:r>
              <a:rPr lang="en-US" dirty="0"/>
              <a:t>Click to add optional content paragraph. 18pt flexible positioning. Delete if not needed.</a:t>
            </a:r>
          </a:p>
        </p:txBody>
      </p:sp>
      <p:sp>
        <p:nvSpPr>
          <p:cNvPr id="6" name="Title 5"/>
          <p:cNvSpPr>
            <a:spLocks noGrp="1"/>
          </p:cNvSpPr>
          <p:nvPr>
            <p:ph type="title" hasCustomPrompt="1"/>
          </p:nvPr>
        </p:nvSpPr>
        <p:spPr>
          <a:xfrm>
            <a:off x="482917" y="510062"/>
            <a:ext cx="5460683" cy="2476206"/>
          </a:xfrm>
        </p:spPr>
        <p:txBody>
          <a:bodyPr anchor="b"/>
          <a:lstStyle>
            <a:lvl1pPr>
              <a:defRPr baseline="0">
                <a:solidFill>
                  <a:schemeClr val="accent1"/>
                </a:solidFill>
              </a:defRPr>
            </a:lvl1pPr>
          </a:lstStyle>
          <a:p>
            <a:r>
              <a:rPr lang="en-US" dirty="0"/>
              <a:t>Full page image with headline text — image should have a significant amount of white space for legibility.</a:t>
            </a:r>
          </a:p>
        </p:txBody>
      </p:sp>
      <p:sp>
        <p:nvSpPr>
          <p:cNvPr id="2" name="Slide Number Placeholder 1"/>
          <p:cNvSpPr>
            <a:spLocks noGrp="1"/>
          </p:cNvSpPr>
          <p:nvPr>
            <p:ph type="sldNum" sz="quarter" idx="19"/>
          </p:nvPr>
        </p:nvSpPr>
        <p:spPr/>
        <p:txBody>
          <a:bodyPr/>
          <a:lstStyle/>
          <a:p>
            <a:r>
              <a:rPr lang="en-CA"/>
              <a:t>|  </a:t>
            </a:r>
            <a:fld id="{00E6A5BD-C011-4A45-AA3A-201790FB7F2B}" type="slidenum">
              <a:rPr lang="en-CA" smtClean="0"/>
              <a:pPr/>
              <a:t>‹#›</a:t>
            </a:fld>
            <a:endParaRPr lang="en-CA" dirty="0"/>
          </a:p>
        </p:txBody>
      </p:sp>
    </p:spTree>
    <p:extLst>
      <p:ext uri="{BB962C8B-B14F-4D97-AF65-F5344CB8AC3E}">
        <p14:creationId xmlns:p14="http://schemas.microsoft.com/office/powerpoint/2010/main" val="36327466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Half Text - Half Imag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90130" y="1930688"/>
            <a:ext cx="5114153" cy="4165312"/>
          </a:xfrm>
        </p:spPr>
        <p:txBody>
          <a:bodyPr vert="horz" lIns="0" tIns="0" rIns="0" bIns="0" rtlCol="0">
            <a:noAutofit/>
          </a:bodyPr>
          <a:lstStyle>
            <a:lvl1pPr>
              <a:defRPr lang="en-US" sz="2730" dirty="0" smtClean="0">
                <a:solidFill>
                  <a:schemeClr val="tx1"/>
                </a:solidFill>
              </a:defRPr>
            </a:lvl1pPr>
            <a:lvl2pPr>
              <a:defRPr lang="en-US" sz="2340" dirty="0" smtClean="0">
                <a:solidFill>
                  <a:schemeClr val="tx1"/>
                </a:solidFill>
              </a:defRPr>
            </a:lvl2pPr>
            <a:lvl3pPr>
              <a:defRPr lang="en-US" sz="1950" dirty="0" smtClean="0">
                <a:solidFill>
                  <a:schemeClr val="tx1"/>
                </a:solidFill>
              </a:defRPr>
            </a:lvl3pPr>
            <a:lvl4pPr marL="641909" indent="-142646">
              <a:defRPr lang="en-US" sz="1560" dirty="0" smtClean="0">
                <a:solidFill>
                  <a:schemeClr val="tx1"/>
                </a:solidFill>
              </a:defRPr>
            </a:lvl4pPr>
          </a:lstStyle>
          <a:p>
            <a:pPr lvl="0">
              <a:spcBef>
                <a:spcPts val="975"/>
              </a:spcBef>
            </a:pPr>
            <a:r>
              <a:rPr lang="en-US"/>
              <a:t>Edit Master text styles</a:t>
            </a:r>
          </a:p>
          <a:p>
            <a:pPr lvl="1">
              <a:spcBef>
                <a:spcPts val="975"/>
              </a:spcBef>
            </a:pPr>
            <a:r>
              <a:rPr lang="en-US"/>
              <a:t>Second level</a:t>
            </a:r>
          </a:p>
          <a:p>
            <a:pPr lvl="2">
              <a:spcBef>
                <a:spcPts val="975"/>
              </a:spcBef>
            </a:pPr>
            <a:r>
              <a:rPr lang="en-US"/>
              <a:t>Third level</a:t>
            </a:r>
          </a:p>
          <a:p>
            <a:pPr lvl="3">
              <a:spcBef>
                <a:spcPts val="975"/>
              </a:spcBef>
            </a:pPr>
            <a:r>
              <a:rPr lang="en-US"/>
              <a:t>Fourth level</a:t>
            </a:r>
          </a:p>
        </p:txBody>
      </p:sp>
      <p:sp>
        <p:nvSpPr>
          <p:cNvPr id="11" name="Picture Placeholder 10"/>
          <p:cNvSpPr>
            <a:spLocks noGrp="1"/>
          </p:cNvSpPr>
          <p:nvPr>
            <p:ph type="pic" sz="quarter" idx="13" hasCustomPrompt="1"/>
          </p:nvPr>
        </p:nvSpPr>
        <p:spPr>
          <a:xfrm>
            <a:off x="482918" y="1930688"/>
            <a:ext cx="5090209" cy="4149582"/>
          </a:xfrm>
          <a:solidFill>
            <a:schemeClr val="bg1">
              <a:lumMod val="95000"/>
            </a:schemeClr>
          </a:solidFill>
        </p:spPr>
        <p:txBody>
          <a:bodyPr anchor="ctr"/>
          <a:lstStyle>
            <a:lvl1pPr algn="ctr">
              <a:defRPr/>
            </a:lvl1pPr>
          </a:lstStyle>
          <a:p>
            <a:r>
              <a:rPr lang="en-US" dirty="0"/>
              <a:t>Click to add image</a:t>
            </a:r>
          </a:p>
        </p:txBody>
      </p:sp>
      <p:sp>
        <p:nvSpPr>
          <p:cNvPr id="9" name="Text Placeholder 2"/>
          <p:cNvSpPr>
            <a:spLocks noGrp="1"/>
          </p:cNvSpPr>
          <p:nvPr>
            <p:ph type="body" idx="14" hasCustomPrompt="1"/>
          </p:nvPr>
        </p:nvSpPr>
        <p:spPr>
          <a:xfrm>
            <a:off x="481816" y="1621671"/>
            <a:ext cx="5091312" cy="233910"/>
          </a:xfrm>
        </p:spPr>
        <p:txBody>
          <a:bodyPr vert="horz" wrap="square" lIns="0" tIns="0" rIns="0" bIns="0" rtlCol="0" anchor="b" anchorCtr="0">
            <a:spAutoFit/>
          </a:bodyPr>
          <a:lstStyle>
            <a:lvl1pPr>
              <a:defRPr lang="en-US" sz="1560" b="1" dirty="0" smtClean="0">
                <a:solidFill>
                  <a:schemeClr val="accent1"/>
                </a:solidFill>
              </a:defRPr>
            </a:lvl1pPr>
          </a:lstStyle>
          <a:p>
            <a:pPr lvl="0"/>
            <a:r>
              <a:rPr lang="en-US" dirty="0"/>
              <a:t>Optional Subtitle</a:t>
            </a:r>
          </a:p>
        </p:txBody>
      </p:sp>
      <p:sp>
        <p:nvSpPr>
          <p:cNvPr id="4" name="Title 3"/>
          <p:cNvSpPr>
            <a:spLocks noGrp="1"/>
          </p:cNvSpPr>
          <p:nvPr>
            <p:ph type="title" hasCustomPrompt="1"/>
          </p:nvPr>
        </p:nvSpPr>
        <p:spPr/>
        <p:txBody>
          <a:bodyPr/>
          <a:lstStyle>
            <a:lvl1pPr>
              <a:defRPr/>
            </a:lvl1pPr>
          </a:lstStyle>
          <a:p>
            <a:r>
              <a:rPr lang="en-US" dirty="0"/>
              <a:t>Half text – half image</a:t>
            </a:r>
          </a:p>
        </p:txBody>
      </p:sp>
      <p:sp>
        <p:nvSpPr>
          <p:cNvPr id="2" name="Slide Number Placeholder 1"/>
          <p:cNvSpPr>
            <a:spLocks noGrp="1"/>
          </p:cNvSpPr>
          <p:nvPr>
            <p:ph type="sldNum" sz="quarter" idx="15"/>
          </p:nvPr>
        </p:nvSpPr>
        <p:spPr/>
        <p:txBody>
          <a:bodyPr/>
          <a:lstStyle/>
          <a:p>
            <a:r>
              <a:rPr lang="en-CA"/>
              <a:t>|  </a:t>
            </a:r>
            <a:fld id="{00E6A5BD-C011-4A45-AA3A-201790FB7F2B}" type="slidenum">
              <a:rPr lang="en-CA" smtClean="0"/>
              <a:pPr/>
              <a:t>‹#›</a:t>
            </a:fld>
            <a:endParaRPr lang="en-CA" dirty="0"/>
          </a:p>
        </p:txBody>
      </p:sp>
    </p:spTree>
    <p:extLst>
      <p:ext uri="{BB962C8B-B14F-4D97-AF65-F5344CB8AC3E}">
        <p14:creationId xmlns:p14="http://schemas.microsoft.com/office/powerpoint/2010/main" val="13964069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Quadrant - Oran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2918" y="510063"/>
            <a:ext cx="10921365" cy="914400"/>
          </a:xfrm>
        </p:spPr>
        <p:txBody>
          <a:bodyPr/>
          <a:lstStyle>
            <a:lvl1pPr>
              <a:defRPr>
                <a:solidFill>
                  <a:schemeClr val="tx1"/>
                </a:solidFill>
              </a:defRPr>
            </a:lvl1pPr>
          </a:lstStyle>
          <a:p>
            <a:r>
              <a:rPr lang="en-US" dirty="0"/>
              <a:t>Quadrant</a:t>
            </a:r>
          </a:p>
        </p:txBody>
      </p:sp>
      <p:sp>
        <p:nvSpPr>
          <p:cNvPr id="12" name="Content Placeholder 2"/>
          <p:cNvSpPr>
            <a:spLocks noGrp="1"/>
          </p:cNvSpPr>
          <p:nvPr>
            <p:ph sz="half" idx="13"/>
          </p:nvPr>
        </p:nvSpPr>
        <p:spPr>
          <a:xfrm>
            <a:off x="6019716" y="1666276"/>
            <a:ext cx="5384566" cy="2084832"/>
          </a:xfrm>
          <a:solidFill>
            <a:schemeClr val="accent1"/>
          </a:solidFill>
        </p:spPr>
        <p:txBody>
          <a:bodyPr lIns="182880" tIns="137160" rIns="182880"/>
          <a:lstStyle>
            <a:lvl1pPr marL="171808" indent="-171808">
              <a:lnSpc>
                <a:spcPct val="95000"/>
              </a:lnSpc>
              <a:spcBef>
                <a:spcPts val="585"/>
              </a:spcBef>
              <a:spcAft>
                <a:spcPts val="195"/>
              </a:spcAft>
              <a:defRPr lang="en-US" sz="1950" dirty="0" smtClean="0">
                <a:solidFill>
                  <a:schemeClr val="bg1"/>
                </a:solidFill>
              </a:defRPr>
            </a:lvl1pPr>
            <a:lvl2pPr marL="171808" indent="-171808">
              <a:lnSpc>
                <a:spcPct val="95000"/>
              </a:lnSpc>
              <a:spcBef>
                <a:spcPts val="975"/>
              </a:spcBef>
              <a:defRPr lang="en-US" sz="1560" kern="1200" dirty="0">
                <a:solidFill>
                  <a:schemeClr val="bg1"/>
                </a:solidFill>
                <a:latin typeface="+mn-lt"/>
                <a:ea typeface="+mn-ea"/>
                <a:cs typeface="+mn-cs"/>
              </a:defRPr>
            </a:lvl2pPr>
            <a:lvl3pPr marL="160973" indent="-160973">
              <a:defRPr lang="en-US" sz="1365" dirty="0" smtClean="0"/>
            </a:lvl3pPr>
            <a:lvl4pPr marL="303371" indent="-126921">
              <a:defRPr lang="en-US" sz="1365" dirty="0" smtClean="0"/>
            </a:lvl4pPr>
            <a:lvl5pPr>
              <a:defRPr sz="1755"/>
            </a:lvl5pPr>
            <a:lvl6pPr>
              <a:defRPr sz="1755"/>
            </a:lvl6pPr>
            <a:lvl7pPr>
              <a:defRPr sz="1755"/>
            </a:lvl7pPr>
            <a:lvl8pPr>
              <a:defRPr sz="1755"/>
            </a:lvl8pPr>
            <a:lvl9pPr>
              <a:defRPr sz="1755"/>
            </a:lvl9pPr>
          </a:lstStyle>
          <a:p>
            <a:pPr lvl="0"/>
            <a:r>
              <a:rPr lang="en-US"/>
              <a:t>Edit Master text styles</a:t>
            </a:r>
          </a:p>
          <a:p>
            <a:pPr lvl="1"/>
            <a:r>
              <a:rPr lang="en-US"/>
              <a:t>Second level</a:t>
            </a:r>
          </a:p>
        </p:txBody>
      </p:sp>
      <p:sp>
        <p:nvSpPr>
          <p:cNvPr id="13" name="Content Placeholder 2"/>
          <p:cNvSpPr>
            <a:spLocks noGrp="1"/>
          </p:cNvSpPr>
          <p:nvPr>
            <p:ph sz="half" idx="14"/>
          </p:nvPr>
        </p:nvSpPr>
        <p:spPr>
          <a:xfrm>
            <a:off x="482918" y="3932342"/>
            <a:ext cx="5357716" cy="2084832"/>
          </a:xfrm>
          <a:solidFill>
            <a:schemeClr val="accent1"/>
          </a:solidFill>
        </p:spPr>
        <p:txBody>
          <a:bodyPr lIns="182880" tIns="137160" rIns="182880"/>
          <a:lstStyle>
            <a:lvl1pPr marL="171808" indent="-171808">
              <a:lnSpc>
                <a:spcPct val="95000"/>
              </a:lnSpc>
              <a:spcBef>
                <a:spcPts val="585"/>
              </a:spcBef>
              <a:spcAft>
                <a:spcPts val="195"/>
              </a:spcAft>
              <a:defRPr lang="en-US" sz="1950" dirty="0" smtClean="0">
                <a:solidFill>
                  <a:schemeClr val="bg1"/>
                </a:solidFill>
              </a:defRPr>
            </a:lvl1pPr>
            <a:lvl2pPr marL="171808" indent="-171808">
              <a:lnSpc>
                <a:spcPct val="95000"/>
              </a:lnSpc>
              <a:spcBef>
                <a:spcPts val="975"/>
              </a:spcBef>
              <a:defRPr lang="en-US" sz="1560" dirty="0" smtClean="0">
                <a:solidFill>
                  <a:schemeClr val="bg1"/>
                </a:solidFill>
              </a:defRPr>
            </a:lvl2pPr>
            <a:lvl3pPr marL="160973" indent="-160973">
              <a:defRPr lang="en-US" sz="1365" dirty="0" smtClean="0"/>
            </a:lvl3pPr>
            <a:lvl4pPr marL="303371" indent="-126921">
              <a:defRPr lang="en-US" sz="1365" dirty="0" smtClean="0"/>
            </a:lvl4pPr>
            <a:lvl5pPr>
              <a:defRPr sz="1755"/>
            </a:lvl5pPr>
            <a:lvl6pPr>
              <a:defRPr sz="1755"/>
            </a:lvl6pPr>
            <a:lvl7pPr>
              <a:defRPr sz="1755"/>
            </a:lvl7pPr>
            <a:lvl8pPr>
              <a:defRPr sz="1755"/>
            </a:lvl8pPr>
            <a:lvl9pPr>
              <a:defRPr sz="1755"/>
            </a:lvl9pPr>
          </a:lstStyle>
          <a:p>
            <a:pPr lvl="0"/>
            <a:r>
              <a:rPr lang="en-US"/>
              <a:t>Edit Master text styles</a:t>
            </a:r>
          </a:p>
          <a:p>
            <a:pPr lvl="1"/>
            <a:r>
              <a:rPr lang="en-US"/>
              <a:t>Second level</a:t>
            </a:r>
          </a:p>
        </p:txBody>
      </p:sp>
      <p:sp>
        <p:nvSpPr>
          <p:cNvPr id="14" name="Content Placeholder 2"/>
          <p:cNvSpPr>
            <a:spLocks noGrp="1"/>
          </p:cNvSpPr>
          <p:nvPr>
            <p:ph sz="half" idx="15"/>
          </p:nvPr>
        </p:nvSpPr>
        <p:spPr>
          <a:xfrm>
            <a:off x="6019716" y="3932342"/>
            <a:ext cx="5384566" cy="2084832"/>
          </a:xfrm>
          <a:solidFill>
            <a:schemeClr val="accent1"/>
          </a:solidFill>
        </p:spPr>
        <p:txBody>
          <a:bodyPr lIns="182880" tIns="137160" rIns="182880"/>
          <a:lstStyle>
            <a:lvl1pPr marL="171808" indent="-171808">
              <a:lnSpc>
                <a:spcPct val="95000"/>
              </a:lnSpc>
              <a:spcBef>
                <a:spcPts val="585"/>
              </a:spcBef>
              <a:spcAft>
                <a:spcPts val="195"/>
              </a:spcAft>
              <a:defRPr lang="en-US" sz="1950" dirty="0" smtClean="0">
                <a:solidFill>
                  <a:schemeClr val="bg1"/>
                </a:solidFill>
              </a:defRPr>
            </a:lvl1pPr>
            <a:lvl2pPr marL="171808" indent="-171808">
              <a:lnSpc>
                <a:spcPct val="95000"/>
              </a:lnSpc>
              <a:spcBef>
                <a:spcPts val="975"/>
              </a:spcBef>
              <a:defRPr lang="en-US" sz="1560" kern="1200" dirty="0">
                <a:solidFill>
                  <a:schemeClr val="bg1"/>
                </a:solidFill>
                <a:latin typeface="+mn-lt"/>
                <a:ea typeface="+mn-ea"/>
                <a:cs typeface="+mn-cs"/>
              </a:defRPr>
            </a:lvl2pPr>
            <a:lvl3pPr marL="160973" indent="-160973">
              <a:defRPr lang="en-US" sz="1365" dirty="0" smtClean="0"/>
            </a:lvl3pPr>
            <a:lvl4pPr marL="303371" indent="-126921">
              <a:defRPr lang="en-US" sz="1365" dirty="0" smtClean="0"/>
            </a:lvl4pPr>
            <a:lvl5pPr>
              <a:defRPr sz="1755"/>
            </a:lvl5pPr>
            <a:lvl6pPr>
              <a:defRPr sz="1755"/>
            </a:lvl6pPr>
            <a:lvl7pPr>
              <a:defRPr sz="1755"/>
            </a:lvl7pPr>
            <a:lvl8pPr>
              <a:defRPr sz="1755"/>
            </a:lvl8pPr>
            <a:lvl9pPr>
              <a:defRPr sz="1755"/>
            </a:lvl9pPr>
          </a:lstStyle>
          <a:p>
            <a:pPr lvl="0"/>
            <a:r>
              <a:rPr lang="en-US"/>
              <a:t>Edit Master text styles</a:t>
            </a:r>
          </a:p>
          <a:p>
            <a:pPr lvl="1"/>
            <a:r>
              <a:rPr lang="en-US"/>
              <a:t>Second level</a:t>
            </a:r>
          </a:p>
        </p:txBody>
      </p:sp>
      <p:sp>
        <p:nvSpPr>
          <p:cNvPr id="10" name="Content Placeholder 2"/>
          <p:cNvSpPr>
            <a:spLocks noGrp="1"/>
          </p:cNvSpPr>
          <p:nvPr>
            <p:ph sz="half" idx="16"/>
          </p:nvPr>
        </p:nvSpPr>
        <p:spPr>
          <a:xfrm>
            <a:off x="482918" y="1666276"/>
            <a:ext cx="5357716" cy="2084832"/>
          </a:xfrm>
          <a:solidFill>
            <a:schemeClr val="accent1"/>
          </a:solidFill>
        </p:spPr>
        <p:txBody>
          <a:bodyPr lIns="182880" tIns="137160" rIns="182880"/>
          <a:lstStyle>
            <a:lvl1pPr marL="171808" indent="-171808">
              <a:lnSpc>
                <a:spcPct val="95000"/>
              </a:lnSpc>
              <a:spcBef>
                <a:spcPts val="585"/>
              </a:spcBef>
              <a:spcAft>
                <a:spcPts val="195"/>
              </a:spcAft>
              <a:defRPr lang="en-US" sz="1950" dirty="0" smtClean="0">
                <a:solidFill>
                  <a:schemeClr val="bg1"/>
                </a:solidFill>
              </a:defRPr>
            </a:lvl1pPr>
            <a:lvl2pPr marL="171808" indent="-171808">
              <a:lnSpc>
                <a:spcPct val="95000"/>
              </a:lnSpc>
              <a:spcBef>
                <a:spcPts val="975"/>
              </a:spcBef>
              <a:defRPr lang="en-US" sz="1560" dirty="0" smtClean="0">
                <a:solidFill>
                  <a:schemeClr val="bg1"/>
                </a:solidFill>
              </a:defRPr>
            </a:lvl2pPr>
            <a:lvl3pPr marL="160973" indent="-160973">
              <a:defRPr lang="en-US" sz="1365" dirty="0" smtClean="0"/>
            </a:lvl3pPr>
            <a:lvl4pPr marL="303371" indent="-126921">
              <a:defRPr lang="en-US" sz="1365" dirty="0" smtClean="0"/>
            </a:lvl4pPr>
            <a:lvl5pPr>
              <a:defRPr sz="1755"/>
            </a:lvl5pPr>
            <a:lvl6pPr>
              <a:defRPr sz="1755"/>
            </a:lvl6pPr>
            <a:lvl7pPr>
              <a:defRPr sz="1755"/>
            </a:lvl7pPr>
            <a:lvl8pPr>
              <a:defRPr sz="1755"/>
            </a:lvl8pPr>
            <a:lvl9pPr>
              <a:defRPr sz="1755"/>
            </a:lvl9pPr>
          </a:lstStyle>
          <a:p>
            <a:pPr lvl="0"/>
            <a:r>
              <a:rPr lang="en-US"/>
              <a:t>Edit Master text styles</a:t>
            </a:r>
          </a:p>
          <a:p>
            <a:pPr lvl="1"/>
            <a:r>
              <a:rPr lang="en-US"/>
              <a:t>Second level</a:t>
            </a:r>
          </a:p>
        </p:txBody>
      </p:sp>
      <p:sp>
        <p:nvSpPr>
          <p:cNvPr id="3" name="Slide Number Placeholder 2"/>
          <p:cNvSpPr>
            <a:spLocks noGrp="1"/>
          </p:cNvSpPr>
          <p:nvPr>
            <p:ph type="sldNum" sz="quarter" idx="17"/>
          </p:nvPr>
        </p:nvSpPr>
        <p:spPr/>
        <p:txBody>
          <a:bodyPr/>
          <a:lstStyle>
            <a:lvl1pPr>
              <a:defRPr>
                <a:solidFill>
                  <a:schemeClr val="accent1"/>
                </a:solidFill>
              </a:defRPr>
            </a:lvl1pPr>
          </a:lstStyle>
          <a:p>
            <a:r>
              <a:rPr lang="en-CA"/>
              <a:t>|  </a:t>
            </a:r>
            <a:fld id="{00E6A5BD-C011-4A45-AA3A-201790FB7F2B}" type="slidenum">
              <a:rPr lang="en-CA" smtClean="0"/>
              <a:pPr/>
              <a:t>‹#›</a:t>
            </a:fld>
            <a:endParaRPr lang="en-CA" dirty="0"/>
          </a:p>
        </p:txBody>
      </p:sp>
      <p:sp>
        <p:nvSpPr>
          <p:cNvPr id="16" name="Rectangle 4"/>
          <p:cNvSpPr/>
          <p:nvPr userDrawn="1"/>
        </p:nvSpPr>
        <p:spPr>
          <a:xfrm>
            <a:off x="0" y="6096000"/>
            <a:ext cx="11887200" cy="758092"/>
          </a:xfrm>
          <a:custGeom>
            <a:avLst/>
            <a:gdLst>
              <a:gd name="connsiteX0" fmla="*/ 0 w 12192000"/>
              <a:gd name="connsiteY0" fmla="*/ 0 h 965200"/>
              <a:gd name="connsiteX1" fmla="*/ 12192000 w 12192000"/>
              <a:gd name="connsiteY1" fmla="*/ 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13700 w 12192000"/>
              <a:gd name="connsiteY1" fmla="*/ 96520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89900 w 12192000"/>
              <a:gd name="connsiteY1" fmla="*/ 53340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89900 w 12192000"/>
              <a:gd name="connsiteY1" fmla="*/ 533400 h 965200"/>
              <a:gd name="connsiteX2" fmla="*/ 9753600 w 12192000"/>
              <a:gd name="connsiteY2" fmla="*/ 736600 h 965200"/>
              <a:gd name="connsiteX3" fmla="*/ 12192000 w 12192000"/>
              <a:gd name="connsiteY3" fmla="*/ 965200 h 965200"/>
              <a:gd name="connsiteX4" fmla="*/ 0 w 12192000"/>
              <a:gd name="connsiteY4" fmla="*/ 965200 h 965200"/>
              <a:gd name="connsiteX5" fmla="*/ 0 w 12192000"/>
              <a:gd name="connsiteY5" fmla="*/ 0 h 965200"/>
              <a:gd name="connsiteX0" fmla="*/ 0 w 12192000"/>
              <a:gd name="connsiteY0" fmla="*/ 0 h 990600"/>
              <a:gd name="connsiteX1" fmla="*/ 8064500 w 12192000"/>
              <a:gd name="connsiteY1" fmla="*/ 990600 h 990600"/>
              <a:gd name="connsiteX2" fmla="*/ 9753600 w 12192000"/>
              <a:gd name="connsiteY2" fmla="*/ 736600 h 990600"/>
              <a:gd name="connsiteX3" fmla="*/ 12192000 w 12192000"/>
              <a:gd name="connsiteY3" fmla="*/ 965200 h 990600"/>
              <a:gd name="connsiteX4" fmla="*/ 0 w 12192000"/>
              <a:gd name="connsiteY4" fmla="*/ 965200 h 990600"/>
              <a:gd name="connsiteX5" fmla="*/ 0 w 12192000"/>
              <a:gd name="connsiteY5" fmla="*/ 0 h 990600"/>
              <a:gd name="connsiteX0" fmla="*/ 0 w 12192000"/>
              <a:gd name="connsiteY0" fmla="*/ 0 h 990600"/>
              <a:gd name="connsiteX1" fmla="*/ 8064500 w 12192000"/>
              <a:gd name="connsiteY1" fmla="*/ 990600 h 990600"/>
              <a:gd name="connsiteX2" fmla="*/ 12192000 w 12192000"/>
              <a:gd name="connsiteY2" fmla="*/ 203200 h 990600"/>
              <a:gd name="connsiteX3" fmla="*/ 12192000 w 12192000"/>
              <a:gd name="connsiteY3" fmla="*/ 965200 h 990600"/>
              <a:gd name="connsiteX4" fmla="*/ 0 w 12192000"/>
              <a:gd name="connsiteY4" fmla="*/ 965200 h 990600"/>
              <a:gd name="connsiteX5" fmla="*/ 0 w 12192000"/>
              <a:gd name="connsiteY5" fmla="*/ 0 h 990600"/>
              <a:gd name="connsiteX0" fmla="*/ 0 w 12192000"/>
              <a:gd name="connsiteY0" fmla="*/ 0 h 965200"/>
              <a:gd name="connsiteX1" fmla="*/ 8052777 w 12192000"/>
              <a:gd name="connsiteY1" fmla="*/ 961292 h 965200"/>
              <a:gd name="connsiteX2" fmla="*/ 12192000 w 12192000"/>
              <a:gd name="connsiteY2" fmla="*/ 203200 h 965200"/>
              <a:gd name="connsiteX3" fmla="*/ 12192000 w 12192000"/>
              <a:gd name="connsiteY3" fmla="*/ 965200 h 965200"/>
              <a:gd name="connsiteX4" fmla="*/ 0 w 12192000"/>
              <a:gd name="connsiteY4" fmla="*/ 965200 h 965200"/>
              <a:gd name="connsiteX5" fmla="*/ 0 w 12192000"/>
              <a:gd name="connsiteY5" fmla="*/ 0 h 965200"/>
              <a:gd name="connsiteX0" fmla="*/ 0 w 12192000"/>
              <a:gd name="connsiteY0" fmla="*/ 28294 h 762000"/>
              <a:gd name="connsiteX1" fmla="*/ 8052777 w 12192000"/>
              <a:gd name="connsiteY1" fmla="*/ 758092 h 762000"/>
              <a:gd name="connsiteX2" fmla="*/ 12192000 w 12192000"/>
              <a:gd name="connsiteY2" fmla="*/ 0 h 762000"/>
              <a:gd name="connsiteX3" fmla="*/ 12192000 w 12192000"/>
              <a:gd name="connsiteY3" fmla="*/ 762000 h 762000"/>
              <a:gd name="connsiteX4" fmla="*/ 0 w 12192000"/>
              <a:gd name="connsiteY4" fmla="*/ 762000 h 762000"/>
              <a:gd name="connsiteX5" fmla="*/ 0 w 12192000"/>
              <a:gd name="connsiteY5" fmla="*/ 28294 h 762000"/>
              <a:gd name="connsiteX0" fmla="*/ 0 w 12192000"/>
              <a:gd name="connsiteY0" fmla="*/ 28294 h 762000"/>
              <a:gd name="connsiteX1" fmla="*/ 8052777 w 12192000"/>
              <a:gd name="connsiteY1" fmla="*/ 758092 h 762000"/>
              <a:gd name="connsiteX2" fmla="*/ 12192000 w 12192000"/>
              <a:gd name="connsiteY2" fmla="*/ 0 h 762000"/>
              <a:gd name="connsiteX3" fmla="*/ 0 w 12192000"/>
              <a:gd name="connsiteY3" fmla="*/ 762000 h 762000"/>
              <a:gd name="connsiteX4" fmla="*/ 0 w 12192000"/>
              <a:gd name="connsiteY4" fmla="*/ 28294 h 762000"/>
              <a:gd name="connsiteX0" fmla="*/ 0 w 12192000"/>
              <a:gd name="connsiteY0" fmla="*/ 28294 h 758092"/>
              <a:gd name="connsiteX1" fmla="*/ 8052777 w 12192000"/>
              <a:gd name="connsiteY1" fmla="*/ 758092 h 758092"/>
              <a:gd name="connsiteX2" fmla="*/ 12192000 w 12192000"/>
              <a:gd name="connsiteY2" fmla="*/ 0 h 758092"/>
              <a:gd name="connsiteX3" fmla="*/ 0 w 12192000"/>
              <a:gd name="connsiteY3" fmla="*/ 28294 h 758092"/>
              <a:gd name="connsiteX0" fmla="*/ 0 w 12192000"/>
              <a:gd name="connsiteY0" fmla="*/ 28294 h 758092"/>
              <a:gd name="connsiteX1" fmla="*/ 8052777 w 12192000"/>
              <a:gd name="connsiteY1" fmla="*/ 758092 h 758092"/>
              <a:gd name="connsiteX2" fmla="*/ 12192000 w 12192000"/>
              <a:gd name="connsiteY2" fmla="*/ 0 h 758092"/>
              <a:gd name="connsiteX3" fmla="*/ 91440 w 12192000"/>
              <a:gd name="connsiteY3" fmla="*/ 119734 h 758092"/>
              <a:gd name="connsiteX0" fmla="*/ 0 w 12192000"/>
              <a:gd name="connsiteY0" fmla="*/ 28294 h 758092"/>
              <a:gd name="connsiteX1" fmla="*/ 8052777 w 12192000"/>
              <a:gd name="connsiteY1" fmla="*/ 758092 h 758092"/>
              <a:gd name="connsiteX2" fmla="*/ 12192000 w 12192000"/>
              <a:gd name="connsiteY2" fmla="*/ 0 h 758092"/>
            </a:gdLst>
            <a:ahLst/>
            <a:cxnLst>
              <a:cxn ang="0">
                <a:pos x="connsiteX0" y="connsiteY0"/>
              </a:cxn>
              <a:cxn ang="0">
                <a:pos x="connsiteX1" y="connsiteY1"/>
              </a:cxn>
              <a:cxn ang="0">
                <a:pos x="connsiteX2" y="connsiteY2"/>
              </a:cxn>
            </a:cxnLst>
            <a:rect l="l" t="t" r="r" b="b"/>
            <a:pathLst>
              <a:path w="12192000" h="758092">
                <a:moveTo>
                  <a:pt x="0" y="28294"/>
                </a:moveTo>
                <a:lnTo>
                  <a:pt x="8052777" y="758092"/>
                </a:lnTo>
                <a:lnTo>
                  <a:pt x="12192000" y="0"/>
                </a:ln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8" name="Freeform 17"/>
          <p:cNvSpPr>
            <a:spLocks noChangeAspect="1" noChangeArrowheads="1"/>
          </p:cNvSpPr>
          <p:nvPr userDrawn="1"/>
        </p:nvSpPr>
        <p:spPr bwMode="auto">
          <a:xfrm>
            <a:off x="482918" y="6363882"/>
            <a:ext cx="1292495" cy="320040"/>
          </a:xfrm>
          <a:custGeom>
            <a:avLst/>
            <a:gdLst>
              <a:gd name="connsiteX0" fmla="*/ 617180 w 6186130"/>
              <a:gd name="connsiteY0" fmla="*/ 798513 h 1493479"/>
              <a:gd name="connsiteX1" fmla="*/ 460944 w 6186130"/>
              <a:gd name="connsiteY1" fmla="*/ 1077556 h 1493479"/>
              <a:gd name="connsiteX2" fmla="*/ 404813 w 6186130"/>
              <a:gd name="connsiteY2" fmla="*/ 1021819 h 1493479"/>
              <a:gd name="connsiteX3" fmla="*/ 617180 w 6186130"/>
              <a:gd name="connsiteY3" fmla="*/ 798513 h 1493479"/>
              <a:gd name="connsiteX4" fmla="*/ 5241925 w 6186130"/>
              <a:gd name="connsiteY4" fmla="*/ 675084 h 1493479"/>
              <a:gd name="connsiteX5" fmla="*/ 5141097 w 6186130"/>
              <a:gd name="connsiteY5" fmla="*/ 786660 h 1493479"/>
              <a:gd name="connsiteX6" fmla="*/ 5342753 w 6186130"/>
              <a:gd name="connsiteY6" fmla="*/ 786660 h 1493479"/>
              <a:gd name="connsiteX7" fmla="*/ 5241925 w 6186130"/>
              <a:gd name="connsiteY7" fmla="*/ 675084 h 1493479"/>
              <a:gd name="connsiteX8" fmla="*/ 3530600 w 6186130"/>
              <a:gd name="connsiteY8" fmla="*/ 675084 h 1493479"/>
              <a:gd name="connsiteX9" fmla="*/ 3440896 w 6186130"/>
              <a:gd name="connsiteY9" fmla="*/ 786660 h 1493479"/>
              <a:gd name="connsiteX10" fmla="*/ 3631428 w 6186130"/>
              <a:gd name="connsiteY10" fmla="*/ 786660 h 1493479"/>
              <a:gd name="connsiteX11" fmla="*/ 3530600 w 6186130"/>
              <a:gd name="connsiteY11" fmla="*/ 675084 h 1493479"/>
              <a:gd name="connsiteX12" fmla="*/ 4466008 w 6186130"/>
              <a:gd name="connsiteY12" fmla="*/ 641351 h 1493479"/>
              <a:gd name="connsiteX13" fmla="*/ 4499382 w 6186130"/>
              <a:gd name="connsiteY13" fmla="*/ 641351 h 1493479"/>
              <a:gd name="connsiteX14" fmla="*/ 4510866 w 6186130"/>
              <a:gd name="connsiteY14" fmla="*/ 652473 h 1493479"/>
              <a:gd name="connsiteX15" fmla="*/ 4510866 w 6186130"/>
              <a:gd name="connsiteY15" fmla="*/ 865227 h 1493479"/>
              <a:gd name="connsiteX16" fmla="*/ 4589098 w 6186130"/>
              <a:gd name="connsiteY16" fmla="*/ 954921 h 1493479"/>
              <a:gd name="connsiteX17" fmla="*/ 4678813 w 6186130"/>
              <a:gd name="connsiteY17" fmla="*/ 910074 h 1493479"/>
              <a:gd name="connsiteX18" fmla="*/ 4678813 w 6186130"/>
              <a:gd name="connsiteY18" fmla="*/ 652473 h 1493479"/>
              <a:gd name="connsiteX19" fmla="*/ 4690296 w 6186130"/>
              <a:gd name="connsiteY19" fmla="*/ 641351 h 1493479"/>
              <a:gd name="connsiteX20" fmla="*/ 4723670 w 6186130"/>
              <a:gd name="connsiteY20" fmla="*/ 641351 h 1493479"/>
              <a:gd name="connsiteX21" fmla="*/ 4735154 w 6186130"/>
              <a:gd name="connsiteY21" fmla="*/ 652473 h 1493479"/>
              <a:gd name="connsiteX22" fmla="*/ 4735154 w 6186130"/>
              <a:gd name="connsiteY22" fmla="*/ 977523 h 1493479"/>
              <a:gd name="connsiteX23" fmla="*/ 4723670 w 6186130"/>
              <a:gd name="connsiteY23" fmla="*/ 999767 h 1493479"/>
              <a:gd name="connsiteX24" fmla="*/ 4701421 w 6186130"/>
              <a:gd name="connsiteY24" fmla="*/ 999767 h 1493479"/>
              <a:gd name="connsiteX25" fmla="*/ 4678813 w 6186130"/>
              <a:gd name="connsiteY25" fmla="*/ 977523 h 1493479"/>
              <a:gd name="connsiteX26" fmla="*/ 4678813 w 6186130"/>
              <a:gd name="connsiteY26" fmla="*/ 954921 h 1493479"/>
              <a:gd name="connsiteX27" fmla="*/ 4577973 w 6186130"/>
              <a:gd name="connsiteY27" fmla="*/ 999767 h 1493479"/>
              <a:gd name="connsiteX28" fmla="*/ 4454525 w 6186130"/>
              <a:gd name="connsiteY28" fmla="*/ 865227 h 1493479"/>
              <a:gd name="connsiteX29" fmla="*/ 4454525 w 6186130"/>
              <a:gd name="connsiteY29" fmla="*/ 652473 h 1493479"/>
              <a:gd name="connsiteX30" fmla="*/ 4466008 w 6186130"/>
              <a:gd name="connsiteY30" fmla="*/ 641351 h 1493479"/>
              <a:gd name="connsiteX31" fmla="*/ 5588935 w 6186130"/>
              <a:gd name="connsiteY31" fmla="*/ 630238 h 1493479"/>
              <a:gd name="connsiteX32" fmla="*/ 5700394 w 6186130"/>
              <a:gd name="connsiteY32" fmla="*/ 663962 h 1493479"/>
              <a:gd name="connsiteX33" fmla="*/ 5700394 w 6186130"/>
              <a:gd name="connsiteY33" fmla="*/ 675084 h 1493479"/>
              <a:gd name="connsiteX34" fmla="*/ 5689320 w 6186130"/>
              <a:gd name="connsiteY34" fmla="*/ 697328 h 1493479"/>
              <a:gd name="connsiteX35" fmla="*/ 5666813 w 6186130"/>
              <a:gd name="connsiteY35" fmla="*/ 697328 h 1493479"/>
              <a:gd name="connsiteX36" fmla="*/ 5588935 w 6186130"/>
              <a:gd name="connsiteY36" fmla="*/ 675084 h 1493479"/>
              <a:gd name="connsiteX37" fmla="*/ 5510699 w 6186130"/>
              <a:gd name="connsiteY37" fmla="*/ 731052 h 1493479"/>
              <a:gd name="connsiteX38" fmla="*/ 5588935 w 6186130"/>
              <a:gd name="connsiteY38" fmla="*/ 786660 h 1493479"/>
              <a:gd name="connsiteX39" fmla="*/ 5711469 w 6186130"/>
              <a:gd name="connsiteY39" fmla="*/ 898954 h 1493479"/>
              <a:gd name="connsiteX40" fmla="*/ 5577503 w 6186130"/>
              <a:gd name="connsiteY40" fmla="*/ 999767 h 1493479"/>
              <a:gd name="connsiteX41" fmla="*/ 5454969 w 6186130"/>
              <a:gd name="connsiteY41" fmla="*/ 966043 h 1493479"/>
              <a:gd name="connsiteX42" fmla="*/ 5443538 w 6186130"/>
              <a:gd name="connsiteY42" fmla="*/ 943800 h 1493479"/>
              <a:gd name="connsiteX43" fmla="*/ 5466044 w 6186130"/>
              <a:gd name="connsiteY43" fmla="*/ 921198 h 1493479"/>
              <a:gd name="connsiteX44" fmla="*/ 5477118 w 6186130"/>
              <a:gd name="connsiteY44" fmla="*/ 921198 h 1493479"/>
              <a:gd name="connsiteX45" fmla="*/ 5577503 w 6186130"/>
              <a:gd name="connsiteY45" fmla="*/ 954922 h 1493479"/>
              <a:gd name="connsiteX46" fmla="*/ 5655739 w 6186130"/>
              <a:gd name="connsiteY46" fmla="*/ 898954 h 1493479"/>
              <a:gd name="connsiteX47" fmla="*/ 5566429 w 6186130"/>
              <a:gd name="connsiteY47" fmla="*/ 842987 h 1493479"/>
              <a:gd name="connsiteX48" fmla="*/ 5454969 w 6186130"/>
              <a:gd name="connsiteY48" fmla="*/ 731052 h 1493479"/>
              <a:gd name="connsiteX49" fmla="*/ 5588935 w 6186130"/>
              <a:gd name="connsiteY49" fmla="*/ 630238 h 1493479"/>
              <a:gd name="connsiteX50" fmla="*/ 5241925 w 6186130"/>
              <a:gd name="connsiteY50" fmla="*/ 630238 h 1493479"/>
              <a:gd name="connsiteX51" fmla="*/ 5398729 w 6186130"/>
              <a:gd name="connsiteY51" fmla="*/ 809263 h 1493479"/>
              <a:gd name="connsiteX52" fmla="*/ 5398729 w 6186130"/>
              <a:gd name="connsiteY52" fmla="*/ 820384 h 1493479"/>
              <a:gd name="connsiteX53" fmla="*/ 5387606 w 6186130"/>
              <a:gd name="connsiteY53" fmla="*/ 831506 h 1493479"/>
              <a:gd name="connsiteX54" fmla="*/ 5141097 w 6186130"/>
              <a:gd name="connsiteY54" fmla="*/ 831506 h 1493479"/>
              <a:gd name="connsiteX55" fmla="*/ 5253049 w 6186130"/>
              <a:gd name="connsiteY55" fmla="*/ 954922 h 1493479"/>
              <a:gd name="connsiteX56" fmla="*/ 5342753 w 6186130"/>
              <a:gd name="connsiteY56" fmla="*/ 932678 h 1493479"/>
              <a:gd name="connsiteX57" fmla="*/ 5353877 w 6186130"/>
              <a:gd name="connsiteY57" fmla="*/ 932678 h 1493479"/>
              <a:gd name="connsiteX58" fmla="*/ 5365359 w 6186130"/>
              <a:gd name="connsiteY58" fmla="*/ 943800 h 1493479"/>
              <a:gd name="connsiteX59" fmla="*/ 5365359 w 6186130"/>
              <a:gd name="connsiteY59" fmla="*/ 966043 h 1493479"/>
              <a:gd name="connsiteX60" fmla="*/ 5253049 w 6186130"/>
              <a:gd name="connsiteY60" fmla="*/ 999767 h 1493479"/>
              <a:gd name="connsiteX61" fmla="*/ 5084763 w 6186130"/>
              <a:gd name="connsiteY61" fmla="*/ 820384 h 1493479"/>
              <a:gd name="connsiteX62" fmla="*/ 5241925 w 6186130"/>
              <a:gd name="connsiteY62" fmla="*/ 630238 h 1493479"/>
              <a:gd name="connsiteX63" fmla="*/ 5004797 w 6186130"/>
              <a:gd name="connsiteY63" fmla="*/ 630238 h 1493479"/>
              <a:gd name="connsiteX64" fmla="*/ 5038041 w 6186130"/>
              <a:gd name="connsiteY64" fmla="*/ 630238 h 1493479"/>
              <a:gd name="connsiteX65" fmla="*/ 5049480 w 6186130"/>
              <a:gd name="connsiteY65" fmla="*/ 652482 h 1493479"/>
              <a:gd name="connsiteX66" fmla="*/ 5038041 w 6186130"/>
              <a:gd name="connsiteY66" fmla="*/ 675084 h 1493479"/>
              <a:gd name="connsiteX67" fmla="*/ 5026960 w 6186130"/>
              <a:gd name="connsiteY67" fmla="*/ 686206 h 1493479"/>
              <a:gd name="connsiteX68" fmla="*/ 4993358 w 6186130"/>
              <a:gd name="connsiteY68" fmla="*/ 686206 h 1493479"/>
              <a:gd name="connsiteX69" fmla="*/ 4915429 w 6186130"/>
              <a:gd name="connsiteY69" fmla="*/ 731052 h 1493479"/>
              <a:gd name="connsiteX70" fmla="*/ 4915429 w 6186130"/>
              <a:gd name="connsiteY70" fmla="*/ 977524 h 1493479"/>
              <a:gd name="connsiteX71" fmla="*/ 4892908 w 6186130"/>
              <a:gd name="connsiteY71" fmla="*/ 999767 h 1493479"/>
              <a:gd name="connsiteX72" fmla="*/ 4870745 w 6186130"/>
              <a:gd name="connsiteY72" fmla="*/ 999767 h 1493479"/>
              <a:gd name="connsiteX73" fmla="*/ 4848225 w 6186130"/>
              <a:gd name="connsiteY73" fmla="*/ 977524 h 1493479"/>
              <a:gd name="connsiteX74" fmla="*/ 4848225 w 6186130"/>
              <a:gd name="connsiteY74" fmla="*/ 652482 h 1493479"/>
              <a:gd name="connsiteX75" fmla="*/ 4870745 w 6186130"/>
              <a:gd name="connsiteY75" fmla="*/ 641360 h 1493479"/>
              <a:gd name="connsiteX76" fmla="*/ 4892908 w 6186130"/>
              <a:gd name="connsiteY76" fmla="*/ 641360 h 1493479"/>
              <a:gd name="connsiteX77" fmla="*/ 4903990 w 6186130"/>
              <a:gd name="connsiteY77" fmla="*/ 652482 h 1493479"/>
              <a:gd name="connsiteX78" fmla="*/ 4903990 w 6186130"/>
              <a:gd name="connsiteY78" fmla="*/ 686206 h 1493479"/>
              <a:gd name="connsiteX79" fmla="*/ 5004797 w 6186130"/>
              <a:gd name="connsiteY79" fmla="*/ 630238 h 1493479"/>
              <a:gd name="connsiteX80" fmla="*/ 3946548 w 6186130"/>
              <a:gd name="connsiteY80" fmla="*/ 630238 h 1493479"/>
              <a:gd name="connsiteX81" fmla="*/ 4069991 w 6186130"/>
              <a:gd name="connsiteY81" fmla="*/ 764417 h 1493479"/>
              <a:gd name="connsiteX82" fmla="*/ 4069991 w 6186130"/>
              <a:gd name="connsiteY82" fmla="*/ 977524 h 1493479"/>
              <a:gd name="connsiteX83" fmla="*/ 4058867 w 6186130"/>
              <a:gd name="connsiteY83" fmla="*/ 999767 h 1493479"/>
              <a:gd name="connsiteX84" fmla="*/ 4025135 w 6186130"/>
              <a:gd name="connsiteY84" fmla="*/ 999767 h 1493479"/>
              <a:gd name="connsiteX85" fmla="*/ 4014011 w 6186130"/>
              <a:gd name="connsiteY85" fmla="*/ 977524 h 1493479"/>
              <a:gd name="connsiteX86" fmla="*/ 4014011 w 6186130"/>
              <a:gd name="connsiteY86" fmla="*/ 775539 h 1493479"/>
              <a:gd name="connsiteX87" fmla="*/ 3935424 w 6186130"/>
              <a:gd name="connsiteY87" fmla="*/ 675084 h 1493479"/>
              <a:gd name="connsiteX88" fmla="*/ 3845713 w 6186130"/>
              <a:gd name="connsiteY88" fmla="*/ 731052 h 1493479"/>
              <a:gd name="connsiteX89" fmla="*/ 3845713 w 6186130"/>
              <a:gd name="connsiteY89" fmla="*/ 977524 h 1493479"/>
              <a:gd name="connsiteX90" fmla="*/ 3823105 w 6186130"/>
              <a:gd name="connsiteY90" fmla="*/ 999767 h 1493479"/>
              <a:gd name="connsiteX91" fmla="*/ 3800857 w 6186130"/>
              <a:gd name="connsiteY91" fmla="*/ 999767 h 1493479"/>
              <a:gd name="connsiteX92" fmla="*/ 3778250 w 6186130"/>
              <a:gd name="connsiteY92" fmla="*/ 977524 h 1493479"/>
              <a:gd name="connsiteX93" fmla="*/ 3778250 w 6186130"/>
              <a:gd name="connsiteY93" fmla="*/ 652482 h 1493479"/>
              <a:gd name="connsiteX94" fmla="*/ 3800857 w 6186130"/>
              <a:gd name="connsiteY94" fmla="*/ 641360 h 1493479"/>
              <a:gd name="connsiteX95" fmla="*/ 3823105 w 6186130"/>
              <a:gd name="connsiteY95" fmla="*/ 641360 h 1493479"/>
              <a:gd name="connsiteX96" fmla="*/ 3834588 w 6186130"/>
              <a:gd name="connsiteY96" fmla="*/ 652482 h 1493479"/>
              <a:gd name="connsiteX97" fmla="*/ 3834588 w 6186130"/>
              <a:gd name="connsiteY97" fmla="*/ 675084 h 1493479"/>
              <a:gd name="connsiteX98" fmla="*/ 3946548 w 6186130"/>
              <a:gd name="connsiteY98" fmla="*/ 630238 h 1493479"/>
              <a:gd name="connsiteX99" fmla="*/ 3541724 w 6186130"/>
              <a:gd name="connsiteY99" fmla="*/ 630238 h 1493479"/>
              <a:gd name="connsiteX100" fmla="*/ 3687404 w 6186130"/>
              <a:gd name="connsiteY100" fmla="*/ 809263 h 1493479"/>
              <a:gd name="connsiteX101" fmla="*/ 3687404 w 6186130"/>
              <a:gd name="connsiteY101" fmla="*/ 820384 h 1493479"/>
              <a:gd name="connsiteX102" fmla="*/ 3676281 w 6186130"/>
              <a:gd name="connsiteY102" fmla="*/ 831506 h 1493479"/>
              <a:gd name="connsiteX103" fmla="*/ 3440896 w 6186130"/>
              <a:gd name="connsiteY103" fmla="*/ 831506 h 1493479"/>
              <a:gd name="connsiteX104" fmla="*/ 3552847 w 6186130"/>
              <a:gd name="connsiteY104" fmla="*/ 954922 h 1493479"/>
              <a:gd name="connsiteX105" fmla="*/ 3631428 w 6186130"/>
              <a:gd name="connsiteY105" fmla="*/ 932678 h 1493479"/>
              <a:gd name="connsiteX106" fmla="*/ 3654034 w 6186130"/>
              <a:gd name="connsiteY106" fmla="*/ 932678 h 1493479"/>
              <a:gd name="connsiteX107" fmla="*/ 3665157 w 6186130"/>
              <a:gd name="connsiteY107" fmla="*/ 943800 h 1493479"/>
              <a:gd name="connsiteX108" fmla="*/ 3665157 w 6186130"/>
              <a:gd name="connsiteY108" fmla="*/ 966043 h 1493479"/>
              <a:gd name="connsiteX109" fmla="*/ 3552847 w 6186130"/>
              <a:gd name="connsiteY109" fmla="*/ 999767 h 1493479"/>
              <a:gd name="connsiteX110" fmla="*/ 3373438 w 6186130"/>
              <a:gd name="connsiteY110" fmla="*/ 820384 h 1493479"/>
              <a:gd name="connsiteX111" fmla="*/ 3541724 w 6186130"/>
              <a:gd name="connsiteY111" fmla="*/ 630238 h 1493479"/>
              <a:gd name="connsiteX112" fmla="*/ 5938413 w 6186130"/>
              <a:gd name="connsiteY112" fmla="*/ 550863 h 1493479"/>
              <a:gd name="connsiteX113" fmla="*/ 5960709 w 6186130"/>
              <a:gd name="connsiteY113" fmla="*/ 573421 h 1493479"/>
              <a:gd name="connsiteX114" fmla="*/ 5960709 w 6186130"/>
              <a:gd name="connsiteY114" fmla="*/ 696236 h 1493479"/>
              <a:gd name="connsiteX115" fmla="*/ 5938413 w 6186130"/>
              <a:gd name="connsiteY115" fmla="*/ 729893 h 1493479"/>
              <a:gd name="connsiteX116" fmla="*/ 5905500 w 6186130"/>
              <a:gd name="connsiteY116" fmla="*/ 696236 h 1493479"/>
              <a:gd name="connsiteX117" fmla="*/ 5905500 w 6186130"/>
              <a:gd name="connsiteY117" fmla="*/ 573421 h 1493479"/>
              <a:gd name="connsiteX118" fmla="*/ 5938413 w 6186130"/>
              <a:gd name="connsiteY118" fmla="*/ 550863 h 1493479"/>
              <a:gd name="connsiteX119" fmla="*/ 4216810 w 6186130"/>
              <a:gd name="connsiteY119" fmla="*/ 539751 h 1493479"/>
              <a:gd name="connsiteX120" fmla="*/ 4250375 w 6186130"/>
              <a:gd name="connsiteY120" fmla="*/ 539751 h 1493479"/>
              <a:gd name="connsiteX121" fmla="*/ 4261444 w 6186130"/>
              <a:gd name="connsiteY121" fmla="*/ 550854 h 1493479"/>
              <a:gd name="connsiteX122" fmla="*/ 4261444 w 6186130"/>
              <a:gd name="connsiteY122" fmla="*/ 640391 h 1493479"/>
              <a:gd name="connsiteX123" fmla="*/ 4361780 w 6186130"/>
              <a:gd name="connsiteY123" fmla="*/ 640391 h 1493479"/>
              <a:gd name="connsiteX124" fmla="*/ 4373206 w 6186130"/>
              <a:gd name="connsiteY124" fmla="*/ 651494 h 1493479"/>
              <a:gd name="connsiteX125" fmla="*/ 4373206 w 6186130"/>
              <a:gd name="connsiteY125" fmla="*/ 662954 h 1493479"/>
              <a:gd name="connsiteX126" fmla="*/ 4361780 w 6186130"/>
              <a:gd name="connsiteY126" fmla="*/ 685159 h 1493479"/>
              <a:gd name="connsiteX127" fmla="*/ 4261444 w 6186130"/>
              <a:gd name="connsiteY127" fmla="*/ 685159 h 1493479"/>
              <a:gd name="connsiteX128" fmla="*/ 4261444 w 6186130"/>
              <a:gd name="connsiteY128" fmla="*/ 886439 h 1493479"/>
              <a:gd name="connsiteX129" fmla="*/ 4306077 w 6186130"/>
              <a:gd name="connsiteY129" fmla="*/ 953413 h 1493479"/>
              <a:gd name="connsiteX130" fmla="*/ 4350710 w 6186130"/>
              <a:gd name="connsiteY130" fmla="*/ 942310 h 1493479"/>
              <a:gd name="connsiteX131" fmla="*/ 4361780 w 6186130"/>
              <a:gd name="connsiteY131" fmla="*/ 942310 h 1493479"/>
              <a:gd name="connsiteX132" fmla="*/ 4373206 w 6186130"/>
              <a:gd name="connsiteY132" fmla="*/ 964515 h 1493479"/>
              <a:gd name="connsiteX133" fmla="*/ 4361780 w 6186130"/>
              <a:gd name="connsiteY133" fmla="*/ 987078 h 1493479"/>
              <a:gd name="connsiteX134" fmla="*/ 4295008 w 6186130"/>
              <a:gd name="connsiteY134" fmla="*/ 998181 h 1493479"/>
              <a:gd name="connsiteX135" fmla="*/ 4205741 w 6186130"/>
              <a:gd name="connsiteY135" fmla="*/ 897541 h 1493479"/>
              <a:gd name="connsiteX136" fmla="*/ 4205741 w 6186130"/>
              <a:gd name="connsiteY136" fmla="*/ 685159 h 1493479"/>
              <a:gd name="connsiteX137" fmla="*/ 4150039 w 6186130"/>
              <a:gd name="connsiteY137" fmla="*/ 685159 h 1493479"/>
              <a:gd name="connsiteX138" fmla="*/ 4138613 w 6186130"/>
              <a:gd name="connsiteY138" fmla="*/ 662954 h 1493479"/>
              <a:gd name="connsiteX139" fmla="*/ 4138613 w 6186130"/>
              <a:gd name="connsiteY139" fmla="*/ 651494 h 1493479"/>
              <a:gd name="connsiteX140" fmla="*/ 4150039 w 6186130"/>
              <a:gd name="connsiteY140" fmla="*/ 640391 h 1493479"/>
              <a:gd name="connsiteX141" fmla="*/ 4205741 w 6186130"/>
              <a:gd name="connsiteY141" fmla="*/ 640391 h 1493479"/>
              <a:gd name="connsiteX142" fmla="*/ 4205741 w 6186130"/>
              <a:gd name="connsiteY142" fmla="*/ 550854 h 1493479"/>
              <a:gd name="connsiteX143" fmla="*/ 4216810 w 6186130"/>
              <a:gd name="connsiteY143" fmla="*/ 539751 h 1493479"/>
              <a:gd name="connsiteX144" fmla="*/ 2968624 w 6186130"/>
              <a:gd name="connsiteY144" fmla="*/ 495301 h 1493479"/>
              <a:gd name="connsiteX145" fmla="*/ 3013427 w 6186130"/>
              <a:gd name="connsiteY145" fmla="*/ 495301 h 1493479"/>
              <a:gd name="connsiteX146" fmla="*/ 3024896 w 6186130"/>
              <a:gd name="connsiteY146" fmla="*/ 517562 h 1493479"/>
              <a:gd name="connsiteX147" fmla="*/ 3158946 w 6186130"/>
              <a:gd name="connsiteY147" fmla="*/ 921135 h 1493479"/>
              <a:gd name="connsiteX148" fmla="*/ 3293354 w 6186130"/>
              <a:gd name="connsiteY148" fmla="*/ 517562 h 1493479"/>
              <a:gd name="connsiteX149" fmla="*/ 3315577 w 6186130"/>
              <a:gd name="connsiteY149" fmla="*/ 495301 h 1493479"/>
              <a:gd name="connsiteX150" fmla="*/ 3349268 w 6186130"/>
              <a:gd name="connsiteY150" fmla="*/ 495301 h 1493479"/>
              <a:gd name="connsiteX151" fmla="*/ 3360379 w 6186130"/>
              <a:gd name="connsiteY151" fmla="*/ 506432 h 1493479"/>
              <a:gd name="connsiteX152" fmla="*/ 3360379 w 6186130"/>
              <a:gd name="connsiteY152" fmla="*/ 517562 h 1493479"/>
              <a:gd name="connsiteX153" fmla="*/ 3192279 w 6186130"/>
              <a:gd name="connsiteY153" fmla="*/ 988637 h 1493479"/>
              <a:gd name="connsiteX154" fmla="*/ 3170057 w 6186130"/>
              <a:gd name="connsiteY154" fmla="*/ 999767 h 1493479"/>
              <a:gd name="connsiteX155" fmla="*/ 3147477 w 6186130"/>
              <a:gd name="connsiteY155" fmla="*/ 999767 h 1493479"/>
              <a:gd name="connsiteX156" fmla="*/ 3125254 w 6186130"/>
              <a:gd name="connsiteY156" fmla="*/ 988637 h 1493479"/>
              <a:gd name="connsiteX157" fmla="*/ 2957513 w 6186130"/>
              <a:gd name="connsiteY157" fmla="*/ 517562 h 1493479"/>
              <a:gd name="connsiteX158" fmla="*/ 2957513 w 6186130"/>
              <a:gd name="connsiteY158" fmla="*/ 506432 h 1493479"/>
              <a:gd name="connsiteX159" fmla="*/ 2463765 w 6186130"/>
              <a:gd name="connsiteY159" fmla="*/ 495301 h 1493479"/>
              <a:gd name="connsiteX160" fmla="*/ 2731766 w 6186130"/>
              <a:gd name="connsiteY160" fmla="*/ 495301 h 1493479"/>
              <a:gd name="connsiteX161" fmla="*/ 2742843 w 6186130"/>
              <a:gd name="connsiteY161" fmla="*/ 517562 h 1493479"/>
              <a:gd name="connsiteX162" fmla="*/ 2742843 w 6186130"/>
              <a:gd name="connsiteY162" fmla="*/ 540183 h 1493479"/>
              <a:gd name="connsiteX163" fmla="*/ 2731766 w 6186130"/>
              <a:gd name="connsiteY163" fmla="*/ 551313 h 1493479"/>
              <a:gd name="connsiteX164" fmla="*/ 2508432 w 6186130"/>
              <a:gd name="connsiteY164" fmla="*/ 551313 h 1493479"/>
              <a:gd name="connsiteX165" fmla="*/ 2508432 w 6186130"/>
              <a:gd name="connsiteY165" fmla="*/ 708577 h 1493479"/>
              <a:gd name="connsiteX166" fmla="*/ 2698177 w 6186130"/>
              <a:gd name="connsiteY166" fmla="*/ 708577 h 1493479"/>
              <a:gd name="connsiteX167" fmla="*/ 2720689 w 6186130"/>
              <a:gd name="connsiteY167" fmla="*/ 730838 h 1493479"/>
              <a:gd name="connsiteX168" fmla="*/ 2720689 w 6186130"/>
              <a:gd name="connsiteY168" fmla="*/ 753099 h 1493479"/>
              <a:gd name="connsiteX169" fmla="*/ 2698177 w 6186130"/>
              <a:gd name="connsiteY169" fmla="*/ 764230 h 1493479"/>
              <a:gd name="connsiteX170" fmla="*/ 2508432 w 6186130"/>
              <a:gd name="connsiteY170" fmla="*/ 764230 h 1493479"/>
              <a:gd name="connsiteX171" fmla="*/ 2508432 w 6186130"/>
              <a:gd name="connsiteY171" fmla="*/ 943755 h 1493479"/>
              <a:gd name="connsiteX172" fmla="*/ 2731766 w 6186130"/>
              <a:gd name="connsiteY172" fmla="*/ 943755 h 1493479"/>
              <a:gd name="connsiteX173" fmla="*/ 2742843 w 6186130"/>
              <a:gd name="connsiteY173" fmla="*/ 954886 h 1493479"/>
              <a:gd name="connsiteX174" fmla="*/ 2742843 w 6186130"/>
              <a:gd name="connsiteY174" fmla="*/ 977506 h 1493479"/>
              <a:gd name="connsiteX175" fmla="*/ 2731766 w 6186130"/>
              <a:gd name="connsiteY175" fmla="*/ 999767 h 1493479"/>
              <a:gd name="connsiteX176" fmla="*/ 2463765 w 6186130"/>
              <a:gd name="connsiteY176" fmla="*/ 999767 h 1493479"/>
              <a:gd name="connsiteX177" fmla="*/ 2452688 w 6186130"/>
              <a:gd name="connsiteY177" fmla="*/ 977506 h 1493479"/>
              <a:gd name="connsiteX178" fmla="*/ 2452688 w 6186130"/>
              <a:gd name="connsiteY178" fmla="*/ 517562 h 1493479"/>
              <a:gd name="connsiteX179" fmla="*/ 2463765 w 6186130"/>
              <a:gd name="connsiteY179" fmla="*/ 495301 h 1493479"/>
              <a:gd name="connsiteX180" fmla="*/ 2170090 w 6186130"/>
              <a:gd name="connsiteY180" fmla="*/ 495301 h 1493479"/>
              <a:gd name="connsiteX181" fmla="*/ 2326581 w 6186130"/>
              <a:gd name="connsiteY181" fmla="*/ 551313 h 1493479"/>
              <a:gd name="connsiteX182" fmla="*/ 2326581 w 6186130"/>
              <a:gd name="connsiteY182" fmla="*/ 562444 h 1493479"/>
              <a:gd name="connsiteX183" fmla="*/ 2304379 w 6186130"/>
              <a:gd name="connsiteY183" fmla="*/ 585064 h 1493479"/>
              <a:gd name="connsiteX184" fmla="*/ 2292919 w 6186130"/>
              <a:gd name="connsiteY184" fmla="*/ 585064 h 1493479"/>
              <a:gd name="connsiteX185" fmla="*/ 2158630 w 6186130"/>
              <a:gd name="connsiteY185" fmla="*/ 551313 h 1493479"/>
              <a:gd name="connsiteX186" fmla="*/ 2002139 w 6186130"/>
              <a:gd name="connsiteY186" fmla="*/ 753099 h 1493479"/>
              <a:gd name="connsiteX187" fmla="*/ 2170090 w 6186130"/>
              <a:gd name="connsiteY187" fmla="*/ 954886 h 1493479"/>
              <a:gd name="connsiteX188" fmla="*/ 2281818 w 6186130"/>
              <a:gd name="connsiteY188" fmla="*/ 921135 h 1493479"/>
              <a:gd name="connsiteX189" fmla="*/ 2281818 w 6186130"/>
              <a:gd name="connsiteY189" fmla="*/ 786491 h 1493479"/>
              <a:gd name="connsiteX190" fmla="*/ 2181191 w 6186130"/>
              <a:gd name="connsiteY190" fmla="*/ 786491 h 1493479"/>
              <a:gd name="connsiteX191" fmla="*/ 2170090 w 6186130"/>
              <a:gd name="connsiteY191" fmla="*/ 764230 h 1493479"/>
              <a:gd name="connsiteX192" fmla="*/ 2170090 w 6186130"/>
              <a:gd name="connsiteY192" fmla="*/ 741969 h 1493479"/>
              <a:gd name="connsiteX193" fmla="*/ 2181191 w 6186130"/>
              <a:gd name="connsiteY193" fmla="*/ 730838 h 1493479"/>
              <a:gd name="connsiteX194" fmla="*/ 2337682 w 6186130"/>
              <a:gd name="connsiteY194" fmla="*/ 730838 h 1493479"/>
              <a:gd name="connsiteX195" fmla="*/ 2349142 w 6186130"/>
              <a:gd name="connsiteY195" fmla="*/ 741969 h 1493479"/>
              <a:gd name="connsiteX196" fmla="*/ 2349142 w 6186130"/>
              <a:gd name="connsiteY196" fmla="*/ 943755 h 1493479"/>
              <a:gd name="connsiteX197" fmla="*/ 2337682 w 6186130"/>
              <a:gd name="connsiteY197" fmla="*/ 966016 h 1493479"/>
              <a:gd name="connsiteX198" fmla="*/ 2170090 w 6186130"/>
              <a:gd name="connsiteY198" fmla="*/ 999767 h 1493479"/>
              <a:gd name="connsiteX199" fmla="*/ 1946275 w 6186130"/>
              <a:gd name="connsiteY199" fmla="*/ 753099 h 1493479"/>
              <a:gd name="connsiteX200" fmla="*/ 2170090 w 6186130"/>
              <a:gd name="connsiteY200" fmla="*/ 495301 h 1493479"/>
              <a:gd name="connsiteX201" fmla="*/ 6040758 w 6186130"/>
              <a:gd name="connsiteY201" fmla="*/ 439738 h 1493479"/>
              <a:gd name="connsiteX202" fmla="*/ 6163572 w 6186130"/>
              <a:gd name="connsiteY202" fmla="*/ 439738 h 1493479"/>
              <a:gd name="connsiteX203" fmla="*/ 6186130 w 6186130"/>
              <a:gd name="connsiteY203" fmla="*/ 472651 h 1493479"/>
              <a:gd name="connsiteX204" fmla="*/ 6163572 w 6186130"/>
              <a:gd name="connsiteY204" fmla="*/ 494947 h 1493479"/>
              <a:gd name="connsiteX205" fmla="*/ 6040758 w 6186130"/>
              <a:gd name="connsiteY205" fmla="*/ 494947 h 1493479"/>
              <a:gd name="connsiteX206" fmla="*/ 6007100 w 6186130"/>
              <a:gd name="connsiteY206" fmla="*/ 472651 h 1493479"/>
              <a:gd name="connsiteX207" fmla="*/ 6040758 w 6186130"/>
              <a:gd name="connsiteY207" fmla="*/ 439738 h 1493479"/>
              <a:gd name="connsiteX208" fmla="*/ 5702274 w 6186130"/>
              <a:gd name="connsiteY208" fmla="*/ 439738 h 1493479"/>
              <a:gd name="connsiteX209" fmla="*/ 5825447 w 6186130"/>
              <a:gd name="connsiteY209" fmla="*/ 439738 h 1493479"/>
              <a:gd name="connsiteX210" fmla="*/ 5859105 w 6186130"/>
              <a:gd name="connsiteY210" fmla="*/ 472651 h 1493479"/>
              <a:gd name="connsiteX211" fmla="*/ 5825447 w 6186130"/>
              <a:gd name="connsiteY211" fmla="*/ 494947 h 1493479"/>
              <a:gd name="connsiteX212" fmla="*/ 5702274 w 6186130"/>
              <a:gd name="connsiteY212" fmla="*/ 494947 h 1493479"/>
              <a:gd name="connsiteX213" fmla="*/ 5680075 w 6186130"/>
              <a:gd name="connsiteY213" fmla="*/ 472651 h 1493479"/>
              <a:gd name="connsiteX214" fmla="*/ 5702274 w 6186130"/>
              <a:gd name="connsiteY214" fmla="*/ 439738 h 1493479"/>
              <a:gd name="connsiteX215" fmla="*/ 997548 w 6186130"/>
              <a:gd name="connsiteY215" fmla="*/ 401698 h 1493479"/>
              <a:gd name="connsiteX216" fmla="*/ 1010916 w 6186130"/>
              <a:gd name="connsiteY216" fmla="*/ 405144 h 1493479"/>
              <a:gd name="connsiteX217" fmla="*/ 922338 w 6186130"/>
              <a:gd name="connsiteY217" fmla="*/ 550505 h 1493479"/>
              <a:gd name="connsiteX218" fmla="*/ 997548 w 6186130"/>
              <a:gd name="connsiteY218" fmla="*/ 401698 h 1493479"/>
              <a:gd name="connsiteX219" fmla="*/ 640693 w 6186130"/>
              <a:gd name="connsiteY219" fmla="*/ 394027 h 1493479"/>
              <a:gd name="connsiteX220" fmla="*/ 528638 w 6186130"/>
              <a:gd name="connsiteY220" fmla="*/ 583844 h 1493479"/>
              <a:gd name="connsiteX221" fmla="*/ 640693 w 6186130"/>
              <a:gd name="connsiteY221" fmla="*/ 394027 h 1493479"/>
              <a:gd name="connsiteX222" fmla="*/ 640074 w 6186130"/>
              <a:gd name="connsiteY222" fmla="*/ 349011 h 1493479"/>
              <a:gd name="connsiteX223" fmla="*/ 460200 w 6186130"/>
              <a:gd name="connsiteY223" fmla="*/ 584853 h 1493479"/>
              <a:gd name="connsiteX224" fmla="*/ 415232 w 6186130"/>
              <a:gd name="connsiteY224" fmla="*/ 528768 h 1493479"/>
              <a:gd name="connsiteX225" fmla="*/ 426384 w 6186130"/>
              <a:gd name="connsiteY225" fmla="*/ 461180 h 1493479"/>
              <a:gd name="connsiteX226" fmla="*/ 415232 w 6186130"/>
              <a:gd name="connsiteY226" fmla="*/ 450035 h 1493479"/>
              <a:gd name="connsiteX227" fmla="*/ 358751 w 6186130"/>
              <a:gd name="connsiteY227" fmla="*/ 539913 h 1493479"/>
              <a:gd name="connsiteX228" fmla="*/ 471352 w 6186130"/>
              <a:gd name="connsiteY228" fmla="*/ 652082 h 1493479"/>
              <a:gd name="connsiteX229" fmla="*/ 550137 w 6186130"/>
              <a:gd name="connsiteY229" fmla="*/ 719671 h 1493479"/>
              <a:gd name="connsiteX230" fmla="*/ 640074 w 6186130"/>
              <a:gd name="connsiteY230" fmla="*/ 697021 h 1493479"/>
              <a:gd name="connsiteX231" fmla="*/ 628562 w 6186130"/>
              <a:gd name="connsiteY231" fmla="*/ 730816 h 1493479"/>
              <a:gd name="connsiteX232" fmla="*/ 415232 w 6186130"/>
              <a:gd name="connsiteY232" fmla="*/ 865274 h 1493479"/>
              <a:gd name="connsiteX233" fmla="*/ 336447 w 6186130"/>
              <a:gd name="connsiteY233" fmla="*/ 1022741 h 1493479"/>
              <a:gd name="connsiteX234" fmla="*/ 460200 w 6186130"/>
              <a:gd name="connsiteY234" fmla="*/ 1134910 h 1493479"/>
              <a:gd name="connsiteX235" fmla="*/ 662379 w 6186130"/>
              <a:gd name="connsiteY235" fmla="*/ 955153 h 1493479"/>
              <a:gd name="connsiteX236" fmla="*/ 685043 w 6186130"/>
              <a:gd name="connsiteY236" fmla="*/ 764250 h 1493479"/>
              <a:gd name="connsiteX237" fmla="*/ 876069 w 6186130"/>
              <a:gd name="connsiteY237" fmla="*/ 640937 h 1493479"/>
              <a:gd name="connsiteX238" fmla="*/ 898373 w 6186130"/>
              <a:gd name="connsiteY238" fmla="*/ 674731 h 1493479"/>
              <a:gd name="connsiteX239" fmla="*/ 752316 w 6186130"/>
              <a:gd name="connsiteY239" fmla="*/ 910213 h 1493479"/>
              <a:gd name="connsiteX240" fmla="*/ 966006 w 6186130"/>
              <a:gd name="connsiteY240" fmla="*/ 1134910 h 1493479"/>
              <a:gd name="connsiteX241" fmla="*/ 1168184 w 6186130"/>
              <a:gd name="connsiteY241" fmla="*/ 944008 h 1493479"/>
              <a:gd name="connsiteX242" fmla="*/ 1033279 w 6186130"/>
              <a:gd name="connsiteY242" fmla="*/ 786540 h 1493479"/>
              <a:gd name="connsiteX243" fmla="*/ 898373 w 6186130"/>
              <a:gd name="connsiteY243" fmla="*/ 899068 h 1493479"/>
              <a:gd name="connsiteX244" fmla="*/ 977158 w 6186130"/>
              <a:gd name="connsiteY244" fmla="*/ 988947 h 1493479"/>
              <a:gd name="connsiteX245" fmla="*/ 1010974 w 6186130"/>
              <a:gd name="connsiteY245" fmla="*/ 966298 h 1493479"/>
              <a:gd name="connsiteX246" fmla="*/ 977158 w 6186130"/>
              <a:gd name="connsiteY246" fmla="*/ 887923 h 1493479"/>
              <a:gd name="connsiteX247" fmla="*/ 1022127 w 6186130"/>
              <a:gd name="connsiteY247" fmla="*/ 842984 h 1493479"/>
              <a:gd name="connsiteX248" fmla="*/ 1100911 w 6186130"/>
              <a:gd name="connsiteY248" fmla="*/ 944008 h 1493479"/>
              <a:gd name="connsiteX249" fmla="*/ 977158 w 6186130"/>
              <a:gd name="connsiteY249" fmla="*/ 1078826 h 1493479"/>
              <a:gd name="connsiteX250" fmla="*/ 831100 w 6186130"/>
              <a:gd name="connsiteY250" fmla="*/ 899068 h 1493479"/>
              <a:gd name="connsiteX251" fmla="*/ 966006 w 6186130"/>
              <a:gd name="connsiteY251" fmla="*/ 708526 h 1493479"/>
              <a:gd name="connsiteX252" fmla="*/ 1078247 w 6186130"/>
              <a:gd name="connsiteY252" fmla="*/ 674731 h 1493479"/>
              <a:gd name="connsiteX253" fmla="*/ 1022127 w 6186130"/>
              <a:gd name="connsiteY253" fmla="*/ 640937 h 1493479"/>
              <a:gd name="connsiteX254" fmla="*/ 966006 w 6186130"/>
              <a:gd name="connsiteY254" fmla="*/ 652082 h 1493479"/>
              <a:gd name="connsiteX255" fmla="*/ 932190 w 6186130"/>
              <a:gd name="connsiteY255" fmla="*/ 607143 h 1493479"/>
              <a:gd name="connsiteX256" fmla="*/ 1078247 w 6186130"/>
              <a:gd name="connsiteY256" fmla="*/ 416240 h 1493479"/>
              <a:gd name="connsiteX257" fmla="*/ 999822 w 6186130"/>
              <a:gd name="connsiteY257" fmla="*/ 349011 h 1493479"/>
              <a:gd name="connsiteX258" fmla="*/ 853405 w 6186130"/>
              <a:gd name="connsiteY258" fmla="*/ 551058 h 1493479"/>
              <a:gd name="connsiteX259" fmla="*/ 853405 w 6186130"/>
              <a:gd name="connsiteY259" fmla="*/ 595998 h 1493479"/>
              <a:gd name="connsiteX260" fmla="*/ 696195 w 6186130"/>
              <a:gd name="connsiteY260" fmla="*/ 708526 h 1493479"/>
              <a:gd name="connsiteX261" fmla="*/ 696195 w 6186130"/>
              <a:gd name="connsiteY261" fmla="*/ 640937 h 1493479"/>
              <a:gd name="connsiteX262" fmla="*/ 763468 w 6186130"/>
              <a:gd name="connsiteY262" fmla="*/ 539913 h 1493479"/>
              <a:gd name="connsiteX263" fmla="*/ 730011 w 6186130"/>
              <a:gd name="connsiteY263" fmla="*/ 517264 h 1493479"/>
              <a:gd name="connsiteX264" fmla="*/ 651226 w 6186130"/>
              <a:gd name="connsiteY264" fmla="*/ 618647 h 1493479"/>
              <a:gd name="connsiteX265" fmla="*/ 561289 w 6186130"/>
              <a:gd name="connsiteY265" fmla="*/ 674731 h 1493479"/>
              <a:gd name="connsiteX266" fmla="*/ 527473 w 6186130"/>
              <a:gd name="connsiteY266" fmla="*/ 640937 h 1493479"/>
              <a:gd name="connsiteX267" fmla="*/ 707347 w 6186130"/>
              <a:gd name="connsiteY267" fmla="*/ 405095 h 1493479"/>
              <a:gd name="connsiteX268" fmla="*/ 640074 w 6186130"/>
              <a:gd name="connsiteY268" fmla="*/ 349011 h 1493479"/>
              <a:gd name="connsiteX269" fmla="*/ 5938413 w 6186130"/>
              <a:gd name="connsiteY269" fmla="*/ 214313 h 1493479"/>
              <a:gd name="connsiteX270" fmla="*/ 5960709 w 6186130"/>
              <a:gd name="connsiteY270" fmla="*/ 247612 h 1493479"/>
              <a:gd name="connsiteX271" fmla="*/ 5960709 w 6186130"/>
              <a:gd name="connsiteY271" fmla="*/ 359685 h 1493479"/>
              <a:gd name="connsiteX272" fmla="*/ 5938413 w 6186130"/>
              <a:gd name="connsiteY272" fmla="*/ 393343 h 1493479"/>
              <a:gd name="connsiteX273" fmla="*/ 5905500 w 6186130"/>
              <a:gd name="connsiteY273" fmla="*/ 359685 h 1493479"/>
              <a:gd name="connsiteX274" fmla="*/ 5905500 w 6186130"/>
              <a:gd name="connsiteY274" fmla="*/ 247612 h 1493479"/>
              <a:gd name="connsiteX275" fmla="*/ 5938413 w 6186130"/>
              <a:gd name="connsiteY275" fmla="*/ 214313 h 1493479"/>
              <a:gd name="connsiteX276" fmla="*/ 752316 w 6186130"/>
              <a:gd name="connsiteY276" fmla="*/ 79375 h 1493479"/>
              <a:gd name="connsiteX277" fmla="*/ 966006 w 6186130"/>
              <a:gd name="connsiteY277" fmla="*/ 112810 h 1493479"/>
              <a:gd name="connsiteX278" fmla="*/ 966006 w 6186130"/>
              <a:gd name="connsiteY278" fmla="*/ 124314 h 1493479"/>
              <a:gd name="connsiteX279" fmla="*/ 954854 w 6186130"/>
              <a:gd name="connsiteY279" fmla="*/ 124314 h 1493479"/>
              <a:gd name="connsiteX280" fmla="*/ 797284 w 6186130"/>
              <a:gd name="connsiteY280" fmla="*/ 90520 h 1493479"/>
              <a:gd name="connsiteX281" fmla="*/ 651226 w 6186130"/>
              <a:gd name="connsiteY281" fmla="*/ 180398 h 1493479"/>
              <a:gd name="connsiteX282" fmla="*/ 707347 w 6186130"/>
              <a:gd name="connsiteY282" fmla="*/ 225338 h 1493479"/>
              <a:gd name="connsiteX283" fmla="*/ 887221 w 6186130"/>
              <a:gd name="connsiteY283" fmla="*/ 157749 h 1493479"/>
              <a:gd name="connsiteX284" fmla="*/ 1033279 w 6186130"/>
              <a:gd name="connsiteY284" fmla="*/ 191543 h 1493479"/>
              <a:gd name="connsiteX285" fmla="*/ 1415691 w 6186130"/>
              <a:gd name="connsiteY285" fmla="*/ 753105 h 1493479"/>
              <a:gd name="connsiteX286" fmla="*/ 1381875 w 6186130"/>
              <a:gd name="connsiteY286" fmla="*/ 966298 h 1493479"/>
              <a:gd name="connsiteX287" fmla="*/ 1381875 w 6186130"/>
              <a:gd name="connsiteY287" fmla="*/ 955153 h 1493479"/>
              <a:gd name="connsiteX288" fmla="*/ 1404539 w 6186130"/>
              <a:gd name="connsiteY288" fmla="*/ 798045 h 1493479"/>
              <a:gd name="connsiteX289" fmla="*/ 1314602 w 6186130"/>
              <a:gd name="connsiteY289" fmla="*/ 652082 h 1493479"/>
              <a:gd name="connsiteX290" fmla="*/ 1269633 w 6186130"/>
              <a:gd name="connsiteY290" fmla="*/ 708526 h 1493479"/>
              <a:gd name="connsiteX291" fmla="*/ 1336906 w 6186130"/>
              <a:gd name="connsiteY291" fmla="*/ 887923 h 1493479"/>
              <a:gd name="connsiteX292" fmla="*/ 1314602 w 6186130"/>
              <a:gd name="connsiteY292" fmla="*/ 1033886 h 1493479"/>
              <a:gd name="connsiteX293" fmla="*/ 752316 w 6186130"/>
              <a:gd name="connsiteY293" fmla="*/ 1415691 h 1493479"/>
              <a:gd name="connsiteX294" fmla="*/ 538625 w 6186130"/>
              <a:gd name="connsiteY294" fmla="*/ 1382256 h 1493479"/>
              <a:gd name="connsiteX295" fmla="*/ 538625 w 6186130"/>
              <a:gd name="connsiteY295" fmla="*/ 1370751 h 1493479"/>
              <a:gd name="connsiteX296" fmla="*/ 696195 w 6186130"/>
              <a:gd name="connsiteY296" fmla="*/ 1404546 h 1493479"/>
              <a:gd name="connsiteX297" fmla="*/ 842253 w 6186130"/>
              <a:gd name="connsiteY297" fmla="*/ 1314667 h 1493479"/>
              <a:gd name="connsiteX298" fmla="*/ 797284 w 6186130"/>
              <a:gd name="connsiteY298" fmla="*/ 1269728 h 1493479"/>
              <a:gd name="connsiteX299" fmla="*/ 617410 w 6186130"/>
              <a:gd name="connsiteY299" fmla="*/ 1337317 h 1493479"/>
              <a:gd name="connsiteX300" fmla="*/ 460200 w 6186130"/>
              <a:gd name="connsiteY300" fmla="*/ 1314667 h 1493479"/>
              <a:gd name="connsiteX301" fmla="*/ 77788 w 6186130"/>
              <a:gd name="connsiteY301" fmla="*/ 753105 h 1493479"/>
              <a:gd name="connsiteX302" fmla="*/ 111604 w 6186130"/>
              <a:gd name="connsiteY302" fmla="*/ 539913 h 1493479"/>
              <a:gd name="connsiteX303" fmla="*/ 122756 w 6186130"/>
              <a:gd name="connsiteY303" fmla="*/ 539913 h 1493479"/>
              <a:gd name="connsiteX304" fmla="*/ 100452 w 6186130"/>
              <a:gd name="connsiteY304" fmla="*/ 697021 h 1493479"/>
              <a:gd name="connsiteX305" fmla="*/ 178877 w 6186130"/>
              <a:gd name="connsiteY305" fmla="*/ 842984 h 1493479"/>
              <a:gd name="connsiteX306" fmla="*/ 235358 w 6186130"/>
              <a:gd name="connsiteY306" fmla="*/ 798045 h 1493479"/>
              <a:gd name="connsiteX307" fmla="*/ 167725 w 6186130"/>
              <a:gd name="connsiteY307" fmla="*/ 607143 h 1493479"/>
              <a:gd name="connsiteX308" fmla="*/ 190389 w 6186130"/>
              <a:gd name="connsiteY308" fmla="*/ 461180 h 1493479"/>
              <a:gd name="connsiteX309" fmla="*/ 752316 w 6186130"/>
              <a:gd name="connsiteY309" fmla="*/ 79375 h 1493479"/>
              <a:gd name="connsiteX310" fmla="*/ 753107 w 6186130"/>
              <a:gd name="connsiteY310" fmla="*/ 33787 h 1493479"/>
              <a:gd name="connsiteX311" fmla="*/ 33807 w 6186130"/>
              <a:gd name="connsiteY311" fmla="*/ 752311 h 1493479"/>
              <a:gd name="connsiteX312" fmla="*/ 753107 w 6186130"/>
              <a:gd name="connsiteY312" fmla="*/ 1459691 h 1493479"/>
              <a:gd name="connsiteX313" fmla="*/ 1461258 w 6186130"/>
              <a:gd name="connsiteY313" fmla="*/ 752311 h 1493479"/>
              <a:gd name="connsiteX314" fmla="*/ 753107 w 6186130"/>
              <a:gd name="connsiteY314" fmla="*/ 33787 h 1493479"/>
              <a:gd name="connsiteX315" fmla="*/ 753107 w 6186130"/>
              <a:gd name="connsiteY315" fmla="*/ 0 h 1493479"/>
              <a:gd name="connsiteX316" fmla="*/ 1495065 w 6186130"/>
              <a:gd name="connsiteY316" fmla="*/ 752311 h 1493479"/>
              <a:gd name="connsiteX317" fmla="*/ 753107 w 6186130"/>
              <a:gd name="connsiteY317" fmla="*/ 1493479 h 1493479"/>
              <a:gd name="connsiteX318" fmla="*/ 0 w 6186130"/>
              <a:gd name="connsiteY318" fmla="*/ 752311 h 1493479"/>
              <a:gd name="connsiteX319" fmla="*/ 753107 w 6186130"/>
              <a:gd name="connsiteY319" fmla="*/ 0 h 149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6186130" h="1493479">
                <a:moveTo>
                  <a:pt x="617180" y="798513"/>
                </a:moveTo>
                <a:cubicBezTo>
                  <a:pt x="606097" y="921063"/>
                  <a:pt x="561407" y="1066480"/>
                  <a:pt x="460944" y="1077556"/>
                </a:cubicBezTo>
                <a:cubicBezTo>
                  <a:pt x="427337" y="1077556"/>
                  <a:pt x="404813" y="1055047"/>
                  <a:pt x="404813" y="1021819"/>
                </a:cubicBezTo>
                <a:cubicBezTo>
                  <a:pt x="404813" y="932497"/>
                  <a:pt x="527800" y="843174"/>
                  <a:pt x="617180" y="798513"/>
                </a:cubicBezTo>
                <a:close/>
                <a:moveTo>
                  <a:pt x="5241925" y="675084"/>
                </a:moveTo>
                <a:cubicBezTo>
                  <a:pt x="5174467" y="675084"/>
                  <a:pt x="5141097" y="719930"/>
                  <a:pt x="5141097" y="786660"/>
                </a:cubicBezTo>
                <a:lnTo>
                  <a:pt x="5342753" y="786660"/>
                </a:lnTo>
                <a:cubicBezTo>
                  <a:pt x="5331630" y="731052"/>
                  <a:pt x="5297901" y="675084"/>
                  <a:pt x="5241925" y="675084"/>
                </a:cubicBezTo>
                <a:close/>
                <a:moveTo>
                  <a:pt x="3530600" y="675084"/>
                </a:moveTo>
                <a:cubicBezTo>
                  <a:pt x="3474625" y="675084"/>
                  <a:pt x="3440896" y="719930"/>
                  <a:pt x="3440896" y="786660"/>
                </a:cubicBezTo>
                <a:lnTo>
                  <a:pt x="3631428" y="786660"/>
                </a:lnTo>
                <a:cubicBezTo>
                  <a:pt x="3631428" y="731052"/>
                  <a:pt x="3597699" y="675084"/>
                  <a:pt x="3530600" y="675084"/>
                </a:cubicBezTo>
                <a:close/>
                <a:moveTo>
                  <a:pt x="4466008" y="641351"/>
                </a:moveTo>
                <a:cubicBezTo>
                  <a:pt x="4499382" y="641351"/>
                  <a:pt x="4499382" y="641351"/>
                  <a:pt x="4499382" y="641351"/>
                </a:cubicBezTo>
                <a:cubicBezTo>
                  <a:pt x="4510866" y="641351"/>
                  <a:pt x="4510866" y="641351"/>
                  <a:pt x="4510866" y="652473"/>
                </a:cubicBezTo>
                <a:cubicBezTo>
                  <a:pt x="4510866" y="865227"/>
                  <a:pt x="4510866" y="865227"/>
                  <a:pt x="4510866" y="865227"/>
                </a:cubicBezTo>
                <a:cubicBezTo>
                  <a:pt x="4510866" y="898952"/>
                  <a:pt x="4521991" y="954921"/>
                  <a:pt x="4589098" y="954921"/>
                </a:cubicBezTo>
                <a:cubicBezTo>
                  <a:pt x="4611706" y="954921"/>
                  <a:pt x="4656563" y="943799"/>
                  <a:pt x="4678813" y="910074"/>
                </a:cubicBezTo>
                <a:cubicBezTo>
                  <a:pt x="4678813" y="652473"/>
                  <a:pt x="4678813" y="652473"/>
                  <a:pt x="4678813" y="652473"/>
                </a:cubicBezTo>
                <a:cubicBezTo>
                  <a:pt x="4678813" y="641351"/>
                  <a:pt x="4678813" y="641351"/>
                  <a:pt x="4690296" y="641351"/>
                </a:cubicBezTo>
                <a:cubicBezTo>
                  <a:pt x="4723670" y="641351"/>
                  <a:pt x="4723670" y="641351"/>
                  <a:pt x="4723670" y="641351"/>
                </a:cubicBezTo>
                <a:cubicBezTo>
                  <a:pt x="4735154" y="641351"/>
                  <a:pt x="4735154" y="641351"/>
                  <a:pt x="4735154" y="652473"/>
                </a:cubicBezTo>
                <a:cubicBezTo>
                  <a:pt x="4735154" y="977523"/>
                  <a:pt x="4735154" y="977523"/>
                  <a:pt x="4735154" y="977523"/>
                </a:cubicBezTo>
                <a:cubicBezTo>
                  <a:pt x="4735154" y="988645"/>
                  <a:pt x="4735154" y="999767"/>
                  <a:pt x="4723670" y="999767"/>
                </a:cubicBezTo>
                <a:cubicBezTo>
                  <a:pt x="4701421" y="999767"/>
                  <a:pt x="4701421" y="999767"/>
                  <a:pt x="4701421" y="999767"/>
                </a:cubicBezTo>
                <a:cubicBezTo>
                  <a:pt x="4690296" y="999767"/>
                  <a:pt x="4678813" y="988645"/>
                  <a:pt x="4678813" y="977523"/>
                </a:cubicBezTo>
                <a:cubicBezTo>
                  <a:pt x="4678813" y="954921"/>
                  <a:pt x="4678813" y="954921"/>
                  <a:pt x="4678813" y="954921"/>
                </a:cubicBezTo>
                <a:cubicBezTo>
                  <a:pt x="4667688" y="977523"/>
                  <a:pt x="4633955" y="999767"/>
                  <a:pt x="4577973" y="999767"/>
                </a:cubicBezTo>
                <a:cubicBezTo>
                  <a:pt x="4488258" y="999767"/>
                  <a:pt x="4454525" y="943799"/>
                  <a:pt x="4454525" y="865227"/>
                </a:cubicBezTo>
                <a:cubicBezTo>
                  <a:pt x="4454525" y="652473"/>
                  <a:pt x="4454525" y="652473"/>
                  <a:pt x="4454525" y="652473"/>
                </a:cubicBezTo>
                <a:cubicBezTo>
                  <a:pt x="4454525" y="641351"/>
                  <a:pt x="4454525" y="641351"/>
                  <a:pt x="4466008" y="641351"/>
                </a:cubicBezTo>
                <a:close/>
                <a:moveTo>
                  <a:pt x="5588935" y="630238"/>
                </a:moveTo>
                <a:cubicBezTo>
                  <a:pt x="5633590" y="630238"/>
                  <a:pt x="5666813" y="641360"/>
                  <a:pt x="5700394" y="663962"/>
                </a:cubicBezTo>
                <a:lnTo>
                  <a:pt x="5700394" y="675084"/>
                </a:lnTo>
                <a:cubicBezTo>
                  <a:pt x="5689320" y="697328"/>
                  <a:pt x="5689320" y="697328"/>
                  <a:pt x="5689320" y="697328"/>
                </a:cubicBezTo>
                <a:cubicBezTo>
                  <a:pt x="5678245" y="708808"/>
                  <a:pt x="5678245" y="708808"/>
                  <a:pt x="5666813" y="697328"/>
                </a:cubicBezTo>
                <a:cubicBezTo>
                  <a:pt x="5644664" y="686206"/>
                  <a:pt x="5622158" y="675084"/>
                  <a:pt x="5588935" y="675084"/>
                </a:cubicBezTo>
                <a:cubicBezTo>
                  <a:pt x="5532848" y="675084"/>
                  <a:pt x="5510699" y="697328"/>
                  <a:pt x="5510699" y="731052"/>
                </a:cubicBezTo>
                <a:cubicBezTo>
                  <a:pt x="5510699" y="775539"/>
                  <a:pt x="5544280" y="775539"/>
                  <a:pt x="5588935" y="786660"/>
                </a:cubicBezTo>
                <a:cubicBezTo>
                  <a:pt x="5644664" y="798141"/>
                  <a:pt x="5711469" y="820384"/>
                  <a:pt x="5711469" y="898954"/>
                </a:cubicBezTo>
                <a:cubicBezTo>
                  <a:pt x="5711469" y="966043"/>
                  <a:pt x="5655739" y="999767"/>
                  <a:pt x="5577503" y="999767"/>
                </a:cubicBezTo>
                <a:cubicBezTo>
                  <a:pt x="5521774" y="999767"/>
                  <a:pt x="5477118" y="988646"/>
                  <a:pt x="5454969" y="966043"/>
                </a:cubicBezTo>
                <a:cubicBezTo>
                  <a:pt x="5443538" y="954922"/>
                  <a:pt x="5443538" y="954922"/>
                  <a:pt x="5443538" y="943800"/>
                </a:cubicBezTo>
                <a:cubicBezTo>
                  <a:pt x="5466044" y="921198"/>
                  <a:pt x="5466044" y="921198"/>
                  <a:pt x="5466044" y="921198"/>
                </a:cubicBezTo>
                <a:lnTo>
                  <a:pt x="5477118" y="921198"/>
                </a:lnTo>
                <a:cubicBezTo>
                  <a:pt x="5510699" y="943800"/>
                  <a:pt x="5532848" y="954922"/>
                  <a:pt x="5577503" y="954922"/>
                </a:cubicBezTo>
                <a:cubicBezTo>
                  <a:pt x="5622158" y="954922"/>
                  <a:pt x="5655739" y="932678"/>
                  <a:pt x="5655739" y="898954"/>
                </a:cubicBezTo>
                <a:cubicBezTo>
                  <a:pt x="5655739" y="865230"/>
                  <a:pt x="5611084" y="854108"/>
                  <a:pt x="5566429" y="842987"/>
                </a:cubicBezTo>
                <a:cubicBezTo>
                  <a:pt x="5521774" y="831506"/>
                  <a:pt x="5454969" y="809263"/>
                  <a:pt x="5454969" y="731052"/>
                </a:cubicBezTo>
                <a:cubicBezTo>
                  <a:pt x="5454969" y="675084"/>
                  <a:pt x="5510699" y="630238"/>
                  <a:pt x="5588935" y="630238"/>
                </a:cubicBezTo>
                <a:close/>
                <a:moveTo>
                  <a:pt x="5241925" y="630238"/>
                </a:moveTo>
                <a:cubicBezTo>
                  <a:pt x="5353877" y="630238"/>
                  <a:pt x="5398729" y="731052"/>
                  <a:pt x="5398729" y="809263"/>
                </a:cubicBezTo>
                <a:cubicBezTo>
                  <a:pt x="5398729" y="809263"/>
                  <a:pt x="5398729" y="809263"/>
                  <a:pt x="5398729" y="820384"/>
                </a:cubicBezTo>
                <a:cubicBezTo>
                  <a:pt x="5398729" y="831506"/>
                  <a:pt x="5387606" y="831506"/>
                  <a:pt x="5387606" y="831506"/>
                </a:cubicBezTo>
                <a:cubicBezTo>
                  <a:pt x="5387606" y="831506"/>
                  <a:pt x="5387606" y="831506"/>
                  <a:pt x="5141097" y="831506"/>
                </a:cubicBezTo>
                <a:cubicBezTo>
                  <a:pt x="5141097" y="898954"/>
                  <a:pt x="5174467" y="954922"/>
                  <a:pt x="5253049" y="954922"/>
                </a:cubicBezTo>
                <a:cubicBezTo>
                  <a:pt x="5286778" y="954922"/>
                  <a:pt x="5309024" y="943800"/>
                  <a:pt x="5342753" y="932678"/>
                </a:cubicBezTo>
                <a:cubicBezTo>
                  <a:pt x="5342753" y="921198"/>
                  <a:pt x="5353877" y="921198"/>
                  <a:pt x="5353877" y="932678"/>
                </a:cubicBezTo>
                <a:cubicBezTo>
                  <a:pt x="5353877" y="932678"/>
                  <a:pt x="5353877" y="932678"/>
                  <a:pt x="5365359" y="943800"/>
                </a:cubicBezTo>
                <a:cubicBezTo>
                  <a:pt x="5376482" y="954922"/>
                  <a:pt x="5376482" y="966043"/>
                  <a:pt x="5365359" y="966043"/>
                </a:cubicBezTo>
                <a:cubicBezTo>
                  <a:pt x="5331630" y="988646"/>
                  <a:pt x="5297901" y="999767"/>
                  <a:pt x="5253049" y="999767"/>
                </a:cubicBezTo>
                <a:cubicBezTo>
                  <a:pt x="5129615" y="999767"/>
                  <a:pt x="5084763" y="910076"/>
                  <a:pt x="5084763" y="820384"/>
                </a:cubicBezTo>
                <a:cubicBezTo>
                  <a:pt x="5084763" y="719930"/>
                  <a:pt x="5129615" y="630238"/>
                  <a:pt x="5241925" y="630238"/>
                </a:cubicBezTo>
                <a:close/>
                <a:moveTo>
                  <a:pt x="5004797" y="630238"/>
                </a:moveTo>
                <a:cubicBezTo>
                  <a:pt x="5015878" y="630238"/>
                  <a:pt x="5026960" y="630238"/>
                  <a:pt x="5038041" y="630238"/>
                </a:cubicBezTo>
                <a:cubicBezTo>
                  <a:pt x="5049480" y="630238"/>
                  <a:pt x="5049480" y="641360"/>
                  <a:pt x="5049480" y="652482"/>
                </a:cubicBezTo>
                <a:cubicBezTo>
                  <a:pt x="5038041" y="675084"/>
                  <a:pt x="5038041" y="675084"/>
                  <a:pt x="5038041" y="675084"/>
                </a:cubicBezTo>
                <a:cubicBezTo>
                  <a:pt x="5038041" y="686206"/>
                  <a:pt x="5038041" y="686206"/>
                  <a:pt x="5026960" y="686206"/>
                </a:cubicBezTo>
                <a:cubicBezTo>
                  <a:pt x="5015878" y="686206"/>
                  <a:pt x="5004797" y="686206"/>
                  <a:pt x="4993358" y="686206"/>
                </a:cubicBezTo>
                <a:cubicBezTo>
                  <a:pt x="4971194" y="686206"/>
                  <a:pt x="4937592" y="697328"/>
                  <a:pt x="4915429" y="731052"/>
                </a:cubicBezTo>
                <a:cubicBezTo>
                  <a:pt x="4915429" y="977524"/>
                  <a:pt x="4915429" y="977524"/>
                  <a:pt x="4915429" y="977524"/>
                </a:cubicBezTo>
                <a:cubicBezTo>
                  <a:pt x="4915429" y="988646"/>
                  <a:pt x="4903990" y="999767"/>
                  <a:pt x="4892908" y="999767"/>
                </a:cubicBezTo>
                <a:lnTo>
                  <a:pt x="4870745" y="999767"/>
                </a:lnTo>
                <a:cubicBezTo>
                  <a:pt x="4859306" y="999767"/>
                  <a:pt x="4848225" y="988646"/>
                  <a:pt x="4848225" y="977524"/>
                </a:cubicBezTo>
                <a:cubicBezTo>
                  <a:pt x="4848225" y="652482"/>
                  <a:pt x="4848225" y="652482"/>
                  <a:pt x="4848225" y="652482"/>
                </a:cubicBezTo>
                <a:cubicBezTo>
                  <a:pt x="4848225" y="641360"/>
                  <a:pt x="4859306" y="641360"/>
                  <a:pt x="4870745" y="641360"/>
                </a:cubicBezTo>
                <a:cubicBezTo>
                  <a:pt x="4892908" y="641360"/>
                  <a:pt x="4892908" y="641360"/>
                  <a:pt x="4892908" y="641360"/>
                </a:cubicBezTo>
                <a:cubicBezTo>
                  <a:pt x="4903990" y="641360"/>
                  <a:pt x="4903990" y="641360"/>
                  <a:pt x="4903990" y="652482"/>
                </a:cubicBezTo>
                <a:cubicBezTo>
                  <a:pt x="4903990" y="686206"/>
                  <a:pt x="4903990" y="686206"/>
                  <a:pt x="4903990" y="686206"/>
                </a:cubicBezTo>
                <a:cubicBezTo>
                  <a:pt x="4926511" y="652482"/>
                  <a:pt x="4960113" y="630238"/>
                  <a:pt x="5004797" y="630238"/>
                </a:cubicBezTo>
                <a:close/>
                <a:moveTo>
                  <a:pt x="3946548" y="630238"/>
                </a:moveTo>
                <a:cubicBezTo>
                  <a:pt x="4036259" y="630238"/>
                  <a:pt x="4069991" y="697328"/>
                  <a:pt x="4069991" y="764417"/>
                </a:cubicBezTo>
                <a:cubicBezTo>
                  <a:pt x="4069991" y="977524"/>
                  <a:pt x="4069991" y="977524"/>
                  <a:pt x="4069991" y="977524"/>
                </a:cubicBezTo>
                <a:cubicBezTo>
                  <a:pt x="4069991" y="988646"/>
                  <a:pt x="4069991" y="999767"/>
                  <a:pt x="4058867" y="999767"/>
                </a:cubicBezTo>
                <a:cubicBezTo>
                  <a:pt x="4025135" y="999767"/>
                  <a:pt x="4025135" y="999767"/>
                  <a:pt x="4025135" y="999767"/>
                </a:cubicBezTo>
                <a:cubicBezTo>
                  <a:pt x="4014011" y="999767"/>
                  <a:pt x="4014011" y="988646"/>
                  <a:pt x="4014011" y="977524"/>
                </a:cubicBezTo>
                <a:cubicBezTo>
                  <a:pt x="4014011" y="775539"/>
                  <a:pt x="4014011" y="775539"/>
                  <a:pt x="4014011" y="775539"/>
                </a:cubicBezTo>
                <a:cubicBezTo>
                  <a:pt x="4014011" y="731052"/>
                  <a:pt x="4002528" y="675084"/>
                  <a:pt x="3935424" y="675084"/>
                </a:cubicBezTo>
                <a:cubicBezTo>
                  <a:pt x="3901693" y="675084"/>
                  <a:pt x="3867961" y="686206"/>
                  <a:pt x="3845713" y="731052"/>
                </a:cubicBezTo>
                <a:cubicBezTo>
                  <a:pt x="3845713" y="977524"/>
                  <a:pt x="3845713" y="977524"/>
                  <a:pt x="3845713" y="977524"/>
                </a:cubicBezTo>
                <a:cubicBezTo>
                  <a:pt x="3845713" y="988646"/>
                  <a:pt x="3834588" y="999767"/>
                  <a:pt x="3823105" y="999767"/>
                </a:cubicBezTo>
                <a:lnTo>
                  <a:pt x="3800857" y="999767"/>
                </a:lnTo>
                <a:cubicBezTo>
                  <a:pt x="3789733" y="999767"/>
                  <a:pt x="3778250" y="988646"/>
                  <a:pt x="3778250" y="977524"/>
                </a:cubicBezTo>
                <a:cubicBezTo>
                  <a:pt x="3778250" y="652482"/>
                  <a:pt x="3778250" y="652482"/>
                  <a:pt x="3778250" y="652482"/>
                </a:cubicBezTo>
                <a:cubicBezTo>
                  <a:pt x="3778250" y="641360"/>
                  <a:pt x="3789733" y="641360"/>
                  <a:pt x="3800857" y="641360"/>
                </a:cubicBezTo>
                <a:cubicBezTo>
                  <a:pt x="3823105" y="641360"/>
                  <a:pt x="3823105" y="641360"/>
                  <a:pt x="3823105" y="641360"/>
                </a:cubicBezTo>
                <a:cubicBezTo>
                  <a:pt x="3834588" y="641360"/>
                  <a:pt x="3834588" y="641360"/>
                  <a:pt x="3834588" y="652482"/>
                </a:cubicBezTo>
                <a:cubicBezTo>
                  <a:pt x="3834588" y="675084"/>
                  <a:pt x="3834588" y="675084"/>
                  <a:pt x="3834588" y="675084"/>
                </a:cubicBezTo>
                <a:cubicBezTo>
                  <a:pt x="3856837" y="652482"/>
                  <a:pt x="3890568" y="630238"/>
                  <a:pt x="3946548" y="630238"/>
                </a:cubicBezTo>
                <a:close/>
                <a:moveTo>
                  <a:pt x="3541724" y="630238"/>
                </a:moveTo>
                <a:cubicBezTo>
                  <a:pt x="3654034" y="630238"/>
                  <a:pt x="3687404" y="731052"/>
                  <a:pt x="3687404" y="809263"/>
                </a:cubicBezTo>
                <a:cubicBezTo>
                  <a:pt x="3687404" y="809263"/>
                  <a:pt x="3687404" y="809263"/>
                  <a:pt x="3687404" y="820384"/>
                </a:cubicBezTo>
                <a:cubicBezTo>
                  <a:pt x="3687404" y="831506"/>
                  <a:pt x="3687404" y="831506"/>
                  <a:pt x="3676281" y="831506"/>
                </a:cubicBezTo>
                <a:cubicBezTo>
                  <a:pt x="3676281" y="831506"/>
                  <a:pt x="3676281" y="831506"/>
                  <a:pt x="3440896" y="831506"/>
                </a:cubicBezTo>
                <a:cubicBezTo>
                  <a:pt x="3440896" y="898954"/>
                  <a:pt x="3474625" y="954922"/>
                  <a:pt x="3552847" y="954922"/>
                </a:cubicBezTo>
                <a:cubicBezTo>
                  <a:pt x="3575453" y="954922"/>
                  <a:pt x="3609182" y="943800"/>
                  <a:pt x="3631428" y="932678"/>
                </a:cubicBezTo>
                <a:cubicBezTo>
                  <a:pt x="3642552" y="921198"/>
                  <a:pt x="3642552" y="921198"/>
                  <a:pt x="3654034" y="932678"/>
                </a:cubicBezTo>
                <a:cubicBezTo>
                  <a:pt x="3654034" y="932678"/>
                  <a:pt x="3654034" y="932678"/>
                  <a:pt x="3665157" y="943800"/>
                </a:cubicBezTo>
                <a:cubicBezTo>
                  <a:pt x="3665157" y="954922"/>
                  <a:pt x="3665157" y="966043"/>
                  <a:pt x="3665157" y="966043"/>
                </a:cubicBezTo>
                <a:cubicBezTo>
                  <a:pt x="3631428" y="988646"/>
                  <a:pt x="3586576" y="999767"/>
                  <a:pt x="3552847" y="999767"/>
                </a:cubicBezTo>
                <a:cubicBezTo>
                  <a:pt x="3429772" y="999767"/>
                  <a:pt x="3373438" y="910076"/>
                  <a:pt x="3373438" y="820384"/>
                </a:cubicBezTo>
                <a:cubicBezTo>
                  <a:pt x="3373438" y="719930"/>
                  <a:pt x="3429772" y="630238"/>
                  <a:pt x="3541724" y="630238"/>
                </a:cubicBezTo>
                <a:close/>
                <a:moveTo>
                  <a:pt x="5938413" y="550863"/>
                </a:moveTo>
                <a:cubicBezTo>
                  <a:pt x="5949738" y="550863"/>
                  <a:pt x="5960709" y="561963"/>
                  <a:pt x="5960709" y="573421"/>
                </a:cubicBezTo>
                <a:cubicBezTo>
                  <a:pt x="5960709" y="696236"/>
                  <a:pt x="5960709" y="696236"/>
                  <a:pt x="5960709" y="696236"/>
                </a:cubicBezTo>
                <a:cubicBezTo>
                  <a:pt x="5960709" y="707693"/>
                  <a:pt x="5949738" y="729893"/>
                  <a:pt x="5938413" y="729893"/>
                </a:cubicBezTo>
                <a:cubicBezTo>
                  <a:pt x="5916471" y="729893"/>
                  <a:pt x="5905500" y="707693"/>
                  <a:pt x="5905500" y="696236"/>
                </a:cubicBezTo>
                <a:cubicBezTo>
                  <a:pt x="5905500" y="573421"/>
                  <a:pt x="5905500" y="573421"/>
                  <a:pt x="5905500" y="573421"/>
                </a:cubicBezTo>
                <a:cubicBezTo>
                  <a:pt x="5905500" y="561963"/>
                  <a:pt x="5916471" y="550863"/>
                  <a:pt x="5938413" y="550863"/>
                </a:cubicBezTo>
                <a:close/>
                <a:moveTo>
                  <a:pt x="4216810" y="539751"/>
                </a:moveTo>
                <a:cubicBezTo>
                  <a:pt x="4250375" y="539751"/>
                  <a:pt x="4250375" y="539751"/>
                  <a:pt x="4250375" y="539751"/>
                </a:cubicBezTo>
                <a:cubicBezTo>
                  <a:pt x="4250375" y="539751"/>
                  <a:pt x="4261444" y="539751"/>
                  <a:pt x="4261444" y="550854"/>
                </a:cubicBezTo>
                <a:cubicBezTo>
                  <a:pt x="4261444" y="640391"/>
                  <a:pt x="4261444" y="640391"/>
                  <a:pt x="4261444" y="640391"/>
                </a:cubicBezTo>
                <a:cubicBezTo>
                  <a:pt x="4361780" y="640391"/>
                  <a:pt x="4361780" y="640391"/>
                  <a:pt x="4361780" y="640391"/>
                </a:cubicBezTo>
                <a:cubicBezTo>
                  <a:pt x="4373206" y="640391"/>
                  <a:pt x="4373206" y="640391"/>
                  <a:pt x="4373206" y="651494"/>
                </a:cubicBezTo>
                <a:cubicBezTo>
                  <a:pt x="4373206" y="662954"/>
                  <a:pt x="4373206" y="662954"/>
                  <a:pt x="4373206" y="662954"/>
                </a:cubicBezTo>
                <a:cubicBezTo>
                  <a:pt x="4373206" y="674057"/>
                  <a:pt x="4373206" y="685159"/>
                  <a:pt x="4361780" y="685159"/>
                </a:cubicBezTo>
                <a:cubicBezTo>
                  <a:pt x="4261444" y="685159"/>
                  <a:pt x="4261444" y="685159"/>
                  <a:pt x="4261444" y="685159"/>
                </a:cubicBezTo>
                <a:cubicBezTo>
                  <a:pt x="4261444" y="886439"/>
                  <a:pt x="4261444" y="886439"/>
                  <a:pt x="4261444" y="886439"/>
                </a:cubicBezTo>
                <a:cubicBezTo>
                  <a:pt x="4261444" y="931207"/>
                  <a:pt x="4272513" y="953413"/>
                  <a:pt x="4306077" y="953413"/>
                </a:cubicBezTo>
                <a:cubicBezTo>
                  <a:pt x="4317146" y="953413"/>
                  <a:pt x="4339641" y="953413"/>
                  <a:pt x="4350710" y="942310"/>
                </a:cubicBezTo>
                <a:cubicBezTo>
                  <a:pt x="4361780" y="931207"/>
                  <a:pt x="4361780" y="942310"/>
                  <a:pt x="4361780" y="942310"/>
                </a:cubicBezTo>
                <a:cubicBezTo>
                  <a:pt x="4373206" y="964515"/>
                  <a:pt x="4373206" y="964515"/>
                  <a:pt x="4373206" y="964515"/>
                </a:cubicBezTo>
                <a:cubicBezTo>
                  <a:pt x="4373206" y="975976"/>
                  <a:pt x="4373206" y="975976"/>
                  <a:pt x="4361780" y="987078"/>
                </a:cubicBezTo>
                <a:cubicBezTo>
                  <a:pt x="4350710" y="998181"/>
                  <a:pt x="4328572" y="998181"/>
                  <a:pt x="4295008" y="998181"/>
                </a:cubicBezTo>
                <a:cubicBezTo>
                  <a:pt x="4239306" y="998181"/>
                  <a:pt x="4205741" y="975976"/>
                  <a:pt x="4205741" y="897541"/>
                </a:cubicBezTo>
                <a:cubicBezTo>
                  <a:pt x="4205741" y="685159"/>
                  <a:pt x="4205741" y="685159"/>
                  <a:pt x="4205741" y="685159"/>
                </a:cubicBezTo>
                <a:lnTo>
                  <a:pt x="4150039" y="685159"/>
                </a:lnTo>
                <a:cubicBezTo>
                  <a:pt x="4138613" y="685159"/>
                  <a:pt x="4138613" y="674057"/>
                  <a:pt x="4138613" y="662954"/>
                </a:cubicBezTo>
                <a:cubicBezTo>
                  <a:pt x="4138613" y="651494"/>
                  <a:pt x="4138613" y="651494"/>
                  <a:pt x="4138613" y="651494"/>
                </a:cubicBezTo>
                <a:cubicBezTo>
                  <a:pt x="4138613" y="640391"/>
                  <a:pt x="4138613" y="640391"/>
                  <a:pt x="4150039" y="640391"/>
                </a:cubicBezTo>
                <a:cubicBezTo>
                  <a:pt x="4205741" y="640391"/>
                  <a:pt x="4205741" y="640391"/>
                  <a:pt x="4205741" y="640391"/>
                </a:cubicBezTo>
                <a:cubicBezTo>
                  <a:pt x="4205741" y="550854"/>
                  <a:pt x="4205741" y="550854"/>
                  <a:pt x="4205741" y="550854"/>
                </a:cubicBezTo>
                <a:cubicBezTo>
                  <a:pt x="4205741" y="539751"/>
                  <a:pt x="4205741" y="539751"/>
                  <a:pt x="4216810" y="539751"/>
                </a:cubicBezTo>
                <a:close/>
                <a:moveTo>
                  <a:pt x="2968624" y="495301"/>
                </a:moveTo>
                <a:cubicBezTo>
                  <a:pt x="3013427" y="495301"/>
                  <a:pt x="3013427" y="495301"/>
                  <a:pt x="3013427" y="495301"/>
                </a:cubicBezTo>
                <a:cubicBezTo>
                  <a:pt x="3024896" y="495301"/>
                  <a:pt x="3024896" y="506432"/>
                  <a:pt x="3024896" y="517562"/>
                </a:cubicBezTo>
                <a:cubicBezTo>
                  <a:pt x="3058229" y="674826"/>
                  <a:pt x="3114143" y="809111"/>
                  <a:pt x="3158946" y="921135"/>
                </a:cubicBezTo>
                <a:cubicBezTo>
                  <a:pt x="3214860" y="809111"/>
                  <a:pt x="3259663" y="674826"/>
                  <a:pt x="3293354" y="517562"/>
                </a:cubicBezTo>
                <a:cubicBezTo>
                  <a:pt x="3293354" y="506432"/>
                  <a:pt x="3304465" y="495301"/>
                  <a:pt x="3315577" y="495301"/>
                </a:cubicBezTo>
                <a:cubicBezTo>
                  <a:pt x="3349268" y="495301"/>
                  <a:pt x="3349268" y="495301"/>
                  <a:pt x="3349268" y="495301"/>
                </a:cubicBezTo>
                <a:lnTo>
                  <a:pt x="3360379" y="506432"/>
                </a:lnTo>
                <a:lnTo>
                  <a:pt x="3360379" y="517562"/>
                </a:lnTo>
                <a:cubicBezTo>
                  <a:pt x="3315577" y="697088"/>
                  <a:pt x="3248552" y="853993"/>
                  <a:pt x="3192279" y="988637"/>
                </a:cubicBezTo>
                <a:cubicBezTo>
                  <a:pt x="3192279" y="988637"/>
                  <a:pt x="3181168" y="999767"/>
                  <a:pt x="3170057" y="999767"/>
                </a:cubicBezTo>
                <a:lnTo>
                  <a:pt x="3147477" y="999767"/>
                </a:lnTo>
                <a:cubicBezTo>
                  <a:pt x="3136365" y="999767"/>
                  <a:pt x="3136365" y="988637"/>
                  <a:pt x="3125254" y="988637"/>
                </a:cubicBezTo>
                <a:cubicBezTo>
                  <a:pt x="3069699" y="853993"/>
                  <a:pt x="3002316" y="697088"/>
                  <a:pt x="2957513" y="517562"/>
                </a:cubicBezTo>
                <a:lnTo>
                  <a:pt x="2957513" y="506432"/>
                </a:lnTo>
                <a:close/>
                <a:moveTo>
                  <a:pt x="2463765" y="495301"/>
                </a:moveTo>
                <a:cubicBezTo>
                  <a:pt x="2731766" y="495301"/>
                  <a:pt x="2731766" y="495301"/>
                  <a:pt x="2731766" y="495301"/>
                </a:cubicBezTo>
                <a:cubicBezTo>
                  <a:pt x="2731766" y="495301"/>
                  <a:pt x="2742843" y="506432"/>
                  <a:pt x="2742843" y="517562"/>
                </a:cubicBezTo>
                <a:cubicBezTo>
                  <a:pt x="2742843" y="540183"/>
                  <a:pt x="2742843" y="540183"/>
                  <a:pt x="2742843" y="540183"/>
                </a:cubicBezTo>
                <a:cubicBezTo>
                  <a:pt x="2742843" y="551313"/>
                  <a:pt x="2731766" y="551313"/>
                  <a:pt x="2731766" y="551313"/>
                </a:cubicBezTo>
                <a:cubicBezTo>
                  <a:pt x="2508432" y="551313"/>
                  <a:pt x="2508432" y="551313"/>
                  <a:pt x="2508432" y="551313"/>
                </a:cubicBezTo>
                <a:cubicBezTo>
                  <a:pt x="2508432" y="708577"/>
                  <a:pt x="2508432" y="708577"/>
                  <a:pt x="2508432" y="708577"/>
                </a:cubicBezTo>
                <a:cubicBezTo>
                  <a:pt x="2698177" y="708577"/>
                  <a:pt x="2698177" y="708577"/>
                  <a:pt x="2698177" y="708577"/>
                </a:cubicBezTo>
                <a:cubicBezTo>
                  <a:pt x="2709611" y="708577"/>
                  <a:pt x="2720689" y="719708"/>
                  <a:pt x="2720689" y="730838"/>
                </a:cubicBezTo>
                <a:cubicBezTo>
                  <a:pt x="2720689" y="753099"/>
                  <a:pt x="2720689" y="753099"/>
                  <a:pt x="2720689" y="753099"/>
                </a:cubicBezTo>
                <a:cubicBezTo>
                  <a:pt x="2720689" y="764230"/>
                  <a:pt x="2709611" y="764230"/>
                  <a:pt x="2698177" y="764230"/>
                </a:cubicBezTo>
                <a:cubicBezTo>
                  <a:pt x="2508432" y="764230"/>
                  <a:pt x="2508432" y="764230"/>
                  <a:pt x="2508432" y="764230"/>
                </a:cubicBezTo>
                <a:cubicBezTo>
                  <a:pt x="2508432" y="943755"/>
                  <a:pt x="2508432" y="943755"/>
                  <a:pt x="2508432" y="943755"/>
                </a:cubicBezTo>
                <a:cubicBezTo>
                  <a:pt x="2731766" y="943755"/>
                  <a:pt x="2731766" y="943755"/>
                  <a:pt x="2731766" y="943755"/>
                </a:cubicBezTo>
                <a:cubicBezTo>
                  <a:pt x="2731766" y="943755"/>
                  <a:pt x="2742843" y="943755"/>
                  <a:pt x="2742843" y="954886"/>
                </a:cubicBezTo>
                <a:cubicBezTo>
                  <a:pt x="2742843" y="977506"/>
                  <a:pt x="2742843" y="977506"/>
                  <a:pt x="2742843" y="977506"/>
                </a:cubicBezTo>
                <a:cubicBezTo>
                  <a:pt x="2742843" y="988637"/>
                  <a:pt x="2731766" y="999767"/>
                  <a:pt x="2731766" y="999767"/>
                </a:cubicBezTo>
                <a:lnTo>
                  <a:pt x="2463765" y="999767"/>
                </a:lnTo>
                <a:cubicBezTo>
                  <a:pt x="2452688" y="999767"/>
                  <a:pt x="2452688" y="988637"/>
                  <a:pt x="2452688" y="977506"/>
                </a:cubicBezTo>
                <a:cubicBezTo>
                  <a:pt x="2452688" y="517562"/>
                  <a:pt x="2452688" y="517562"/>
                  <a:pt x="2452688" y="517562"/>
                </a:cubicBezTo>
                <a:cubicBezTo>
                  <a:pt x="2452688" y="506432"/>
                  <a:pt x="2452688" y="495301"/>
                  <a:pt x="2463765" y="495301"/>
                </a:cubicBezTo>
                <a:close/>
                <a:moveTo>
                  <a:pt x="2170090" y="495301"/>
                </a:moveTo>
                <a:cubicBezTo>
                  <a:pt x="2225954" y="495301"/>
                  <a:pt x="2281818" y="506432"/>
                  <a:pt x="2326581" y="551313"/>
                </a:cubicBezTo>
                <a:lnTo>
                  <a:pt x="2326581" y="562444"/>
                </a:lnTo>
                <a:cubicBezTo>
                  <a:pt x="2304379" y="585064"/>
                  <a:pt x="2304379" y="585064"/>
                  <a:pt x="2304379" y="585064"/>
                </a:cubicBezTo>
                <a:cubicBezTo>
                  <a:pt x="2304379" y="596194"/>
                  <a:pt x="2292919" y="596194"/>
                  <a:pt x="2292919" y="585064"/>
                </a:cubicBezTo>
                <a:cubicBezTo>
                  <a:pt x="2259616" y="562444"/>
                  <a:pt x="2214853" y="551313"/>
                  <a:pt x="2158630" y="551313"/>
                </a:cubicBezTo>
                <a:cubicBezTo>
                  <a:pt x="2058003" y="551313"/>
                  <a:pt x="2002139" y="641076"/>
                  <a:pt x="2002139" y="753099"/>
                </a:cubicBezTo>
                <a:cubicBezTo>
                  <a:pt x="2002139" y="865123"/>
                  <a:pt x="2058003" y="954886"/>
                  <a:pt x="2170090" y="954886"/>
                </a:cubicBezTo>
                <a:cubicBezTo>
                  <a:pt x="2203393" y="954886"/>
                  <a:pt x="2259616" y="943755"/>
                  <a:pt x="2281818" y="921135"/>
                </a:cubicBezTo>
                <a:cubicBezTo>
                  <a:pt x="2281818" y="786491"/>
                  <a:pt x="2281818" y="786491"/>
                  <a:pt x="2281818" y="786491"/>
                </a:cubicBezTo>
                <a:cubicBezTo>
                  <a:pt x="2181191" y="786491"/>
                  <a:pt x="2181191" y="786491"/>
                  <a:pt x="2181191" y="786491"/>
                </a:cubicBezTo>
                <a:cubicBezTo>
                  <a:pt x="2170090" y="786491"/>
                  <a:pt x="2170090" y="775361"/>
                  <a:pt x="2170090" y="764230"/>
                </a:cubicBezTo>
                <a:cubicBezTo>
                  <a:pt x="2170090" y="741969"/>
                  <a:pt x="2170090" y="741969"/>
                  <a:pt x="2170090" y="741969"/>
                </a:cubicBezTo>
                <a:cubicBezTo>
                  <a:pt x="2170090" y="730838"/>
                  <a:pt x="2170090" y="730838"/>
                  <a:pt x="2181191" y="730838"/>
                </a:cubicBezTo>
                <a:cubicBezTo>
                  <a:pt x="2337682" y="730838"/>
                  <a:pt x="2337682" y="730838"/>
                  <a:pt x="2337682" y="730838"/>
                </a:cubicBezTo>
                <a:cubicBezTo>
                  <a:pt x="2337682" y="730838"/>
                  <a:pt x="2349142" y="730838"/>
                  <a:pt x="2349142" y="741969"/>
                </a:cubicBezTo>
                <a:cubicBezTo>
                  <a:pt x="2349142" y="943755"/>
                  <a:pt x="2349142" y="943755"/>
                  <a:pt x="2349142" y="943755"/>
                </a:cubicBezTo>
                <a:cubicBezTo>
                  <a:pt x="2349142" y="954886"/>
                  <a:pt x="2337682" y="954886"/>
                  <a:pt x="2337682" y="966016"/>
                </a:cubicBezTo>
                <a:cubicBezTo>
                  <a:pt x="2292919" y="988637"/>
                  <a:pt x="2225954" y="999767"/>
                  <a:pt x="2170090" y="999767"/>
                </a:cubicBezTo>
                <a:cubicBezTo>
                  <a:pt x="2002139" y="999767"/>
                  <a:pt x="1946275" y="876254"/>
                  <a:pt x="1946275" y="753099"/>
                </a:cubicBezTo>
                <a:cubicBezTo>
                  <a:pt x="1946275" y="618815"/>
                  <a:pt x="2002139" y="495301"/>
                  <a:pt x="2170090" y="495301"/>
                </a:cubicBezTo>
                <a:close/>
                <a:moveTo>
                  <a:pt x="6040758" y="439738"/>
                </a:moveTo>
                <a:cubicBezTo>
                  <a:pt x="6163572" y="439738"/>
                  <a:pt x="6163572" y="439738"/>
                  <a:pt x="6163572" y="439738"/>
                </a:cubicBezTo>
                <a:cubicBezTo>
                  <a:pt x="6175030" y="439738"/>
                  <a:pt x="6186130" y="450709"/>
                  <a:pt x="6186130" y="472651"/>
                </a:cubicBezTo>
                <a:cubicBezTo>
                  <a:pt x="6186130" y="483976"/>
                  <a:pt x="6175030" y="494947"/>
                  <a:pt x="6163572" y="494947"/>
                </a:cubicBezTo>
                <a:cubicBezTo>
                  <a:pt x="6040758" y="494947"/>
                  <a:pt x="6040758" y="494947"/>
                  <a:pt x="6040758" y="494947"/>
                </a:cubicBezTo>
                <a:cubicBezTo>
                  <a:pt x="6029300" y="494947"/>
                  <a:pt x="6007100" y="483976"/>
                  <a:pt x="6007100" y="472651"/>
                </a:cubicBezTo>
                <a:cubicBezTo>
                  <a:pt x="6007100" y="450709"/>
                  <a:pt x="6029300" y="439738"/>
                  <a:pt x="6040758" y="439738"/>
                </a:cubicBezTo>
                <a:close/>
                <a:moveTo>
                  <a:pt x="5702274" y="439738"/>
                </a:moveTo>
                <a:cubicBezTo>
                  <a:pt x="5825447" y="439738"/>
                  <a:pt x="5825447" y="439738"/>
                  <a:pt x="5825447" y="439738"/>
                </a:cubicBezTo>
                <a:cubicBezTo>
                  <a:pt x="5847647" y="439738"/>
                  <a:pt x="5859105" y="450709"/>
                  <a:pt x="5859105" y="472651"/>
                </a:cubicBezTo>
                <a:cubicBezTo>
                  <a:pt x="5859105" y="483976"/>
                  <a:pt x="5847647" y="494947"/>
                  <a:pt x="5825447" y="494947"/>
                </a:cubicBezTo>
                <a:cubicBezTo>
                  <a:pt x="5702274" y="494947"/>
                  <a:pt x="5702274" y="494947"/>
                  <a:pt x="5702274" y="494947"/>
                </a:cubicBezTo>
                <a:cubicBezTo>
                  <a:pt x="5691175" y="494947"/>
                  <a:pt x="5680075" y="483976"/>
                  <a:pt x="5680075" y="472651"/>
                </a:cubicBezTo>
                <a:cubicBezTo>
                  <a:pt x="5680075" y="450709"/>
                  <a:pt x="5691175" y="439738"/>
                  <a:pt x="5702274" y="439738"/>
                </a:cubicBezTo>
                <a:close/>
                <a:moveTo>
                  <a:pt x="997548" y="401698"/>
                </a:moveTo>
                <a:cubicBezTo>
                  <a:pt x="1002247" y="401256"/>
                  <a:pt x="1006753" y="402324"/>
                  <a:pt x="1010916" y="405144"/>
                </a:cubicBezTo>
                <a:cubicBezTo>
                  <a:pt x="1044222" y="416243"/>
                  <a:pt x="977611" y="494652"/>
                  <a:pt x="922338" y="550505"/>
                </a:cubicBezTo>
                <a:cubicBezTo>
                  <a:pt x="922338" y="481897"/>
                  <a:pt x="964656" y="404791"/>
                  <a:pt x="997548" y="401698"/>
                </a:cubicBezTo>
                <a:close/>
                <a:moveTo>
                  <a:pt x="640693" y="394027"/>
                </a:moveTo>
                <a:cubicBezTo>
                  <a:pt x="685443" y="416190"/>
                  <a:pt x="595943" y="550242"/>
                  <a:pt x="528638" y="583844"/>
                </a:cubicBezTo>
                <a:cubicBezTo>
                  <a:pt x="528638" y="516639"/>
                  <a:pt x="595943" y="382588"/>
                  <a:pt x="640693" y="394027"/>
                </a:cubicBezTo>
                <a:close/>
                <a:moveTo>
                  <a:pt x="640074" y="349011"/>
                </a:moveTo>
                <a:cubicBezTo>
                  <a:pt x="538625" y="349011"/>
                  <a:pt x="460200" y="483829"/>
                  <a:pt x="460200" y="584853"/>
                </a:cubicBezTo>
                <a:cubicBezTo>
                  <a:pt x="426384" y="584853"/>
                  <a:pt x="415232" y="551058"/>
                  <a:pt x="415232" y="528768"/>
                </a:cubicBezTo>
                <a:cubicBezTo>
                  <a:pt x="415232" y="506119"/>
                  <a:pt x="426384" y="472325"/>
                  <a:pt x="426384" y="461180"/>
                </a:cubicBezTo>
                <a:cubicBezTo>
                  <a:pt x="426384" y="461180"/>
                  <a:pt x="426384" y="450035"/>
                  <a:pt x="415232" y="450035"/>
                </a:cubicBezTo>
                <a:cubicBezTo>
                  <a:pt x="381415" y="450035"/>
                  <a:pt x="358751" y="483829"/>
                  <a:pt x="358751" y="539913"/>
                </a:cubicBezTo>
                <a:cubicBezTo>
                  <a:pt x="358751" y="607143"/>
                  <a:pt x="403720" y="640937"/>
                  <a:pt x="471352" y="652082"/>
                </a:cubicBezTo>
                <a:cubicBezTo>
                  <a:pt x="471352" y="685876"/>
                  <a:pt x="505169" y="719671"/>
                  <a:pt x="550137" y="719671"/>
                </a:cubicBezTo>
                <a:cubicBezTo>
                  <a:pt x="583594" y="719671"/>
                  <a:pt x="617410" y="719671"/>
                  <a:pt x="640074" y="697021"/>
                </a:cubicBezTo>
                <a:cubicBezTo>
                  <a:pt x="628562" y="708526"/>
                  <a:pt x="628562" y="719671"/>
                  <a:pt x="628562" y="730816"/>
                </a:cubicBezTo>
                <a:cubicBezTo>
                  <a:pt x="538625" y="786540"/>
                  <a:pt x="471352" y="820335"/>
                  <a:pt x="415232" y="865274"/>
                </a:cubicBezTo>
                <a:cubicBezTo>
                  <a:pt x="358751" y="910213"/>
                  <a:pt x="336447" y="966298"/>
                  <a:pt x="336447" y="1022741"/>
                </a:cubicBezTo>
                <a:cubicBezTo>
                  <a:pt x="336447" y="1078826"/>
                  <a:pt x="381415" y="1134910"/>
                  <a:pt x="460200" y="1134910"/>
                </a:cubicBezTo>
                <a:cubicBezTo>
                  <a:pt x="550137" y="1134910"/>
                  <a:pt x="628562" y="1056176"/>
                  <a:pt x="662379" y="955153"/>
                </a:cubicBezTo>
                <a:cubicBezTo>
                  <a:pt x="673531" y="910213"/>
                  <a:pt x="685043" y="831480"/>
                  <a:pt x="685043" y="764250"/>
                </a:cubicBezTo>
                <a:cubicBezTo>
                  <a:pt x="786132" y="708526"/>
                  <a:pt x="831100" y="685876"/>
                  <a:pt x="876069" y="640937"/>
                </a:cubicBezTo>
                <a:cubicBezTo>
                  <a:pt x="887221" y="652082"/>
                  <a:pt x="887221" y="663586"/>
                  <a:pt x="898373" y="674731"/>
                </a:cubicBezTo>
                <a:cubicBezTo>
                  <a:pt x="853405" y="697021"/>
                  <a:pt x="752316" y="753105"/>
                  <a:pt x="752316" y="910213"/>
                </a:cubicBezTo>
                <a:cubicBezTo>
                  <a:pt x="752316" y="1022741"/>
                  <a:pt x="819948" y="1134910"/>
                  <a:pt x="966006" y="1134910"/>
                </a:cubicBezTo>
                <a:cubicBezTo>
                  <a:pt x="1089759" y="1134910"/>
                  <a:pt x="1168184" y="1045031"/>
                  <a:pt x="1168184" y="944008"/>
                </a:cubicBezTo>
                <a:cubicBezTo>
                  <a:pt x="1168184" y="865274"/>
                  <a:pt x="1123216" y="786540"/>
                  <a:pt x="1033279" y="786540"/>
                </a:cubicBezTo>
                <a:cubicBezTo>
                  <a:pt x="954854" y="786540"/>
                  <a:pt x="898373" y="831480"/>
                  <a:pt x="898373" y="899068"/>
                </a:cubicBezTo>
                <a:cubicBezTo>
                  <a:pt x="898373" y="944008"/>
                  <a:pt x="932190" y="988947"/>
                  <a:pt x="977158" y="988947"/>
                </a:cubicBezTo>
                <a:cubicBezTo>
                  <a:pt x="988310" y="988947"/>
                  <a:pt x="1010974" y="977802"/>
                  <a:pt x="1010974" y="966298"/>
                </a:cubicBezTo>
                <a:cubicBezTo>
                  <a:pt x="1010974" y="932863"/>
                  <a:pt x="966006" y="932863"/>
                  <a:pt x="977158" y="887923"/>
                </a:cubicBezTo>
                <a:cubicBezTo>
                  <a:pt x="977158" y="865274"/>
                  <a:pt x="999822" y="842984"/>
                  <a:pt x="1022127" y="842984"/>
                </a:cubicBezTo>
                <a:cubicBezTo>
                  <a:pt x="1078247" y="842984"/>
                  <a:pt x="1100911" y="899068"/>
                  <a:pt x="1100911" y="944008"/>
                </a:cubicBezTo>
                <a:cubicBezTo>
                  <a:pt x="1100911" y="1022741"/>
                  <a:pt x="1033279" y="1078826"/>
                  <a:pt x="977158" y="1078826"/>
                </a:cubicBezTo>
                <a:cubicBezTo>
                  <a:pt x="887221" y="1078826"/>
                  <a:pt x="831100" y="988947"/>
                  <a:pt x="831100" y="899068"/>
                </a:cubicBezTo>
                <a:cubicBezTo>
                  <a:pt x="831100" y="764250"/>
                  <a:pt x="921037" y="719671"/>
                  <a:pt x="966006" y="708526"/>
                </a:cubicBezTo>
                <a:cubicBezTo>
                  <a:pt x="966006" y="708526"/>
                  <a:pt x="1078247" y="730816"/>
                  <a:pt x="1078247" y="674731"/>
                </a:cubicBezTo>
                <a:cubicBezTo>
                  <a:pt x="1078247" y="652082"/>
                  <a:pt x="1044791" y="640937"/>
                  <a:pt x="1022127" y="640937"/>
                </a:cubicBezTo>
                <a:cubicBezTo>
                  <a:pt x="988310" y="640937"/>
                  <a:pt x="966006" y="652082"/>
                  <a:pt x="966006" y="652082"/>
                </a:cubicBezTo>
                <a:cubicBezTo>
                  <a:pt x="943342" y="640937"/>
                  <a:pt x="932190" y="629792"/>
                  <a:pt x="932190" y="607143"/>
                </a:cubicBezTo>
                <a:cubicBezTo>
                  <a:pt x="1010974" y="551058"/>
                  <a:pt x="1078247" y="483829"/>
                  <a:pt x="1078247" y="416240"/>
                </a:cubicBezTo>
                <a:cubicBezTo>
                  <a:pt x="1078247" y="371301"/>
                  <a:pt x="1055943" y="349011"/>
                  <a:pt x="999822" y="349011"/>
                </a:cubicBezTo>
                <a:cubicBezTo>
                  <a:pt x="921037" y="349011"/>
                  <a:pt x="853405" y="450035"/>
                  <a:pt x="853405" y="551058"/>
                </a:cubicBezTo>
                <a:cubicBezTo>
                  <a:pt x="853405" y="562203"/>
                  <a:pt x="853405" y="584853"/>
                  <a:pt x="853405" y="595998"/>
                </a:cubicBezTo>
                <a:cubicBezTo>
                  <a:pt x="808436" y="640937"/>
                  <a:pt x="763468" y="663586"/>
                  <a:pt x="696195" y="708526"/>
                </a:cubicBezTo>
                <a:cubicBezTo>
                  <a:pt x="696195" y="697021"/>
                  <a:pt x="696195" y="674731"/>
                  <a:pt x="696195" y="640937"/>
                </a:cubicBezTo>
                <a:cubicBezTo>
                  <a:pt x="730011" y="618647"/>
                  <a:pt x="763468" y="573708"/>
                  <a:pt x="763468" y="539913"/>
                </a:cubicBezTo>
                <a:cubicBezTo>
                  <a:pt x="763468" y="528768"/>
                  <a:pt x="752316" y="517264"/>
                  <a:pt x="730011" y="517264"/>
                </a:cubicBezTo>
                <a:cubicBezTo>
                  <a:pt x="696195" y="517264"/>
                  <a:pt x="662379" y="573708"/>
                  <a:pt x="651226" y="618647"/>
                </a:cubicBezTo>
                <a:cubicBezTo>
                  <a:pt x="628562" y="640937"/>
                  <a:pt x="595106" y="674731"/>
                  <a:pt x="561289" y="674731"/>
                </a:cubicBezTo>
                <a:cubicBezTo>
                  <a:pt x="538625" y="674731"/>
                  <a:pt x="527473" y="652082"/>
                  <a:pt x="527473" y="640937"/>
                </a:cubicBezTo>
                <a:cubicBezTo>
                  <a:pt x="606258" y="618647"/>
                  <a:pt x="707347" y="506119"/>
                  <a:pt x="707347" y="405095"/>
                </a:cubicBezTo>
                <a:cubicBezTo>
                  <a:pt x="707347" y="393950"/>
                  <a:pt x="696195" y="349011"/>
                  <a:pt x="640074" y="349011"/>
                </a:cubicBezTo>
                <a:close/>
                <a:moveTo>
                  <a:pt x="5938413" y="214313"/>
                </a:moveTo>
                <a:cubicBezTo>
                  <a:pt x="5949738" y="214313"/>
                  <a:pt x="5960709" y="225413"/>
                  <a:pt x="5960709" y="247612"/>
                </a:cubicBezTo>
                <a:cubicBezTo>
                  <a:pt x="5960709" y="359685"/>
                  <a:pt x="5960709" y="359685"/>
                  <a:pt x="5960709" y="359685"/>
                </a:cubicBezTo>
                <a:cubicBezTo>
                  <a:pt x="5960709" y="381885"/>
                  <a:pt x="5949738" y="393343"/>
                  <a:pt x="5938413" y="393343"/>
                </a:cubicBezTo>
                <a:cubicBezTo>
                  <a:pt x="5916471" y="393343"/>
                  <a:pt x="5905500" y="381885"/>
                  <a:pt x="5905500" y="359685"/>
                </a:cubicBezTo>
                <a:cubicBezTo>
                  <a:pt x="5905500" y="247612"/>
                  <a:pt x="5905500" y="247612"/>
                  <a:pt x="5905500" y="247612"/>
                </a:cubicBezTo>
                <a:cubicBezTo>
                  <a:pt x="5905500" y="225413"/>
                  <a:pt x="5916471" y="214313"/>
                  <a:pt x="5938413" y="214313"/>
                </a:cubicBezTo>
                <a:close/>
                <a:moveTo>
                  <a:pt x="752316" y="79375"/>
                </a:moveTo>
                <a:cubicBezTo>
                  <a:pt x="864917" y="79375"/>
                  <a:pt x="954854" y="112810"/>
                  <a:pt x="966006" y="112810"/>
                </a:cubicBezTo>
                <a:cubicBezTo>
                  <a:pt x="966006" y="112810"/>
                  <a:pt x="966006" y="112810"/>
                  <a:pt x="966006" y="124314"/>
                </a:cubicBezTo>
                <a:cubicBezTo>
                  <a:pt x="966006" y="124314"/>
                  <a:pt x="966006" y="124314"/>
                  <a:pt x="954854" y="124314"/>
                </a:cubicBezTo>
                <a:cubicBezTo>
                  <a:pt x="954854" y="124314"/>
                  <a:pt x="898373" y="90520"/>
                  <a:pt x="797284" y="90520"/>
                </a:cubicBezTo>
                <a:cubicBezTo>
                  <a:pt x="707347" y="90520"/>
                  <a:pt x="651226" y="135459"/>
                  <a:pt x="651226" y="180398"/>
                </a:cubicBezTo>
                <a:cubicBezTo>
                  <a:pt x="651226" y="202688"/>
                  <a:pt x="673531" y="225338"/>
                  <a:pt x="707347" y="225338"/>
                </a:cubicBezTo>
                <a:cubicBezTo>
                  <a:pt x="763468" y="225338"/>
                  <a:pt x="763468" y="157749"/>
                  <a:pt x="887221" y="157749"/>
                </a:cubicBezTo>
                <a:cubicBezTo>
                  <a:pt x="943342" y="157749"/>
                  <a:pt x="988310" y="169254"/>
                  <a:pt x="1033279" y="191543"/>
                </a:cubicBezTo>
                <a:cubicBezTo>
                  <a:pt x="1303090" y="270277"/>
                  <a:pt x="1415691" y="506119"/>
                  <a:pt x="1415691" y="753105"/>
                </a:cubicBezTo>
                <a:cubicBezTo>
                  <a:pt x="1415691" y="865274"/>
                  <a:pt x="1381875" y="955153"/>
                  <a:pt x="1381875" y="966298"/>
                </a:cubicBezTo>
                <a:lnTo>
                  <a:pt x="1381875" y="955153"/>
                </a:lnTo>
                <a:cubicBezTo>
                  <a:pt x="1381875" y="955153"/>
                  <a:pt x="1404539" y="887923"/>
                  <a:pt x="1404539" y="798045"/>
                </a:cubicBezTo>
                <a:cubicBezTo>
                  <a:pt x="1404539" y="708526"/>
                  <a:pt x="1370723" y="652082"/>
                  <a:pt x="1314602" y="652082"/>
                </a:cubicBezTo>
                <a:cubicBezTo>
                  <a:pt x="1291938" y="652082"/>
                  <a:pt x="1269633" y="674731"/>
                  <a:pt x="1269633" y="708526"/>
                </a:cubicBezTo>
                <a:cubicBezTo>
                  <a:pt x="1269633" y="764250"/>
                  <a:pt x="1336906" y="764250"/>
                  <a:pt x="1336906" y="887923"/>
                </a:cubicBezTo>
                <a:cubicBezTo>
                  <a:pt x="1336906" y="932863"/>
                  <a:pt x="1325754" y="988947"/>
                  <a:pt x="1314602" y="1033886"/>
                </a:cubicBezTo>
                <a:cubicBezTo>
                  <a:pt x="1235817" y="1292377"/>
                  <a:pt x="988310" y="1415691"/>
                  <a:pt x="752316" y="1415691"/>
                </a:cubicBezTo>
                <a:cubicBezTo>
                  <a:pt x="640074" y="1415691"/>
                  <a:pt x="561289" y="1393401"/>
                  <a:pt x="538625" y="1382256"/>
                </a:cubicBezTo>
                <a:lnTo>
                  <a:pt x="538625" y="1370751"/>
                </a:lnTo>
                <a:cubicBezTo>
                  <a:pt x="550137" y="1382256"/>
                  <a:pt x="617410" y="1404546"/>
                  <a:pt x="696195" y="1404546"/>
                </a:cubicBezTo>
                <a:cubicBezTo>
                  <a:pt x="797284" y="1404546"/>
                  <a:pt x="842253" y="1359606"/>
                  <a:pt x="842253" y="1314667"/>
                </a:cubicBezTo>
                <a:cubicBezTo>
                  <a:pt x="842253" y="1292377"/>
                  <a:pt x="819948" y="1269728"/>
                  <a:pt x="797284" y="1269728"/>
                </a:cubicBezTo>
                <a:cubicBezTo>
                  <a:pt x="741163" y="1269728"/>
                  <a:pt x="730011" y="1337317"/>
                  <a:pt x="617410" y="1337317"/>
                </a:cubicBezTo>
                <a:cubicBezTo>
                  <a:pt x="561289" y="1337317"/>
                  <a:pt x="516321" y="1325812"/>
                  <a:pt x="460200" y="1314667"/>
                </a:cubicBezTo>
                <a:cubicBezTo>
                  <a:pt x="201541" y="1235933"/>
                  <a:pt x="77788" y="988947"/>
                  <a:pt x="77788" y="753105"/>
                </a:cubicBezTo>
                <a:cubicBezTo>
                  <a:pt x="77788" y="629792"/>
                  <a:pt x="111604" y="539913"/>
                  <a:pt x="111604" y="539913"/>
                </a:cubicBezTo>
                <a:lnTo>
                  <a:pt x="122756" y="539913"/>
                </a:lnTo>
                <a:cubicBezTo>
                  <a:pt x="122756" y="551058"/>
                  <a:pt x="100452" y="618647"/>
                  <a:pt x="100452" y="697021"/>
                </a:cubicBezTo>
                <a:cubicBezTo>
                  <a:pt x="100452" y="786540"/>
                  <a:pt x="133909" y="842984"/>
                  <a:pt x="178877" y="842984"/>
                </a:cubicBezTo>
                <a:cubicBezTo>
                  <a:pt x="212693" y="842984"/>
                  <a:pt x="235358" y="820335"/>
                  <a:pt x="235358" y="798045"/>
                </a:cubicBezTo>
                <a:cubicBezTo>
                  <a:pt x="235358" y="741960"/>
                  <a:pt x="167725" y="730816"/>
                  <a:pt x="167725" y="607143"/>
                </a:cubicBezTo>
                <a:cubicBezTo>
                  <a:pt x="167725" y="562203"/>
                  <a:pt x="167725" y="517264"/>
                  <a:pt x="190389" y="461180"/>
                </a:cubicBezTo>
                <a:cubicBezTo>
                  <a:pt x="268814" y="202688"/>
                  <a:pt x="516321" y="79375"/>
                  <a:pt x="752316" y="79375"/>
                </a:cubicBezTo>
                <a:close/>
                <a:moveTo>
                  <a:pt x="753107" y="33787"/>
                </a:moveTo>
                <a:cubicBezTo>
                  <a:pt x="359650" y="33787"/>
                  <a:pt x="33807" y="348298"/>
                  <a:pt x="33807" y="752311"/>
                </a:cubicBezTo>
                <a:cubicBezTo>
                  <a:pt x="33807" y="1145180"/>
                  <a:pt x="359650" y="1459691"/>
                  <a:pt x="753107" y="1459691"/>
                </a:cubicBezTo>
                <a:cubicBezTo>
                  <a:pt x="1146565" y="1459691"/>
                  <a:pt x="1461258" y="1145180"/>
                  <a:pt x="1461258" y="752311"/>
                </a:cubicBezTo>
                <a:cubicBezTo>
                  <a:pt x="1461258" y="359441"/>
                  <a:pt x="1146565" y="33787"/>
                  <a:pt x="753107" y="33787"/>
                </a:cubicBezTo>
                <a:close/>
                <a:moveTo>
                  <a:pt x="753107" y="0"/>
                </a:moveTo>
                <a:cubicBezTo>
                  <a:pt x="1168863" y="0"/>
                  <a:pt x="1495065" y="336796"/>
                  <a:pt x="1495065" y="752311"/>
                </a:cubicBezTo>
                <a:cubicBezTo>
                  <a:pt x="1495065" y="1156682"/>
                  <a:pt x="1168863" y="1493479"/>
                  <a:pt x="753107" y="1493479"/>
                </a:cubicBezTo>
                <a:cubicBezTo>
                  <a:pt x="337352" y="1493479"/>
                  <a:pt x="0" y="1156682"/>
                  <a:pt x="0" y="752311"/>
                </a:cubicBezTo>
                <a:cubicBezTo>
                  <a:pt x="0" y="336796"/>
                  <a:pt x="337352" y="0"/>
                  <a:pt x="753107" y="0"/>
                </a:cubicBezTo>
                <a:close/>
              </a:path>
            </a:pathLst>
          </a:custGeom>
          <a:solidFill>
            <a:schemeClr val="accent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anchor="ctr">
            <a:noAutofit/>
          </a:bodyPr>
          <a:lstStyle/>
          <a:p>
            <a:pPr defTabSz="445770" fontAlgn="base" hangingPunct="0">
              <a:lnSpc>
                <a:spcPct val="93000"/>
              </a:lnSpc>
              <a:spcBef>
                <a:spcPct val="0"/>
              </a:spcBef>
              <a:spcAft>
                <a:spcPct val="0"/>
              </a:spcAft>
              <a:buClr>
                <a:srgbClr val="000000"/>
              </a:buClr>
              <a:buSzPct val="100000"/>
              <a:buFont typeface="Times New Roman" charset="0"/>
              <a:buNone/>
            </a:pPr>
            <a:endParaRPr lang="en-US" sz="1755">
              <a:solidFill>
                <a:srgbClr val="000000"/>
              </a:solidFill>
              <a:latin typeface="Arial" charset="0"/>
              <a:ea typeface="SimSun"/>
              <a:cs typeface="SimSun"/>
            </a:endParaRPr>
          </a:p>
        </p:txBody>
      </p:sp>
    </p:spTree>
    <p:extLst>
      <p:ext uri="{BB962C8B-B14F-4D97-AF65-F5344CB8AC3E}">
        <p14:creationId xmlns:p14="http://schemas.microsoft.com/office/powerpoint/2010/main" val="18882743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Quadrant -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2918" y="510063"/>
            <a:ext cx="10921365" cy="914400"/>
          </a:xfrm>
        </p:spPr>
        <p:txBody>
          <a:bodyPr/>
          <a:lstStyle>
            <a:lvl1pPr>
              <a:defRPr>
                <a:solidFill>
                  <a:schemeClr val="tx1"/>
                </a:solidFill>
              </a:defRPr>
            </a:lvl1pPr>
          </a:lstStyle>
          <a:p>
            <a:r>
              <a:rPr lang="en-US" dirty="0"/>
              <a:t>Quadrant</a:t>
            </a:r>
          </a:p>
        </p:txBody>
      </p:sp>
      <p:sp>
        <p:nvSpPr>
          <p:cNvPr id="12" name="Content Placeholder 2"/>
          <p:cNvSpPr>
            <a:spLocks noGrp="1"/>
          </p:cNvSpPr>
          <p:nvPr>
            <p:ph sz="half" idx="13"/>
          </p:nvPr>
        </p:nvSpPr>
        <p:spPr>
          <a:xfrm>
            <a:off x="6019716" y="1666276"/>
            <a:ext cx="5384566" cy="2084832"/>
          </a:xfrm>
          <a:solidFill>
            <a:schemeClr val="accent2"/>
          </a:solidFill>
        </p:spPr>
        <p:txBody>
          <a:bodyPr lIns="182880" tIns="137160" rIns="182880"/>
          <a:lstStyle>
            <a:lvl1pPr marL="171808" indent="-171808">
              <a:lnSpc>
                <a:spcPct val="95000"/>
              </a:lnSpc>
              <a:spcBef>
                <a:spcPts val="585"/>
              </a:spcBef>
              <a:spcAft>
                <a:spcPts val="195"/>
              </a:spcAft>
              <a:defRPr lang="en-US" sz="1950" dirty="0" smtClean="0">
                <a:solidFill>
                  <a:schemeClr val="bg1"/>
                </a:solidFill>
              </a:defRPr>
            </a:lvl1pPr>
            <a:lvl2pPr marL="171808" indent="-171808">
              <a:lnSpc>
                <a:spcPct val="95000"/>
              </a:lnSpc>
              <a:spcBef>
                <a:spcPts val="975"/>
              </a:spcBef>
              <a:defRPr lang="en-US" sz="1560" kern="1200" dirty="0">
                <a:solidFill>
                  <a:schemeClr val="bg1"/>
                </a:solidFill>
                <a:latin typeface="+mn-lt"/>
                <a:ea typeface="+mn-ea"/>
                <a:cs typeface="+mn-cs"/>
              </a:defRPr>
            </a:lvl2pPr>
            <a:lvl3pPr marL="160973" indent="-160973">
              <a:defRPr lang="en-US" sz="1365" dirty="0" smtClean="0"/>
            </a:lvl3pPr>
            <a:lvl4pPr marL="303371" indent="-126921">
              <a:defRPr lang="en-US" sz="1365" dirty="0" smtClean="0"/>
            </a:lvl4pPr>
            <a:lvl5pPr>
              <a:defRPr sz="1755"/>
            </a:lvl5pPr>
            <a:lvl6pPr>
              <a:defRPr sz="1755"/>
            </a:lvl6pPr>
            <a:lvl7pPr>
              <a:defRPr sz="1755"/>
            </a:lvl7pPr>
            <a:lvl8pPr>
              <a:defRPr sz="1755"/>
            </a:lvl8pPr>
            <a:lvl9pPr>
              <a:defRPr sz="1755"/>
            </a:lvl9pPr>
          </a:lstStyle>
          <a:p>
            <a:pPr lvl="0"/>
            <a:r>
              <a:rPr lang="en-US"/>
              <a:t>Edit Master text styles</a:t>
            </a:r>
          </a:p>
          <a:p>
            <a:pPr lvl="1"/>
            <a:r>
              <a:rPr lang="en-US"/>
              <a:t>Second level</a:t>
            </a:r>
          </a:p>
        </p:txBody>
      </p:sp>
      <p:sp>
        <p:nvSpPr>
          <p:cNvPr id="13" name="Content Placeholder 2"/>
          <p:cNvSpPr>
            <a:spLocks noGrp="1"/>
          </p:cNvSpPr>
          <p:nvPr>
            <p:ph sz="half" idx="14"/>
          </p:nvPr>
        </p:nvSpPr>
        <p:spPr>
          <a:xfrm>
            <a:off x="482918" y="3932342"/>
            <a:ext cx="5357716" cy="2084832"/>
          </a:xfrm>
          <a:solidFill>
            <a:schemeClr val="accent2"/>
          </a:solidFill>
        </p:spPr>
        <p:txBody>
          <a:bodyPr lIns="182880" tIns="137160" rIns="182880"/>
          <a:lstStyle>
            <a:lvl1pPr marL="171808" indent="-171808">
              <a:lnSpc>
                <a:spcPct val="95000"/>
              </a:lnSpc>
              <a:spcBef>
                <a:spcPts val="585"/>
              </a:spcBef>
              <a:spcAft>
                <a:spcPts val="195"/>
              </a:spcAft>
              <a:defRPr lang="en-US" sz="1950" dirty="0" smtClean="0">
                <a:solidFill>
                  <a:schemeClr val="bg1"/>
                </a:solidFill>
              </a:defRPr>
            </a:lvl1pPr>
            <a:lvl2pPr marL="171808" indent="-171808">
              <a:lnSpc>
                <a:spcPct val="95000"/>
              </a:lnSpc>
              <a:spcBef>
                <a:spcPts val="975"/>
              </a:spcBef>
              <a:defRPr lang="en-US" sz="1560" dirty="0" smtClean="0">
                <a:solidFill>
                  <a:schemeClr val="bg1"/>
                </a:solidFill>
              </a:defRPr>
            </a:lvl2pPr>
            <a:lvl3pPr marL="160973" indent="-160973">
              <a:defRPr lang="en-US" sz="1365" dirty="0" smtClean="0"/>
            </a:lvl3pPr>
            <a:lvl4pPr marL="303371" indent="-126921">
              <a:defRPr lang="en-US" sz="1365" dirty="0" smtClean="0"/>
            </a:lvl4pPr>
            <a:lvl5pPr>
              <a:defRPr sz="1755"/>
            </a:lvl5pPr>
            <a:lvl6pPr>
              <a:defRPr sz="1755"/>
            </a:lvl6pPr>
            <a:lvl7pPr>
              <a:defRPr sz="1755"/>
            </a:lvl7pPr>
            <a:lvl8pPr>
              <a:defRPr sz="1755"/>
            </a:lvl8pPr>
            <a:lvl9pPr>
              <a:defRPr sz="1755"/>
            </a:lvl9pPr>
          </a:lstStyle>
          <a:p>
            <a:pPr lvl="0"/>
            <a:r>
              <a:rPr lang="en-US"/>
              <a:t>Edit Master text styles</a:t>
            </a:r>
          </a:p>
          <a:p>
            <a:pPr lvl="1"/>
            <a:r>
              <a:rPr lang="en-US"/>
              <a:t>Second level</a:t>
            </a:r>
          </a:p>
        </p:txBody>
      </p:sp>
      <p:sp>
        <p:nvSpPr>
          <p:cNvPr id="14" name="Content Placeholder 2"/>
          <p:cNvSpPr>
            <a:spLocks noGrp="1"/>
          </p:cNvSpPr>
          <p:nvPr>
            <p:ph sz="half" idx="15"/>
          </p:nvPr>
        </p:nvSpPr>
        <p:spPr>
          <a:xfrm>
            <a:off x="6019716" y="3932342"/>
            <a:ext cx="5384566" cy="2084832"/>
          </a:xfrm>
          <a:solidFill>
            <a:schemeClr val="accent2"/>
          </a:solidFill>
        </p:spPr>
        <p:txBody>
          <a:bodyPr lIns="182880" tIns="137160" rIns="182880"/>
          <a:lstStyle>
            <a:lvl1pPr marL="171808" indent="-171808">
              <a:lnSpc>
                <a:spcPct val="95000"/>
              </a:lnSpc>
              <a:spcBef>
                <a:spcPts val="585"/>
              </a:spcBef>
              <a:spcAft>
                <a:spcPts val="195"/>
              </a:spcAft>
              <a:defRPr lang="en-US" sz="1950" dirty="0" smtClean="0">
                <a:solidFill>
                  <a:schemeClr val="bg1"/>
                </a:solidFill>
              </a:defRPr>
            </a:lvl1pPr>
            <a:lvl2pPr marL="171808" indent="-171808">
              <a:lnSpc>
                <a:spcPct val="95000"/>
              </a:lnSpc>
              <a:spcBef>
                <a:spcPts val="975"/>
              </a:spcBef>
              <a:defRPr lang="en-US" sz="1560" kern="1200" dirty="0">
                <a:solidFill>
                  <a:schemeClr val="bg1"/>
                </a:solidFill>
                <a:latin typeface="+mn-lt"/>
                <a:ea typeface="+mn-ea"/>
                <a:cs typeface="+mn-cs"/>
              </a:defRPr>
            </a:lvl2pPr>
            <a:lvl3pPr marL="160973" indent="-160973">
              <a:defRPr lang="en-US" sz="1365" dirty="0" smtClean="0"/>
            </a:lvl3pPr>
            <a:lvl4pPr marL="303371" indent="-126921">
              <a:defRPr lang="en-US" sz="1365" dirty="0" smtClean="0"/>
            </a:lvl4pPr>
            <a:lvl5pPr>
              <a:defRPr sz="1755"/>
            </a:lvl5pPr>
            <a:lvl6pPr>
              <a:defRPr sz="1755"/>
            </a:lvl6pPr>
            <a:lvl7pPr>
              <a:defRPr sz="1755"/>
            </a:lvl7pPr>
            <a:lvl8pPr>
              <a:defRPr sz="1755"/>
            </a:lvl8pPr>
            <a:lvl9pPr>
              <a:defRPr sz="1755"/>
            </a:lvl9pPr>
          </a:lstStyle>
          <a:p>
            <a:pPr lvl="0"/>
            <a:r>
              <a:rPr lang="en-US"/>
              <a:t>Edit Master text styles</a:t>
            </a:r>
          </a:p>
          <a:p>
            <a:pPr lvl="1"/>
            <a:r>
              <a:rPr lang="en-US"/>
              <a:t>Second level</a:t>
            </a:r>
          </a:p>
        </p:txBody>
      </p:sp>
      <p:sp>
        <p:nvSpPr>
          <p:cNvPr id="10" name="Content Placeholder 2"/>
          <p:cNvSpPr>
            <a:spLocks noGrp="1"/>
          </p:cNvSpPr>
          <p:nvPr>
            <p:ph sz="half" idx="16"/>
          </p:nvPr>
        </p:nvSpPr>
        <p:spPr>
          <a:xfrm>
            <a:off x="482918" y="1666276"/>
            <a:ext cx="5357716" cy="2084832"/>
          </a:xfrm>
          <a:solidFill>
            <a:schemeClr val="accent2"/>
          </a:solidFill>
        </p:spPr>
        <p:txBody>
          <a:bodyPr lIns="182880" tIns="137160" rIns="182880"/>
          <a:lstStyle>
            <a:lvl1pPr marL="171808" indent="-171808">
              <a:lnSpc>
                <a:spcPct val="95000"/>
              </a:lnSpc>
              <a:spcBef>
                <a:spcPts val="585"/>
              </a:spcBef>
              <a:spcAft>
                <a:spcPts val="195"/>
              </a:spcAft>
              <a:defRPr lang="en-US" sz="1950" dirty="0" smtClean="0">
                <a:solidFill>
                  <a:schemeClr val="bg1"/>
                </a:solidFill>
              </a:defRPr>
            </a:lvl1pPr>
            <a:lvl2pPr marL="171808" indent="-171808">
              <a:lnSpc>
                <a:spcPct val="95000"/>
              </a:lnSpc>
              <a:spcBef>
                <a:spcPts val="975"/>
              </a:spcBef>
              <a:defRPr lang="en-US" sz="1560" dirty="0" smtClean="0">
                <a:solidFill>
                  <a:schemeClr val="bg1"/>
                </a:solidFill>
              </a:defRPr>
            </a:lvl2pPr>
            <a:lvl3pPr marL="160973" indent="-160973">
              <a:defRPr lang="en-US" sz="1365" dirty="0" smtClean="0"/>
            </a:lvl3pPr>
            <a:lvl4pPr marL="303371" indent="-126921">
              <a:defRPr lang="en-US" sz="1365" dirty="0" smtClean="0"/>
            </a:lvl4pPr>
            <a:lvl5pPr>
              <a:defRPr sz="1755"/>
            </a:lvl5pPr>
            <a:lvl6pPr>
              <a:defRPr sz="1755"/>
            </a:lvl6pPr>
            <a:lvl7pPr>
              <a:defRPr sz="1755"/>
            </a:lvl7pPr>
            <a:lvl8pPr>
              <a:defRPr sz="1755"/>
            </a:lvl8pPr>
            <a:lvl9pPr>
              <a:defRPr sz="1755"/>
            </a:lvl9pPr>
          </a:lstStyle>
          <a:p>
            <a:pPr lvl="0"/>
            <a:r>
              <a:rPr lang="en-US"/>
              <a:t>Edit Master text styles</a:t>
            </a:r>
          </a:p>
          <a:p>
            <a:pPr lvl="1"/>
            <a:r>
              <a:rPr lang="en-US"/>
              <a:t>Second level</a:t>
            </a:r>
          </a:p>
        </p:txBody>
      </p:sp>
      <p:sp>
        <p:nvSpPr>
          <p:cNvPr id="3" name="Slide Number Placeholder 2"/>
          <p:cNvSpPr>
            <a:spLocks noGrp="1"/>
          </p:cNvSpPr>
          <p:nvPr>
            <p:ph type="sldNum" sz="quarter" idx="17"/>
          </p:nvPr>
        </p:nvSpPr>
        <p:spPr/>
        <p:txBody>
          <a:bodyPr/>
          <a:lstStyle>
            <a:lvl1pPr>
              <a:defRPr>
                <a:solidFill>
                  <a:schemeClr val="accent1"/>
                </a:solidFill>
              </a:defRPr>
            </a:lvl1pPr>
          </a:lstStyle>
          <a:p>
            <a:r>
              <a:rPr lang="en-CA"/>
              <a:t>|  </a:t>
            </a:r>
            <a:fld id="{00E6A5BD-C011-4A45-AA3A-201790FB7F2B}" type="slidenum">
              <a:rPr lang="en-CA" smtClean="0"/>
              <a:pPr/>
              <a:t>‹#›</a:t>
            </a:fld>
            <a:endParaRPr lang="en-CA" dirty="0"/>
          </a:p>
        </p:txBody>
      </p:sp>
      <p:sp>
        <p:nvSpPr>
          <p:cNvPr id="16" name="Rectangle 4"/>
          <p:cNvSpPr/>
          <p:nvPr userDrawn="1"/>
        </p:nvSpPr>
        <p:spPr>
          <a:xfrm>
            <a:off x="0" y="6096000"/>
            <a:ext cx="11887200" cy="758092"/>
          </a:xfrm>
          <a:custGeom>
            <a:avLst/>
            <a:gdLst>
              <a:gd name="connsiteX0" fmla="*/ 0 w 12192000"/>
              <a:gd name="connsiteY0" fmla="*/ 0 h 965200"/>
              <a:gd name="connsiteX1" fmla="*/ 12192000 w 12192000"/>
              <a:gd name="connsiteY1" fmla="*/ 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13700 w 12192000"/>
              <a:gd name="connsiteY1" fmla="*/ 96520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89900 w 12192000"/>
              <a:gd name="connsiteY1" fmla="*/ 53340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89900 w 12192000"/>
              <a:gd name="connsiteY1" fmla="*/ 533400 h 965200"/>
              <a:gd name="connsiteX2" fmla="*/ 9753600 w 12192000"/>
              <a:gd name="connsiteY2" fmla="*/ 736600 h 965200"/>
              <a:gd name="connsiteX3" fmla="*/ 12192000 w 12192000"/>
              <a:gd name="connsiteY3" fmla="*/ 965200 h 965200"/>
              <a:gd name="connsiteX4" fmla="*/ 0 w 12192000"/>
              <a:gd name="connsiteY4" fmla="*/ 965200 h 965200"/>
              <a:gd name="connsiteX5" fmla="*/ 0 w 12192000"/>
              <a:gd name="connsiteY5" fmla="*/ 0 h 965200"/>
              <a:gd name="connsiteX0" fmla="*/ 0 w 12192000"/>
              <a:gd name="connsiteY0" fmla="*/ 0 h 990600"/>
              <a:gd name="connsiteX1" fmla="*/ 8064500 w 12192000"/>
              <a:gd name="connsiteY1" fmla="*/ 990600 h 990600"/>
              <a:gd name="connsiteX2" fmla="*/ 9753600 w 12192000"/>
              <a:gd name="connsiteY2" fmla="*/ 736600 h 990600"/>
              <a:gd name="connsiteX3" fmla="*/ 12192000 w 12192000"/>
              <a:gd name="connsiteY3" fmla="*/ 965200 h 990600"/>
              <a:gd name="connsiteX4" fmla="*/ 0 w 12192000"/>
              <a:gd name="connsiteY4" fmla="*/ 965200 h 990600"/>
              <a:gd name="connsiteX5" fmla="*/ 0 w 12192000"/>
              <a:gd name="connsiteY5" fmla="*/ 0 h 990600"/>
              <a:gd name="connsiteX0" fmla="*/ 0 w 12192000"/>
              <a:gd name="connsiteY0" fmla="*/ 0 h 990600"/>
              <a:gd name="connsiteX1" fmla="*/ 8064500 w 12192000"/>
              <a:gd name="connsiteY1" fmla="*/ 990600 h 990600"/>
              <a:gd name="connsiteX2" fmla="*/ 12192000 w 12192000"/>
              <a:gd name="connsiteY2" fmla="*/ 203200 h 990600"/>
              <a:gd name="connsiteX3" fmla="*/ 12192000 w 12192000"/>
              <a:gd name="connsiteY3" fmla="*/ 965200 h 990600"/>
              <a:gd name="connsiteX4" fmla="*/ 0 w 12192000"/>
              <a:gd name="connsiteY4" fmla="*/ 965200 h 990600"/>
              <a:gd name="connsiteX5" fmla="*/ 0 w 12192000"/>
              <a:gd name="connsiteY5" fmla="*/ 0 h 990600"/>
              <a:gd name="connsiteX0" fmla="*/ 0 w 12192000"/>
              <a:gd name="connsiteY0" fmla="*/ 0 h 965200"/>
              <a:gd name="connsiteX1" fmla="*/ 8052777 w 12192000"/>
              <a:gd name="connsiteY1" fmla="*/ 961292 h 965200"/>
              <a:gd name="connsiteX2" fmla="*/ 12192000 w 12192000"/>
              <a:gd name="connsiteY2" fmla="*/ 203200 h 965200"/>
              <a:gd name="connsiteX3" fmla="*/ 12192000 w 12192000"/>
              <a:gd name="connsiteY3" fmla="*/ 965200 h 965200"/>
              <a:gd name="connsiteX4" fmla="*/ 0 w 12192000"/>
              <a:gd name="connsiteY4" fmla="*/ 965200 h 965200"/>
              <a:gd name="connsiteX5" fmla="*/ 0 w 12192000"/>
              <a:gd name="connsiteY5" fmla="*/ 0 h 965200"/>
              <a:gd name="connsiteX0" fmla="*/ 0 w 12192000"/>
              <a:gd name="connsiteY0" fmla="*/ 28294 h 762000"/>
              <a:gd name="connsiteX1" fmla="*/ 8052777 w 12192000"/>
              <a:gd name="connsiteY1" fmla="*/ 758092 h 762000"/>
              <a:gd name="connsiteX2" fmla="*/ 12192000 w 12192000"/>
              <a:gd name="connsiteY2" fmla="*/ 0 h 762000"/>
              <a:gd name="connsiteX3" fmla="*/ 12192000 w 12192000"/>
              <a:gd name="connsiteY3" fmla="*/ 762000 h 762000"/>
              <a:gd name="connsiteX4" fmla="*/ 0 w 12192000"/>
              <a:gd name="connsiteY4" fmla="*/ 762000 h 762000"/>
              <a:gd name="connsiteX5" fmla="*/ 0 w 12192000"/>
              <a:gd name="connsiteY5" fmla="*/ 28294 h 762000"/>
              <a:gd name="connsiteX0" fmla="*/ 0 w 12192000"/>
              <a:gd name="connsiteY0" fmla="*/ 28294 h 762000"/>
              <a:gd name="connsiteX1" fmla="*/ 8052777 w 12192000"/>
              <a:gd name="connsiteY1" fmla="*/ 758092 h 762000"/>
              <a:gd name="connsiteX2" fmla="*/ 12192000 w 12192000"/>
              <a:gd name="connsiteY2" fmla="*/ 0 h 762000"/>
              <a:gd name="connsiteX3" fmla="*/ 0 w 12192000"/>
              <a:gd name="connsiteY3" fmla="*/ 762000 h 762000"/>
              <a:gd name="connsiteX4" fmla="*/ 0 w 12192000"/>
              <a:gd name="connsiteY4" fmla="*/ 28294 h 762000"/>
              <a:gd name="connsiteX0" fmla="*/ 0 w 12192000"/>
              <a:gd name="connsiteY0" fmla="*/ 28294 h 758092"/>
              <a:gd name="connsiteX1" fmla="*/ 8052777 w 12192000"/>
              <a:gd name="connsiteY1" fmla="*/ 758092 h 758092"/>
              <a:gd name="connsiteX2" fmla="*/ 12192000 w 12192000"/>
              <a:gd name="connsiteY2" fmla="*/ 0 h 758092"/>
              <a:gd name="connsiteX3" fmla="*/ 0 w 12192000"/>
              <a:gd name="connsiteY3" fmla="*/ 28294 h 758092"/>
              <a:gd name="connsiteX0" fmla="*/ 0 w 12192000"/>
              <a:gd name="connsiteY0" fmla="*/ 28294 h 758092"/>
              <a:gd name="connsiteX1" fmla="*/ 8052777 w 12192000"/>
              <a:gd name="connsiteY1" fmla="*/ 758092 h 758092"/>
              <a:gd name="connsiteX2" fmla="*/ 12192000 w 12192000"/>
              <a:gd name="connsiteY2" fmla="*/ 0 h 758092"/>
              <a:gd name="connsiteX3" fmla="*/ 91440 w 12192000"/>
              <a:gd name="connsiteY3" fmla="*/ 119734 h 758092"/>
              <a:gd name="connsiteX0" fmla="*/ 0 w 12192000"/>
              <a:gd name="connsiteY0" fmla="*/ 28294 h 758092"/>
              <a:gd name="connsiteX1" fmla="*/ 8052777 w 12192000"/>
              <a:gd name="connsiteY1" fmla="*/ 758092 h 758092"/>
              <a:gd name="connsiteX2" fmla="*/ 12192000 w 12192000"/>
              <a:gd name="connsiteY2" fmla="*/ 0 h 758092"/>
            </a:gdLst>
            <a:ahLst/>
            <a:cxnLst>
              <a:cxn ang="0">
                <a:pos x="connsiteX0" y="connsiteY0"/>
              </a:cxn>
              <a:cxn ang="0">
                <a:pos x="connsiteX1" y="connsiteY1"/>
              </a:cxn>
              <a:cxn ang="0">
                <a:pos x="connsiteX2" y="connsiteY2"/>
              </a:cxn>
            </a:cxnLst>
            <a:rect l="l" t="t" r="r" b="b"/>
            <a:pathLst>
              <a:path w="12192000" h="758092">
                <a:moveTo>
                  <a:pt x="0" y="28294"/>
                </a:moveTo>
                <a:lnTo>
                  <a:pt x="8052777" y="758092"/>
                </a:lnTo>
                <a:lnTo>
                  <a:pt x="12192000" y="0"/>
                </a:ln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8" name="Freeform 17"/>
          <p:cNvSpPr>
            <a:spLocks noChangeAspect="1" noChangeArrowheads="1"/>
          </p:cNvSpPr>
          <p:nvPr userDrawn="1"/>
        </p:nvSpPr>
        <p:spPr bwMode="auto">
          <a:xfrm>
            <a:off x="482918" y="6363882"/>
            <a:ext cx="1292495" cy="320040"/>
          </a:xfrm>
          <a:custGeom>
            <a:avLst/>
            <a:gdLst>
              <a:gd name="connsiteX0" fmla="*/ 617180 w 6186130"/>
              <a:gd name="connsiteY0" fmla="*/ 798513 h 1493479"/>
              <a:gd name="connsiteX1" fmla="*/ 460944 w 6186130"/>
              <a:gd name="connsiteY1" fmla="*/ 1077556 h 1493479"/>
              <a:gd name="connsiteX2" fmla="*/ 404813 w 6186130"/>
              <a:gd name="connsiteY2" fmla="*/ 1021819 h 1493479"/>
              <a:gd name="connsiteX3" fmla="*/ 617180 w 6186130"/>
              <a:gd name="connsiteY3" fmla="*/ 798513 h 1493479"/>
              <a:gd name="connsiteX4" fmla="*/ 5241925 w 6186130"/>
              <a:gd name="connsiteY4" fmla="*/ 675084 h 1493479"/>
              <a:gd name="connsiteX5" fmla="*/ 5141097 w 6186130"/>
              <a:gd name="connsiteY5" fmla="*/ 786660 h 1493479"/>
              <a:gd name="connsiteX6" fmla="*/ 5342753 w 6186130"/>
              <a:gd name="connsiteY6" fmla="*/ 786660 h 1493479"/>
              <a:gd name="connsiteX7" fmla="*/ 5241925 w 6186130"/>
              <a:gd name="connsiteY7" fmla="*/ 675084 h 1493479"/>
              <a:gd name="connsiteX8" fmla="*/ 3530600 w 6186130"/>
              <a:gd name="connsiteY8" fmla="*/ 675084 h 1493479"/>
              <a:gd name="connsiteX9" fmla="*/ 3440896 w 6186130"/>
              <a:gd name="connsiteY9" fmla="*/ 786660 h 1493479"/>
              <a:gd name="connsiteX10" fmla="*/ 3631428 w 6186130"/>
              <a:gd name="connsiteY10" fmla="*/ 786660 h 1493479"/>
              <a:gd name="connsiteX11" fmla="*/ 3530600 w 6186130"/>
              <a:gd name="connsiteY11" fmla="*/ 675084 h 1493479"/>
              <a:gd name="connsiteX12" fmla="*/ 4466008 w 6186130"/>
              <a:gd name="connsiteY12" fmla="*/ 641351 h 1493479"/>
              <a:gd name="connsiteX13" fmla="*/ 4499382 w 6186130"/>
              <a:gd name="connsiteY13" fmla="*/ 641351 h 1493479"/>
              <a:gd name="connsiteX14" fmla="*/ 4510866 w 6186130"/>
              <a:gd name="connsiteY14" fmla="*/ 652473 h 1493479"/>
              <a:gd name="connsiteX15" fmla="*/ 4510866 w 6186130"/>
              <a:gd name="connsiteY15" fmla="*/ 865227 h 1493479"/>
              <a:gd name="connsiteX16" fmla="*/ 4589098 w 6186130"/>
              <a:gd name="connsiteY16" fmla="*/ 954921 h 1493479"/>
              <a:gd name="connsiteX17" fmla="*/ 4678813 w 6186130"/>
              <a:gd name="connsiteY17" fmla="*/ 910074 h 1493479"/>
              <a:gd name="connsiteX18" fmla="*/ 4678813 w 6186130"/>
              <a:gd name="connsiteY18" fmla="*/ 652473 h 1493479"/>
              <a:gd name="connsiteX19" fmla="*/ 4690296 w 6186130"/>
              <a:gd name="connsiteY19" fmla="*/ 641351 h 1493479"/>
              <a:gd name="connsiteX20" fmla="*/ 4723670 w 6186130"/>
              <a:gd name="connsiteY20" fmla="*/ 641351 h 1493479"/>
              <a:gd name="connsiteX21" fmla="*/ 4735154 w 6186130"/>
              <a:gd name="connsiteY21" fmla="*/ 652473 h 1493479"/>
              <a:gd name="connsiteX22" fmla="*/ 4735154 w 6186130"/>
              <a:gd name="connsiteY22" fmla="*/ 977523 h 1493479"/>
              <a:gd name="connsiteX23" fmla="*/ 4723670 w 6186130"/>
              <a:gd name="connsiteY23" fmla="*/ 999767 h 1493479"/>
              <a:gd name="connsiteX24" fmla="*/ 4701421 w 6186130"/>
              <a:gd name="connsiteY24" fmla="*/ 999767 h 1493479"/>
              <a:gd name="connsiteX25" fmla="*/ 4678813 w 6186130"/>
              <a:gd name="connsiteY25" fmla="*/ 977523 h 1493479"/>
              <a:gd name="connsiteX26" fmla="*/ 4678813 w 6186130"/>
              <a:gd name="connsiteY26" fmla="*/ 954921 h 1493479"/>
              <a:gd name="connsiteX27" fmla="*/ 4577973 w 6186130"/>
              <a:gd name="connsiteY27" fmla="*/ 999767 h 1493479"/>
              <a:gd name="connsiteX28" fmla="*/ 4454525 w 6186130"/>
              <a:gd name="connsiteY28" fmla="*/ 865227 h 1493479"/>
              <a:gd name="connsiteX29" fmla="*/ 4454525 w 6186130"/>
              <a:gd name="connsiteY29" fmla="*/ 652473 h 1493479"/>
              <a:gd name="connsiteX30" fmla="*/ 4466008 w 6186130"/>
              <a:gd name="connsiteY30" fmla="*/ 641351 h 1493479"/>
              <a:gd name="connsiteX31" fmla="*/ 5588935 w 6186130"/>
              <a:gd name="connsiteY31" fmla="*/ 630238 h 1493479"/>
              <a:gd name="connsiteX32" fmla="*/ 5700394 w 6186130"/>
              <a:gd name="connsiteY32" fmla="*/ 663962 h 1493479"/>
              <a:gd name="connsiteX33" fmla="*/ 5700394 w 6186130"/>
              <a:gd name="connsiteY33" fmla="*/ 675084 h 1493479"/>
              <a:gd name="connsiteX34" fmla="*/ 5689320 w 6186130"/>
              <a:gd name="connsiteY34" fmla="*/ 697328 h 1493479"/>
              <a:gd name="connsiteX35" fmla="*/ 5666813 w 6186130"/>
              <a:gd name="connsiteY35" fmla="*/ 697328 h 1493479"/>
              <a:gd name="connsiteX36" fmla="*/ 5588935 w 6186130"/>
              <a:gd name="connsiteY36" fmla="*/ 675084 h 1493479"/>
              <a:gd name="connsiteX37" fmla="*/ 5510699 w 6186130"/>
              <a:gd name="connsiteY37" fmla="*/ 731052 h 1493479"/>
              <a:gd name="connsiteX38" fmla="*/ 5588935 w 6186130"/>
              <a:gd name="connsiteY38" fmla="*/ 786660 h 1493479"/>
              <a:gd name="connsiteX39" fmla="*/ 5711469 w 6186130"/>
              <a:gd name="connsiteY39" fmla="*/ 898954 h 1493479"/>
              <a:gd name="connsiteX40" fmla="*/ 5577503 w 6186130"/>
              <a:gd name="connsiteY40" fmla="*/ 999767 h 1493479"/>
              <a:gd name="connsiteX41" fmla="*/ 5454969 w 6186130"/>
              <a:gd name="connsiteY41" fmla="*/ 966043 h 1493479"/>
              <a:gd name="connsiteX42" fmla="*/ 5443538 w 6186130"/>
              <a:gd name="connsiteY42" fmla="*/ 943800 h 1493479"/>
              <a:gd name="connsiteX43" fmla="*/ 5466044 w 6186130"/>
              <a:gd name="connsiteY43" fmla="*/ 921198 h 1493479"/>
              <a:gd name="connsiteX44" fmla="*/ 5477118 w 6186130"/>
              <a:gd name="connsiteY44" fmla="*/ 921198 h 1493479"/>
              <a:gd name="connsiteX45" fmla="*/ 5577503 w 6186130"/>
              <a:gd name="connsiteY45" fmla="*/ 954922 h 1493479"/>
              <a:gd name="connsiteX46" fmla="*/ 5655739 w 6186130"/>
              <a:gd name="connsiteY46" fmla="*/ 898954 h 1493479"/>
              <a:gd name="connsiteX47" fmla="*/ 5566429 w 6186130"/>
              <a:gd name="connsiteY47" fmla="*/ 842987 h 1493479"/>
              <a:gd name="connsiteX48" fmla="*/ 5454969 w 6186130"/>
              <a:gd name="connsiteY48" fmla="*/ 731052 h 1493479"/>
              <a:gd name="connsiteX49" fmla="*/ 5588935 w 6186130"/>
              <a:gd name="connsiteY49" fmla="*/ 630238 h 1493479"/>
              <a:gd name="connsiteX50" fmla="*/ 5241925 w 6186130"/>
              <a:gd name="connsiteY50" fmla="*/ 630238 h 1493479"/>
              <a:gd name="connsiteX51" fmla="*/ 5398729 w 6186130"/>
              <a:gd name="connsiteY51" fmla="*/ 809263 h 1493479"/>
              <a:gd name="connsiteX52" fmla="*/ 5398729 w 6186130"/>
              <a:gd name="connsiteY52" fmla="*/ 820384 h 1493479"/>
              <a:gd name="connsiteX53" fmla="*/ 5387606 w 6186130"/>
              <a:gd name="connsiteY53" fmla="*/ 831506 h 1493479"/>
              <a:gd name="connsiteX54" fmla="*/ 5141097 w 6186130"/>
              <a:gd name="connsiteY54" fmla="*/ 831506 h 1493479"/>
              <a:gd name="connsiteX55" fmla="*/ 5253049 w 6186130"/>
              <a:gd name="connsiteY55" fmla="*/ 954922 h 1493479"/>
              <a:gd name="connsiteX56" fmla="*/ 5342753 w 6186130"/>
              <a:gd name="connsiteY56" fmla="*/ 932678 h 1493479"/>
              <a:gd name="connsiteX57" fmla="*/ 5353877 w 6186130"/>
              <a:gd name="connsiteY57" fmla="*/ 932678 h 1493479"/>
              <a:gd name="connsiteX58" fmla="*/ 5365359 w 6186130"/>
              <a:gd name="connsiteY58" fmla="*/ 943800 h 1493479"/>
              <a:gd name="connsiteX59" fmla="*/ 5365359 w 6186130"/>
              <a:gd name="connsiteY59" fmla="*/ 966043 h 1493479"/>
              <a:gd name="connsiteX60" fmla="*/ 5253049 w 6186130"/>
              <a:gd name="connsiteY60" fmla="*/ 999767 h 1493479"/>
              <a:gd name="connsiteX61" fmla="*/ 5084763 w 6186130"/>
              <a:gd name="connsiteY61" fmla="*/ 820384 h 1493479"/>
              <a:gd name="connsiteX62" fmla="*/ 5241925 w 6186130"/>
              <a:gd name="connsiteY62" fmla="*/ 630238 h 1493479"/>
              <a:gd name="connsiteX63" fmla="*/ 5004797 w 6186130"/>
              <a:gd name="connsiteY63" fmla="*/ 630238 h 1493479"/>
              <a:gd name="connsiteX64" fmla="*/ 5038041 w 6186130"/>
              <a:gd name="connsiteY64" fmla="*/ 630238 h 1493479"/>
              <a:gd name="connsiteX65" fmla="*/ 5049480 w 6186130"/>
              <a:gd name="connsiteY65" fmla="*/ 652482 h 1493479"/>
              <a:gd name="connsiteX66" fmla="*/ 5038041 w 6186130"/>
              <a:gd name="connsiteY66" fmla="*/ 675084 h 1493479"/>
              <a:gd name="connsiteX67" fmla="*/ 5026960 w 6186130"/>
              <a:gd name="connsiteY67" fmla="*/ 686206 h 1493479"/>
              <a:gd name="connsiteX68" fmla="*/ 4993358 w 6186130"/>
              <a:gd name="connsiteY68" fmla="*/ 686206 h 1493479"/>
              <a:gd name="connsiteX69" fmla="*/ 4915429 w 6186130"/>
              <a:gd name="connsiteY69" fmla="*/ 731052 h 1493479"/>
              <a:gd name="connsiteX70" fmla="*/ 4915429 w 6186130"/>
              <a:gd name="connsiteY70" fmla="*/ 977524 h 1493479"/>
              <a:gd name="connsiteX71" fmla="*/ 4892908 w 6186130"/>
              <a:gd name="connsiteY71" fmla="*/ 999767 h 1493479"/>
              <a:gd name="connsiteX72" fmla="*/ 4870745 w 6186130"/>
              <a:gd name="connsiteY72" fmla="*/ 999767 h 1493479"/>
              <a:gd name="connsiteX73" fmla="*/ 4848225 w 6186130"/>
              <a:gd name="connsiteY73" fmla="*/ 977524 h 1493479"/>
              <a:gd name="connsiteX74" fmla="*/ 4848225 w 6186130"/>
              <a:gd name="connsiteY74" fmla="*/ 652482 h 1493479"/>
              <a:gd name="connsiteX75" fmla="*/ 4870745 w 6186130"/>
              <a:gd name="connsiteY75" fmla="*/ 641360 h 1493479"/>
              <a:gd name="connsiteX76" fmla="*/ 4892908 w 6186130"/>
              <a:gd name="connsiteY76" fmla="*/ 641360 h 1493479"/>
              <a:gd name="connsiteX77" fmla="*/ 4903990 w 6186130"/>
              <a:gd name="connsiteY77" fmla="*/ 652482 h 1493479"/>
              <a:gd name="connsiteX78" fmla="*/ 4903990 w 6186130"/>
              <a:gd name="connsiteY78" fmla="*/ 686206 h 1493479"/>
              <a:gd name="connsiteX79" fmla="*/ 5004797 w 6186130"/>
              <a:gd name="connsiteY79" fmla="*/ 630238 h 1493479"/>
              <a:gd name="connsiteX80" fmla="*/ 3946548 w 6186130"/>
              <a:gd name="connsiteY80" fmla="*/ 630238 h 1493479"/>
              <a:gd name="connsiteX81" fmla="*/ 4069991 w 6186130"/>
              <a:gd name="connsiteY81" fmla="*/ 764417 h 1493479"/>
              <a:gd name="connsiteX82" fmla="*/ 4069991 w 6186130"/>
              <a:gd name="connsiteY82" fmla="*/ 977524 h 1493479"/>
              <a:gd name="connsiteX83" fmla="*/ 4058867 w 6186130"/>
              <a:gd name="connsiteY83" fmla="*/ 999767 h 1493479"/>
              <a:gd name="connsiteX84" fmla="*/ 4025135 w 6186130"/>
              <a:gd name="connsiteY84" fmla="*/ 999767 h 1493479"/>
              <a:gd name="connsiteX85" fmla="*/ 4014011 w 6186130"/>
              <a:gd name="connsiteY85" fmla="*/ 977524 h 1493479"/>
              <a:gd name="connsiteX86" fmla="*/ 4014011 w 6186130"/>
              <a:gd name="connsiteY86" fmla="*/ 775539 h 1493479"/>
              <a:gd name="connsiteX87" fmla="*/ 3935424 w 6186130"/>
              <a:gd name="connsiteY87" fmla="*/ 675084 h 1493479"/>
              <a:gd name="connsiteX88" fmla="*/ 3845713 w 6186130"/>
              <a:gd name="connsiteY88" fmla="*/ 731052 h 1493479"/>
              <a:gd name="connsiteX89" fmla="*/ 3845713 w 6186130"/>
              <a:gd name="connsiteY89" fmla="*/ 977524 h 1493479"/>
              <a:gd name="connsiteX90" fmla="*/ 3823105 w 6186130"/>
              <a:gd name="connsiteY90" fmla="*/ 999767 h 1493479"/>
              <a:gd name="connsiteX91" fmla="*/ 3800857 w 6186130"/>
              <a:gd name="connsiteY91" fmla="*/ 999767 h 1493479"/>
              <a:gd name="connsiteX92" fmla="*/ 3778250 w 6186130"/>
              <a:gd name="connsiteY92" fmla="*/ 977524 h 1493479"/>
              <a:gd name="connsiteX93" fmla="*/ 3778250 w 6186130"/>
              <a:gd name="connsiteY93" fmla="*/ 652482 h 1493479"/>
              <a:gd name="connsiteX94" fmla="*/ 3800857 w 6186130"/>
              <a:gd name="connsiteY94" fmla="*/ 641360 h 1493479"/>
              <a:gd name="connsiteX95" fmla="*/ 3823105 w 6186130"/>
              <a:gd name="connsiteY95" fmla="*/ 641360 h 1493479"/>
              <a:gd name="connsiteX96" fmla="*/ 3834588 w 6186130"/>
              <a:gd name="connsiteY96" fmla="*/ 652482 h 1493479"/>
              <a:gd name="connsiteX97" fmla="*/ 3834588 w 6186130"/>
              <a:gd name="connsiteY97" fmla="*/ 675084 h 1493479"/>
              <a:gd name="connsiteX98" fmla="*/ 3946548 w 6186130"/>
              <a:gd name="connsiteY98" fmla="*/ 630238 h 1493479"/>
              <a:gd name="connsiteX99" fmla="*/ 3541724 w 6186130"/>
              <a:gd name="connsiteY99" fmla="*/ 630238 h 1493479"/>
              <a:gd name="connsiteX100" fmla="*/ 3687404 w 6186130"/>
              <a:gd name="connsiteY100" fmla="*/ 809263 h 1493479"/>
              <a:gd name="connsiteX101" fmla="*/ 3687404 w 6186130"/>
              <a:gd name="connsiteY101" fmla="*/ 820384 h 1493479"/>
              <a:gd name="connsiteX102" fmla="*/ 3676281 w 6186130"/>
              <a:gd name="connsiteY102" fmla="*/ 831506 h 1493479"/>
              <a:gd name="connsiteX103" fmla="*/ 3440896 w 6186130"/>
              <a:gd name="connsiteY103" fmla="*/ 831506 h 1493479"/>
              <a:gd name="connsiteX104" fmla="*/ 3552847 w 6186130"/>
              <a:gd name="connsiteY104" fmla="*/ 954922 h 1493479"/>
              <a:gd name="connsiteX105" fmla="*/ 3631428 w 6186130"/>
              <a:gd name="connsiteY105" fmla="*/ 932678 h 1493479"/>
              <a:gd name="connsiteX106" fmla="*/ 3654034 w 6186130"/>
              <a:gd name="connsiteY106" fmla="*/ 932678 h 1493479"/>
              <a:gd name="connsiteX107" fmla="*/ 3665157 w 6186130"/>
              <a:gd name="connsiteY107" fmla="*/ 943800 h 1493479"/>
              <a:gd name="connsiteX108" fmla="*/ 3665157 w 6186130"/>
              <a:gd name="connsiteY108" fmla="*/ 966043 h 1493479"/>
              <a:gd name="connsiteX109" fmla="*/ 3552847 w 6186130"/>
              <a:gd name="connsiteY109" fmla="*/ 999767 h 1493479"/>
              <a:gd name="connsiteX110" fmla="*/ 3373438 w 6186130"/>
              <a:gd name="connsiteY110" fmla="*/ 820384 h 1493479"/>
              <a:gd name="connsiteX111" fmla="*/ 3541724 w 6186130"/>
              <a:gd name="connsiteY111" fmla="*/ 630238 h 1493479"/>
              <a:gd name="connsiteX112" fmla="*/ 5938413 w 6186130"/>
              <a:gd name="connsiteY112" fmla="*/ 550863 h 1493479"/>
              <a:gd name="connsiteX113" fmla="*/ 5960709 w 6186130"/>
              <a:gd name="connsiteY113" fmla="*/ 573421 h 1493479"/>
              <a:gd name="connsiteX114" fmla="*/ 5960709 w 6186130"/>
              <a:gd name="connsiteY114" fmla="*/ 696236 h 1493479"/>
              <a:gd name="connsiteX115" fmla="*/ 5938413 w 6186130"/>
              <a:gd name="connsiteY115" fmla="*/ 729893 h 1493479"/>
              <a:gd name="connsiteX116" fmla="*/ 5905500 w 6186130"/>
              <a:gd name="connsiteY116" fmla="*/ 696236 h 1493479"/>
              <a:gd name="connsiteX117" fmla="*/ 5905500 w 6186130"/>
              <a:gd name="connsiteY117" fmla="*/ 573421 h 1493479"/>
              <a:gd name="connsiteX118" fmla="*/ 5938413 w 6186130"/>
              <a:gd name="connsiteY118" fmla="*/ 550863 h 1493479"/>
              <a:gd name="connsiteX119" fmla="*/ 4216810 w 6186130"/>
              <a:gd name="connsiteY119" fmla="*/ 539751 h 1493479"/>
              <a:gd name="connsiteX120" fmla="*/ 4250375 w 6186130"/>
              <a:gd name="connsiteY120" fmla="*/ 539751 h 1493479"/>
              <a:gd name="connsiteX121" fmla="*/ 4261444 w 6186130"/>
              <a:gd name="connsiteY121" fmla="*/ 550854 h 1493479"/>
              <a:gd name="connsiteX122" fmla="*/ 4261444 w 6186130"/>
              <a:gd name="connsiteY122" fmla="*/ 640391 h 1493479"/>
              <a:gd name="connsiteX123" fmla="*/ 4361780 w 6186130"/>
              <a:gd name="connsiteY123" fmla="*/ 640391 h 1493479"/>
              <a:gd name="connsiteX124" fmla="*/ 4373206 w 6186130"/>
              <a:gd name="connsiteY124" fmla="*/ 651494 h 1493479"/>
              <a:gd name="connsiteX125" fmla="*/ 4373206 w 6186130"/>
              <a:gd name="connsiteY125" fmla="*/ 662954 h 1493479"/>
              <a:gd name="connsiteX126" fmla="*/ 4361780 w 6186130"/>
              <a:gd name="connsiteY126" fmla="*/ 685159 h 1493479"/>
              <a:gd name="connsiteX127" fmla="*/ 4261444 w 6186130"/>
              <a:gd name="connsiteY127" fmla="*/ 685159 h 1493479"/>
              <a:gd name="connsiteX128" fmla="*/ 4261444 w 6186130"/>
              <a:gd name="connsiteY128" fmla="*/ 886439 h 1493479"/>
              <a:gd name="connsiteX129" fmla="*/ 4306077 w 6186130"/>
              <a:gd name="connsiteY129" fmla="*/ 953413 h 1493479"/>
              <a:gd name="connsiteX130" fmla="*/ 4350710 w 6186130"/>
              <a:gd name="connsiteY130" fmla="*/ 942310 h 1493479"/>
              <a:gd name="connsiteX131" fmla="*/ 4361780 w 6186130"/>
              <a:gd name="connsiteY131" fmla="*/ 942310 h 1493479"/>
              <a:gd name="connsiteX132" fmla="*/ 4373206 w 6186130"/>
              <a:gd name="connsiteY132" fmla="*/ 964515 h 1493479"/>
              <a:gd name="connsiteX133" fmla="*/ 4361780 w 6186130"/>
              <a:gd name="connsiteY133" fmla="*/ 987078 h 1493479"/>
              <a:gd name="connsiteX134" fmla="*/ 4295008 w 6186130"/>
              <a:gd name="connsiteY134" fmla="*/ 998181 h 1493479"/>
              <a:gd name="connsiteX135" fmla="*/ 4205741 w 6186130"/>
              <a:gd name="connsiteY135" fmla="*/ 897541 h 1493479"/>
              <a:gd name="connsiteX136" fmla="*/ 4205741 w 6186130"/>
              <a:gd name="connsiteY136" fmla="*/ 685159 h 1493479"/>
              <a:gd name="connsiteX137" fmla="*/ 4150039 w 6186130"/>
              <a:gd name="connsiteY137" fmla="*/ 685159 h 1493479"/>
              <a:gd name="connsiteX138" fmla="*/ 4138613 w 6186130"/>
              <a:gd name="connsiteY138" fmla="*/ 662954 h 1493479"/>
              <a:gd name="connsiteX139" fmla="*/ 4138613 w 6186130"/>
              <a:gd name="connsiteY139" fmla="*/ 651494 h 1493479"/>
              <a:gd name="connsiteX140" fmla="*/ 4150039 w 6186130"/>
              <a:gd name="connsiteY140" fmla="*/ 640391 h 1493479"/>
              <a:gd name="connsiteX141" fmla="*/ 4205741 w 6186130"/>
              <a:gd name="connsiteY141" fmla="*/ 640391 h 1493479"/>
              <a:gd name="connsiteX142" fmla="*/ 4205741 w 6186130"/>
              <a:gd name="connsiteY142" fmla="*/ 550854 h 1493479"/>
              <a:gd name="connsiteX143" fmla="*/ 4216810 w 6186130"/>
              <a:gd name="connsiteY143" fmla="*/ 539751 h 1493479"/>
              <a:gd name="connsiteX144" fmla="*/ 2968624 w 6186130"/>
              <a:gd name="connsiteY144" fmla="*/ 495301 h 1493479"/>
              <a:gd name="connsiteX145" fmla="*/ 3013427 w 6186130"/>
              <a:gd name="connsiteY145" fmla="*/ 495301 h 1493479"/>
              <a:gd name="connsiteX146" fmla="*/ 3024896 w 6186130"/>
              <a:gd name="connsiteY146" fmla="*/ 517562 h 1493479"/>
              <a:gd name="connsiteX147" fmla="*/ 3158946 w 6186130"/>
              <a:gd name="connsiteY147" fmla="*/ 921135 h 1493479"/>
              <a:gd name="connsiteX148" fmla="*/ 3293354 w 6186130"/>
              <a:gd name="connsiteY148" fmla="*/ 517562 h 1493479"/>
              <a:gd name="connsiteX149" fmla="*/ 3315577 w 6186130"/>
              <a:gd name="connsiteY149" fmla="*/ 495301 h 1493479"/>
              <a:gd name="connsiteX150" fmla="*/ 3349268 w 6186130"/>
              <a:gd name="connsiteY150" fmla="*/ 495301 h 1493479"/>
              <a:gd name="connsiteX151" fmla="*/ 3360379 w 6186130"/>
              <a:gd name="connsiteY151" fmla="*/ 506432 h 1493479"/>
              <a:gd name="connsiteX152" fmla="*/ 3360379 w 6186130"/>
              <a:gd name="connsiteY152" fmla="*/ 517562 h 1493479"/>
              <a:gd name="connsiteX153" fmla="*/ 3192279 w 6186130"/>
              <a:gd name="connsiteY153" fmla="*/ 988637 h 1493479"/>
              <a:gd name="connsiteX154" fmla="*/ 3170057 w 6186130"/>
              <a:gd name="connsiteY154" fmla="*/ 999767 h 1493479"/>
              <a:gd name="connsiteX155" fmla="*/ 3147477 w 6186130"/>
              <a:gd name="connsiteY155" fmla="*/ 999767 h 1493479"/>
              <a:gd name="connsiteX156" fmla="*/ 3125254 w 6186130"/>
              <a:gd name="connsiteY156" fmla="*/ 988637 h 1493479"/>
              <a:gd name="connsiteX157" fmla="*/ 2957513 w 6186130"/>
              <a:gd name="connsiteY157" fmla="*/ 517562 h 1493479"/>
              <a:gd name="connsiteX158" fmla="*/ 2957513 w 6186130"/>
              <a:gd name="connsiteY158" fmla="*/ 506432 h 1493479"/>
              <a:gd name="connsiteX159" fmla="*/ 2463765 w 6186130"/>
              <a:gd name="connsiteY159" fmla="*/ 495301 h 1493479"/>
              <a:gd name="connsiteX160" fmla="*/ 2731766 w 6186130"/>
              <a:gd name="connsiteY160" fmla="*/ 495301 h 1493479"/>
              <a:gd name="connsiteX161" fmla="*/ 2742843 w 6186130"/>
              <a:gd name="connsiteY161" fmla="*/ 517562 h 1493479"/>
              <a:gd name="connsiteX162" fmla="*/ 2742843 w 6186130"/>
              <a:gd name="connsiteY162" fmla="*/ 540183 h 1493479"/>
              <a:gd name="connsiteX163" fmla="*/ 2731766 w 6186130"/>
              <a:gd name="connsiteY163" fmla="*/ 551313 h 1493479"/>
              <a:gd name="connsiteX164" fmla="*/ 2508432 w 6186130"/>
              <a:gd name="connsiteY164" fmla="*/ 551313 h 1493479"/>
              <a:gd name="connsiteX165" fmla="*/ 2508432 w 6186130"/>
              <a:gd name="connsiteY165" fmla="*/ 708577 h 1493479"/>
              <a:gd name="connsiteX166" fmla="*/ 2698177 w 6186130"/>
              <a:gd name="connsiteY166" fmla="*/ 708577 h 1493479"/>
              <a:gd name="connsiteX167" fmla="*/ 2720689 w 6186130"/>
              <a:gd name="connsiteY167" fmla="*/ 730838 h 1493479"/>
              <a:gd name="connsiteX168" fmla="*/ 2720689 w 6186130"/>
              <a:gd name="connsiteY168" fmla="*/ 753099 h 1493479"/>
              <a:gd name="connsiteX169" fmla="*/ 2698177 w 6186130"/>
              <a:gd name="connsiteY169" fmla="*/ 764230 h 1493479"/>
              <a:gd name="connsiteX170" fmla="*/ 2508432 w 6186130"/>
              <a:gd name="connsiteY170" fmla="*/ 764230 h 1493479"/>
              <a:gd name="connsiteX171" fmla="*/ 2508432 w 6186130"/>
              <a:gd name="connsiteY171" fmla="*/ 943755 h 1493479"/>
              <a:gd name="connsiteX172" fmla="*/ 2731766 w 6186130"/>
              <a:gd name="connsiteY172" fmla="*/ 943755 h 1493479"/>
              <a:gd name="connsiteX173" fmla="*/ 2742843 w 6186130"/>
              <a:gd name="connsiteY173" fmla="*/ 954886 h 1493479"/>
              <a:gd name="connsiteX174" fmla="*/ 2742843 w 6186130"/>
              <a:gd name="connsiteY174" fmla="*/ 977506 h 1493479"/>
              <a:gd name="connsiteX175" fmla="*/ 2731766 w 6186130"/>
              <a:gd name="connsiteY175" fmla="*/ 999767 h 1493479"/>
              <a:gd name="connsiteX176" fmla="*/ 2463765 w 6186130"/>
              <a:gd name="connsiteY176" fmla="*/ 999767 h 1493479"/>
              <a:gd name="connsiteX177" fmla="*/ 2452688 w 6186130"/>
              <a:gd name="connsiteY177" fmla="*/ 977506 h 1493479"/>
              <a:gd name="connsiteX178" fmla="*/ 2452688 w 6186130"/>
              <a:gd name="connsiteY178" fmla="*/ 517562 h 1493479"/>
              <a:gd name="connsiteX179" fmla="*/ 2463765 w 6186130"/>
              <a:gd name="connsiteY179" fmla="*/ 495301 h 1493479"/>
              <a:gd name="connsiteX180" fmla="*/ 2170090 w 6186130"/>
              <a:gd name="connsiteY180" fmla="*/ 495301 h 1493479"/>
              <a:gd name="connsiteX181" fmla="*/ 2326581 w 6186130"/>
              <a:gd name="connsiteY181" fmla="*/ 551313 h 1493479"/>
              <a:gd name="connsiteX182" fmla="*/ 2326581 w 6186130"/>
              <a:gd name="connsiteY182" fmla="*/ 562444 h 1493479"/>
              <a:gd name="connsiteX183" fmla="*/ 2304379 w 6186130"/>
              <a:gd name="connsiteY183" fmla="*/ 585064 h 1493479"/>
              <a:gd name="connsiteX184" fmla="*/ 2292919 w 6186130"/>
              <a:gd name="connsiteY184" fmla="*/ 585064 h 1493479"/>
              <a:gd name="connsiteX185" fmla="*/ 2158630 w 6186130"/>
              <a:gd name="connsiteY185" fmla="*/ 551313 h 1493479"/>
              <a:gd name="connsiteX186" fmla="*/ 2002139 w 6186130"/>
              <a:gd name="connsiteY186" fmla="*/ 753099 h 1493479"/>
              <a:gd name="connsiteX187" fmla="*/ 2170090 w 6186130"/>
              <a:gd name="connsiteY187" fmla="*/ 954886 h 1493479"/>
              <a:gd name="connsiteX188" fmla="*/ 2281818 w 6186130"/>
              <a:gd name="connsiteY188" fmla="*/ 921135 h 1493479"/>
              <a:gd name="connsiteX189" fmla="*/ 2281818 w 6186130"/>
              <a:gd name="connsiteY189" fmla="*/ 786491 h 1493479"/>
              <a:gd name="connsiteX190" fmla="*/ 2181191 w 6186130"/>
              <a:gd name="connsiteY190" fmla="*/ 786491 h 1493479"/>
              <a:gd name="connsiteX191" fmla="*/ 2170090 w 6186130"/>
              <a:gd name="connsiteY191" fmla="*/ 764230 h 1493479"/>
              <a:gd name="connsiteX192" fmla="*/ 2170090 w 6186130"/>
              <a:gd name="connsiteY192" fmla="*/ 741969 h 1493479"/>
              <a:gd name="connsiteX193" fmla="*/ 2181191 w 6186130"/>
              <a:gd name="connsiteY193" fmla="*/ 730838 h 1493479"/>
              <a:gd name="connsiteX194" fmla="*/ 2337682 w 6186130"/>
              <a:gd name="connsiteY194" fmla="*/ 730838 h 1493479"/>
              <a:gd name="connsiteX195" fmla="*/ 2349142 w 6186130"/>
              <a:gd name="connsiteY195" fmla="*/ 741969 h 1493479"/>
              <a:gd name="connsiteX196" fmla="*/ 2349142 w 6186130"/>
              <a:gd name="connsiteY196" fmla="*/ 943755 h 1493479"/>
              <a:gd name="connsiteX197" fmla="*/ 2337682 w 6186130"/>
              <a:gd name="connsiteY197" fmla="*/ 966016 h 1493479"/>
              <a:gd name="connsiteX198" fmla="*/ 2170090 w 6186130"/>
              <a:gd name="connsiteY198" fmla="*/ 999767 h 1493479"/>
              <a:gd name="connsiteX199" fmla="*/ 1946275 w 6186130"/>
              <a:gd name="connsiteY199" fmla="*/ 753099 h 1493479"/>
              <a:gd name="connsiteX200" fmla="*/ 2170090 w 6186130"/>
              <a:gd name="connsiteY200" fmla="*/ 495301 h 1493479"/>
              <a:gd name="connsiteX201" fmla="*/ 6040758 w 6186130"/>
              <a:gd name="connsiteY201" fmla="*/ 439738 h 1493479"/>
              <a:gd name="connsiteX202" fmla="*/ 6163572 w 6186130"/>
              <a:gd name="connsiteY202" fmla="*/ 439738 h 1493479"/>
              <a:gd name="connsiteX203" fmla="*/ 6186130 w 6186130"/>
              <a:gd name="connsiteY203" fmla="*/ 472651 h 1493479"/>
              <a:gd name="connsiteX204" fmla="*/ 6163572 w 6186130"/>
              <a:gd name="connsiteY204" fmla="*/ 494947 h 1493479"/>
              <a:gd name="connsiteX205" fmla="*/ 6040758 w 6186130"/>
              <a:gd name="connsiteY205" fmla="*/ 494947 h 1493479"/>
              <a:gd name="connsiteX206" fmla="*/ 6007100 w 6186130"/>
              <a:gd name="connsiteY206" fmla="*/ 472651 h 1493479"/>
              <a:gd name="connsiteX207" fmla="*/ 6040758 w 6186130"/>
              <a:gd name="connsiteY207" fmla="*/ 439738 h 1493479"/>
              <a:gd name="connsiteX208" fmla="*/ 5702274 w 6186130"/>
              <a:gd name="connsiteY208" fmla="*/ 439738 h 1493479"/>
              <a:gd name="connsiteX209" fmla="*/ 5825447 w 6186130"/>
              <a:gd name="connsiteY209" fmla="*/ 439738 h 1493479"/>
              <a:gd name="connsiteX210" fmla="*/ 5859105 w 6186130"/>
              <a:gd name="connsiteY210" fmla="*/ 472651 h 1493479"/>
              <a:gd name="connsiteX211" fmla="*/ 5825447 w 6186130"/>
              <a:gd name="connsiteY211" fmla="*/ 494947 h 1493479"/>
              <a:gd name="connsiteX212" fmla="*/ 5702274 w 6186130"/>
              <a:gd name="connsiteY212" fmla="*/ 494947 h 1493479"/>
              <a:gd name="connsiteX213" fmla="*/ 5680075 w 6186130"/>
              <a:gd name="connsiteY213" fmla="*/ 472651 h 1493479"/>
              <a:gd name="connsiteX214" fmla="*/ 5702274 w 6186130"/>
              <a:gd name="connsiteY214" fmla="*/ 439738 h 1493479"/>
              <a:gd name="connsiteX215" fmla="*/ 997548 w 6186130"/>
              <a:gd name="connsiteY215" fmla="*/ 401698 h 1493479"/>
              <a:gd name="connsiteX216" fmla="*/ 1010916 w 6186130"/>
              <a:gd name="connsiteY216" fmla="*/ 405144 h 1493479"/>
              <a:gd name="connsiteX217" fmla="*/ 922338 w 6186130"/>
              <a:gd name="connsiteY217" fmla="*/ 550505 h 1493479"/>
              <a:gd name="connsiteX218" fmla="*/ 997548 w 6186130"/>
              <a:gd name="connsiteY218" fmla="*/ 401698 h 1493479"/>
              <a:gd name="connsiteX219" fmla="*/ 640693 w 6186130"/>
              <a:gd name="connsiteY219" fmla="*/ 394027 h 1493479"/>
              <a:gd name="connsiteX220" fmla="*/ 528638 w 6186130"/>
              <a:gd name="connsiteY220" fmla="*/ 583844 h 1493479"/>
              <a:gd name="connsiteX221" fmla="*/ 640693 w 6186130"/>
              <a:gd name="connsiteY221" fmla="*/ 394027 h 1493479"/>
              <a:gd name="connsiteX222" fmla="*/ 640074 w 6186130"/>
              <a:gd name="connsiteY222" fmla="*/ 349011 h 1493479"/>
              <a:gd name="connsiteX223" fmla="*/ 460200 w 6186130"/>
              <a:gd name="connsiteY223" fmla="*/ 584853 h 1493479"/>
              <a:gd name="connsiteX224" fmla="*/ 415232 w 6186130"/>
              <a:gd name="connsiteY224" fmla="*/ 528768 h 1493479"/>
              <a:gd name="connsiteX225" fmla="*/ 426384 w 6186130"/>
              <a:gd name="connsiteY225" fmla="*/ 461180 h 1493479"/>
              <a:gd name="connsiteX226" fmla="*/ 415232 w 6186130"/>
              <a:gd name="connsiteY226" fmla="*/ 450035 h 1493479"/>
              <a:gd name="connsiteX227" fmla="*/ 358751 w 6186130"/>
              <a:gd name="connsiteY227" fmla="*/ 539913 h 1493479"/>
              <a:gd name="connsiteX228" fmla="*/ 471352 w 6186130"/>
              <a:gd name="connsiteY228" fmla="*/ 652082 h 1493479"/>
              <a:gd name="connsiteX229" fmla="*/ 550137 w 6186130"/>
              <a:gd name="connsiteY229" fmla="*/ 719671 h 1493479"/>
              <a:gd name="connsiteX230" fmla="*/ 640074 w 6186130"/>
              <a:gd name="connsiteY230" fmla="*/ 697021 h 1493479"/>
              <a:gd name="connsiteX231" fmla="*/ 628562 w 6186130"/>
              <a:gd name="connsiteY231" fmla="*/ 730816 h 1493479"/>
              <a:gd name="connsiteX232" fmla="*/ 415232 w 6186130"/>
              <a:gd name="connsiteY232" fmla="*/ 865274 h 1493479"/>
              <a:gd name="connsiteX233" fmla="*/ 336447 w 6186130"/>
              <a:gd name="connsiteY233" fmla="*/ 1022741 h 1493479"/>
              <a:gd name="connsiteX234" fmla="*/ 460200 w 6186130"/>
              <a:gd name="connsiteY234" fmla="*/ 1134910 h 1493479"/>
              <a:gd name="connsiteX235" fmla="*/ 662379 w 6186130"/>
              <a:gd name="connsiteY235" fmla="*/ 955153 h 1493479"/>
              <a:gd name="connsiteX236" fmla="*/ 685043 w 6186130"/>
              <a:gd name="connsiteY236" fmla="*/ 764250 h 1493479"/>
              <a:gd name="connsiteX237" fmla="*/ 876069 w 6186130"/>
              <a:gd name="connsiteY237" fmla="*/ 640937 h 1493479"/>
              <a:gd name="connsiteX238" fmla="*/ 898373 w 6186130"/>
              <a:gd name="connsiteY238" fmla="*/ 674731 h 1493479"/>
              <a:gd name="connsiteX239" fmla="*/ 752316 w 6186130"/>
              <a:gd name="connsiteY239" fmla="*/ 910213 h 1493479"/>
              <a:gd name="connsiteX240" fmla="*/ 966006 w 6186130"/>
              <a:gd name="connsiteY240" fmla="*/ 1134910 h 1493479"/>
              <a:gd name="connsiteX241" fmla="*/ 1168184 w 6186130"/>
              <a:gd name="connsiteY241" fmla="*/ 944008 h 1493479"/>
              <a:gd name="connsiteX242" fmla="*/ 1033279 w 6186130"/>
              <a:gd name="connsiteY242" fmla="*/ 786540 h 1493479"/>
              <a:gd name="connsiteX243" fmla="*/ 898373 w 6186130"/>
              <a:gd name="connsiteY243" fmla="*/ 899068 h 1493479"/>
              <a:gd name="connsiteX244" fmla="*/ 977158 w 6186130"/>
              <a:gd name="connsiteY244" fmla="*/ 988947 h 1493479"/>
              <a:gd name="connsiteX245" fmla="*/ 1010974 w 6186130"/>
              <a:gd name="connsiteY245" fmla="*/ 966298 h 1493479"/>
              <a:gd name="connsiteX246" fmla="*/ 977158 w 6186130"/>
              <a:gd name="connsiteY246" fmla="*/ 887923 h 1493479"/>
              <a:gd name="connsiteX247" fmla="*/ 1022127 w 6186130"/>
              <a:gd name="connsiteY247" fmla="*/ 842984 h 1493479"/>
              <a:gd name="connsiteX248" fmla="*/ 1100911 w 6186130"/>
              <a:gd name="connsiteY248" fmla="*/ 944008 h 1493479"/>
              <a:gd name="connsiteX249" fmla="*/ 977158 w 6186130"/>
              <a:gd name="connsiteY249" fmla="*/ 1078826 h 1493479"/>
              <a:gd name="connsiteX250" fmla="*/ 831100 w 6186130"/>
              <a:gd name="connsiteY250" fmla="*/ 899068 h 1493479"/>
              <a:gd name="connsiteX251" fmla="*/ 966006 w 6186130"/>
              <a:gd name="connsiteY251" fmla="*/ 708526 h 1493479"/>
              <a:gd name="connsiteX252" fmla="*/ 1078247 w 6186130"/>
              <a:gd name="connsiteY252" fmla="*/ 674731 h 1493479"/>
              <a:gd name="connsiteX253" fmla="*/ 1022127 w 6186130"/>
              <a:gd name="connsiteY253" fmla="*/ 640937 h 1493479"/>
              <a:gd name="connsiteX254" fmla="*/ 966006 w 6186130"/>
              <a:gd name="connsiteY254" fmla="*/ 652082 h 1493479"/>
              <a:gd name="connsiteX255" fmla="*/ 932190 w 6186130"/>
              <a:gd name="connsiteY255" fmla="*/ 607143 h 1493479"/>
              <a:gd name="connsiteX256" fmla="*/ 1078247 w 6186130"/>
              <a:gd name="connsiteY256" fmla="*/ 416240 h 1493479"/>
              <a:gd name="connsiteX257" fmla="*/ 999822 w 6186130"/>
              <a:gd name="connsiteY257" fmla="*/ 349011 h 1493479"/>
              <a:gd name="connsiteX258" fmla="*/ 853405 w 6186130"/>
              <a:gd name="connsiteY258" fmla="*/ 551058 h 1493479"/>
              <a:gd name="connsiteX259" fmla="*/ 853405 w 6186130"/>
              <a:gd name="connsiteY259" fmla="*/ 595998 h 1493479"/>
              <a:gd name="connsiteX260" fmla="*/ 696195 w 6186130"/>
              <a:gd name="connsiteY260" fmla="*/ 708526 h 1493479"/>
              <a:gd name="connsiteX261" fmla="*/ 696195 w 6186130"/>
              <a:gd name="connsiteY261" fmla="*/ 640937 h 1493479"/>
              <a:gd name="connsiteX262" fmla="*/ 763468 w 6186130"/>
              <a:gd name="connsiteY262" fmla="*/ 539913 h 1493479"/>
              <a:gd name="connsiteX263" fmla="*/ 730011 w 6186130"/>
              <a:gd name="connsiteY263" fmla="*/ 517264 h 1493479"/>
              <a:gd name="connsiteX264" fmla="*/ 651226 w 6186130"/>
              <a:gd name="connsiteY264" fmla="*/ 618647 h 1493479"/>
              <a:gd name="connsiteX265" fmla="*/ 561289 w 6186130"/>
              <a:gd name="connsiteY265" fmla="*/ 674731 h 1493479"/>
              <a:gd name="connsiteX266" fmla="*/ 527473 w 6186130"/>
              <a:gd name="connsiteY266" fmla="*/ 640937 h 1493479"/>
              <a:gd name="connsiteX267" fmla="*/ 707347 w 6186130"/>
              <a:gd name="connsiteY267" fmla="*/ 405095 h 1493479"/>
              <a:gd name="connsiteX268" fmla="*/ 640074 w 6186130"/>
              <a:gd name="connsiteY268" fmla="*/ 349011 h 1493479"/>
              <a:gd name="connsiteX269" fmla="*/ 5938413 w 6186130"/>
              <a:gd name="connsiteY269" fmla="*/ 214313 h 1493479"/>
              <a:gd name="connsiteX270" fmla="*/ 5960709 w 6186130"/>
              <a:gd name="connsiteY270" fmla="*/ 247612 h 1493479"/>
              <a:gd name="connsiteX271" fmla="*/ 5960709 w 6186130"/>
              <a:gd name="connsiteY271" fmla="*/ 359685 h 1493479"/>
              <a:gd name="connsiteX272" fmla="*/ 5938413 w 6186130"/>
              <a:gd name="connsiteY272" fmla="*/ 393343 h 1493479"/>
              <a:gd name="connsiteX273" fmla="*/ 5905500 w 6186130"/>
              <a:gd name="connsiteY273" fmla="*/ 359685 h 1493479"/>
              <a:gd name="connsiteX274" fmla="*/ 5905500 w 6186130"/>
              <a:gd name="connsiteY274" fmla="*/ 247612 h 1493479"/>
              <a:gd name="connsiteX275" fmla="*/ 5938413 w 6186130"/>
              <a:gd name="connsiteY275" fmla="*/ 214313 h 1493479"/>
              <a:gd name="connsiteX276" fmla="*/ 752316 w 6186130"/>
              <a:gd name="connsiteY276" fmla="*/ 79375 h 1493479"/>
              <a:gd name="connsiteX277" fmla="*/ 966006 w 6186130"/>
              <a:gd name="connsiteY277" fmla="*/ 112810 h 1493479"/>
              <a:gd name="connsiteX278" fmla="*/ 966006 w 6186130"/>
              <a:gd name="connsiteY278" fmla="*/ 124314 h 1493479"/>
              <a:gd name="connsiteX279" fmla="*/ 954854 w 6186130"/>
              <a:gd name="connsiteY279" fmla="*/ 124314 h 1493479"/>
              <a:gd name="connsiteX280" fmla="*/ 797284 w 6186130"/>
              <a:gd name="connsiteY280" fmla="*/ 90520 h 1493479"/>
              <a:gd name="connsiteX281" fmla="*/ 651226 w 6186130"/>
              <a:gd name="connsiteY281" fmla="*/ 180398 h 1493479"/>
              <a:gd name="connsiteX282" fmla="*/ 707347 w 6186130"/>
              <a:gd name="connsiteY282" fmla="*/ 225338 h 1493479"/>
              <a:gd name="connsiteX283" fmla="*/ 887221 w 6186130"/>
              <a:gd name="connsiteY283" fmla="*/ 157749 h 1493479"/>
              <a:gd name="connsiteX284" fmla="*/ 1033279 w 6186130"/>
              <a:gd name="connsiteY284" fmla="*/ 191543 h 1493479"/>
              <a:gd name="connsiteX285" fmla="*/ 1415691 w 6186130"/>
              <a:gd name="connsiteY285" fmla="*/ 753105 h 1493479"/>
              <a:gd name="connsiteX286" fmla="*/ 1381875 w 6186130"/>
              <a:gd name="connsiteY286" fmla="*/ 966298 h 1493479"/>
              <a:gd name="connsiteX287" fmla="*/ 1381875 w 6186130"/>
              <a:gd name="connsiteY287" fmla="*/ 955153 h 1493479"/>
              <a:gd name="connsiteX288" fmla="*/ 1404539 w 6186130"/>
              <a:gd name="connsiteY288" fmla="*/ 798045 h 1493479"/>
              <a:gd name="connsiteX289" fmla="*/ 1314602 w 6186130"/>
              <a:gd name="connsiteY289" fmla="*/ 652082 h 1493479"/>
              <a:gd name="connsiteX290" fmla="*/ 1269633 w 6186130"/>
              <a:gd name="connsiteY290" fmla="*/ 708526 h 1493479"/>
              <a:gd name="connsiteX291" fmla="*/ 1336906 w 6186130"/>
              <a:gd name="connsiteY291" fmla="*/ 887923 h 1493479"/>
              <a:gd name="connsiteX292" fmla="*/ 1314602 w 6186130"/>
              <a:gd name="connsiteY292" fmla="*/ 1033886 h 1493479"/>
              <a:gd name="connsiteX293" fmla="*/ 752316 w 6186130"/>
              <a:gd name="connsiteY293" fmla="*/ 1415691 h 1493479"/>
              <a:gd name="connsiteX294" fmla="*/ 538625 w 6186130"/>
              <a:gd name="connsiteY294" fmla="*/ 1382256 h 1493479"/>
              <a:gd name="connsiteX295" fmla="*/ 538625 w 6186130"/>
              <a:gd name="connsiteY295" fmla="*/ 1370751 h 1493479"/>
              <a:gd name="connsiteX296" fmla="*/ 696195 w 6186130"/>
              <a:gd name="connsiteY296" fmla="*/ 1404546 h 1493479"/>
              <a:gd name="connsiteX297" fmla="*/ 842253 w 6186130"/>
              <a:gd name="connsiteY297" fmla="*/ 1314667 h 1493479"/>
              <a:gd name="connsiteX298" fmla="*/ 797284 w 6186130"/>
              <a:gd name="connsiteY298" fmla="*/ 1269728 h 1493479"/>
              <a:gd name="connsiteX299" fmla="*/ 617410 w 6186130"/>
              <a:gd name="connsiteY299" fmla="*/ 1337317 h 1493479"/>
              <a:gd name="connsiteX300" fmla="*/ 460200 w 6186130"/>
              <a:gd name="connsiteY300" fmla="*/ 1314667 h 1493479"/>
              <a:gd name="connsiteX301" fmla="*/ 77788 w 6186130"/>
              <a:gd name="connsiteY301" fmla="*/ 753105 h 1493479"/>
              <a:gd name="connsiteX302" fmla="*/ 111604 w 6186130"/>
              <a:gd name="connsiteY302" fmla="*/ 539913 h 1493479"/>
              <a:gd name="connsiteX303" fmla="*/ 122756 w 6186130"/>
              <a:gd name="connsiteY303" fmla="*/ 539913 h 1493479"/>
              <a:gd name="connsiteX304" fmla="*/ 100452 w 6186130"/>
              <a:gd name="connsiteY304" fmla="*/ 697021 h 1493479"/>
              <a:gd name="connsiteX305" fmla="*/ 178877 w 6186130"/>
              <a:gd name="connsiteY305" fmla="*/ 842984 h 1493479"/>
              <a:gd name="connsiteX306" fmla="*/ 235358 w 6186130"/>
              <a:gd name="connsiteY306" fmla="*/ 798045 h 1493479"/>
              <a:gd name="connsiteX307" fmla="*/ 167725 w 6186130"/>
              <a:gd name="connsiteY307" fmla="*/ 607143 h 1493479"/>
              <a:gd name="connsiteX308" fmla="*/ 190389 w 6186130"/>
              <a:gd name="connsiteY308" fmla="*/ 461180 h 1493479"/>
              <a:gd name="connsiteX309" fmla="*/ 752316 w 6186130"/>
              <a:gd name="connsiteY309" fmla="*/ 79375 h 1493479"/>
              <a:gd name="connsiteX310" fmla="*/ 753107 w 6186130"/>
              <a:gd name="connsiteY310" fmla="*/ 33787 h 1493479"/>
              <a:gd name="connsiteX311" fmla="*/ 33807 w 6186130"/>
              <a:gd name="connsiteY311" fmla="*/ 752311 h 1493479"/>
              <a:gd name="connsiteX312" fmla="*/ 753107 w 6186130"/>
              <a:gd name="connsiteY312" fmla="*/ 1459691 h 1493479"/>
              <a:gd name="connsiteX313" fmla="*/ 1461258 w 6186130"/>
              <a:gd name="connsiteY313" fmla="*/ 752311 h 1493479"/>
              <a:gd name="connsiteX314" fmla="*/ 753107 w 6186130"/>
              <a:gd name="connsiteY314" fmla="*/ 33787 h 1493479"/>
              <a:gd name="connsiteX315" fmla="*/ 753107 w 6186130"/>
              <a:gd name="connsiteY315" fmla="*/ 0 h 1493479"/>
              <a:gd name="connsiteX316" fmla="*/ 1495065 w 6186130"/>
              <a:gd name="connsiteY316" fmla="*/ 752311 h 1493479"/>
              <a:gd name="connsiteX317" fmla="*/ 753107 w 6186130"/>
              <a:gd name="connsiteY317" fmla="*/ 1493479 h 1493479"/>
              <a:gd name="connsiteX318" fmla="*/ 0 w 6186130"/>
              <a:gd name="connsiteY318" fmla="*/ 752311 h 1493479"/>
              <a:gd name="connsiteX319" fmla="*/ 753107 w 6186130"/>
              <a:gd name="connsiteY319" fmla="*/ 0 h 149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6186130" h="1493479">
                <a:moveTo>
                  <a:pt x="617180" y="798513"/>
                </a:moveTo>
                <a:cubicBezTo>
                  <a:pt x="606097" y="921063"/>
                  <a:pt x="561407" y="1066480"/>
                  <a:pt x="460944" y="1077556"/>
                </a:cubicBezTo>
                <a:cubicBezTo>
                  <a:pt x="427337" y="1077556"/>
                  <a:pt x="404813" y="1055047"/>
                  <a:pt x="404813" y="1021819"/>
                </a:cubicBezTo>
                <a:cubicBezTo>
                  <a:pt x="404813" y="932497"/>
                  <a:pt x="527800" y="843174"/>
                  <a:pt x="617180" y="798513"/>
                </a:cubicBezTo>
                <a:close/>
                <a:moveTo>
                  <a:pt x="5241925" y="675084"/>
                </a:moveTo>
                <a:cubicBezTo>
                  <a:pt x="5174467" y="675084"/>
                  <a:pt x="5141097" y="719930"/>
                  <a:pt x="5141097" y="786660"/>
                </a:cubicBezTo>
                <a:lnTo>
                  <a:pt x="5342753" y="786660"/>
                </a:lnTo>
                <a:cubicBezTo>
                  <a:pt x="5331630" y="731052"/>
                  <a:pt x="5297901" y="675084"/>
                  <a:pt x="5241925" y="675084"/>
                </a:cubicBezTo>
                <a:close/>
                <a:moveTo>
                  <a:pt x="3530600" y="675084"/>
                </a:moveTo>
                <a:cubicBezTo>
                  <a:pt x="3474625" y="675084"/>
                  <a:pt x="3440896" y="719930"/>
                  <a:pt x="3440896" y="786660"/>
                </a:cubicBezTo>
                <a:lnTo>
                  <a:pt x="3631428" y="786660"/>
                </a:lnTo>
                <a:cubicBezTo>
                  <a:pt x="3631428" y="731052"/>
                  <a:pt x="3597699" y="675084"/>
                  <a:pt x="3530600" y="675084"/>
                </a:cubicBezTo>
                <a:close/>
                <a:moveTo>
                  <a:pt x="4466008" y="641351"/>
                </a:moveTo>
                <a:cubicBezTo>
                  <a:pt x="4499382" y="641351"/>
                  <a:pt x="4499382" y="641351"/>
                  <a:pt x="4499382" y="641351"/>
                </a:cubicBezTo>
                <a:cubicBezTo>
                  <a:pt x="4510866" y="641351"/>
                  <a:pt x="4510866" y="641351"/>
                  <a:pt x="4510866" y="652473"/>
                </a:cubicBezTo>
                <a:cubicBezTo>
                  <a:pt x="4510866" y="865227"/>
                  <a:pt x="4510866" y="865227"/>
                  <a:pt x="4510866" y="865227"/>
                </a:cubicBezTo>
                <a:cubicBezTo>
                  <a:pt x="4510866" y="898952"/>
                  <a:pt x="4521991" y="954921"/>
                  <a:pt x="4589098" y="954921"/>
                </a:cubicBezTo>
                <a:cubicBezTo>
                  <a:pt x="4611706" y="954921"/>
                  <a:pt x="4656563" y="943799"/>
                  <a:pt x="4678813" y="910074"/>
                </a:cubicBezTo>
                <a:cubicBezTo>
                  <a:pt x="4678813" y="652473"/>
                  <a:pt x="4678813" y="652473"/>
                  <a:pt x="4678813" y="652473"/>
                </a:cubicBezTo>
                <a:cubicBezTo>
                  <a:pt x="4678813" y="641351"/>
                  <a:pt x="4678813" y="641351"/>
                  <a:pt x="4690296" y="641351"/>
                </a:cubicBezTo>
                <a:cubicBezTo>
                  <a:pt x="4723670" y="641351"/>
                  <a:pt x="4723670" y="641351"/>
                  <a:pt x="4723670" y="641351"/>
                </a:cubicBezTo>
                <a:cubicBezTo>
                  <a:pt x="4735154" y="641351"/>
                  <a:pt x="4735154" y="641351"/>
                  <a:pt x="4735154" y="652473"/>
                </a:cubicBezTo>
                <a:cubicBezTo>
                  <a:pt x="4735154" y="977523"/>
                  <a:pt x="4735154" y="977523"/>
                  <a:pt x="4735154" y="977523"/>
                </a:cubicBezTo>
                <a:cubicBezTo>
                  <a:pt x="4735154" y="988645"/>
                  <a:pt x="4735154" y="999767"/>
                  <a:pt x="4723670" y="999767"/>
                </a:cubicBezTo>
                <a:cubicBezTo>
                  <a:pt x="4701421" y="999767"/>
                  <a:pt x="4701421" y="999767"/>
                  <a:pt x="4701421" y="999767"/>
                </a:cubicBezTo>
                <a:cubicBezTo>
                  <a:pt x="4690296" y="999767"/>
                  <a:pt x="4678813" y="988645"/>
                  <a:pt x="4678813" y="977523"/>
                </a:cubicBezTo>
                <a:cubicBezTo>
                  <a:pt x="4678813" y="954921"/>
                  <a:pt x="4678813" y="954921"/>
                  <a:pt x="4678813" y="954921"/>
                </a:cubicBezTo>
                <a:cubicBezTo>
                  <a:pt x="4667688" y="977523"/>
                  <a:pt x="4633955" y="999767"/>
                  <a:pt x="4577973" y="999767"/>
                </a:cubicBezTo>
                <a:cubicBezTo>
                  <a:pt x="4488258" y="999767"/>
                  <a:pt x="4454525" y="943799"/>
                  <a:pt x="4454525" y="865227"/>
                </a:cubicBezTo>
                <a:cubicBezTo>
                  <a:pt x="4454525" y="652473"/>
                  <a:pt x="4454525" y="652473"/>
                  <a:pt x="4454525" y="652473"/>
                </a:cubicBezTo>
                <a:cubicBezTo>
                  <a:pt x="4454525" y="641351"/>
                  <a:pt x="4454525" y="641351"/>
                  <a:pt x="4466008" y="641351"/>
                </a:cubicBezTo>
                <a:close/>
                <a:moveTo>
                  <a:pt x="5588935" y="630238"/>
                </a:moveTo>
                <a:cubicBezTo>
                  <a:pt x="5633590" y="630238"/>
                  <a:pt x="5666813" y="641360"/>
                  <a:pt x="5700394" y="663962"/>
                </a:cubicBezTo>
                <a:lnTo>
                  <a:pt x="5700394" y="675084"/>
                </a:lnTo>
                <a:cubicBezTo>
                  <a:pt x="5689320" y="697328"/>
                  <a:pt x="5689320" y="697328"/>
                  <a:pt x="5689320" y="697328"/>
                </a:cubicBezTo>
                <a:cubicBezTo>
                  <a:pt x="5678245" y="708808"/>
                  <a:pt x="5678245" y="708808"/>
                  <a:pt x="5666813" y="697328"/>
                </a:cubicBezTo>
                <a:cubicBezTo>
                  <a:pt x="5644664" y="686206"/>
                  <a:pt x="5622158" y="675084"/>
                  <a:pt x="5588935" y="675084"/>
                </a:cubicBezTo>
                <a:cubicBezTo>
                  <a:pt x="5532848" y="675084"/>
                  <a:pt x="5510699" y="697328"/>
                  <a:pt x="5510699" y="731052"/>
                </a:cubicBezTo>
                <a:cubicBezTo>
                  <a:pt x="5510699" y="775539"/>
                  <a:pt x="5544280" y="775539"/>
                  <a:pt x="5588935" y="786660"/>
                </a:cubicBezTo>
                <a:cubicBezTo>
                  <a:pt x="5644664" y="798141"/>
                  <a:pt x="5711469" y="820384"/>
                  <a:pt x="5711469" y="898954"/>
                </a:cubicBezTo>
                <a:cubicBezTo>
                  <a:pt x="5711469" y="966043"/>
                  <a:pt x="5655739" y="999767"/>
                  <a:pt x="5577503" y="999767"/>
                </a:cubicBezTo>
                <a:cubicBezTo>
                  <a:pt x="5521774" y="999767"/>
                  <a:pt x="5477118" y="988646"/>
                  <a:pt x="5454969" y="966043"/>
                </a:cubicBezTo>
                <a:cubicBezTo>
                  <a:pt x="5443538" y="954922"/>
                  <a:pt x="5443538" y="954922"/>
                  <a:pt x="5443538" y="943800"/>
                </a:cubicBezTo>
                <a:cubicBezTo>
                  <a:pt x="5466044" y="921198"/>
                  <a:pt x="5466044" y="921198"/>
                  <a:pt x="5466044" y="921198"/>
                </a:cubicBezTo>
                <a:lnTo>
                  <a:pt x="5477118" y="921198"/>
                </a:lnTo>
                <a:cubicBezTo>
                  <a:pt x="5510699" y="943800"/>
                  <a:pt x="5532848" y="954922"/>
                  <a:pt x="5577503" y="954922"/>
                </a:cubicBezTo>
                <a:cubicBezTo>
                  <a:pt x="5622158" y="954922"/>
                  <a:pt x="5655739" y="932678"/>
                  <a:pt x="5655739" y="898954"/>
                </a:cubicBezTo>
                <a:cubicBezTo>
                  <a:pt x="5655739" y="865230"/>
                  <a:pt x="5611084" y="854108"/>
                  <a:pt x="5566429" y="842987"/>
                </a:cubicBezTo>
                <a:cubicBezTo>
                  <a:pt x="5521774" y="831506"/>
                  <a:pt x="5454969" y="809263"/>
                  <a:pt x="5454969" y="731052"/>
                </a:cubicBezTo>
                <a:cubicBezTo>
                  <a:pt x="5454969" y="675084"/>
                  <a:pt x="5510699" y="630238"/>
                  <a:pt x="5588935" y="630238"/>
                </a:cubicBezTo>
                <a:close/>
                <a:moveTo>
                  <a:pt x="5241925" y="630238"/>
                </a:moveTo>
                <a:cubicBezTo>
                  <a:pt x="5353877" y="630238"/>
                  <a:pt x="5398729" y="731052"/>
                  <a:pt x="5398729" y="809263"/>
                </a:cubicBezTo>
                <a:cubicBezTo>
                  <a:pt x="5398729" y="809263"/>
                  <a:pt x="5398729" y="809263"/>
                  <a:pt x="5398729" y="820384"/>
                </a:cubicBezTo>
                <a:cubicBezTo>
                  <a:pt x="5398729" y="831506"/>
                  <a:pt x="5387606" y="831506"/>
                  <a:pt x="5387606" y="831506"/>
                </a:cubicBezTo>
                <a:cubicBezTo>
                  <a:pt x="5387606" y="831506"/>
                  <a:pt x="5387606" y="831506"/>
                  <a:pt x="5141097" y="831506"/>
                </a:cubicBezTo>
                <a:cubicBezTo>
                  <a:pt x="5141097" y="898954"/>
                  <a:pt x="5174467" y="954922"/>
                  <a:pt x="5253049" y="954922"/>
                </a:cubicBezTo>
                <a:cubicBezTo>
                  <a:pt x="5286778" y="954922"/>
                  <a:pt x="5309024" y="943800"/>
                  <a:pt x="5342753" y="932678"/>
                </a:cubicBezTo>
                <a:cubicBezTo>
                  <a:pt x="5342753" y="921198"/>
                  <a:pt x="5353877" y="921198"/>
                  <a:pt x="5353877" y="932678"/>
                </a:cubicBezTo>
                <a:cubicBezTo>
                  <a:pt x="5353877" y="932678"/>
                  <a:pt x="5353877" y="932678"/>
                  <a:pt x="5365359" y="943800"/>
                </a:cubicBezTo>
                <a:cubicBezTo>
                  <a:pt x="5376482" y="954922"/>
                  <a:pt x="5376482" y="966043"/>
                  <a:pt x="5365359" y="966043"/>
                </a:cubicBezTo>
                <a:cubicBezTo>
                  <a:pt x="5331630" y="988646"/>
                  <a:pt x="5297901" y="999767"/>
                  <a:pt x="5253049" y="999767"/>
                </a:cubicBezTo>
                <a:cubicBezTo>
                  <a:pt x="5129615" y="999767"/>
                  <a:pt x="5084763" y="910076"/>
                  <a:pt x="5084763" y="820384"/>
                </a:cubicBezTo>
                <a:cubicBezTo>
                  <a:pt x="5084763" y="719930"/>
                  <a:pt x="5129615" y="630238"/>
                  <a:pt x="5241925" y="630238"/>
                </a:cubicBezTo>
                <a:close/>
                <a:moveTo>
                  <a:pt x="5004797" y="630238"/>
                </a:moveTo>
                <a:cubicBezTo>
                  <a:pt x="5015878" y="630238"/>
                  <a:pt x="5026960" y="630238"/>
                  <a:pt x="5038041" y="630238"/>
                </a:cubicBezTo>
                <a:cubicBezTo>
                  <a:pt x="5049480" y="630238"/>
                  <a:pt x="5049480" y="641360"/>
                  <a:pt x="5049480" y="652482"/>
                </a:cubicBezTo>
                <a:cubicBezTo>
                  <a:pt x="5038041" y="675084"/>
                  <a:pt x="5038041" y="675084"/>
                  <a:pt x="5038041" y="675084"/>
                </a:cubicBezTo>
                <a:cubicBezTo>
                  <a:pt x="5038041" y="686206"/>
                  <a:pt x="5038041" y="686206"/>
                  <a:pt x="5026960" y="686206"/>
                </a:cubicBezTo>
                <a:cubicBezTo>
                  <a:pt x="5015878" y="686206"/>
                  <a:pt x="5004797" y="686206"/>
                  <a:pt x="4993358" y="686206"/>
                </a:cubicBezTo>
                <a:cubicBezTo>
                  <a:pt x="4971194" y="686206"/>
                  <a:pt x="4937592" y="697328"/>
                  <a:pt x="4915429" y="731052"/>
                </a:cubicBezTo>
                <a:cubicBezTo>
                  <a:pt x="4915429" y="977524"/>
                  <a:pt x="4915429" y="977524"/>
                  <a:pt x="4915429" y="977524"/>
                </a:cubicBezTo>
                <a:cubicBezTo>
                  <a:pt x="4915429" y="988646"/>
                  <a:pt x="4903990" y="999767"/>
                  <a:pt x="4892908" y="999767"/>
                </a:cubicBezTo>
                <a:lnTo>
                  <a:pt x="4870745" y="999767"/>
                </a:lnTo>
                <a:cubicBezTo>
                  <a:pt x="4859306" y="999767"/>
                  <a:pt x="4848225" y="988646"/>
                  <a:pt x="4848225" y="977524"/>
                </a:cubicBezTo>
                <a:cubicBezTo>
                  <a:pt x="4848225" y="652482"/>
                  <a:pt x="4848225" y="652482"/>
                  <a:pt x="4848225" y="652482"/>
                </a:cubicBezTo>
                <a:cubicBezTo>
                  <a:pt x="4848225" y="641360"/>
                  <a:pt x="4859306" y="641360"/>
                  <a:pt x="4870745" y="641360"/>
                </a:cubicBezTo>
                <a:cubicBezTo>
                  <a:pt x="4892908" y="641360"/>
                  <a:pt x="4892908" y="641360"/>
                  <a:pt x="4892908" y="641360"/>
                </a:cubicBezTo>
                <a:cubicBezTo>
                  <a:pt x="4903990" y="641360"/>
                  <a:pt x="4903990" y="641360"/>
                  <a:pt x="4903990" y="652482"/>
                </a:cubicBezTo>
                <a:cubicBezTo>
                  <a:pt x="4903990" y="686206"/>
                  <a:pt x="4903990" y="686206"/>
                  <a:pt x="4903990" y="686206"/>
                </a:cubicBezTo>
                <a:cubicBezTo>
                  <a:pt x="4926511" y="652482"/>
                  <a:pt x="4960113" y="630238"/>
                  <a:pt x="5004797" y="630238"/>
                </a:cubicBezTo>
                <a:close/>
                <a:moveTo>
                  <a:pt x="3946548" y="630238"/>
                </a:moveTo>
                <a:cubicBezTo>
                  <a:pt x="4036259" y="630238"/>
                  <a:pt x="4069991" y="697328"/>
                  <a:pt x="4069991" y="764417"/>
                </a:cubicBezTo>
                <a:cubicBezTo>
                  <a:pt x="4069991" y="977524"/>
                  <a:pt x="4069991" y="977524"/>
                  <a:pt x="4069991" y="977524"/>
                </a:cubicBezTo>
                <a:cubicBezTo>
                  <a:pt x="4069991" y="988646"/>
                  <a:pt x="4069991" y="999767"/>
                  <a:pt x="4058867" y="999767"/>
                </a:cubicBezTo>
                <a:cubicBezTo>
                  <a:pt x="4025135" y="999767"/>
                  <a:pt x="4025135" y="999767"/>
                  <a:pt x="4025135" y="999767"/>
                </a:cubicBezTo>
                <a:cubicBezTo>
                  <a:pt x="4014011" y="999767"/>
                  <a:pt x="4014011" y="988646"/>
                  <a:pt x="4014011" y="977524"/>
                </a:cubicBezTo>
                <a:cubicBezTo>
                  <a:pt x="4014011" y="775539"/>
                  <a:pt x="4014011" y="775539"/>
                  <a:pt x="4014011" y="775539"/>
                </a:cubicBezTo>
                <a:cubicBezTo>
                  <a:pt x="4014011" y="731052"/>
                  <a:pt x="4002528" y="675084"/>
                  <a:pt x="3935424" y="675084"/>
                </a:cubicBezTo>
                <a:cubicBezTo>
                  <a:pt x="3901693" y="675084"/>
                  <a:pt x="3867961" y="686206"/>
                  <a:pt x="3845713" y="731052"/>
                </a:cubicBezTo>
                <a:cubicBezTo>
                  <a:pt x="3845713" y="977524"/>
                  <a:pt x="3845713" y="977524"/>
                  <a:pt x="3845713" y="977524"/>
                </a:cubicBezTo>
                <a:cubicBezTo>
                  <a:pt x="3845713" y="988646"/>
                  <a:pt x="3834588" y="999767"/>
                  <a:pt x="3823105" y="999767"/>
                </a:cubicBezTo>
                <a:lnTo>
                  <a:pt x="3800857" y="999767"/>
                </a:lnTo>
                <a:cubicBezTo>
                  <a:pt x="3789733" y="999767"/>
                  <a:pt x="3778250" y="988646"/>
                  <a:pt x="3778250" y="977524"/>
                </a:cubicBezTo>
                <a:cubicBezTo>
                  <a:pt x="3778250" y="652482"/>
                  <a:pt x="3778250" y="652482"/>
                  <a:pt x="3778250" y="652482"/>
                </a:cubicBezTo>
                <a:cubicBezTo>
                  <a:pt x="3778250" y="641360"/>
                  <a:pt x="3789733" y="641360"/>
                  <a:pt x="3800857" y="641360"/>
                </a:cubicBezTo>
                <a:cubicBezTo>
                  <a:pt x="3823105" y="641360"/>
                  <a:pt x="3823105" y="641360"/>
                  <a:pt x="3823105" y="641360"/>
                </a:cubicBezTo>
                <a:cubicBezTo>
                  <a:pt x="3834588" y="641360"/>
                  <a:pt x="3834588" y="641360"/>
                  <a:pt x="3834588" y="652482"/>
                </a:cubicBezTo>
                <a:cubicBezTo>
                  <a:pt x="3834588" y="675084"/>
                  <a:pt x="3834588" y="675084"/>
                  <a:pt x="3834588" y="675084"/>
                </a:cubicBezTo>
                <a:cubicBezTo>
                  <a:pt x="3856837" y="652482"/>
                  <a:pt x="3890568" y="630238"/>
                  <a:pt x="3946548" y="630238"/>
                </a:cubicBezTo>
                <a:close/>
                <a:moveTo>
                  <a:pt x="3541724" y="630238"/>
                </a:moveTo>
                <a:cubicBezTo>
                  <a:pt x="3654034" y="630238"/>
                  <a:pt x="3687404" y="731052"/>
                  <a:pt x="3687404" y="809263"/>
                </a:cubicBezTo>
                <a:cubicBezTo>
                  <a:pt x="3687404" y="809263"/>
                  <a:pt x="3687404" y="809263"/>
                  <a:pt x="3687404" y="820384"/>
                </a:cubicBezTo>
                <a:cubicBezTo>
                  <a:pt x="3687404" y="831506"/>
                  <a:pt x="3687404" y="831506"/>
                  <a:pt x="3676281" y="831506"/>
                </a:cubicBezTo>
                <a:cubicBezTo>
                  <a:pt x="3676281" y="831506"/>
                  <a:pt x="3676281" y="831506"/>
                  <a:pt x="3440896" y="831506"/>
                </a:cubicBezTo>
                <a:cubicBezTo>
                  <a:pt x="3440896" y="898954"/>
                  <a:pt x="3474625" y="954922"/>
                  <a:pt x="3552847" y="954922"/>
                </a:cubicBezTo>
                <a:cubicBezTo>
                  <a:pt x="3575453" y="954922"/>
                  <a:pt x="3609182" y="943800"/>
                  <a:pt x="3631428" y="932678"/>
                </a:cubicBezTo>
                <a:cubicBezTo>
                  <a:pt x="3642552" y="921198"/>
                  <a:pt x="3642552" y="921198"/>
                  <a:pt x="3654034" y="932678"/>
                </a:cubicBezTo>
                <a:cubicBezTo>
                  <a:pt x="3654034" y="932678"/>
                  <a:pt x="3654034" y="932678"/>
                  <a:pt x="3665157" y="943800"/>
                </a:cubicBezTo>
                <a:cubicBezTo>
                  <a:pt x="3665157" y="954922"/>
                  <a:pt x="3665157" y="966043"/>
                  <a:pt x="3665157" y="966043"/>
                </a:cubicBezTo>
                <a:cubicBezTo>
                  <a:pt x="3631428" y="988646"/>
                  <a:pt x="3586576" y="999767"/>
                  <a:pt x="3552847" y="999767"/>
                </a:cubicBezTo>
                <a:cubicBezTo>
                  <a:pt x="3429772" y="999767"/>
                  <a:pt x="3373438" y="910076"/>
                  <a:pt x="3373438" y="820384"/>
                </a:cubicBezTo>
                <a:cubicBezTo>
                  <a:pt x="3373438" y="719930"/>
                  <a:pt x="3429772" y="630238"/>
                  <a:pt x="3541724" y="630238"/>
                </a:cubicBezTo>
                <a:close/>
                <a:moveTo>
                  <a:pt x="5938413" y="550863"/>
                </a:moveTo>
                <a:cubicBezTo>
                  <a:pt x="5949738" y="550863"/>
                  <a:pt x="5960709" y="561963"/>
                  <a:pt x="5960709" y="573421"/>
                </a:cubicBezTo>
                <a:cubicBezTo>
                  <a:pt x="5960709" y="696236"/>
                  <a:pt x="5960709" y="696236"/>
                  <a:pt x="5960709" y="696236"/>
                </a:cubicBezTo>
                <a:cubicBezTo>
                  <a:pt x="5960709" y="707693"/>
                  <a:pt x="5949738" y="729893"/>
                  <a:pt x="5938413" y="729893"/>
                </a:cubicBezTo>
                <a:cubicBezTo>
                  <a:pt x="5916471" y="729893"/>
                  <a:pt x="5905500" y="707693"/>
                  <a:pt x="5905500" y="696236"/>
                </a:cubicBezTo>
                <a:cubicBezTo>
                  <a:pt x="5905500" y="573421"/>
                  <a:pt x="5905500" y="573421"/>
                  <a:pt x="5905500" y="573421"/>
                </a:cubicBezTo>
                <a:cubicBezTo>
                  <a:pt x="5905500" y="561963"/>
                  <a:pt x="5916471" y="550863"/>
                  <a:pt x="5938413" y="550863"/>
                </a:cubicBezTo>
                <a:close/>
                <a:moveTo>
                  <a:pt x="4216810" y="539751"/>
                </a:moveTo>
                <a:cubicBezTo>
                  <a:pt x="4250375" y="539751"/>
                  <a:pt x="4250375" y="539751"/>
                  <a:pt x="4250375" y="539751"/>
                </a:cubicBezTo>
                <a:cubicBezTo>
                  <a:pt x="4250375" y="539751"/>
                  <a:pt x="4261444" y="539751"/>
                  <a:pt x="4261444" y="550854"/>
                </a:cubicBezTo>
                <a:cubicBezTo>
                  <a:pt x="4261444" y="640391"/>
                  <a:pt x="4261444" y="640391"/>
                  <a:pt x="4261444" y="640391"/>
                </a:cubicBezTo>
                <a:cubicBezTo>
                  <a:pt x="4361780" y="640391"/>
                  <a:pt x="4361780" y="640391"/>
                  <a:pt x="4361780" y="640391"/>
                </a:cubicBezTo>
                <a:cubicBezTo>
                  <a:pt x="4373206" y="640391"/>
                  <a:pt x="4373206" y="640391"/>
                  <a:pt x="4373206" y="651494"/>
                </a:cubicBezTo>
                <a:cubicBezTo>
                  <a:pt x="4373206" y="662954"/>
                  <a:pt x="4373206" y="662954"/>
                  <a:pt x="4373206" y="662954"/>
                </a:cubicBezTo>
                <a:cubicBezTo>
                  <a:pt x="4373206" y="674057"/>
                  <a:pt x="4373206" y="685159"/>
                  <a:pt x="4361780" y="685159"/>
                </a:cubicBezTo>
                <a:cubicBezTo>
                  <a:pt x="4261444" y="685159"/>
                  <a:pt x="4261444" y="685159"/>
                  <a:pt x="4261444" y="685159"/>
                </a:cubicBezTo>
                <a:cubicBezTo>
                  <a:pt x="4261444" y="886439"/>
                  <a:pt x="4261444" y="886439"/>
                  <a:pt x="4261444" y="886439"/>
                </a:cubicBezTo>
                <a:cubicBezTo>
                  <a:pt x="4261444" y="931207"/>
                  <a:pt x="4272513" y="953413"/>
                  <a:pt x="4306077" y="953413"/>
                </a:cubicBezTo>
                <a:cubicBezTo>
                  <a:pt x="4317146" y="953413"/>
                  <a:pt x="4339641" y="953413"/>
                  <a:pt x="4350710" y="942310"/>
                </a:cubicBezTo>
                <a:cubicBezTo>
                  <a:pt x="4361780" y="931207"/>
                  <a:pt x="4361780" y="942310"/>
                  <a:pt x="4361780" y="942310"/>
                </a:cubicBezTo>
                <a:cubicBezTo>
                  <a:pt x="4373206" y="964515"/>
                  <a:pt x="4373206" y="964515"/>
                  <a:pt x="4373206" y="964515"/>
                </a:cubicBezTo>
                <a:cubicBezTo>
                  <a:pt x="4373206" y="975976"/>
                  <a:pt x="4373206" y="975976"/>
                  <a:pt x="4361780" y="987078"/>
                </a:cubicBezTo>
                <a:cubicBezTo>
                  <a:pt x="4350710" y="998181"/>
                  <a:pt x="4328572" y="998181"/>
                  <a:pt x="4295008" y="998181"/>
                </a:cubicBezTo>
                <a:cubicBezTo>
                  <a:pt x="4239306" y="998181"/>
                  <a:pt x="4205741" y="975976"/>
                  <a:pt x="4205741" y="897541"/>
                </a:cubicBezTo>
                <a:cubicBezTo>
                  <a:pt x="4205741" y="685159"/>
                  <a:pt x="4205741" y="685159"/>
                  <a:pt x="4205741" y="685159"/>
                </a:cubicBezTo>
                <a:lnTo>
                  <a:pt x="4150039" y="685159"/>
                </a:lnTo>
                <a:cubicBezTo>
                  <a:pt x="4138613" y="685159"/>
                  <a:pt x="4138613" y="674057"/>
                  <a:pt x="4138613" y="662954"/>
                </a:cubicBezTo>
                <a:cubicBezTo>
                  <a:pt x="4138613" y="651494"/>
                  <a:pt x="4138613" y="651494"/>
                  <a:pt x="4138613" y="651494"/>
                </a:cubicBezTo>
                <a:cubicBezTo>
                  <a:pt x="4138613" y="640391"/>
                  <a:pt x="4138613" y="640391"/>
                  <a:pt x="4150039" y="640391"/>
                </a:cubicBezTo>
                <a:cubicBezTo>
                  <a:pt x="4205741" y="640391"/>
                  <a:pt x="4205741" y="640391"/>
                  <a:pt x="4205741" y="640391"/>
                </a:cubicBezTo>
                <a:cubicBezTo>
                  <a:pt x="4205741" y="550854"/>
                  <a:pt x="4205741" y="550854"/>
                  <a:pt x="4205741" y="550854"/>
                </a:cubicBezTo>
                <a:cubicBezTo>
                  <a:pt x="4205741" y="539751"/>
                  <a:pt x="4205741" y="539751"/>
                  <a:pt x="4216810" y="539751"/>
                </a:cubicBezTo>
                <a:close/>
                <a:moveTo>
                  <a:pt x="2968624" y="495301"/>
                </a:moveTo>
                <a:cubicBezTo>
                  <a:pt x="3013427" y="495301"/>
                  <a:pt x="3013427" y="495301"/>
                  <a:pt x="3013427" y="495301"/>
                </a:cubicBezTo>
                <a:cubicBezTo>
                  <a:pt x="3024896" y="495301"/>
                  <a:pt x="3024896" y="506432"/>
                  <a:pt x="3024896" y="517562"/>
                </a:cubicBezTo>
                <a:cubicBezTo>
                  <a:pt x="3058229" y="674826"/>
                  <a:pt x="3114143" y="809111"/>
                  <a:pt x="3158946" y="921135"/>
                </a:cubicBezTo>
                <a:cubicBezTo>
                  <a:pt x="3214860" y="809111"/>
                  <a:pt x="3259663" y="674826"/>
                  <a:pt x="3293354" y="517562"/>
                </a:cubicBezTo>
                <a:cubicBezTo>
                  <a:pt x="3293354" y="506432"/>
                  <a:pt x="3304465" y="495301"/>
                  <a:pt x="3315577" y="495301"/>
                </a:cubicBezTo>
                <a:cubicBezTo>
                  <a:pt x="3349268" y="495301"/>
                  <a:pt x="3349268" y="495301"/>
                  <a:pt x="3349268" y="495301"/>
                </a:cubicBezTo>
                <a:lnTo>
                  <a:pt x="3360379" y="506432"/>
                </a:lnTo>
                <a:lnTo>
                  <a:pt x="3360379" y="517562"/>
                </a:lnTo>
                <a:cubicBezTo>
                  <a:pt x="3315577" y="697088"/>
                  <a:pt x="3248552" y="853993"/>
                  <a:pt x="3192279" y="988637"/>
                </a:cubicBezTo>
                <a:cubicBezTo>
                  <a:pt x="3192279" y="988637"/>
                  <a:pt x="3181168" y="999767"/>
                  <a:pt x="3170057" y="999767"/>
                </a:cubicBezTo>
                <a:lnTo>
                  <a:pt x="3147477" y="999767"/>
                </a:lnTo>
                <a:cubicBezTo>
                  <a:pt x="3136365" y="999767"/>
                  <a:pt x="3136365" y="988637"/>
                  <a:pt x="3125254" y="988637"/>
                </a:cubicBezTo>
                <a:cubicBezTo>
                  <a:pt x="3069699" y="853993"/>
                  <a:pt x="3002316" y="697088"/>
                  <a:pt x="2957513" y="517562"/>
                </a:cubicBezTo>
                <a:lnTo>
                  <a:pt x="2957513" y="506432"/>
                </a:lnTo>
                <a:close/>
                <a:moveTo>
                  <a:pt x="2463765" y="495301"/>
                </a:moveTo>
                <a:cubicBezTo>
                  <a:pt x="2731766" y="495301"/>
                  <a:pt x="2731766" y="495301"/>
                  <a:pt x="2731766" y="495301"/>
                </a:cubicBezTo>
                <a:cubicBezTo>
                  <a:pt x="2731766" y="495301"/>
                  <a:pt x="2742843" y="506432"/>
                  <a:pt x="2742843" y="517562"/>
                </a:cubicBezTo>
                <a:cubicBezTo>
                  <a:pt x="2742843" y="540183"/>
                  <a:pt x="2742843" y="540183"/>
                  <a:pt x="2742843" y="540183"/>
                </a:cubicBezTo>
                <a:cubicBezTo>
                  <a:pt x="2742843" y="551313"/>
                  <a:pt x="2731766" y="551313"/>
                  <a:pt x="2731766" y="551313"/>
                </a:cubicBezTo>
                <a:cubicBezTo>
                  <a:pt x="2508432" y="551313"/>
                  <a:pt x="2508432" y="551313"/>
                  <a:pt x="2508432" y="551313"/>
                </a:cubicBezTo>
                <a:cubicBezTo>
                  <a:pt x="2508432" y="708577"/>
                  <a:pt x="2508432" y="708577"/>
                  <a:pt x="2508432" y="708577"/>
                </a:cubicBezTo>
                <a:cubicBezTo>
                  <a:pt x="2698177" y="708577"/>
                  <a:pt x="2698177" y="708577"/>
                  <a:pt x="2698177" y="708577"/>
                </a:cubicBezTo>
                <a:cubicBezTo>
                  <a:pt x="2709611" y="708577"/>
                  <a:pt x="2720689" y="719708"/>
                  <a:pt x="2720689" y="730838"/>
                </a:cubicBezTo>
                <a:cubicBezTo>
                  <a:pt x="2720689" y="753099"/>
                  <a:pt x="2720689" y="753099"/>
                  <a:pt x="2720689" y="753099"/>
                </a:cubicBezTo>
                <a:cubicBezTo>
                  <a:pt x="2720689" y="764230"/>
                  <a:pt x="2709611" y="764230"/>
                  <a:pt x="2698177" y="764230"/>
                </a:cubicBezTo>
                <a:cubicBezTo>
                  <a:pt x="2508432" y="764230"/>
                  <a:pt x="2508432" y="764230"/>
                  <a:pt x="2508432" y="764230"/>
                </a:cubicBezTo>
                <a:cubicBezTo>
                  <a:pt x="2508432" y="943755"/>
                  <a:pt x="2508432" y="943755"/>
                  <a:pt x="2508432" y="943755"/>
                </a:cubicBezTo>
                <a:cubicBezTo>
                  <a:pt x="2731766" y="943755"/>
                  <a:pt x="2731766" y="943755"/>
                  <a:pt x="2731766" y="943755"/>
                </a:cubicBezTo>
                <a:cubicBezTo>
                  <a:pt x="2731766" y="943755"/>
                  <a:pt x="2742843" y="943755"/>
                  <a:pt x="2742843" y="954886"/>
                </a:cubicBezTo>
                <a:cubicBezTo>
                  <a:pt x="2742843" y="977506"/>
                  <a:pt x="2742843" y="977506"/>
                  <a:pt x="2742843" y="977506"/>
                </a:cubicBezTo>
                <a:cubicBezTo>
                  <a:pt x="2742843" y="988637"/>
                  <a:pt x="2731766" y="999767"/>
                  <a:pt x="2731766" y="999767"/>
                </a:cubicBezTo>
                <a:lnTo>
                  <a:pt x="2463765" y="999767"/>
                </a:lnTo>
                <a:cubicBezTo>
                  <a:pt x="2452688" y="999767"/>
                  <a:pt x="2452688" y="988637"/>
                  <a:pt x="2452688" y="977506"/>
                </a:cubicBezTo>
                <a:cubicBezTo>
                  <a:pt x="2452688" y="517562"/>
                  <a:pt x="2452688" y="517562"/>
                  <a:pt x="2452688" y="517562"/>
                </a:cubicBezTo>
                <a:cubicBezTo>
                  <a:pt x="2452688" y="506432"/>
                  <a:pt x="2452688" y="495301"/>
                  <a:pt x="2463765" y="495301"/>
                </a:cubicBezTo>
                <a:close/>
                <a:moveTo>
                  <a:pt x="2170090" y="495301"/>
                </a:moveTo>
                <a:cubicBezTo>
                  <a:pt x="2225954" y="495301"/>
                  <a:pt x="2281818" y="506432"/>
                  <a:pt x="2326581" y="551313"/>
                </a:cubicBezTo>
                <a:lnTo>
                  <a:pt x="2326581" y="562444"/>
                </a:lnTo>
                <a:cubicBezTo>
                  <a:pt x="2304379" y="585064"/>
                  <a:pt x="2304379" y="585064"/>
                  <a:pt x="2304379" y="585064"/>
                </a:cubicBezTo>
                <a:cubicBezTo>
                  <a:pt x="2304379" y="596194"/>
                  <a:pt x="2292919" y="596194"/>
                  <a:pt x="2292919" y="585064"/>
                </a:cubicBezTo>
                <a:cubicBezTo>
                  <a:pt x="2259616" y="562444"/>
                  <a:pt x="2214853" y="551313"/>
                  <a:pt x="2158630" y="551313"/>
                </a:cubicBezTo>
                <a:cubicBezTo>
                  <a:pt x="2058003" y="551313"/>
                  <a:pt x="2002139" y="641076"/>
                  <a:pt x="2002139" y="753099"/>
                </a:cubicBezTo>
                <a:cubicBezTo>
                  <a:pt x="2002139" y="865123"/>
                  <a:pt x="2058003" y="954886"/>
                  <a:pt x="2170090" y="954886"/>
                </a:cubicBezTo>
                <a:cubicBezTo>
                  <a:pt x="2203393" y="954886"/>
                  <a:pt x="2259616" y="943755"/>
                  <a:pt x="2281818" y="921135"/>
                </a:cubicBezTo>
                <a:cubicBezTo>
                  <a:pt x="2281818" y="786491"/>
                  <a:pt x="2281818" y="786491"/>
                  <a:pt x="2281818" y="786491"/>
                </a:cubicBezTo>
                <a:cubicBezTo>
                  <a:pt x="2181191" y="786491"/>
                  <a:pt x="2181191" y="786491"/>
                  <a:pt x="2181191" y="786491"/>
                </a:cubicBezTo>
                <a:cubicBezTo>
                  <a:pt x="2170090" y="786491"/>
                  <a:pt x="2170090" y="775361"/>
                  <a:pt x="2170090" y="764230"/>
                </a:cubicBezTo>
                <a:cubicBezTo>
                  <a:pt x="2170090" y="741969"/>
                  <a:pt x="2170090" y="741969"/>
                  <a:pt x="2170090" y="741969"/>
                </a:cubicBezTo>
                <a:cubicBezTo>
                  <a:pt x="2170090" y="730838"/>
                  <a:pt x="2170090" y="730838"/>
                  <a:pt x="2181191" y="730838"/>
                </a:cubicBezTo>
                <a:cubicBezTo>
                  <a:pt x="2337682" y="730838"/>
                  <a:pt x="2337682" y="730838"/>
                  <a:pt x="2337682" y="730838"/>
                </a:cubicBezTo>
                <a:cubicBezTo>
                  <a:pt x="2337682" y="730838"/>
                  <a:pt x="2349142" y="730838"/>
                  <a:pt x="2349142" y="741969"/>
                </a:cubicBezTo>
                <a:cubicBezTo>
                  <a:pt x="2349142" y="943755"/>
                  <a:pt x="2349142" y="943755"/>
                  <a:pt x="2349142" y="943755"/>
                </a:cubicBezTo>
                <a:cubicBezTo>
                  <a:pt x="2349142" y="954886"/>
                  <a:pt x="2337682" y="954886"/>
                  <a:pt x="2337682" y="966016"/>
                </a:cubicBezTo>
                <a:cubicBezTo>
                  <a:pt x="2292919" y="988637"/>
                  <a:pt x="2225954" y="999767"/>
                  <a:pt x="2170090" y="999767"/>
                </a:cubicBezTo>
                <a:cubicBezTo>
                  <a:pt x="2002139" y="999767"/>
                  <a:pt x="1946275" y="876254"/>
                  <a:pt x="1946275" y="753099"/>
                </a:cubicBezTo>
                <a:cubicBezTo>
                  <a:pt x="1946275" y="618815"/>
                  <a:pt x="2002139" y="495301"/>
                  <a:pt x="2170090" y="495301"/>
                </a:cubicBezTo>
                <a:close/>
                <a:moveTo>
                  <a:pt x="6040758" y="439738"/>
                </a:moveTo>
                <a:cubicBezTo>
                  <a:pt x="6163572" y="439738"/>
                  <a:pt x="6163572" y="439738"/>
                  <a:pt x="6163572" y="439738"/>
                </a:cubicBezTo>
                <a:cubicBezTo>
                  <a:pt x="6175030" y="439738"/>
                  <a:pt x="6186130" y="450709"/>
                  <a:pt x="6186130" y="472651"/>
                </a:cubicBezTo>
                <a:cubicBezTo>
                  <a:pt x="6186130" y="483976"/>
                  <a:pt x="6175030" y="494947"/>
                  <a:pt x="6163572" y="494947"/>
                </a:cubicBezTo>
                <a:cubicBezTo>
                  <a:pt x="6040758" y="494947"/>
                  <a:pt x="6040758" y="494947"/>
                  <a:pt x="6040758" y="494947"/>
                </a:cubicBezTo>
                <a:cubicBezTo>
                  <a:pt x="6029300" y="494947"/>
                  <a:pt x="6007100" y="483976"/>
                  <a:pt x="6007100" y="472651"/>
                </a:cubicBezTo>
                <a:cubicBezTo>
                  <a:pt x="6007100" y="450709"/>
                  <a:pt x="6029300" y="439738"/>
                  <a:pt x="6040758" y="439738"/>
                </a:cubicBezTo>
                <a:close/>
                <a:moveTo>
                  <a:pt x="5702274" y="439738"/>
                </a:moveTo>
                <a:cubicBezTo>
                  <a:pt x="5825447" y="439738"/>
                  <a:pt x="5825447" y="439738"/>
                  <a:pt x="5825447" y="439738"/>
                </a:cubicBezTo>
                <a:cubicBezTo>
                  <a:pt x="5847647" y="439738"/>
                  <a:pt x="5859105" y="450709"/>
                  <a:pt x="5859105" y="472651"/>
                </a:cubicBezTo>
                <a:cubicBezTo>
                  <a:pt x="5859105" y="483976"/>
                  <a:pt x="5847647" y="494947"/>
                  <a:pt x="5825447" y="494947"/>
                </a:cubicBezTo>
                <a:cubicBezTo>
                  <a:pt x="5702274" y="494947"/>
                  <a:pt x="5702274" y="494947"/>
                  <a:pt x="5702274" y="494947"/>
                </a:cubicBezTo>
                <a:cubicBezTo>
                  <a:pt x="5691175" y="494947"/>
                  <a:pt x="5680075" y="483976"/>
                  <a:pt x="5680075" y="472651"/>
                </a:cubicBezTo>
                <a:cubicBezTo>
                  <a:pt x="5680075" y="450709"/>
                  <a:pt x="5691175" y="439738"/>
                  <a:pt x="5702274" y="439738"/>
                </a:cubicBezTo>
                <a:close/>
                <a:moveTo>
                  <a:pt x="997548" y="401698"/>
                </a:moveTo>
                <a:cubicBezTo>
                  <a:pt x="1002247" y="401256"/>
                  <a:pt x="1006753" y="402324"/>
                  <a:pt x="1010916" y="405144"/>
                </a:cubicBezTo>
                <a:cubicBezTo>
                  <a:pt x="1044222" y="416243"/>
                  <a:pt x="977611" y="494652"/>
                  <a:pt x="922338" y="550505"/>
                </a:cubicBezTo>
                <a:cubicBezTo>
                  <a:pt x="922338" y="481897"/>
                  <a:pt x="964656" y="404791"/>
                  <a:pt x="997548" y="401698"/>
                </a:cubicBezTo>
                <a:close/>
                <a:moveTo>
                  <a:pt x="640693" y="394027"/>
                </a:moveTo>
                <a:cubicBezTo>
                  <a:pt x="685443" y="416190"/>
                  <a:pt x="595943" y="550242"/>
                  <a:pt x="528638" y="583844"/>
                </a:cubicBezTo>
                <a:cubicBezTo>
                  <a:pt x="528638" y="516639"/>
                  <a:pt x="595943" y="382588"/>
                  <a:pt x="640693" y="394027"/>
                </a:cubicBezTo>
                <a:close/>
                <a:moveTo>
                  <a:pt x="640074" y="349011"/>
                </a:moveTo>
                <a:cubicBezTo>
                  <a:pt x="538625" y="349011"/>
                  <a:pt x="460200" y="483829"/>
                  <a:pt x="460200" y="584853"/>
                </a:cubicBezTo>
                <a:cubicBezTo>
                  <a:pt x="426384" y="584853"/>
                  <a:pt x="415232" y="551058"/>
                  <a:pt x="415232" y="528768"/>
                </a:cubicBezTo>
                <a:cubicBezTo>
                  <a:pt x="415232" y="506119"/>
                  <a:pt x="426384" y="472325"/>
                  <a:pt x="426384" y="461180"/>
                </a:cubicBezTo>
                <a:cubicBezTo>
                  <a:pt x="426384" y="461180"/>
                  <a:pt x="426384" y="450035"/>
                  <a:pt x="415232" y="450035"/>
                </a:cubicBezTo>
                <a:cubicBezTo>
                  <a:pt x="381415" y="450035"/>
                  <a:pt x="358751" y="483829"/>
                  <a:pt x="358751" y="539913"/>
                </a:cubicBezTo>
                <a:cubicBezTo>
                  <a:pt x="358751" y="607143"/>
                  <a:pt x="403720" y="640937"/>
                  <a:pt x="471352" y="652082"/>
                </a:cubicBezTo>
                <a:cubicBezTo>
                  <a:pt x="471352" y="685876"/>
                  <a:pt x="505169" y="719671"/>
                  <a:pt x="550137" y="719671"/>
                </a:cubicBezTo>
                <a:cubicBezTo>
                  <a:pt x="583594" y="719671"/>
                  <a:pt x="617410" y="719671"/>
                  <a:pt x="640074" y="697021"/>
                </a:cubicBezTo>
                <a:cubicBezTo>
                  <a:pt x="628562" y="708526"/>
                  <a:pt x="628562" y="719671"/>
                  <a:pt x="628562" y="730816"/>
                </a:cubicBezTo>
                <a:cubicBezTo>
                  <a:pt x="538625" y="786540"/>
                  <a:pt x="471352" y="820335"/>
                  <a:pt x="415232" y="865274"/>
                </a:cubicBezTo>
                <a:cubicBezTo>
                  <a:pt x="358751" y="910213"/>
                  <a:pt x="336447" y="966298"/>
                  <a:pt x="336447" y="1022741"/>
                </a:cubicBezTo>
                <a:cubicBezTo>
                  <a:pt x="336447" y="1078826"/>
                  <a:pt x="381415" y="1134910"/>
                  <a:pt x="460200" y="1134910"/>
                </a:cubicBezTo>
                <a:cubicBezTo>
                  <a:pt x="550137" y="1134910"/>
                  <a:pt x="628562" y="1056176"/>
                  <a:pt x="662379" y="955153"/>
                </a:cubicBezTo>
                <a:cubicBezTo>
                  <a:pt x="673531" y="910213"/>
                  <a:pt x="685043" y="831480"/>
                  <a:pt x="685043" y="764250"/>
                </a:cubicBezTo>
                <a:cubicBezTo>
                  <a:pt x="786132" y="708526"/>
                  <a:pt x="831100" y="685876"/>
                  <a:pt x="876069" y="640937"/>
                </a:cubicBezTo>
                <a:cubicBezTo>
                  <a:pt x="887221" y="652082"/>
                  <a:pt x="887221" y="663586"/>
                  <a:pt x="898373" y="674731"/>
                </a:cubicBezTo>
                <a:cubicBezTo>
                  <a:pt x="853405" y="697021"/>
                  <a:pt x="752316" y="753105"/>
                  <a:pt x="752316" y="910213"/>
                </a:cubicBezTo>
                <a:cubicBezTo>
                  <a:pt x="752316" y="1022741"/>
                  <a:pt x="819948" y="1134910"/>
                  <a:pt x="966006" y="1134910"/>
                </a:cubicBezTo>
                <a:cubicBezTo>
                  <a:pt x="1089759" y="1134910"/>
                  <a:pt x="1168184" y="1045031"/>
                  <a:pt x="1168184" y="944008"/>
                </a:cubicBezTo>
                <a:cubicBezTo>
                  <a:pt x="1168184" y="865274"/>
                  <a:pt x="1123216" y="786540"/>
                  <a:pt x="1033279" y="786540"/>
                </a:cubicBezTo>
                <a:cubicBezTo>
                  <a:pt x="954854" y="786540"/>
                  <a:pt x="898373" y="831480"/>
                  <a:pt x="898373" y="899068"/>
                </a:cubicBezTo>
                <a:cubicBezTo>
                  <a:pt x="898373" y="944008"/>
                  <a:pt x="932190" y="988947"/>
                  <a:pt x="977158" y="988947"/>
                </a:cubicBezTo>
                <a:cubicBezTo>
                  <a:pt x="988310" y="988947"/>
                  <a:pt x="1010974" y="977802"/>
                  <a:pt x="1010974" y="966298"/>
                </a:cubicBezTo>
                <a:cubicBezTo>
                  <a:pt x="1010974" y="932863"/>
                  <a:pt x="966006" y="932863"/>
                  <a:pt x="977158" y="887923"/>
                </a:cubicBezTo>
                <a:cubicBezTo>
                  <a:pt x="977158" y="865274"/>
                  <a:pt x="999822" y="842984"/>
                  <a:pt x="1022127" y="842984"/>
                </a:cubicBezTo>
                <a:cubicBezTo>
                  <a:pt x="1078247" y="842984"/>
                  <a:pt x="1100911" y="899068"/>
                  <a:pt x="1100911" y="944008"/>
                </a:cubicBezTo>
                <a:cubicBezTo>
                  <a:pt x="1100911" y="1022741"/>
                  <a:pt x="1033279" y="1078826"/>
                  <a:pt x="977158" y="1078826"/>
                </a:cubicBezTo>
                <a:cubicBezTo>
                  <a:pt x="887221" y="1078826"/>
                  <a:pt x="831100" y="988947"/>
                  <a:pt x="831100" y="899068"/>
                </a:cubicBezTo>
                <a:cubicBezTo>
                  <a:pt x="831100" y="764250"/>
                  <a:pt x="921037" y="719671"/>
                  <a:pt x="966006" y="708526"/>
                </a:cubicBezTo>
                <a:cubicBezTo>
                  <a:pt x="966006" y="708526"/>
                  <a:pt x="1078247" y="730816"/>
                  <a:pt x="1078247" y="674731"/>
                </a:cubicBezTo>
                <a:cubicBezTo>
                  <a:pt x="1078247" y="652082"/>
                  <a:pt x="1044791" y="640937"/>
                  <a:pt x="1022127" y="640937"/>
                </a:cubicBezTo>
                <a:cubicBezTo>
                  <a:pt x="988310" y="640937"/>
                  <a:pt x="966006" y="652082"/>
                  <a:pt x="966006" y="652082"/>
                </a:cubicBezTo>
                <a:cubicBezTo>
                  <a:pt x="943342" y="640937"/>
                  <a:pt x="932190" y="629792"/>
                  <a:pt x="932190" y="607143"/>
                </a:cubicBezTo>
                <a:cubicBezTo>
                  <a:pt x="1010974" y="551058"/>
                  <a:pt x="1078247" y="483829"/>
                  <a:pt x="1078247" y="416240"/>
                </a:cubicBezTo>
                <a:cubicBezTo>
                  <a:pt x="1078247" y="371301"/>
                  <a:pt x="1055943" y="349011"/>
                  <a:pt x="999822" y="349011"/>
                </a:cubicBezTo>
                <a:cubicBezTo>
                  <a:pt x="921037" y="349011"/>
                  <a:pt x="853405" y="450035"/>
                  <a:pt x="853405" y="551058"/>
                </a:cubicBezTo>
                <a:cubicBezTo>
                  <a:pt x="853405" y="562203"/>
                  <a:pt x="853405" y="584853"/>
                  <a:pt x="853405" y="595998"/>
                </a:cubicBezTo>
                <a:cubicBezTo>
                  <a:pt x="808436" y="640937"/>
                  <a:pt x="763468" y="663586"/>
                  <a:pt x="696195" y="708526"/>
                </a:cubicBezTo>
                <a:cubicBezTo>
                  <a:pt x="696195" y="697021"/>
                  <a:pt x="696195" y="674731"/>
                  <a:pt x="696195" y="640937"/>
                </a:cubicBezTo>
                <a:cubicBezTo>
                  <a:pt x="730011" y="618647"/>
                  <a:pt x="763468" y="573708"/>
                  <a:pt x="763468" y="539913"/>
                </a:cubicBezTo>
                <a:cubicBezTo>
                  <a:pt x="763468" y="528768"/>
                  <a:pt x="752316" y="517264"/>
                  <a:pt x="730011" y="517264"/>
                </a:cubicBezTo>
                <a:cubicBezTo>
                  <a:pt x="696195" y="517264"/>
                  <a:pt x="662379" y="573708"/>
                  <a:pt x="651226" y="618647"/>
                </a:cubicBezTo>
                <a:cubicBezTo>
                  <a:pt x="628562" y="640937"/>
                  <a:pt x="595106" y="674731"/>
                  <a:pt x="561289" y="674731"/>
                </a:cubicBezTo>
                <a:cubicBezTo>
                  <a:pt x="538625" y="674731"/>
                  <a:pt x="527473" y="652082"/>
                  <a:pt x="527473" y="640937"/>
                </a:cubicBezTo>
                <a:cubicBezTo>
                  <a:pt x="606258" y="618647"/>
                  <a:pt x="707347" y="506119"/>
                  <a:pt x="707347" y="405095"/>
                </a:cubicBezTo>
                <a:cubicBezTo>
                  <a:pt x="707347" y="393950"/>
                  <a:pt x="696195" y="349011"/>
                  <a:pt x="640074" y="349011"/>
                </a:cubicBezTo>
                <a:close/>
                <a:moveTo>
                  <a:pt x="5938413" y="214313"/>
                </a:moveTo>
                <a:cubicBezTo>
                  <a:pt x="5949738" y="214313"/>
                  <a:pt x="5960709" y="225413"/>
                  <a:pt x="5960709" y="247612"/>
                </a:cubicBezTo>
                <a:cubicBezTo>
                  <a:pt x="5960709" y="359685"/>
                  <a:pt x="5960709" y="359685"/>
                  <a:pt x="5960709" y="359685"/>
                </a:cubicBezTo>
                <a:cubicBezTo>
                  <a:pt x="5960709" y="381885"/>
                  <a:pt x="5949738" y="393343"/>
                  <a:pt x="5938413" y="393343"/>
                </a:cubicBezTo>
                <a:cubicBezTo>
                  <a:pt x="5916471" y="393343"/>
                  <a:pt x="5905500" y="381885"/>
                  <a:pt x="5905500" y="359685"/>
                </a:cubicBezTo>
                <a:cubicBezTo>
                  <a:pt x="5905500" y="247612"/>
                  <a:pt x="5905500" y="247612"/>
                  <a:pt x="5905500" y="247612"/>
                </a:cubicBezTo>
                <a:cubicBezTo>
                  <a:pt x="5905500" y="225413"/>
                  <a:pt x="5916471" y="214313"/>
                  <a:pt x="5938413" y="214313"/>
                </a:cubicBezTo>
                <a:close/>
                <a:moveTo>
                  <a:pt x="752316" y="79375"/>
                </a:moveTo>
                <a:cubicBezTo>
                  <a:pt x="864917" y="79375"/>
                  <a:pt x="954854" y="112810"/>
                  <a:pt x="966006" y="112810"/>
                </a:cubicBezTo>
                <a:cubicBezTo>
                  <a:pt x="966006" y="112810"/>
                  <a:pt x="966006" y="112810"/>
                  <a:pt x="966006" y="124314"/>
                </a:cubicBezTo>
                <a:cubicBezTo>
                  <a:pt x="966006" y="124314"/>
                  <a:pt x="966006" y="124314"/>
                  <a:pt x="954854" y="124314"/>
                </a:cubicBezTo>
                <a:cubicBezTo>
                  <a:pt x="954854" y="124314"/>
                  <a:pt x="898373" y="90520"/>
                  <a:pt x="797284" y="90520"/>
                </a:cubicBezTo>
                <a:cubicBezTo>
                  <a:pt x="707347" y="90520"/>
                  <a:pt x="651226" y="135459"/>
                  <a:pt x="651226" y="180398"/>
                </a:cubicBezTo>
                <a:cubicBezTo>
                  <a:pt x="651226" y="202688"/>
                  <a:pt x="673531" y="225338"/>
                  <a:pt x="707347" y="225338"/>
                </a:cubicBezTo>
                <a:cubicBezTo>
                  <a:pt x="763468" y="225338"/>
                  <a:pt x="763468" y="157749"/>
                  <a:pt x="887221" y="157749"/>
                </a:cubicBezTo>
                <a:cubicBezTo>
                  <a:pt x="943342" y="157749"/>
                  <a:pt x="988310" y="169254"/>
                  <a:pt x="1033279" y="191543"/>
                </a:cubicBezTo>
                <a:cubicBezTo>
                  <a:pt x="1303090" y="270277"/>
                  <a:pt x="1415691" y="506119"/>
                  <a:pt x="1415691" y="753105"/>
                </a:cubicBezTo>
                <a:cubicBezTo>
                  <a:pt x="1415691" y="865274"/>
                  <a:pt x="1381875" y="955153"/>
                  <a:pt x="1381875" y="966298"/>
                </a:cubicBezTo>
                <a:lnTo>
                  <a:pt x="1381875" y="955153"/>
                </a:lnTo>
                <a:cubicBezTo>
                  <a:pt x="1381875" y="955153"/>
                  <a:pt x="1404539" y="887923"/>
                  <a:pt x="1404539" y="798045"/>
                </a:cubicBezTo>
                <a:cubicBezTo>
                  <a:pt x="1404539" y="708526"/>
                  <a:pt x="1370723" y="652082"/>
                  <a:pt x="1314602" y="652082"/>
                </a:cubicBezTo>
                <a:cubicBezTo>
                  <a:pt x="1291938" y="652082"/>
                  <a:pt x="1269633" y="674731"/>
                  <a:pt x="1269633" y="708526"/>
                </a:cubicBezTo>
                <a:cubicBezTo>
                  <a:pt x="1269633" y="764250"/>
                  <a:pt x="1336906" y="764250"/>
                  <a:pt x="1336906" y="887923"/>
                </a:cubicBezTo>
                <a:cubicBezTo>
                  <a:pt x="1336906" y="932863"/>
                  <a:pt x="1325754" y="988947"/>
                  <a:pt x="1314602" y="1033886"/>
                </a:cubicBezTo>
                <a:cubicBezTo>
                  <a:pt x="1235817" y="1292377"/>
                  <a:pt x="988310" y="1415691"/>
                  <a:pt x="752316" y="1415691"/>
                </a:cubicBezTo>
                <a:cubicBezTo>
                  <a:pt x="640074" y="1415691"/>
                  <a:pt x="561289" y="1393401"/>
                  <a:pt x="538625" y="1382256"/>
                </a:cubicBezTo>
                <a:lnTo>
                  <a:pt x="538625" y="1370751"/>
                </a:lnTo>
                <a:cubicBezTo>
                  <a:pt x="550137" y="1382256"/>
                  <a:pt x="617410" y="1404546"/>
                  <a:pt x="696195" y="1404546"/>
                </a:cubicBezTo>
                <a:cubicBezTo>
                  <a:pt x="797284" y="1404546"/>
                  <a:pt x="842253" y="1359606"/>
                  <a:pt x="842253" y="1314667"/>
                </a:cubicBezTo>
                <a:cubicBezTo>
                  <a:pt x="842253" y="1292377"/>
                  <a:pt x="819948" y="1269728"/>
                  <a:pt x="797284" y="1269728"/>
                </a:cubicBezTo>
                <a:cubicBezTo>
                  <a:pt x="741163" y="1269728"/>
                  <a:pt x="730011" y="1337317"/>
                  <a:pt x="617410" y="1337317"/>
                </a:cubicBezTo>
                <a:cubicBezTo>
                  <a:pt x="561289" y="1337317"/>
                  <a:pt x="516321" y="1325812"/>
                  <a:pt x="460200" y="1314667"/>
                </a:cubicBezTo>
                <a:cubicBezTo>
                  <a:pt x="201541" y="1235933"/>
                  <a:pt x="77788" y="988947"/>
                  <a:pt x="77788" y="753105"/>
                </a:cubicBezTo>
                <a:cubicBezTo>
                  <a:pt x="77788" y="629792"/>
                  <a:pt x="111604" y="539913"/>
                  <a:pt x="111604" y="539913"/>
                </a:cubicBezTo>
                <a:lnTo>
                  <a:pt x="122756" y="539913"/>
                </a:lnTo>
                <a:cubicBezTo>
                  <a:pt x="122756" y="551058"/>
                  <a:pt x="100452" y="618647"/>
                  <a:pt x="100452" y="697021"/>
                </a:cubicBezTo>
                <a:cubicBezTo>
                  <a:pt x="100452" y="786540"/>
                  <a:pt x="133909" y="842984"/>
                  <a:pt x="178877" y="842984"/>
                </a:cubicBezTo>
                <a:cubicBezTo>
                  <a:pt x="212693" y="842984"/>
                  <a:pt x="235358" y="820335"/>
                  <a:pt x="235358" y="798045"/>
                </a:cubicBezTo>
                <a:cubicBezTo>
                  <a:pt x="235358" y="741960"/>
                  <a:pt x="167725" y="730816"/>
                  <a:pt x="167725" y="607143"/>
                </a:cubicBezTo>
                <a:cubicBezTo>
                  <a:pt x="167725" y="562203"/>
                  <a:pt x="167725" y="517264"/>
                  <a:pt x="190389" y="461180"/>
                </a:cubicBezTo>
                <a:cubicBezTo>
                  <a:pt x="268814" y="202688"/>
                  <a:pt x="516321" y="79375"/>
                  <a:pt x="752316" y="79375"/>
                </a:cubicBezTo>
                <a:close/>
                <a:moveTo>
                  <a:pt x="753107" y="33787"/>
                </a:moveTo>
                <a:cubicBezTo>
                  <a:pt x="359650" y="33787"/>
                  <a:pt x="33807" y="348298"/>
                  <a:pt x="33807" y="752311"/>
                </a:cubicBezTo>
                <a:cubicBezTo>
                  <a:pt x="33807" y="1145180"/>
                  <a:pt x="359650" y="1459691"/>
                  <a:pt x="753107" y="1459691"/>
                </a:cubicBezTo>
                <a:cubicBezTo>
                  <a:pt x="1146565" y="1459691"/>
                  <a:pt x="1461258" y="1145180"/>
                  <a:pt x="1461258" y="752311"/>
                </a:cubicBezTo>
                <a:cubicBezTo>
                  <a:pt x="1461258" y="359441"/>
                  <a:pt x="1146565" y="33787"/>
                  <a:pt x="753107" y="33787"/>
                </a:cubicBezTo>
                <a:close/>
                <a:moveTo>
                  <a:pt x="753107" y="0"/>
                </a:moveTo>
                <a:cubicBezTo>
                  <a:pt x="1168863" y="0"/>
                  <a:pt x="1495065" y="336796"/>
                  <a:pt x="1495065" y="752311"/>
                </a:cubicBezTo>
                <a:cubicBezTo>
                  <a:pt x="1495065" y="1156682"/>
                  <a:pt x="1168863" y="1493479"/>
                  <a:pt x="753107" y="1493479"/>
                </a:cubicBezTo>
                <a:cubicBezTo>
                  <a:pt x="337352" y="1493479"/>
                  <a:pt x="0" y="1156682"/>
                  <a:pt x="0" y="752311"/>
                </a:cubicBezTo>
                <a:cubicBezTo>
                  <a:pt x="0" y="336796"/>
                  <a:pt x="337352" y="0"/>
                  <a:pt x="753107" y="0"/>
                </a:cubicBezTo>
                <a:close/>
              </a:path>
            </a:pathLst>
          </a:custGeom>
          <a:solidFill>
            <a:schemeClr val="accent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anchor="ctr">
            <a:noAutofit/>
          </a:bodyPr>
          <a:lstStyle/>
          <a:p>
            <a:pPr defTabSz="445770" fontAlgn="base" hangingPunct="0">
              <a:lnSpc>
                <a:spcPct val="93000"/>
              </a:lnSpc>
              <a:spcBef>
                <a:spcPct val="0"/>
              </a:spcBef>
              <a:spcAft>
                <a:spcPct val="0"/>
              </a:spcAft>
              <a:buClr>
                <a:srgbClr val="000000"/>
              </a:buClr>
              <a:buSzPct val="100000"/>
              <a:buFont typeface="Times New Roman" charset="0"/>
              <a:buNone/>
            </a:pPr>
            <a:endParaRPr lang="en-US" sz="1755">
              <a:solidFill>
                <a:srgbClr val="000000"/>
              </a:solidFill>
              <a:latin typeface="Arial" charset="0"/>
              <a:ea typeface="SimSun"/>
              <a:cs typeface="SimSun"/>
            </a:endParaRPr>
          </a:p>
        </p:txBody>
      </p:sp>
    </p:spTree>
    <p:extLst>
      <p:ext uri="{BB962C8B-B14F-4D97-AF65-F5344CB8AC3E}">
        <p14:creationId xmlns:p14="http://schemas.microsoft.com/office/powerpoint/2010/main" val="30822584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Quadrant - Gra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2918" y="510063"/>
            <a:ext cx="10921365" cy="914400"/>
          </a:xfrm>
        </p:spPr>
        <p:txBody>
          <a:bodyPr/>
          <a:lstStyle>
            <a:lvl1pPr>
              <a:defRPr>
                <a:solidFill>
                  <a:schemeClr val="tx1"/>
                </a:solidFill>
              </a:defRPr>
            </a:lvl1pPr>
          </a:lstStyle>
          <a:p>
            <a:r>
              <a:rPr lang="en-US" dirty="0"/>
              <a:t>Quadrant</a:t>
            </a:r>
          </a:p>
        </p:txBody>
      </p:sp>
      <p:sp>
        <p:nvSpPr>
          <p:cNvPr id="12" name="Content Placeholder 2"/>
          <p:cNvSpPr>
            <a:spLocks noGrp="1"/>
          </p:cNvSpPr>
          <p:nvPr>
            <p:ph sz="half" idx="13"/>
          </p:nvPr>
        </p:nvSpPr>
        <p:spPr>
          <a:xfrm>
            <a:off x="6019716" y="1666276"/>
            <a:ext cx="5384566" cy="2084832"/>
          </a:xfrm>
          <a:solidFill>
            <a:schemeClr val="accent6"/>
          </a:solidFill>
        </p:spPr>
        <p:txBody>
          <a:bodyPr lIns="182880" tIns="137160" rIns="182880"/>
          <a:lstStyle>
            <a:lvl1pPr marL="171808" indent="-171808">
              <a:lnSpc>
                <a:spcPct val="95000"/>
              </a:lnSpc>
              <a:spcBef>
                <a:spcPts val="585"/>
              </a:spcBef>
              <a:spcAft>
                <a:spcPts val="195"/>
              </a:spcAft>
              <a:defRPr lang="en-US" sz="1950" dirty="0" smtClean="0">
                <a:solidFill>
                  <a:schemeClr val="bg1"/>
                </a:solidFill>
              </a:defRPr>
            </a:lvl1pPr>
            <a:lvl2pPr marL="171808" indent="-171808">
              <a:lnSpc>
                <a:spcPct val="95000"/>
              </a:lnSpc>
              <a:spcBef>
                <a:spcPts val="975"/>
              </a:spcBef>
              <a:defRPr lang="en-US" sz="1560" kern="1200" dirty="0">
                <a:solidFill>
                  <a:schemeClr val="bg1"/>
                </a:solidFill>
                <a:latin typeface="+mn-lt"/>
                <a:ea typeface="+mn-ea"/>
                <a:cs typeface="+mn-cs"/>
              </a:defRPr>
            </a:lvl2pPr>
            <a:lvl3pPr marL="160973" indent="-160973">
              <a:defRPr lang="en-US" sz="1365" dirty="0" smtClean="0"/>
            </a:lvl3pPr>
            <a:lvl4pPr marL="303371" indent="-126921">
              <a:defRPr lang="en-US" sz="1365" dirty="0" smtClean="0"/>
            </a:lvl4pPr>
            <a:lvl5pPr>
              <a:defRPr sz="1755"/>
            </a:lvl5pPr>
            <a:lvl6pPr>
              <a:defRPr sz="1755"/>
            </a:lvl6pPr>
            <a:lvl7pPr>
              <a:defRPr sz="1755"/>
            </a:lvl7pPr>
            <a:lvl8pPr>
              <a:defRPr sz="1755"/>
            </a:lvl8pPr>
            <a:lvl9pPr>
              <a:defRPr sz="1755"/>
            </a:lvl9pPr>
          </a:lstStyle>
          <a:p>
            <a:pPr lvl="0"/>
            <a:r>
              <a:rPr lang="en-US"/>
              <a:t>Edit Master text styles</a:t>
            </a:r>
          </a:p>
          <a:p>
            <a:pPr lvl="1"/>
            <a:r>
              <a:rPr lang="en-US"/>
              <a:t>Second level</a:t>
            </a:r>
          </a:p>
        </p:txBody>
      </p:sp>
      <p:sp>
        <p:nvSpPr>
          <p:cNvPr id="13" name="Content Placeholder 2"/>
          <p:cNvSpPr>
            <a:spLocks noGrp="1"/>
          </p:cNvSpPr>
          <p:nvPr>
            <p:ph sz="half" idx="14"/>
          </p:nvPr>
        </p:nvSpPr>
        <p:spPr>
          <a:xfrm>
            <a:off x="482918" y="3932342"/>
            <a:ext cx="5357716" cy="2084832"/>
          </a:xfrm>
          <a:solidFill>
            <a:schemeClr val="accent6"/>
          </a:solidFill>
        </p:spPr>
        <p:txBody>
          <a:bodyPr lIns="182880" tIns="137160" rIns="182880"/>
          <a:lstStyle>
            <a:lvl1pPr marL="171808" indent="-171808">
              <a:lnSpc>
                <a:spcPct val="95000"/>
              </a:lnSpc>
              <a:spcBef>
                <a:spcPts val="585"/>
              </a:spcBef>
              <a:spcAft>
                <a:spcPts val="195"/>
              </a:spcAft>
              <a:defRPr lang="en-US" sz="1950" dirty="0" smtClean="0">
                <a:solidFill>
                  <a:schemeClr val="bg1"/>
                </a:solidFill>
              </a:defRPr>
            </a:lvl1pPr>
            <a:lvl2pPr marL="171808" indent="-171808">
              <a:lnSpc>
                <a:spcPct val="95000"/>
              </a:lnSpc>
              <a:spcBef>
                <a:spcPts val="975"/>
              </a:spcBef>
              <a:defRPr lang="en-US" sz="1560" dirty="0" smtClean="0">
                <a:solidFill>
                  <a:schemeClr val="bg1"/>
                </a:solidFill>
              </a:defRPr>
            </a:lvl2pPr>
            <a:lvl3pPr marL="160973" indent="-160973">
              <a:defRPr lang="en-US" sz="1365" dirty="0" smtClean="0"/>
            </a:lvl3pPr>
            <a:lvl4pPr marL="303371" indent="-126921">
              <a:defRPr lang="en-US" sz="1365" dirty="0" smtClean="0"/>
            </a:lvl4pPr>
            <a:lvl5pPr>
              <a:defRPr sz="1755"/>
            </a:lvl5pPr>
            <a:lvl6pPr>
              <a:defRPr sz="1755"/>
            </a:lvl6pPr>
            <a:lvl7pPr>
              <a:defRPr sz="1755"/>
            </a:lvl7pPr>
            <a:lvl8pPr>
              <a:defRPr sz="1755"/>
            </a:lvl8pPr>
            <a:lvl9pPr>
              <a:defRPr sz="1755"/>
            </a:lvl9pPr>
          </a:lstStyle>
          <a:p>
            <a:pPr lvl="0"/>
            <a:r>
              <a:rPr lang="en-US"/>
              <a:t>Edit Master text styles</a:t>
            </a:r>
          </a:p>
          <a:p>
            <a:pPr lvl="1"/>
            <a:r>
              <a:rPr lang="en-US"/>
              <a:t>Second level</a:t>
            </a:r>
          </a:p>
        </p:txBody>
      </p:sp>
      <p:sp>
        <p:nvSpPr>
          <p:cNvPr id="14" name="Content Placeholder 2"/>
          <p:cNvSpPr>
            <a:spLocks noGrp="1"/>
          </p:cNvSpPr>
          <p:nvPr>
            <p:ph sz="half" idx="15"/>
          </p:nvPr>
        </p:nvSpPr>
        <p:spPr>
          <a:xfrm>
            <a:off x="6019716" y="3932342"/>
            <a:ext cx="5384566" cy="2084832"/>
          </a:xfrm>
          <a:solidFill>
            <a:schemeClr val="accent6"/>
          </a:solidFill>
        </p:spPr>
        <p:txBody>
          <a:bodyPr lIns="182880" tIns="137160" rIns="182880"/>
          <a:lstStyle>
            <a:lvl1pPr marL="171808" indent="-171808">
              <a:lnSpc>
                <a:spcPct val="95000"/>
              </a:lnSpc>
              <a:spcBef>
                <a:spcPts val="585"/>
              </a:spcBef>
              <a:spcAft>
                <a:spcPts val="195"/>
              </a:spcAft>
              <a:defRPr lang="en-US" sz="1950" dirty="0" smtClean="0">
                <a:solidFill>
                  <a:schemeClr val="bg1"/>
                </a:solidFill>
              </a:defRPr>
            </a:lvl1pPr>
            <a:lvl2pPr marL="171808" indent="-171808">
              <a:lnSpc>
                <a:spcPct val="95000"/>
              </a:lnSpc>
              <a:spcBef>
                <a:spcPts val="975"/>
              </a:spcBef>
              <a:defRPr lang="en-US" sz="1560" kern="1200" dirty="0">
                <a:solidFill>
                  <a:schemeClr val="bg1"/>
                </a:solidFill>
                <a:latin typeface="+mn-lt"/>
                <a:ea typeface="+mn-ea"/>
                <a:cs typeface="+mn-cs"/>
              </a:defRPr>
            </a:lvl2pPr>
            <a:lvl3pPr marL="160973" indent="-160973">
              <a:defRPr lang="en-US" sz="1365" dirty="0" smtClean="0"/>
            </a:lvl3pPr>
            <a:lvl4pPr marL="303371" indent="-126921">
              <a:defRPr lang="en-US" sz="1365" dirty="0" smtClean="0"/>
            </a:lvl4pPr>
            <a:lvl5pPr>
              <a:defRPr sz="1755"/>
            </a:lvl5pPr>
            <a:lvl6pPr>
              <a:defRPr sz="1755"/>
            </a:lvl6pPr>
            <a:lvl7pPr>
              <a:defRPr sz="1755"/>
            </a:lvl7pPr>
            <a:lvl8pPr>
              <a:defRPr sz="1755"/>
            </a:lvl8pPr>
            <a:lvl9pPr>
              <a:defRPr sz="1755"/>
            </a:lvl9pPr>
          </a:lstStyle>
          <a:p>
            <a:pPr lvl="0"/>
            <a:r>
              <a:rPr lang="en-US"/>
              <a:t>Edit Master text styles</a:t>
            </a:r>
          </a:p>
          <a:p>
            <a:pPr lvl="1"/>
            <a:r>
              <a:rPr lang="en-US"/>
              <a:t>Second level</a:t>
            </a:r>
          </a:p>
        </p:txBody>
      </p:sp>
      <p:sp>
        <p:nvSpPr>
          <p:cNvPr id="10" name="Content Placeholder 2"/>
          <p:cNvSpPr>
            <a:spLocks noGrp="1"/>
          </p:cNvSpPr>
          <p:nvPr>
            <p:ph sz="half" idx="16"/>
          </p:nvPr>
        </p:nvSpPr>
        <p:spPr>
          <a:xfrm>
            <a:off x="482918" y="1666276"/>
            <a:ext cx="5357716" cy="2084832"/>
          </a:xfrm>
          <a:solidFill>
            <a:schemeClr val="accent6"/>
          </a:solidFill>
        </p:spPr>
        <p:txBody>
          <a:bodyPr lIns="182880" tIns="137160" rIns="182880"/>
          <a:lstStyle>
            <a:lvl1pPr marL="171808" indent="-171808">
              <a:lnSpc>
                <a:spcPct val="95000"/>
              </a:lnSpc>
              <a:spcBef>
                <a:spcPts val="585"/>
              </a:spcBef>
              <a:spcAft>
                <a:spcPts val="195"/>
              </a:spcAft>
              <a:defRPr lang="en-US" sz="1950" dirty="0" smtClean="0">
                <a:solidFill>
                  <a:schemeClr val="bg1"/>
                </a:solidFill>
              </a:defRPr>
            </a:lvl1pPr>
            <a:lvl2pPr marL="171808" indent="-171808">
              <a:lnSpc>
                <a:spcPct val="95000"/>
              </a:lnSpc>
              <a:spcBef>
                <a:spcPts val="975"/>
              </a:spcBef>
              <a:defRPr lang="en-US" sz="1560" dirty="0" smtClean="0">
                <a:solidFill>
                  <a:schemeClr val="bg1"/>
                </a:solidFill>
              </a:defRPr>
            </a:lvl2pPr>
            <a:lvl3pPr marL="160973" indent="-160973">
              <a:defRPr lang="en-US" sz="1365" dirty="0" smtClean="0"/>
            </a:lvl3pPr>
            <a:lvl4pPr marL="303371" indent="-126921">
              <a:defRPr lang="en-US" sz="1365" dirty="0" smtClean="0"/>
            </a:lvl4pPr>
            <a:lvl5pPr>
              <a:defRPr sz="1755"/>
            </a:lvl5pPr>
            <a:lvl6pPr>
              <a:defRPr sz="1755"/>
            </a:lvl6pPr>
            <a:lvl7pPr>
              <a:defRPr sz="1755"/>
            </a:lvl7pPr>
            <a:lvl8pPr>
              <a:defRPr sz="1755"/>
            </a:lvl8pPr>
            <a:lvl9pPr>
              <a:defRPr sz="1755"/>
            </a:lvl9pPr>
          </a:lstStyle>
          <a:p>
            <a:pPr lvl="0"/>
            <a:r>
              <a:rPr lang="en-US"/>
              <a:t>Edit Master text styles</a:t>
            </a:r>
          </a:p>
          <a:p>
            <a:pPr lvl="1"/>
            <a:r>
              <a:rPr lang="en-US"/>
              <a:t>Second level</a:t>
            </a:r>
          </a:p>
        </p:txBody>
      </p:sp>
      <p:sp>
        <p:nvSpPr>
          <p:cNvPr id="3" name="Slide Number Placeholder 2"/>
          <p:cNvSpPr>
            <a:spLocks noGrp="1"/>
          </p:cNvSpPr>
          <p:nvPr>
            <p:ph type="sldNum" sz="quarter" idx="17"/>
          </p:nvPr>
        </p:nvSpPr>
        <p:spPr/>
        <p:txBody>
          <a:bodyPr/>
          <a:lstStyle>
            <a:lvl1pPr>
              <a:defRPr>
                <a:solidFill>
                  <a:schemeClr val="accent1"/>
                </a:solidFill>
              </a:defRPr>
            </a:lvl1pPr>
          </a:lstStyle>
          <a:p>
            <a:r>
              <a:rPr lang="en-CA"/>
              <a:t>|  </a:t>
            </a:r>
            <a:fld id="{00E6A5BD-C011-4A45-AA3A-201790FB7F2B}" type="slidenum">
              <a:rPr lang="en-CA" smtClean="0"/>
              <a:pPr/>
              <a:t>‹#›</a:t>
            </a:fld>
            <a:endParaRPr lang="en-CA" dirty="0"/>
          </a:p>
        </p:txBody>
      </p:sp>
      <p:sp>
        <p:nvSpPr>
          <p:cNvPr id="16" name="Rectangle 4"/>
          <p:cNvSpPr/>
          <p:nvPr userDrawn="1"/>
        </p:nvSpPr>
        <p:spPr>
          <a:xfrm>
            <a:off x="0" y="6096000"/>
            <a:ext cx="11887200" cy="758092"/>
          </a:xfrm>
          <a:custGeom>
            <a:avLst/>
            <a:gdLst>
              <a:gd name="connsiteX0" fmla="*/ 0 w 12192000"/>
              <a:gd name="connsiteY0" fmla="*/ 0 h 965200"/>
              <a:gd name="connsiteX1" fmla="*/ 12192000 w 12192000"/>
              <a:gd name="connsiteY1" fmla="*/ 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13700 w 12192000"/>
              <a:gd name="connsiteY1" fmla="*/ 96520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89900 w 12192000"/>
              <a:gd name="connsiteY1" fmla="*/ 53340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89900 w 12192000"/>
              <a:gd name="connsiteY1" fmla="*/ 533400 h 965200"/>
              <a:gd name="connsiteX2" fmla="*/ 9753600 w 12192000"/>
              <a:gd name="connsiteY2" fmla="*/ 736600 h 965200"/>
              <a:gd name="connsiteX3" fmla="*/ 12192000 w 12192000"/>
              <a:gd name="connsiteY3" fmla="*/ 965200 h 965200"/>
              <a:gd name="connsiteX4" fmla="*/ 0 w 12192000"/>
              <a:gd name="connsiteY4" fmla="*/ 965200 h 965200"/>
              <a:gd name="connsiteX5" fmla="*/ 0 w 12192000"/>
              <a:gd name="connsiteY5" fmla="*/ 0 h 965200"/>
              <a:gd name="connsiteX0" fmla="*/ 0 w 12192000"/>
              <a:gd name="connsiteY0" fmla="*/ 0 h 990600"/>
              <a:gd name="connsiteX1" fmla="*/ 8064500 w 12192000"/>
              <a:gd name="connsiteY1" fmla="*/ 990600 h 990600"/>
              <a:gd name="connsiteX2" fmla="*/ 9753600 w 12192000"/>
              <a:gd name="connsiteY2" fmla="*/ 736600 h 990600"/>
              <a:gd name="connsiteX3" fmla="*/ 12192000 w 12192000"/>
              <a:gd name="connsiteY3" fmla="*/ 965200 h 990600"/>
              <a:gd name="connsiteX4" fmla="*/ 0 w 12192000"/>
              <a:gd name="connsiteY4" fmla="*/ 965200 h 990600"/>
              <a:gd name="connsiteX5" fmla="*/ 0 w 12192000"/>
              <a:gd name="connsiteY5" fmla="*/ 0 h 990600"/>
              <a:gd name="connsiteX0" fmla="*/ 0 w 12192000"/>
              <a:gd name="connsiteY0" fmla="*/ 0 h 990600"/>
              <a:gd name="connsiteX1" fmla="*/ 8064500 w 12192000"/>
              <a:gd name="connsiteY1" fmla="*/ 990600 h 990600"/>
              <a:gd name="connsiteX2" fmla="*/ 12192000 w 12192000"/>
              <a:gd name="connsiteY2" fmla="*/ 203200 h 990600"/>
              <a:gd name="connsiteX3" fmla="*/ 12192000 w 12192000"/>
              <a:gd name="connsiteY3" fmla="*/ 965200 h 990600"/>
              <a:gd name="connsiteX4" fmla="*/ 0 w 12192000"/>
              <a:gd name="connsiteY4" fmla="*/ 965200 h 990600"/>
              <a:gd name="connsiteX5" fmla="*/ 0 w 12192000"/>
              <a:gd name="connsiteY5" fmla="*/ 0 h 990600"/>
              <a:gd name="connsiteX0" fmla="*/ 0 w 12192000"/>
              <a:gd name="connsiteY0" fmla="*/ 0 h 965200"/>
              <a:gd name="connsiteX1" fmla="*/ 8052777 w 12192000"/>
              <a:gd name="connsiteY1" fmla="*/ 961292 h 965200"/>
              <a:gd name="connsiteX2" fmla="*/ 12192000 w 12192000"/>
              <a:gd name="connsiteY2" fmla="*/ 203200 h 965200"/>
              <a:gd name="connsiteX3" fmla="*/ 12192000 w 12192000"/>
              <a:gd name="connsiteY3" fmla="*/ 965200 h 965200"/>
              <a:gd name="connsiteX4" fmla="*/ 0 w 12192000"/>
              <a:gd name="connsiteY4" fmla="*/ 965200 h 965200"/>
              <a:gd name="connsiteX5" fmla="*/ 0 w 12192000"/>
              <a:gd name="connsiteY5" fmla="*/ 0 h 965200"/>
              <a:gd name="connsiteX0" fmla="*/ 0 w 12192000"/>
              <a:gd name="connsiteY0" fmla="*/ 28294 h 762000"/>
              <a:gd name="connsiteX1" fmla="*/ 8052777 w 12192000"/>
              <a:gd name="connsiteY1" fmla="*/ 758092 h 762000"/>
              <a:gd name="connsiteX2" fmla="*/ 12192000 w 12192000"/>
              <a:gd name="connsiteY2" fmla="*/ 0 h 762000"/>
              <a:gd name="connsiteX3" fmla="*/ 12192000 w 12192000"/>
              <a:gd name="connsiteY3" fmla="*/ 762000 h 762000"/>
              <a:gd name="connsiteX4" fmla="*/ 0 w 12192000"/>
              <a:gd name="connsiteY4" fmla="*/ 762000 h 762000"/>
              <a:gd name="connsiteX5" fmla="*/ 0 w 12192000"/>
              <a:gd name="connsiteY5" fmla="*/ 28294 h 762000"/>
              <a:gd name="connsiteX0" fmla="*/ 0 w 12192000"/>
              <a:gd name="connsiteY0" fmla="*/ 28294 h 762000"/>
              <a:gd name="connsiteX1" fmla="*/ 8052777 w 12192000"/>
              <a:gd name="connsiteY1" fmla="*/ 758092 h 762000"/>
              <a:gd name="connsiteX2" fmla="*/ 12192000 w 12192000"/>
              <a:gd name="connsiteY2" fmla="*/ 0 h 762000"/>
              <a:gd name="connsiteX3" fmla="*/ 0 w 12192000"/>
              <a:gd name="connsiteY3" fmla="*/ 762000 h 762000"/>
              <a:gd name="connsiteX4" fmla="*/ 0 w 12192000"/>
              <a:gd name="connsiteY4" fmla="*/ 28294 h 762000"/>
              <a:gd name="connsiteX0" fmla="*/ 0 w 12192000"/>
              <a:gd name="connsiteY0" fmla="*/ 28294 h 758092"/>
              <a:gd name="connsiteX1" fmla="*/ 8052777 w 12192000"/>
              <a:gd name="connsiteY1" fmla="*/ 758092 h 758092"/>
              <a:gd name="connsiteX2" fmla="*/ 12192000 w 12192000"/>
              <a:gd name="connsiteY2" fmla="*/ 0 h 758092"/>
              <a:gd name="connsiteX3" fmla="*/ 0 w 12192000"/>
              <a:gd name="connsiteY3" fmla="*/ 28294 h 758092"/>
              <a:gd name="connsiteX0" fmla="*/ 0 w 12192000"/>
              <a:gd name="connsiteY0" fmla="*/ 28294 h 758092"/>
              <a:gd name="connsiteX1" fmla="*/ 8052777 w 12192000"/>
              <a:gd name="connsiteY1" fmla="*/ 758092 h 758092"/>
              <a:gd name="connsiteX2" fmla="*/ 12192000 w 12192000"/>
              <a:gd name="connsiteY2" fmla="*/ 0 h 758092"/>
              <a:gd name="connsiteX3" fmla="*/ 91440 w 12192000"/>
              <a:gd name="connsiteY3" fmla="*/ 119734 h 758092"/>
              <a:gd name="connsiteX0" fmla="*/ 0 w 12192000"/>
              <a:gd name="connsiteY0" fmla="*/ 28294 h 758092"/>
              <a:gd name="connsiteX1" fmla="*/ 8052777 w 12192000"/>
              <a:gd name="connsiteY1" fmla="*/ 758092 h 758092"/>
              <a:gd name="connsiteX2" fmla="*/ 12192000 w 12192000"/>
              <a:gd name="connsiteY2" fmla="*/ 0 h 758092"/>
            </a:gdLst>
            <a:ahLst/>
            <a:cxnLst>
              <a:cxn ang="0">
                <a:pos x="connsiteX0" y="connsiteY0"/>
              </a:cxn>
              <a:cxn ang="0">
                <a:pos x="connsiteX1" y="connsiteY1"/>
              </a:cxn>
              <a:cxn ang="0">
                <a:pos x="connsiteX2" y="connsiteY2"/>
              </a:cxn>
            </a:cxnLst>
            <a:rect l="l" t="t" r="r" b="b"/>
            <a:pathLst>
              <a:path w="12192000" h="758092">
                <a:moveTo>
                  <a:pt x="0" y="28294"/>
                </a:moveTo>
                <a:lnTo>
                  <a:pt x="8052777" y="758092"/>
                </a:lnTo>
                <a:lnTo>
                  <a:pt x="12192000" y="0"/>
                </a:ln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8" name="Freeform 17"/>
          <p:cNvSpPr>
            <a:spLocks noChangeAspect="1" noChangeArrowheads="1"/>
          </p:cNvSpPr>
          <p:nvPr userDrawn="1"/>
        </p:nvSpPr>
        <p:spPr bwMode="auto">
          <a:xfrm>
            <a:off x="482918" y="6363882"/>
            <a:ext cx="1292495" cy="320040"/>
          </a:xfrm>
          <a:custGeom>
            <a:avLst/>
            <a:gdLst>
              <a:gd name="connsiteX0" fmla="*/ 617180 w 6186130"/>
              <a:gd name="connsiteY0" fmla="*/ 798513 h 1493479"/>
              <a:gd name="connsiteX1" fmla="*/ 460944 w 6186130"/>
              <a:gd name="connsiteY1" fmla="*/ 1077556 h 1493479"/>
              <a:gd name="connsiteX2" fmla="*/ 404813 w 6186130"/>
              <a:gd name="connsiteY2" fmla="*/ 1021819 h 1493479"/>
              <a:gd name="connsiteX3" fmla="*/ 617180 w 6186130"/>
              <a:gd name="connsiteY3" fmla="*/ 798513 h 1493479"/>
              <a:gd name="connsiteX4" fmla="*/ 5241925 w 6186130"/>
              <a:gd name="connsiteY4" fmla="*/ 675084 h 1493479"/>
              <a:gd name="connsiteX5" fmla="*/ 5141097 w 6186130"/>
              <a:gd name="connsiteY5" fmla="*/ 786660 h 1493479"/>
              <a:gd name="connsiteX6" fmla="*/ 5342753 w 6186130"/>
              <a:gd name="connsiteY6" fmla="*/ 786660 h 1493479"/>
              <a:gd name="connsiteX7" fmla="*/ 5241925 w 6186130"/>
              <a:gd name="connsiteY7" fmla="*/ 675084 h 1493479"/>
              <a:gd name="connsiteX8" fmla="*/ 3530600 w 6186130"/>
              <a:gd name="connsiteY8" fmla="*/ 675084 h 1493479"/>
              <a:gd name="connsiteX9" fmla="*/ 3440896 w 6186130"/>
              <a:gd name="connsiteY9" fmla="*/ 786660 h 1493479"/>
              <a:gd name="connsiteX10" fmla="*/ 3631428 w 6186130"/>
              <a:gd name="connsiteY10" fmla="*/ 786660 h 1493479"/>
              <a:gd name="connsiteX11" fmla="*/ 3530600 w 6186130"/>
              <a:gd name="connsiteY11" fmla="*/ 675084 h 1493479"/>
              <a:gd name="connsiteX12" fmla="*/ 4466008 w 6186130"/>
              <a:gd name="connsiteY12" fmla="*/ 641351 h 1493479"/>
              <a:gd name="connsiteX13" fmla="*/ 4499382 w 6186130"/>
              <a:gd name="connsiteY13" fmla="*/ 641351 h 1493479"/>
              <a:gd name="connsiteX14" fmla="*/ 4510866 w 6186130"/>
              <a:gd name="connsiteY14" fmla="*/ 652473 h 1493479"/>
              <a:gd name="connsiteX15" fmla="*/ 4510866 w 6186130"/>
              <a:gd name="connsiteY15" fmla="*/ 865227 h 1493479"/>
              <a:gd name="connsiteX16" fmla="*/ 4589098 w 6186130"/>
              <a:gd name="connsiteY16" fmla="*/ 954921 h 1493479"/>
              <a:gd name="connsiteX17" fmla="*/ 4678813 w 6186130"/>
              <a:gd name="connsiteY17" fmla="*/ 910074 h 1493479"/>
              <a:gd name="connsiteX18" fmla="*/ 4678813 w 6186130"/>
              <a:gd name="connsiteY18" fmla="*/ 652473 h 1493479"/>
              <a:gd name="connsiteX19" fmla="*/ 4690296 w 6186130"/>
              <a:gd name="connsiteY19" fmla="*/ 641351 h 1493479"/>
              <a:gd name="connsiteX20" fmla="*/ 4723670 w 6186130"/>
              <a:gd name="connsiteY20" fmla="*/ 641351 h 1493479"/>
              <a:gd name="connsiteX21" fmla="*/ 4735154 w 6186130"/>
              <a:gd name="connsiteY21" fmla="*/ 652473 h 1493479"/>
              <a:gd name="connsiteX22" fmla="*/ 4735154 w 6186130"/>
              <a:gd name="connsiteY22" fmla="*/ 977523 h 1493479"/>
              <a:gd name="connsiteX23" fmla="*/ 4723670 w 6186130"/>
              <a:gd name="connsiteY23" fmla="*/ 999767 h 1493479"/>
              <a:gd name="connsiteX24" fmla="*/ 4701421 w 6186130"/>
              <a:gd name="connsiteY24" fmla="*/ 999767 h 1493479"/>
              <a:gd name="connsiteX25" fmla="*/ 4678813 w 6186130"/>
              <a:gd name="connsiteY25" fmla="*/ 977523 h 1493479"/>
              <a:gd name="connsiteX26" fmla="*/ 4678813 w 6186130"/>
              <a:gd name="connsiteY26" fmla="*/ 954921 h 1493479"/>
              <a:gd name="connsiteX27" fmla="*/ 4577973 w 6186130"/>
              <a:gd name="connsiteY27" fmla="*/ 999767 h 1493479"/>
              <a:gd name="connsiteX28" fmla="*/ 4454525 w 6186130"/>
              <a:gd name="connsiteY28" fmla="*/ 865227 h 1493479"/>
              <a:gd name="connsiteX29" fmla="*/ 4454525 w 6186130"/>
              <a:gd name="connsiteY29" fmla="*/ 652473 h 1493479"/>
              <a:gd name="connsiteX30" fmla="*/ 4466008 w 6186130"/>
              <a:gd name="connsiteY30" fmla="*/ 641351 h 1493479"/>
              <a:gd name="connsiteX31" fmla="*/ 5588935 w 6186130"/>
              <a:gd name="connsiteY31" fmla="*/ 630238 h 1493479"/>
              <a:gd name="connsiteX32" fmla="*/ 5700394 w 6186130"/>
              <a:gd name="connsiteY32" fmla="*/ 663962 h 1493479"/>
              <a:gd name="connsiteX33" fmla="*/ 5700394 w 6186130"/>
              <a:gd name="connsiteY33" fmla="*/ 675084 h 1493479"/>
              <a:gd name="connsiteX34" fmla="*/ 5689320 w 6186130"/>
              <a:gd name="connsiteY34" fmla="*/ 697328 h 1493479"/>
              <a:gd name="connsiteX35" fmla="*/ 5666813 w 6186130"/>
              <a:gd name="connsiteY35" fmla="*/ 697328 h 1493479"/>
              <a:gd name="connsiteX36" fmla="*/ 5588935 w 6186130"/>
              <a:gd name="connsiteY36" fmla="*/ 675084 h 1493479"/>
              <a:gd name="connsiteX37" fmla="*/ 5510699 w 6186130"/>
              <a:gd name="connsiteY37" fmla="*/ 731052 h 1493479"/>
              <a:gd name="connsiteX38" fmla="*/ 5588935 w 6186130"/>
              <a:gd name="connsiteY38" fmla="*/ 786660 h 1493479"/>
              <a:gd name="connsiteX39" fmla="*/ 5711469 w 6186130"/>
              <a:gd name="connsiteY39" fmla="*/ 898954 h 1493479"/>
              <a:gd name="connsiteX40" fmla="*/ 5577503 w 6186130"/>
              <a:gd name="connsiteY40" fmla="*/ 999767 h 1493479"/>
              <a:gd name="connsiteX41" fmla="*/ 5454969 w 6186130"/>
              <a:gd name="connsiteY41" fmla="*/ 966043 h 1493479"/>
              <a:gd name="connsiteX42" fmla="*/ 5443538 w 6186130"/>
              <a:gd name="connsiteY42" fmla="*/ 943800 h 1493479"/>
              <a:gd name="connsiteX43" fmla="*/ 5466044 w 6186130"/>
              <a:gd name="connsiteY43" fmla="*/ 921198 h 1493479"/>
              <a:gd name="connsiteX44" fmla="*/ 5477118 w 6186130"/>
              <a:gd name="connsiteY44" fmla="*/ 921198 h 1493479"/>
              <a:gd name="connsiteX45" fmla="*/ 5577503 w 6186130"/>
              <a:gd name="connsiteY45" fmla="*/ 954922 h 1493479"/>
              <a:gd name="connsiteX46" fmla="*/ 5655739 w 6186130"/>
              <a:gd name="connsiteY46" fmla="*/ 898954 h 1493479"/>
              <a:gd name="connsiteX47" fmla="*/ 5566429 w 6186130"/>
              <a:gd name="connsiteY47" fmla="*/ 842987 h 1493479"/>
              <a:gd name="connsiteX48" fmla="*/ 5454969 w 6186130"/>
              <a:gd name="connsiteY48" fmla="*/ 731052 h 1493479"/>
              <a:gd name="connsiteX49" fmla="*/ 5588935 w 6186130"/>
              <a:gd name="connsiteY49" fmla="*/ 630238 h 1493479"/>
              <a:gd name="connsiteX50" fmla="*/ 5241925 w 6186130"/>
              <a:gd name="connsiteY50" fmla="*/ 630238 h 1493479"/>
              <a:gd name="connsiteX51" fmla="*/ 5398729 w 6186130"/>
              <a:gd name="connsiteY51" fmla="*/ 809263 h 1493479"/>
              <a:gd name="connsiteX52" fmla="*/ 5398729 w 6186130"/>
              <a:gd name="connsiteY52" fmla="*/ 820384 h 1493479"/>
              <a:gd name="connsiteX53" fmla="*/ 5387606 w 6186130"/>
              <a:gd name="connsiteY53" fmla="*/ 831506 h 1493479"/>
              <a:gd name="connsiteX54" fmla="*/ 5141097 w 6186130"/>
              <a:gd name="connsiteY54" fmla="*/ 831506 h 1493479"/>
              <a:gd name="connsiteX55" fmla="*/ 5253049 w 6186130"/>
              <a:gd name="connsiteY55" fmla="*/ 954922 h 1493479"/>
              <a:gd name="connsiteX56" fmla="*/ 5342753 w 6186130"/>
              <a:gd name="connsiteY56" fmla="*/ 932678 h 1493479"/>
              <a:gd name="connsiteX57" fmla="*/ 5353877 w 6186130"/>
              <a:gd name="connsiteY57" fmla="*/ 932678 h 1493479"/>
              <a:gd name="connsiteX58" fmla="*/ 5365359 w 6186130"/>
              <a:gd name="connsiteY58" fmla="*/ 943800 h 1493479"/>
              <a:gd name="connsiteX59" fmla="*/ 5365359 w 6186130"/>
              <a:gd name="connsiteY59" fmla="*/ 966043 h 1493479"/>
              <a:gd name="connsiteX60" fmla="*/ 5253049 w 6186130"/>
              <a:gd name="connsiteY60" fmla="*/ 999767 h 1493479"/>
              <a:gd name="connsiteX61" fmla="*/ 5084763 w 6186130"/>
              <a:gd name="connsiteY61" fmla="*/ 820384 h 1493479"/>
              <a:gd name="connsiteX62" fmla="*/ 5241925 w 6186130"/>
              <a:gd name="connsiteY62" fmla="*/ 630238 h 1493479"/>
              <a:gd name="connsiteX63" fmla="*/ 5004797 w 6186130"/>
              <a:gd name="connsiteY63" fmla="*/ 630238 h 1493479"/>
              <a:gd name="connsiteX64" fmla="*/ 5038041 w 6186130"/>
              <a:gd name="connsiteY64" fmla="*/ 630238 h 1493479"/>
              <a:gd name="connsiteX65" fmla="*/ 5049480 w 6186130"/>
              <a:gd name="connsiteY65" fmla="*/ 652482 h 1493479"/>
              <a:gd name="connsiteX66" fmla="*/ 5038041 w 6186130"/>
              <a:gd name="connsiteY66" fmla="*/ 675084 h 1493479"/>
              <a:gd name="connsiteX67" fmla="*/ 5026960 w 6186130"/>
              <a:gd name="connsiteY67" fmla="*/ 686206 h 1493479"/>
              <a:gd name="connsiteX68" fmla="*/ 4993358 w 6186130"/>
              <a:gd name="connsiteY68" fmla="*/ 686206 h 1493479"/>
              <a:gd name="connsiteX69" fmla="*/ 4915429 w 6186130"/>
              <a:gd name="connsiteY69" fmla="*/ 731052 h 1493479"/>
              <a:gd name="connsiteX70" fmla="*/ 4915429 w 6186130"/>
              <a:gd name="connsiteY70" fmla="*/ 977524 h 1493479"/>
              <a:gd name="connsiteX71" fmla="*/ 4892908 w 6186130"/>
              <a:gd name="connsiteY71" fmla="*/ 999767 h 1493479"/>
              <a:gd name="connsiteX72" fmla="*/ 4870745 w 6186130"/>
              <a:gd name="connsiteY72" fmla="*/ 999767 h 1493479"/>
              <a:gd name="connsiteX73" fmla="*/ 4848225 w 6186130"/>
              <a:gd name="connsiteY73" fmla="*/ 977524 h 1493479"/>
              <a:gd name="connsiteX74" fmla="*/ 4848225 w 6186130"/>
              <a:gd name="connsiteY74" fmla="*/ 652482 h 1493479"/>
              <a:gd name="connsiteX75" fmla="*/ 4870745 w 6186130"/>
              <a:gd name="connsiteY75" fmla="*/ 641360 h 1493479"/>
              <a:gd name="connsiteX76" fmla="*/ 4892908 w 6186130"/>
              <a:gd name="connsiteY76" fmla="*/ 641360 h 1493479"/>
              <a:gd name="connsiteX77" fmla="*/ 4903990 w 6186130"/>
              <a:gd name="connsiteY77" fmla="*/ 652482 h 1493479"/>
              <a:gd name="connsiteX78" fmla="*/ 4903990 w 6186130"/>
              <a:gd name="connsiteY78" fmla="*/ 686206 h 1493479"/>
              <a:gd name="connsiteX79" fmla="*/ 5004797 w 6186130"/>
              <a:gd name="connsiteY79" fmla="*/ 630238 h 1493479"/>
              <a:gd name="connsiteX80" fmla="*/ 3946548 w 6186130"/>
              <a:gd name="connsiteY80" fmla="*/ 630238 h 1493479"/>
              <a:gd name="connsiteX81" fmla="*/ 4069991 w 6186130"/>
              <a:gd name="connsiteY81" fmla="*/ 764417 h 1493479"/>
              <a:gd name="connsiteX82" fmla="*/ 4069991 w 6186130"/>
              <a:gd name="connsiteY82" fmla="*/ 977524 h 1493479"/>
              <a:gd name="connsiteX83" fmla="*/ 4058867 w 6186130"/>
              <a:gd name="connsiteY83" fmla="*/ 999767 h 1493479"/>
              <a:gd name="connsiteX84" fmla="*/ 4025135 w 6186130"/>
              <a:gd name="connsiteY84" fmla="*/ 999767 h 1493479"/>
              <a:gd name="connsiteX85" fmla="*/ 4014011 w 6186130"/>
              <a:gd name="connsiteY85" fmla="*/ 977524 h 1493479"/>
              <a:gd name="connsiteX86" fmla="*/ 4014011 w 6186130"/>
              <a:gd name="connsiteY86" fmla="*/ 775539 h 1493479"/>
              <a:gd name="connsiteX87" fmla="*/ 3935424 w 6186130"/>
              <a:gd name="connsiteY87" fmla="*/ 675084 h 1493479"/>
              <a:gd name="connsiteX88" fmla="*/ 3845713 w 6186130"/>
              <a:gd name="connsiteY88" fmla="*/ 731052 h 1493479"/>
              <a:gd name="connsiteX89" fmla="*/ 3845713 w 6186130"/>
              <a:gd name="connsiteY89" fmla="*/ 977524 h 1493479"/>
              <a:gd name="connsiteX90" fmla="*/ 3823105 w 6186130"/>
              <a:gd name="connsiteY90" fmla="*/ 999767 h 1493479"/>
              <a:gd name="connsiteX91" fmla="*/ 3800857 w 6186130"/>
              <a:gd name="connsiteY91" fmla="*/ 999767 h 1493479"/>
              <a:gd name="connsiteX92" fmla="*/ 3778250 w 6186130"/>
              <a:gd name="connsiteY92" fmla="*/ 977524 h 1493479"/>
              <a:gd name="connsiteX93" fmla="*/ 3778250 w 6186130"/>
              <a:gd name="connsiteY93" fmla="*/ 652482 h 1493479"/>
              <a:gd name="connsiteX94" fmla="*/ 3800857 w 6186130"/>
              <a:gd name="connsiteY94" fmla="*/ 641360 h 1493479"/>
              <a:gd name="connsiteX95" fmla="*/ 3823105 w 6186130"/>
              <a:gd name="connsiteY95" fmla="*/ 641360 h 1493479"/>
              <a:gd name="connsiteX96" fmla="*/ 3834588 w 6186130"/>
              <a:gd name="connsiteY96" fmla="*/ 652482 h 1493479"/>
              <a:gd name="connsiteX97" fmla="*/ 3834588 w 6186130"/>
              <a:gd name="connsiteY97" fmla="*/ 675084 h 1493479"/>
              <a:gd name="connsiteX98" fmla="*/ 3946548 w 6186130"/>
              <a:gd name="connsiteY98" fmla="*/ 630238 h 1493479"/>
              <a:gd name="connsiteX99" fmla="*/ 3541724 w 6186130"/>
              <a:gd name="connsiteY99" fmla="*/ 630238 h 1493479"/>
              <a:gd name="connsiteX100" fmla="*/ 3687404 w 6186130"/>
              <a:gd name="connsiteY100" fmla="*/ 809263 h 1493479"/>
              <a:gd name="connsiteX101" fmla="*/ 3687404 w 6186130"/>
              <a:gd name="connsiteY101" fmla="*/ 820384 h 1493479"/>
              <a:gd name="connsiteX102" fmla="*/ 3676281 w 6186130"/>
              <a:gd name="connsiteY102" fmla="*/ 831506 h 1493479"/>
              <a:gd name="connsiteX103" fmla="*/ 3440896 w 6186130"/>
              <a:gd name="connsiteY103" fmla="*/ 831506 h 1493479"/>
              <a:gd name="connsiteX104" fmla="*/ 3552847 w 6186130"/>
              <a:gd name="connsiteY104" fmla="*/ 954922 h 1493479"/>
              <a:gd name="connsiteX105" fmla="*/ 3631428 w 6186130"/>
              <a:gd name="connsiteY105" fmla="*/ 932678 h 1493479"/>
              <a:gd name="connsiteX106" fmla="*/ 3654034 w 6186130"/>
              <a:gd name="connsiteY106" fmla="*/ 932678 h 1493479"/>
              <a:gd name="connsiteX107" fmla="*/ 3665157 w 6186130"/>
              <a:gd name="connsiteY107" fmla="*/ 943800 h 1493479"/>
              <a:gd name="connsiteX108" fmla="*/ 3665157 w 6186130"/>
              <a:gd name="connsiteY108" fmla="*/ 966043 h 1493479"/>
              <a:gd name="connsiteX109" fmla="*/ 3552847 w 6186130"/>
              <a:gd name="connsiteY109" fmla="*/ 999767 h 1493479"/>
              <a:gd name="connsiteX110" fmla="*/ 3373438 w 6186130"/>
              <a:gd name="connsiteY110" fmla="*/ 820384 h 1493479"/>
              <a:gd name="connsiteX111" fmla="*/ 3541724 w 6186130"/>
              <a:gd name="connsiteY111" fmla="*/ 630238 h 1493479"/>
              <a:gd name="connsiteX112" fmla="*/ 5938413 w 6186130"/>
              <a:gd name="connsiteY112" fmla="*/ 550863 h 1493479"/>
              <a:gd name="connsiteX113" fmla="*/ 5960709 w 6186130"/>
              <a:gd name="connsiteY113" fmla="*/ 573421 h 1493479"/>
              <a:gd name="connsiteX114" fmla="*/ 5960709 w 6186130"/>
              <a:gd name="connsiteY114" fmla="*/ 696236 h 1493479"/>
              <a:gd name="connsiteX115" fmla="*/ 5938413 w 6186130"/>
              <a:gd name="connsiteY115" fmla="*/ 729893 h 1493479"/>
              <a:gd name="connsiteX116" fmla="*/ 5905500 w 6186130"/>
              <a:gd name="connsiteY116" fmla="*/ 696236 h 1493479"/>
              <a:gd name="connsiteX117" fmla="*/ 5905500 w 6186130"/>
              <a:gd name="connsiteY117" fmla="*/ 573421 h 1493479"/>
              <a:gd name="connsiteX118" fmla="*/ 5938413 w 6186130"/>
              <a:gd name="connsiteY118" fmla="*/ 550863 h 1493479"/>
              <a:gd name="connsiteX119" fmla="*/ 4216810 w 6186130"/>
              <a:gd name="connsiteY119" fmla="*/ 539751 h 1493479"/>
              <a:gd name="connsiteX120" fmla="*/ 4250375 w 6186130"/>
              <a:gd name="connsiteY120" fmla="*/ 539751 h 1493479"/>
              <a:gd name="connsiteX121" fmla="*/ 4261444 w 6186130"/>
              <a:gd name="connsiteY121" fmla="*/ 550854 h 1493479"/>
              <a:gd name="connsiteX122" fmla="*/ 4261444 w 6186130"/>
              <a:gd name="connsiteY122" fmla="*/ 640391 h 1493479"/>
              <a:gd name="connsiteX123" fmla="*/ 4361780 w 6186130"/>
              <a:gd name="connsiteY123" fmla="*/ 640391 h 1493479"/>
              <a:gd name="connsiteX124" fmla="*/ 4373206 w 6186130"/>
              <a:gd name="connsiteY124" fmla="*/ 651494 h 1493479"/>
              <a:gd name="connsiteX125" fmla="*/ 4373206 w 6186130"/>
              <a:gd name="connsiteY125" fmla="*/ 662954 h 1493479"/>
              <a:gd name="connsiteX126" fmla="*/ 4361780 w 6186130"/>
              <a:gd name="connsiteY126" fmla="*/ 685159 h 1493479"/>
              <a:gd name="connsiteX127" fmla="*/ 4261444 w 6186130"/>
              <a:gd name="connsiteY127" fmla="*/ 685159 h 1493479"/>
              <a:gd name="connsiteX128" fmla="*/ 4261444 w 6186130"/>
              <a:gd name="connsiteY128" fmla="*/ 886439 h 1493479"/>
              <a:gd name="connsiteX129" fmla="*/ 4306077 w 6186130"/>
              <a:gd name="connsiteY129" fmla="*/ 953413 h 1493479"/>
              <a:gd name="connsiteX130" fmla="*/ 4350710 w 6186130"/>
              <a:gd name="connsiteY130" fmla="*/ 942310 h 1493479"/>
              <a:gd name="connsiteX131" fmla="*/ 4361780 w 6186130"/>
              <a:gd name="connsiteY131" fmla="*/ 942310 h 1493479"/>
              <a:gd name="connsiteX132" fmla="*/ 4373206 w 6186130"/>
              <a:gd name="connsiteY132" fmla="*/ 964515 h 1493479"/>
              <a:gd name="connsiteX133" fmla="*/ 4361780 w 6186130"/>
              <a:gd name="connsiteY133" fmla="*/ 987078 h 1493479"/>
              <a:gd name="connsiteX134" fmla="*/ 4295008 w 6186130"/>
              <a:gd name="connsiteY134" fmla="*/ 998181 h 1493479"/>
              <a:gd name="connsiteX135" fmla="*/ 4205741 w 6186130"/>
              <a:gd name="connsiteY135" fmla="*/ 897541 h 1493479"/>
              <a:gd name="connsiteX136" fmla="*/ 4205741 w 6186130"/>
              <a:gd name="connsiteY136" fmla="*/ 685159 h 1493479"/>
              <a:gd name="connsiteX137" fmla="*/ 4150039 w 6186130"/>
              <a:gd name="connsiteY137" fmla="*/ 685159 h 1493479"/>
              <a:gd name="connsiteX138" fmla="*/ 4138613 w 6186130"/>
              <a:gd name="connsiteY138" fmla="*/ 662954 h 1493479"/>
              <a:gd name="connsiteX139" fmla="*/ 4138613 w 6186130"/>
              <a:gd name="connsiteY139" fmla="*/ 651494 h 1493479"/>
              <a:gd name="connsiteX140" fmla="*/ 4150039 w 6186130"/>
              <a:gd name="connsiteY140" fmla="*/ 640391 h 1493479"/>
              <a:gd name="connsiteX141" fmla="*/ 4205741 w 6186130"/>
              <a:gd name="connsiteY141" fmla="*/ 640391 h 1493479"/>
              <a:gd name="connsiteX142" fmla="*/ 4205741 w 6186130"/>
              <a:gd name="connsiteY142" fmla="*/ 550854 h 1493479"/>
              <a:gd name="connsiteX143" fmla="*/ 4216810 w 6186130"/>
              <a:gd name="connsiteY143" fmla="*/ 539751 h 1493479"/>
              <a:gd name="connsiteX144" fmla="*/ 2968624 w 6186130"/>
              <a:gd name="connsiteY144" fmla="*/ 495301 h 1493479"/>
              <a:gd name="connsiteX145" fmla="*/ 3013427 w 6186130"/>
              <a:gd name="connsiteY145" fmla="*/ 495301 h 1493479"/>
              <a:gd name="connsiteX146" fmla="*/ 3024896 w 6186130"/>
              <a:gd name="connsiteY146" fmla="*/ 517562 h 1493479"/>
              <a:gd name="connsiteX147" fmla="*/ 3158946 w 6186130"/>
              <a:gd name="connsiteY147" fmla="*/ 921135 h 1493479"/>
              <a:gd name="connsiteX148" fmla="*/ 3293354 w 6186130"/>
              <a:gd name="connsiteY148" fmla="*/ 517562 h 1493479"/>
              <a:gd name="connsiteX149" fmla="*/ 3315577 w 6186130"/>
              <a:gd name="connsiteY149" fmla="*/ 495301 h 1493479"/>
              <a:gd name="connsiteX150" fmla="*/ 3349268 w 6186130"/>
              <a:gd name="connsiteY150" fmla="*/ 495301 h 1493479"/>
              <a:gd name="connsiteX151" fmla="*/ 3360379 w 6186130"/>
              <a:gd name="connsiteY151" fmla="*/ 506432 h 1493479"/>
              <a:gd name="connsiteX152" fmla="*/ 3360379 w 6186130"/>
              <a:gd name="connsiteY152" fmla="*/ 517562 h 1493479"/>
              <a:gd name="connsiteX153" fmla="*/ 3192279 w 6186130"/>
              <a:gd name="connsiteY153" fmla="*/ 988637 h 1493479"/>
              <a:gd name="connsiteX154" fmla="*/ 3170057 w 6186130"/>
              <a:gd name="connsiteY154" fmla="*/ 999767 h 1493479"/>
              <a:gd name="connsiteX155" fmla="*/ 3147477 w 6186130"/>
              <a:gd name="connsiteY155" fmla="*/ 999767 h 1493479"/>
              <a:gd name="connsiteX156" fmla="*/ 3125254 w 6186130"/>
              <a:gd name="connsiteY156" fmla="*/ 988637 h 1493479"/>
              <a:gd name="connsiteX157" fmla="*/ 2957513 w 6186130"/>
              <a:gd name="connsiteY157" fmla="*/ 517562 h 1493479"/>
              <a:gd name="connsiteX158" fmla="*/ 2957513 w 6186130"/>
              <a:gd name="connsiteY158" fmla="*/ 506432 h 1493479"/>
              <a:gd name="connsiteX159" fmla="*/ 2463765 w 6186130"/>
              <a:gd name="connsiteY159" fmla="*/ 495301 h 1493479"/>
              <a:gd name="connsiteX160" fmla="*/ 2731766 w 6186130"/>
              <a:gd name="connsiteY160" fmla="*/ 495301 h 1493479"/>
              <a:gd name="connsiteX161" fmla="*/ 2742843 w 6186130"/>
              <a:gd name="connsiteY161" fmla="*/ 517562 h 1493479"/>
              <a:gd name="connsiteX162" fmla="*/ 2742843 w 6186130"/>
              <a:gd name="connsiteY162" fmla="*/ 540183 h 1493479"/>
              <a:gd name="connsiteX163" fmla="*/ 2731766 w 6186130"/>
              <a:gd name="connsiteY163" fmla="*/ 551313 h 1493479"/>
              <a:gd name="connsiteX164" fmla="*/ 2508432 w 6186130"/>
              <a:gd name="connsiteY164" fmla="*/ 551313 h 1493479"/>
              <a:gd name="connsiteX165" fmla="*/ 2508432 w 6186130"/>
              <a:gd name="connsiteY165" fmla="*/ 708577 h 1493479"/>
              <a:gd name="connsiteX166" fmla="*/ 2698177 w 6186130"/>
              <a:gd name="connsiteY166" fmla="*/ 708577 h 1493479"/>
              <a:gd name="connsiteX167" fmla="*/ 2720689 w 6186130"/>
              <a:gd name="connsiteY167" fmla="*/ 730838 h 1493479"/>
              <a:gd name="connsiteX168" fmla="*/ 2720689 w 6186130"/>
              <a:gd name="connsiteY168" fmla="*/ 753099 h 1493479"/>
              <a:gd name="connsiteX169" fmla="*/ 2698177 w 6186130"/>
              <a:gd name="connsiteY169" fmla="*/ 764230 h 1493479"/>
              <a:gd name="connsiteX170" fmla="*/ 2508432 w 6186130"/>
              <a:gd name="connsiteY170" fmla="*/ 764230 h 1493479"/>
              <a:gd name="connsiteX171" fmla="*/ 2508432 w 6186130"/>
              <a:gd name="connsiteY171" fmla="*/ 943755 h 1493479"/>
              <a:gd name="connsiteX172" fmla="*/ 2731766 w 6186130"/>
              <a:gd name="connsiteY172" fmla="*/ 943755 h 1493479"/>
              <a:gd name="connsiteX173" fmla="*/ 2742843 w 6186130"/>
              <a:gd name="connsiteY173" fmla="*/ 954886 h 1493479"/>
              <a:gd name="connsiteX174" fmla="*/ 2742843 w 6186130"/>
              <a:gd name="connsiteY174" fmla="*/ 977506 h 1493479"/>
              <a:gd name="connsiteX175" fmla="*/ 2731766 w 6186130"/>
              <a:gd name="connsiteY175" fmla="*/ 999767 h 1493479"/>
              <a:gd name="connsiteX176" fmla="*/ 2463765 w 6186130"/>
              <a:gd name="connsiteY176" fmla="*/ 999767 h 1493479"/>
              <a:gd name="connsiteX177" fmla="*/ 2452688 w 6186130"/>
              <a:gd name="connsiteY177" fmla="*/ 977506 h 1493479"/>
              <a:gd name="connsiteX178" fmla="*/ 2452688 w 6186130"/>
              <a:gd name="connsiteY178" fmla="*/ 517562 h 1493479"/>
              <a:gd name="connsiteX179" fmla="*/ 2463765 w 6186130"/>
              <a:gd name="connsiteY179" fmla="*/ 495301 h 1493479"/>
              <a:gd name="connsiteX180" fmla="*/ 2170090 w 6186130"/>
              <a:gd name="connsiteY180" fmla="*/ 495301 h 1493479"/>
              <a:gd name="connsiteX181" fmla="*/ 2326581 w 6186130"/>
              <a:gd name="connsiteY181" fmla="*/ 551313 h 1493479"/>
              <a:gd name="connsiteX182" fmla="*/ 2326581 w 6186130"/>
              <a:gd name="connsiteY182" fmla="*/ 562444 h 1493479"/>
              <a:gd name="connsiteX183" fmla="*/ 2304379 w 6186130"/>
              <a:gd name="connsiteY183" fmla="*/ 585064 h 1493479"/>
              <a:gd name="connsiteX184" fmla="*/ 2292919 w 6186130"/>
              <a:gd name="connsiteY184" fmla="*/ 585064 h 1493479"/>
              <a:gd name="connsiteX185" fmla="*/ 2158630 w 6186130"/>
              <a:gd name="connsiteY185" fmla="*/ 551313 h 1493479"/>
              <a:gd name="connsiteX186" fmla="*/ 2002139 w 6186130"/>
              <a:gd name="connsiteY186" fmla="*/ 753099 h 1493479"/>
              <a:gd name="connsiteX187" fmla="*/ 2170090 w 6186130"/>
              <a:gd name="connsiteY187" fmla="*/ 954886 h 1493479"/>
              <a:gd name="connsiteX188" fmla="*/ 2281818 w 6186130"/>
              <a:gd name="connsiteY188" fmla="*/ 921135 h 1493479"/>
              <a:gd name="connsiteX189" fmla="*/ 2281818 w 6186130"/>
              <a:gd name="connsiteY189" fmla="*/ 786491 h 1493479"/>
              <a:gd name="connsiteX190" fmla="*/ 2181191 w 6186130"/>
              <a:gd name="connsiteY190" fmla="*/ 786491 h 1493479"/>
              <a:gd name="connsiteX191" fmla="*/ 2170090 w 6186130"/>
              <a:gd name="connsiteY191" fmla="*/ 764230 h 1493479"/>
              <a:gd name="connsiteX192" fmla="*/ 2170090 w 6186130"/>
              <a:gd name="connsiteY192" fmla="*/ 741969 h 1493479"/>
              <a:gd name="connsiteX193" fmla="*/ 2181191 w 6186130"/>
              <a:gd name="connsiteY193" fmla="*/ 730838 h 1493479"/>
              <a:gd name="connsiteX194" fmla="*/ 2337682 w 6186130"/>
              <a:gd name="connsiteY194" fmla="*/ 730838 h 1493479"/>
              <a:gd name="connsiteX195" fmla="*/ 2349142 w 6186130"/>
              <a:gd name="connsiteY195" fmla="*/ 741969 h 1493479"/>
              <a:gd name="connsiteX196" fmla="*/ 2349142 w 6186130"/>
              <a:gd name="connsiteY196" fmla="*/ 943755 h 1493479"/>
              <a:gd name="connsiteX197" fmla="*/ 2337682 w 6186130"/>
              <a:gd name="connsiteY197" fmla="*/ 966016 h 1493479"/>
              <a:gd name="connsiteX198" fmla="*/ 2170090 w 6186130"/>
              <a:gd name="connsiteY198" fmla="*/ 999767 h 1493479"/>
              <a:gd name="connsiteX199" fmla="*/ 1946275 w 6186130"/>
              <a:gd name="connsiteY199" fmla="*/ 753099 h 1493479"/>
              <a:gd name="connsiteX200" fmla="*/ 2170090 w 6186130"/>
              <a:gd name="connsiteY200" fmla="*/ 495301 h 1493479"/>
              <a:gd name="connsiteX201" fmla="*/ 6040758 w 6186130"/>
              <a:gd name="connsiteY201" fmla="*/ 439738 h 1493479"/>
              <a:gd name="connsiteX202" fmla="*/ 6163572 w 6186130"/>
              <a:gd name="connsiteY202" fmla="*/ 439738 h 1493479"/>
              <a:gd name="connsiteX203" fmla="*/ 6186130 w 6186130"/>
              <a:gd name="connsiteY203" fmla="*/ 472651 h 1493479"/>
              <a:gd name="connsiteX204" fmla="*/ 6163572 w 6186130"/>
              <a:gd name="connsiteY204" fmla="*/ 494947 h 1493479"/>
              <a:gd name="connsiteX205" fmla="*/ 6040758 w 6186130"/>
              <a:gd name="connsiteY205" fmla="*/ 494947 h 1493479"/>
              <a:gd name="connsiteX206" fmla="*/ 6007100 w 6186130"/>
              <a:gd name="connsiteY206" fmla="*/ 472651 h 1493479"/>
              <a:gd name="connsiteX207" fmla="*/ 6040758 w 6186130"/>
              <a:gd name="connsiteY207" fmla="*/ 439738 h 1493479"/>
              <a:gd name="connsiteX208" fmla="*/ 5702274 w 6186130"/>
              <a:gd name="connsiteY208" fmla="*/ 439738 h 1493479"/>
              <a:gd name="connsiteX209" fmla="*/ 5825447 w 6186130"/>
              <a:gd name="connsiteY209" fmla="*/ 439738 h 1493479"/>
              <a:gd name="connsiteX210" fmla="*/ 5859105 w 6186130"/>
              <a:gd name="connsiteY210" fmla="*/ 472651 h 1493479"/>
              <a:gd name="connsiteX211" fmla="*/ 5825447 w 6186130"/>
              <a:gd name="connsiteY211" fmla="*/ 494947 h 1493479"/>
              <a:gd name="connsiteX212" fmla="*/ 5702274 w 6186130"/>
              <a:gd name="connsiteY212" fmla="*/ 494947 h 1493479"/>
              <a:gd name="connsiteX213" fmla="*/ 5680075 w 6186130"/>
              <a:gd name="connsiteY213" fmla="*/ 472651 h 1493479"/>
              <a:gd name="connsiteX214" fmla="*/ 5702274 w 6186130"/>
              <a:gd name="connsiteY214" fmla="*/ 439738 h 1493479"/>
              <a:gd name="connsiteX215" fmla="*/ 997548 w 6186130"/>
              <a:gd name="connsiteY215" fmla="*/ 401698 h 1493479"/>
              <a:gd name="connsiteX216" fmla="*/ 1010916 w 6186130"/>
              <a:gd name="connsiteY216" fmla="*/ 405144 h 1493479"/>
              <a:gd name="connsiteX217" fmla="*/ 922338 w 6186130"/>
              <a:gd name="connsiteY217" fmla="*/ 550505 h 1493479"/>
              <a:gd name="connsiteX218" fmla="*/ 997548 w 6186130"/>
              <a:gd name="connsiteY218" fmla="*/ 401698 h 1493479"/>
              <a:gd name="connsiteX219" fmla="*/ 640693 w 6186130"/>
              <a:gd name="connsiteY219" fmla="*/ 394027 h 1493479"/>
              <a:gd name="connsiteX220" fmla="*/ 528638 w 6186130"/>
              <a:gd name="connsiteY220" fmla="*/ 583844 h 1493479"/>
              <a:gd name="connsiteX221" fmla="*/ 640693 w 6186130"/>
              <a:gd name="connsiteY221" fmla="*/ 394027 h 1493479"/>
              <a:gd name="connsiteX222" fmla="*/ 640074 w 6186130"/>
              <a:gd name="connsiteY222" fmla="*/ 349011 h 1493479"/>
              <a:gd name="connsiteX223" fmla="*/ 460200 w 6186130"/>
              <a:gd name="connsiteY223" fmla="*/ 584853 h 1493479"/>
              <a:gd name="connsiteX224" fmla="*/ 415232 w 6186130"/>
              <a:gd name="connsiteY224" fmla="*/ 528768 h 1493479"/>
              <a:gd name="connsiteX225" fmla="*/ 426384 w 6186130"/>
              <a:gd name="connsiteY225" fmla="*/ 461180 h 1493479"/>
              <a:gd name="connsiteX226" fmla="*/ 415232 w 6186130"/>
              <a:gd name="connsiteY226" fmla="*/ 450035 h 1493479"/>
              <a:gd name="connsiteX227" fmla="*/ 358751 w 6186130"/>
              <a:gd name="connsiteY227" fmla="*/ 539913 h 1493479"/>
              <a:gd name="connsiteX228" fmla="*/ 471352 w 6186130"/>
              <a:gd name="connsiteY228" fmla="*/ 652082 h 1493479"/>
              <a:gd name="connsiteX229" fmla="*/ 550137 w 6186130"/>
              <a:gd name="connsiteY229" fmla="*/ 719671 h 1493479"/>
              <a:gd name="connsiteX230" fmla="*/ 640074 w 6186130"/>
              <a:gd name="connsiteY230" fmla="*/ 697021 h 1493479"/>
              <a:gd name="connsiteX231" fmla="*/ 628562 w 6186130"/>
              <a:gd name="connsiteY231" fmla="*/ 730816 h 1493479"/>
              <a:gd name="connsiteX232" fmla="*/ 415232 w 6186130"/>
              <a:gd name="connsiteY232" fmla="*/ 865274 h 1493479"/>
              <a:gd name="connsiteX233" fmla="*/ 336447 w 6186130"/>
              <a:gd name="connsiteY233" fmla="*/ 1022741 h 1493479"/>
              <a:gd name="connsiteX234" fmla="*/ 460200 w 6186130"/>
              <a:gd name="connsiteY234" fmla="*/ 1134910 h 1493479"/>
              <a:gd name="connsiteX235" fmla="*/ 662379 w 6186130"/>
              <a:gd name="connsiteY235" fmla="*/ 955153 h 1493479"/>
              <a:gd name="connsiteX236" fmla="*/ 685043 w 6186130"/>
              <a:gd name="connsiteY236" fmla="*/ 764250 h 1493479"/>
              <a:gd name="connsiteX237" fmla="*/ 876069 w 6186130"/>
              <a:gd name="connsiteY237" fmla="*/ 640937 h 1493479"/>
              <a:gd name="connsiteX238" fmla="*/ 898373 w 6186130"/>
              <a:gd name="connsiteY238" fmla="*/ 674731 h 1493479"/>
              <a:gd name="connsiteX239" fmla="*/ 752316 w 6186130"/>
              <a:gd name="connsiteY239" fmla="*/ 910213 h 1493479"/>
              <a:gd name="connsiteX240" fmla="*/ 966006 w 6186130"/>
              <a:gd name="connsiteY240" fmla="*/ 1134910 h 1493479"/>
              <a:gd name="connsiteX241" fmla="*/ 1168184 w 6186130"/>
              <a:gd name="connsiteY241" fmla="*/ 944008 h 1493479"/>
              <a:gd name="connsiteX242" fmla="*/ 1033279 w 6186130"/>
              <a:gd name="connsiteY242" fmla="*/ 786540 h 1493479"/>
              <a:gd name="connsiteX243" fmla="*/ 898373 w 6186130"/>
              <a:gd name="connsiteY243" fmla="*/ 899068 h 1493479"/>
              <a:gd name="connsiteX244" fmla="*/ 977158 w 6186130"/>
              <a:gd name="connsiteY244" fmla="*/ 988947 h 1493479"/>
              <a:gd name="connsiteX245" fmla="*/ 1010974 w 6186130"/>
              <a:gd name="connsiteY245" fmla="*/ 966298 h 1493479"/>
              <a:gd name="connsiteX246" fmla="*/ 977158 w 6186130"/>
              <a:gd name="connsiteY246" fmla="*/ 887923 h 1493479"/>
              <a:gd name="connsiteX247" fmla="*/ 1022127 w 6186130"/>
              <a:gd name="connsiteY247" fmla="*/ 842984 h 1493479"/>
              <a:gd name="connsiteX248" fmla="*/ 1100911 w 6186130"/>
              <a:gd name="connsiteY248" fmla="*/ 944008 h 1493479"/>
              <a:gd name="connsiteX249" fmla="*/ 977158 w 6186130"/>
              <a:gd name="connsiteY249" fmla="*/ 1078826 h 1493479"/>
              <a:gd name="connsiteX250" fmla="*/ 831100 w 6186130"/>
              <a:gd name="connsiteY250" fmla="*/ 899068 h 1493479"/>
              <a:gd name="connsiteX251" fmla="*/ 966006 w 6186130"/>
              <a:gd name="connsiteY251" fmla="*/ 708526 h 1493479"/>
              <a:gd name="connsiteX252" fmla="*/ 1078247 w 6186130"/>
              <a:gd name="connsiteY252" fmla="*/ 674731 h 1493479"/>
              <a:gd name="connsiteX253" fmla="*/ 1022127 w 6186130"/>
              <a:gd name="connsiteY253" fmla="*/ 640937 h 1493479"/>
              <a:gd name="connsiteX254" fmla="*/ 966006 w 6186130"/>
              <a:gd name="connsiteY254" fmla="*/ 652082 h 1493479"/>
              <a:gd name="connsiteX255" fmla="*/ 932190 w 6186130"/>
              <a:gd name="connsiteY255" fmla="*/ 607143 h 1493479"/>
              <a:gd name="connsiteX256" fmla="*/ 1078247 w 6186130"/>
              <a:gd name="connsiteY256" fmla="*/ 416240 h 1493479"/>
              <a:gd name="connsiteX257" fmla="*/ 999822 w 6186130"/>
              <a:gd name="connsiteY257" fmla="*/ 349011 h 1493479"/>
              <a:gd name="connsiteX258" fmla="*/ 853405 w 6186130"/>
              <a:gd name="connsiteY258" fmla="*/ 551058 h 1493479"/>
              <a:gd name="connsiteX259" fmla="*/ 853405 w 6186130"/>
              <a:gd name="connsiteY259" fmla="*/ 595998 h 1493479"/>
              <a:gd name="connsiteX260" fmla="*/ 696195 w 6186130"/>
              <a:gd name="connsiteY260" fmla="*/ 708526 h 1493479"/>
              <a:gd name="connsiteX261" fmla="*/ 696195 w 6186130"/>
              <a:gd name="connsiteY261" fmla="*/ 640937 h 1493479"/>
              <a:gd name="connsiteX262" fmla="*/ 763468 w 6186130"/>
              <a:gd name="connsiteY262" fmla="*/ 539913 h 1493479"/>
              <a:gd name="connsiteX263" fmla="*/ 730011 w 6186130"/>
              <a:gd name="connsiteY263" fmla="*/ 517264 h 1493479"/>
              <a:gd name="connsiteX264" fmla="*/ 651226 w 6186130"/>
              <a:gd name="connsiteY264" fmla="*/ 618647 h 1493479"/>
              <a:gd name="connsiteX265" fmla="*/ 561289 w 6186130"/>
              <a:gd name="connsiteY265" fmla="*/ 674731 h 1493479"/>
              <a:gd name="connsiteX266" fmla="*/ 527473 w 6186130"/>
              <a:gd name="connsiteY266" fmla="*/ 640937 h 1493479"/>
              <a:gd name="connsiteX267" fmla="*/ 707347 w 6186130"/>
              <a:gd name="connsiteY267" fmla="*/ 405095 h 1493479"/>
              <a:gd name="connsiteX268" fmla="*/ 640074 w 6186130"/>
              <a:gd name="connsiteY268" fmla="*/ 349011 h 1493479"/>
              <a:gd name="connsiteX269" fmla="*/ 5938413 w 6186130"/>
              <a:gd name="connsiteY269" fmla="*/ 214313 h 1493479"/>
              <a:gd name="connsiteX270" fmla="*/ 5960709 w 6186130"/>
              <a:gd name="connsiteY270" fmla="*/ 247612 h 1493479"/>
              <a:gd name="connsiteX271" fmla="*/ 5960709 w 6186130"/>
              <a:gd name="connsiteY271" fmla="*/ 359685 h 1493479"/>
              <a:gd name="connsiteX272" fmla="*/ 5938413 w 6186130"/>
              <a:gd name="connsiteY272" fmla="*/ 393343 h 1493479"/>
              <a:gd name="connsiteX273" fmla="*/ 5905500 w 6186130"/>
              <a:gd name="connsiteY273" fmla="*/ 359685 h 1493479"/>
              <a:gd name="connsiteX274" fmla="*/ 5905500 w 6186130"/>
              <a:gd name="connsiteY274" fmla="*/ 247612 h 1493479"/>
              <a:gd name="connsiteX275" fmla="*/ 5938413 w 6186130"/>
              <a:gd name="connsiteY275" fmla="*/ 214313 h 1493479"/>
              <a:gd name="connsiteX276" fmla="*/ 752316 w 6186130"/>
              <a:gd name="connsiteY276" fmla="*/ 79375 h 1493479"/>
              <a:gd name="connsiteX277" fmla="*/ 966006 w 6186130"/>
              <a:gd name="connsiteY277" fmla="*/ 112810 h 1493479"/>
              <a:gd name="connsiteX278" fmla="*/ 966006 w 6186130"/>
              <a:gd name="connsiteY278" fmla="*/ 124314 h 1493479"/>
              <a:gd name="connsiteX279" fmla="*/ 954854 w 6186130"/>
              <a:gd name="connsiteY279" fmla="*/ 124314 h 1493479"/>
              <a:gd name="connsiteX280" fmla="*/ 797284 w 6186130"/>
              <a:gd name="connsiteY280" fmla="*/ 90520 h 1493479"/>
              <a:gd name="connsiteX281" fmla="*/ 651226 w 6186130"/>
              <a:gd name="connsiteY281" fmla="*/ 180398 h 1493479"/>
              <a:gd name="connsiteX282" fmla="*/ 707347 w 6186130"/>
              <a:gd name="connsiteY282" fmla="*/ 225338 h 1493479"/>
              <a:gd name="connsiteX283" fmla="*/ 887221 w 6186130"/>
              <a:gd name="connsiteY283" fmla="*/ 157749 h 1493479"/>
              <a:gd name="connsiteX284" fmla="*/ 1033279 w 6186130"/>
              <a:gd name="connsiteY284" fmla="*/ 191543 h 1493479"/>
              <a:gd name="connsiteX285" fmla="*/ 1415691 w 6186130"/>
              <a:gd name="connsiteY285" fmla="*/ 753105 h 1493479"/>
              <a:gd name="connsiteX286" fmla="*/ 1381875 w 6186130"/>
              <a:gd name="connsiteY286" fmla="*/ 966298 h 1493479"/>
              <a:gd name="connsiteX287" fmla="*/ 1381875 w 6186130"/>
              <a:gd name="connsiteY287" fmla="*/ 955153 h 1493479"/>
              <a:gd name="connsiteX288" fmla="*/ 1404539 w 6186130"/>
              <a:gd name="connsiteY288" fmla="*/ 798045 h 1493479"/>
              <a:gd name="connsiteX289" fmla="*/ 1314602 w 6186130"/>
              <a:gd name="connsiteY289" fmla="*/ 652082 h 1493479"/>
              <a:gd name="connsiteX290" fmla="*/ 1269633 w 6186130"/>
              <a:gd name="connsiteY290" fmla="*/ 708526 h 1493479"/>
              <a:gd name="connsiteX291" fmla="*/ 1336906 w 6186130"/>
              <a:gd name="connsiteY291" fmla="*/ 887923 h 1493479"/>
              <a:gd name="connsiteX292" fmla="*/ 1314602 w 6186130"/>
              <a:gd name="connsiteY292" fmla="*/ 1033886 h 1493479"/>
              <a:gd name="connsiteX293" fmla="*/ 752316 w 6186130"/>
              <a:gd name="connsiteY293" fmla="*/ 1415691 h 1493479"/>
              <a:gd name="connsiteX294" fmla="*/ 538625 w 6186130"/>
              <a:gd name="connsiteY294" fmla="*/ 1382256 h 1493479"/>
              <a:gd name="connsiteX295" fmla="*/ 538625 w 6186130"/>
              <a:gd name="connsiteY295" fmla="*/ 1370751 h 1493479"/>
              <a:gd name="connsiteX296" fmla="*/ 696195 w 6186130"/>
              <a:gd name="connsiteY296" fmla="*/ 1404546 h 1493479"/>
              <a:gd name="connsiteX297" fmla="*/ 842253 w 6186130"/>
              <a:gd name="connsiteY297" fmla="*/ 1314667 h 1493479"/>
              <a:gd name="connsiteX298" fmla="*/ 797284 w 6186130"/>
              <a:gd name="connsiteY298" fmla="*/ 1269728 h 1493479"/>
              <a:gd name="connsiteX299" fmla="*/ 617410 w 6186130"/>
              <a:gd name="connsiteY299" fmla="*/ 1337317 h 1493479"/>
              <a:gd name="connsiteX300" fmla="*/ 460200 w 6186130"/>
              <a:gd name="connsiteY300" fmla="*/ 1314667 h 1493479"/>
              <a:gd name="connsiteX301" fmla="*/ 77788 w 6186130"/>
              <a:gd name="connsiteY301" fmla="*/ 753105 h 1493479"/>
              <a:gd name="connsiteX302" fmla="*/ 111604 w 6186130"/>
              <a:gd name="connsiteY302" fmla="*/ 539913 h 1493479"/>
              <a:gd name="connsiteX303" fmla="*/ 122756 w 6186130"/>
              <a:gd name="connsiteY303" fmla="*/ 539913 h 1493479"/>
              <a:gd name="connsiteX304" fmla="*/ 100452 w 6186130"/>
              <a:gd name="connsiteY304" fmla="*/ 697021 h 1493479"/>
              <a:gd name="connsiteX305" fmla="*/ 178877 w 6186130"/>
              <a:gd name="connsiteY305" fmla="*/ 842984 h 1493479"/>
              <a:gd name="connsiteX306" fmla="*/ 235358 w 6186130"/>
              <a:gd name="connsiteY306" fmla="*/ 798045 h 1493479"/>
              <a:gd name="connsiteX307" fmla="*/ 167725 w 6186130"/>
              <a:gd name="connsiteY307" fmla="*/ 607143 h 1493479"/>
              <a:gd name="connsiteX308" fmla="*/ 190389 w 6186130"/>
              <a:gd name="connsiteY308" fmla="*/ 461180 h 1493479"/>
              <a:gd name="connsiteX309" fmla="*/ 752316 w 6186130"/>
              <a:gd name="connsiteY309" fmla="*/ 79375 h 1493479"/>
              <a:gd name="connsiteX310" fmla="*/ 753107 w 6186130"/>
              <a:gd name="connsiteY310" fmla="*/ 33787 h 1493479"/>
              <a:gd name="connsiteX311" fmla="*/ 33807 w 6186130"/>
              <a:gd name="connsiteY311" fmla="*/ 752311 h 1493479"/>
              <a:gd name="connsiteX312" fmla="*/ 753107 w 6186130"/>
              <a:gd name="connsiteY312" fmla="*/ 1459691 h 1493479"/>
              <a:gd name="connsiteX313" fmla="*/ 1461258 w 6186130"/>
              <a:gd name="connsiteY313" fmla="*/ 752311 h 1493479"/>
              <a:gd name="connsiteX314" fmla="*/ 753107 w 6186130"/>
              <a:gd name="connsiteY314" fmla="*/ 33787 h 1493479"/>
              <a:gd name="connsiteX315" fmla="*/ 753107 w 6186130"/>
              <a:gd name="connsiteY315" fmla="*/ 0 h 1493479"/>
              <a:gd name="connsiteX316" fmla="*/ 1495065 w 6186130"/>
              <a:gd name="connsiteY316" fmla="*/ 752311 h 1493479"/>
              <a:gd name="connsiteX317" fmla="*/ 753107 w 6186130"/>
              <a:gd name="connsiteY317" fmla="*/ 1493479 h 1493479"/>
              <a:gd name="connsiteX318" fmla="*/ 0 w 6186130"/>
              <a:gd name="connsiteY318" fmla="*/ 752311 h 1493479"/>
              <a:gd name="connsiteX319" fmla="*/ 753107 w 6186130"/>
              <a:gd name="connsiteY319" fmla="*/ 0 h 149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6186130" h="1493479">
                <a:moveTo>
                  <a:pt x="617180" y="798513"/>
                </a:moveTo>
                <a:cubicBezTo>
                  <a:pt x="606097" y="921063"/>
                  <a:pt x="561407" y="1066480"/>
                  <a:pt x="460944" y="1077556"/>
                </a:cubicBezTo>
                <a:cubicBezTo>
                  <a:pt x="427337" y="1077556"/>
                  <a:pt x="404813" y="1055047"/>
                  <a:pt x="404813" y="1021819"/>
                </a:cubicBezTo>
                <a:cubicBezTo>
                  <a:pt x="404813" y="932497"/>
                  <a:pt x="527800" y="843174"/>
                  <a:pt x="617180" y="798513"/>
                </a:cubicBezTo>
                <a:close/>
                <a:moveTo>
                  <a:pt x="5241925" y="675084"/>
                </a:moveTo>
                <a:cubicBezTo>
                  <a:pt x="5174467" y="675084"/>
                  <a:pt x="5141097" y="719930"/>
                  <a:pt x="5141097" y="786660"/>
                </a:cubicBezTo>
                <a:lnTo>
                  <a:pt x="5342753" y="786660"/>
                </a:lnTo>
                <a:cubicBezTo>
                  <a:pt x="5331630" y="731052"/>
                  <a:pt x="5297901" y="675084"/>
                  <a:pt x="5241925" y="675084"/>
                </a:cubicBezTo>
                <a:close/>
                <a:moveTo>
                  <a:pt x="3530600" y="675084"/>
                </a:moveTo>
                <a:cubicBezTo>
                  <a:pt x="3474625" y="675084"/>
                  <a:pt x="3440896" y="719930"/>
                  <a:pt x="3440896" y="786660"/>
                </a:cubicBezTo>
                <a:lnTo>
                  <a:pt x="3631428" y="786660"/>
                </a:lnTo>
                <a:cubicBezTo>
                  <a:pt x="3631428" y="731052"/>
                  <a:pt x="3597699" y="675084"/>
                  <a:pt x="3530600" y="675084"/>
                </a:cubicBezTo>
                <a:close/>
                <a:moveTo>
                  <a:pt x="4466008" y="641351"/>
                </a:moveTo>
                <a:cubicBezTo>
                  <a:pt x="4499382" y="641351"/>
                  <a:pt x="4499382" y="641351"/>
                  <a:pt x="4499382" y="641351"/>
                </a:cubicBezTo>
                <a:cubicBezTo>
                  <a:pt x="4510866" y="641351"/>
                  <a:pt x="4510866" y="641351"/>
                  <a:pt x="4510866" y="652473"/>
                </a:cubicBezTo>
                <a:cubicBezTo>
                  <a:pt x="4510866" y="865227"/>
                  <a:pt x="4510866" y="865227"/>
                  <a:pt x="4510866" y="865227"/>
                </a:cubicBezTo>
                <a:cubicBezTo>
                  <a:pt x="4510866" y="898952"/>
                  <a:pt x="4521991" y="954921"/>
                  <a:pt x="4589098" y="954921"/>
                </a:cubicBezTo>
                <a:cubicBezTo>
                  <a:pt x="4611706" y="954921"/>
                  <a:pt x="4656563" y="943799"/>
                  <a:pt x="4678813" y="910074"/>
                </a:cubicBezTo>
                <a:cubicBezTo>
                  <a:pt x="4678813" y="652473"/>
                  <a:pt x="4678813" y="652473"/>
                  <a:pt x="4678813" y="652473"/>
                </a:cubicBezTo>
                <a:cubicBezTo>
                  <a:pt x="4678813" y="641351"/>
                  <a:pt x="4678813" y="641351"/>
                  <a:pt x="4690296" y="641351"/>
                </a:cubicBezTo>
                <a:cubicBezTo>
                  <a:pt x="4723670" y="641351"/>
                  <a:pt x="4723670" y="641351"/>
                  <a:pt x="4723670" y="641351"/>
                </a:cubicBezTo>
                <a:cubicBezTo>
                  <a:pt x="4735154" y="641351"/>
                  <a:pt x="4735154" y="641351"/>
                  <a:pt x="4735154" y="652473"/>
                </a:cubicBezTo>
                <a:cubicBezTo>
                  <a:pt x="4735154" y="977523"/>
                  <a:pt x="4735154" y="977523"/>
                  <a:pt x="4735154" y="977523"/>
                </a:cubicBezTo>
                <a:cubicBezTo>
                  <a:pt x="4735154" y="988645"/>
                  <a:pt x="4735154" y="999767"/>
                  <a:pt x="4723670" y="999767"/>
                </a:cubicBezTo>
                <a:cubicBezTo>
                  <a:pt x="4701421" y="999767"/>
                  <a:pt x="4701421" y="999767"/>
                  <a:pt x="4701421" y="999767"/>
                </a:cubicBezTo>
                <a:cubicBezTo>
                  <a:pt x="4690296" y="999767"/>
                  <a:pt x="4678813" y="988645"/>
                  <a:pt x="4678813" y="977523"/>
                </a:cubicBezTo>
                <a:cubicBezTo>
                  <a:pt x="4678813" y="954921"/>
                  <a:pt x="4678813" y="954921"/>
                  <a:pt x="4678813" y="954921"/>
                </a:cubicBezTo>
                <a:cubicBezTo>
                  <a:pt x="4667688" y="977523"/>
                  <a:pt x="4633955" y="999767"/>
                  <a:pt x="4577973" y="999767"/>
                </a:cubicBezTo>
                <a:cubicBezTo>
                  <a:pt x="4488258" y="999767"/>
                  <a:pt x="4454525" y="943799"/>
                  <a:pt x="4454525" y="865227"/>
                </a:cubicBezTo>
                <a:cubicBezTo>
                  <a:pt x="4454525" y="652473"/>
                  <a:pt x="4454525" y="652473"/>
                  <a:pt x="4454525" y="652473"/>
                </a:cubicBezTo>
                <a:cubicBezTo>
                  <a:pt x="4454525" y="641351"/>
                  <a:pt x="4454525" y="641351"/>
                  <a:pt x="4466008" y="641351"/>
                </a:cubicBezTo>
                <a:close/>
                <a:moveTo>
                  <a:pt x="5588935" y="630238"/>
                </a:moveTo>
                <a:cubicBezTo>
                  <a:pt x="5633590" y="630238"/>
                  <a:pt x="5666813" y="641360"/>
                  <a:pt x="5700394" y="663962"/>
                </a:cubicBezTo>
                <a:lnTo>
                  <a:pt x="5700394" y="675084"/>
                </a:lnTo>
                <a:cubicBezTo>
                  <a:pt x="5689320" y="697328"/>
                  <a:pt x="5689320" y="697328"/>
                  <a:pt x="5689320" y="697328"/>
                </a:cubicBezTo>
                <a:cubicBezTo>
                  <a:pt x="5678245" y="708808"/>
                  <a:pt x="5678245" y="708808"/>
                  <a:pt x="5666813" y="697328"/>
                </a:cubicBezTo>
                <a:cubicBezTo>
                  <a:pt x="5644664" y="686206"/>
                  <a:pt x="5622158" y="675084"/>
                  <a:pt x="5588935" y="675084"/>
                </a:cubicBezTo>
                <a:cubicBezTo>
                  <a:pt x="5532848" y="675084"/>
                  <a:pt x="5510699" y="697328"/>
                  <a:pt x="5510699" y="731052"/>
                </a:cubicBezTo>
                <a:cubicBezTo>
                  <a:pt x="5510699" y="775539"/>
                  <a:pt x="5544280" y="775539"/>
                  <a:pt x="5588935" y="786660"/>
                </a:cubicBezTo>
                <a:cubicBezTo>
                  <a:pt x="5644664" y="798141"/>
                  <a:pt x="5711469" y="820384"/>
                  <a:pt x="5711469" y="898954"/>
                </a:cubicBezTo>
                <a:cubicBezTo>
                  <a:pt x="5711469" y="966043"/>
                  <a:pt x="5655739" y="999767"/>
                  <a:pt x="5577503" y="999767"/>
                </a:cubicBezTo>
                <a:cubicBezTo>
                  <a:pt x="5521774" y="999767"/>
                  <a:pt x="5477118" y="988646"/>
                  <a:pt x="5454969" y="966043"/>
                </a:cubicBezTo>
                <a:cubicBezTo>
                  <a:pt x="5443538" y="954922"/>
                  <a:pt x="5443538" y="954922"/>
                  <a:pt x="5443538" y="943800"/>
                </a:cubicBezTo>
                <a:cubicBezTo>
                  <a:pt x="5466044" y="921198"/>
                  <a:pt x="5466044" y="921198"/>
                  <a:pt x="5466044" y="921198"/>
                </a:cubicBezTo>
                <a:lnTo>
                  <a:pt x="5477118" y="921198"/>
                </a:lnTo>
                <a:cubicBezTo>
                  <a:pt x="5510699" y="943800"/>
                  <a:pt x="5532848" y="954922"/>
                  <a:pt x="5577503" y="954922"/>
                </a:cubicBezTo>
                <a:cubicBezTo>
                  <a:pt x="5622158" y="954922"/>
                  <a:pt x="5655739" y="932678"/>
                  <a:pt x="5655739" y="898954"/>
                </a:cubicBezTo>
                <a:cubicBezTo>
                  <a:pt x="5655739" y="865230"/>
                  <a:pt x="5611084" y="854108"/>
                  <a:pt x="5566429" y="842987"/>
                </a:cubicBezTo>
                <a:cubicBezTo>
                  <a:pt x="5521774" y="831506"/>
                  <a:pt x="5454969" y="809263"/>
                  <a:pt x="5454969" y="731052"/>
                </a:cubicBezTo>
                <a:cubicBezTo>
                  <a:pt x="5454969" y="675084"/>
                  <a:pt x="5510699" y="630238"/>
                  <a:pt x="5588935" y="630238"/>
                </a:cubicBezTo>
                <a:close/>
                <a:moveTo>
                  <a:pt x="5241925" y="630238"/>
                </a:moveTo>
                <a:cubicBezTo>
                  <a:pt x="5353877" y="630238"/>
                  <a:pt x="5398729" y="731052"/>
                  <a:pt x="5398729" y="809263"/>
                </a:cubicBezTo>
                <a:cubicBezTo>
                  <a:pt x="5398729" y="809263"/>
                  <a:pt x="5398729" y="809263"/>
                  <a:pt x="5398729" y="820384"/>
                </a:cubicBezTo>
                <a:cubicBezTo>
                  <a:pt x="5398729" y="831506"/>
                  <a:pt x="5387606" y="831506"/>
                  <a:pt x="5387606" y="831506"/>
                </a:cubicBezTo>
                <a:cubicBezTo>
                  <a:pt x="5387606" y="831506"/>
                  <a:pt x="5387606" y="831506"/>
                  <a:pt x="5141097" y="831506"/>
                </a:cubicBezTo>
                <a:cubicBezTo>
                  <a:pt x="5141097" y="898954"/>
                  <a:pt x="5174467" y="954922"/>
                  <a:pt x="5253049" y="954922"/>
                </a:cubicBezTo>
                <a:cubicBezTo>
                  <a:pt x="5286778" y="954922"/>
                  <a:pt x="5309024" y="943800"/>
                  <a:pt x="5342753" y="932678"/>
                </a:cubicBezTo>
                <a:cubicBezTo>
                  <a:pt x="5342753" y="921198"/>
                  <a:pt x="5353877" y="921198"/>
                  <a:pt x="5353877" y="932678"/>
                </a:cubicBezTo>
                <a:cubicBezTo>
                  <a:pt x="5353877" y="932678"/>
                  <a:pt x="5353877" y="932678"/>
                  <a:pt x="5365359" y="943800"/>
                </a:cubicBezTo>
                <a:cubicBezTo>
                  <a:pt x="5376482" y="954922"/>
                  <a:pt x="5376482" y="966043"/>
                  <a:pt x="5365359" y="966043"/>
                </a:cubicBezTo>
                <a:cubicBezTo>
                  <a:pt x="5331630" y="988646"/>
                  <a:pt x="5297901" y="999767"/>
                  <a:pt x="5253049" y="999767"/>
                </a:cubicBezTo>
                <a:cubicBezTo>
                  <a:pt x="5129615" y="999767"/>
                  <a:pt x="5084763" y="910076"/>
                  <a:pt x="5084763" y="820384"/>
                </a:cubicBezTo>
                <a:cubicBezTo>
                  <a:pt x="5084763" y="719930"/>
                  <a:pt x="5129615" y="630238"/>
                  <a:pt x="5241925" y="630238"/>
                </a:cubicBezTo>
                <a:close/>
                <a:moveTo>
                  <a:pt x="5004797" y="630238"/>
                </a:moveTo>
                <a:cubicBezTo>
                  <a:pt x="5015878" y="630238"/>
                  <a:pt x="5026960" y="630238"/>
                  <a:pt x="5038041" y="630238"/>
                </a:cubicBezTo>
                <a:cubicBezTo>
                  <a:pt x="5049480" y="630238"/>
                  <a:pt x="5049480" y="641360"/>
                  <a:pt x="5049480" y="652482"/>
                </a:cubicBezTo>
                <a:cubicBezTo>
                  <a:pt x="5038041" y="675084"/>
                  <a:pt x="5038041" y="675084"/>
                  <a:pt x="5038041" y="675084"/>
                </a:cubicBezTo>
                <a:cubicBezTo>
                  <a:pt x="5038041" y="686206"/>
                  <a:pt x="5038041" y="686206"/>
                  <a:pt x="5026960" y="686206"/>
                </a:cubicBezTo>
                <a:cubicBezTo>
                  <a:pt x="5015878" y="686206"/>
                  <a:pt x="5004797" y="686206"/>
                  <a:pt x="4993358" y="686206"/>
                </a:cubicBezTo>
                <a:cubicBezTo>
                  <a:pt x="4971194" y="686206"/>
                  <a:pt x="4937592" y="697328"/>
                  <a:pt x="4915429" y="731052"/>
                </a:cubicBezTo>
                <a:cubicBezTo>
                  <a:pt x="4915429" y="977524"/>
                  <a:pt x="4915429" y="977524"/>
                  <a:pt x="4915429" y="977524"/>
                </a:cubicBezTo>
                <a:cubicBezTo>
                  <a:pt x="4915429" y="988646"/>
                  <a:pt x="4903990" y="999767"/>
                  <a:pt x="4892908" y="999767"/>
                </a:cubicBezTo>
                <a:lnTo>
                  <a:pt x="4870745" y="999767"/>
                </a:lnTo>
                <a:cubicBezTo>
                  <a:pt x="4859306" y="999767"/>
                  <a:pt x="4848225" y="988646"/>
                  <a:pt x="4848225" y="977524"/>
                </a:cubicBezTo>
                <a:cubicBezTo>
                  <a:pt x="4848225" y="652482"/>
                  <a:pt x="4848225" y="652482"/>
                  <a:pt x="4848225" y="652482"/>
                </a:cubicBezTo>
                <a:cubicBezTo>
                  <a:pt x="4848225" y="641360"/>
                  <a:pt x="4859306" y="641360"/>
                  <a:pt x="4870745" y="641360"/>
                </a:cubicBezTo>
                <a:cubicBezTo>
                  <a:pt x="4892908" y="641360"/>
                  <a:pt x="4892908" y="641360"/>
                  <a:pt x="4892908" y="641360"/>
                </a:cubicBezTo>
                <a:cubicBezTo>
                  <a:pt x="4903990" y="641360"/>
                  <a:pt x="4903990" y="641360"/>
                  <a:pt x="4903990" y="652482"/>
                </a:cubicBezTo>
                <a:cubicBezTo>
                  <a:pt x="4903990" y="686206"/>
                  <a:pt x="4903990" y="686206"/>
                  <a:pt x="4903990" y="686206"/>
                </a:cubicBezTo>
                <a:cubicBezTo>
                  <a:pt x="4926511" y="652482"/>
                  <a:pt x="4960113" y="630238"/>
                  <a:pt x="5004797" y="630238"/>
                </a:cubicBezTo>
                <a:close/>
                <a:moveTo>
                  <a:pt x="3946548" y="630238"/>
                </a:moveTo>
                <a:cubicBezTo>
                  <a:pt x="4036259" y="630238"/>
                  <a:pt x="4069991" y="697328"/>
                  <a:pt x="4069991" y="764417"/>
                </a:cubicBezTo>
                <a:cubicBezTo>
                  <a:pt x="4069991" y="977524"/>
                  <a:pt x="4069991" y="977524"/>
                  <a:pt x="4069991" y="977524"/>
                </a:cubicBezTo>
                <a:cubicBezTo>
                  <a:pt x="4069991" y="988646"/>
                  <a:pt x="4069991" y="999767"/>
                  <a:pt x="4058867" y="999767"/>
                </a:cubicBezTo>
                <a:cubicBezTo>
                  <a:pt x="4025135" y="999767"/>
                  <a:pt x="4025135" y="999767"/>
                  <a:pt x="4025135" y="999767"/>
                </a:cubicBezTo>
                <a:cubicBezTo>
                  <a:pt x="4014011" y="999767"/>
                  <a:pt x="4014011" y="988646"/>
                  <a:pt x="4014011" y="977524"/>
                </a:cubicBezTo>
                <a:cubicBezTo>
                  <a:pt x="4014011" y="775539"/>
                  <a:pt x="4014011" y="775539"/>
                  <a:pt x="4014011" y="775539"/>
                </a:cubicBezTo>
                <a:cubicBezTo>
                  <a:pt x="4014011" y="731052"/>
                  <a:pt x="4002528" y="675084"/>
                  <a:pt x="3935424" y="675084"/>
                </a:cubicBezTo>
                <a:cubicBezTo>
                  <a:pt x="3901693" y="675084"/>
                  <a:pt x="3867961" y="686206"/>
                  <a:pt x="3845713" y="731052"/>
                </a:cubicBezTo>
                <a:cubicBezTo>
                  <a:pt x="3845713" y="977524"/>
                  <a:pt x="3845713" y="977524"/>
                  <a:pt x="3845713" y="977524"/>
                </a:cubicBezTo>
                <a:cubicBezTo>
                  <a:pt x="3845713" y="988646"/>
                  <a:pt x="3834588" y="999767"/>
                  <a:pt x="3823105" y="999767"/>
                </a:cubicBezTo>
                <a:lnTo>
                  <a:pt x="3800857" y="999767"/>
                </a:lnTo>
                <a:cubicBezTo>
                  <a:pt x="3789733" y="999767"/>
                  <a:pt x="3778250" y="988646"/>
                  <a:pt x="3778250" y="977524"/>
                </a:cubicBezTo>
                <a:cubicBezTo>
                  <a:pt x="3778250" y="652482"/>
                  <a:pt x="3778250" y="652482"/>
                  <a:pt x="3778250" y="652482"/>
                </a:cubicBezTo>
                <a:cubicBezTo>
                  <a:pt x="3778250" y="641360"/>
                  <a:pt x="3789733" y="641360"/>
                  <a:pt x="3800857" y="641360"/>
                </a:cubicBezTo>
                <a:cubicBezTo>
                  <a:pt x="3823105" y="641360"/>
                  <a:pt x="3823105" y="641360"/>
                  <a:pt x="3823105" y="641360"/>
                </a:cubicBezTo>
                <a:cubicBezTo>
                  <a:pt x="3834588" y="641360"/>
                  <a:pt x="3834588" y="641360"/>
                  <a:pt x="3834588" y="652482"/>
                </a:cubicBezTo>
                <a:cubicBezTo>
                  <a:pt x="3834588" y="675084"/>
                  <a:pt x="3834588" y="675084"/>
                  <a:pt x="3834588" y="675084"/>
                </a:cubicBezTo>
                <a:cubicBezTo>
                  <a:pt x="3856837" y="652482"/>
                  <a:pt x="3890568" y="630238"/>
                  <a:pt x="3946548" y="630238"/>
                </a:cubicBezTo>
                <a:close/>
                <a:moveTo>
                  <a:pt x="3541724" y="630238"/>
                </a:moveTo>
                <a:cubicBezTo>
                  <a:pt x="3654034" y="630238"/>
                  <a:pt x="3687404" y="731052"/>
                  <a:pt x="3687404" y="809263"/>
                </a:cubicBezTo>
                <a:cubicBezTo>
                  <a:pt x="3687404" y="809263"/>
                  <a:pt x="3687404" y="809263"/>
                  <a:pt x="3687404" y="820384"/>
                </a:cubicBezTo>
                <a:cubicBezTo>
                  <a:pt x="3687404" y="831506"/>
                  <a:pt x="3687404" y="831506"/>
                  <a:pt x="3676281" y="831506"/>
                </a:cubicBezTo>
                <a:cubicBezTo>
                  <a:pt x="3676281" y="831506"/>
                  <a:pt x="3676281" y="831506"/>
                  <a:pt x="3440896" y="831506"/>
                </a:cubicBezTo>
                <a:cubicBezTo>
                  <a:pt x="3440896" y="898954"/>
                  <a:pt x="3474625" y="954922"/>
                  <a:pt x="3552847" y="954922"/>
                </a:cubicBezTo>
                <a:cubicBezTo>
                  <a:pt x="3575453" y="954922"/>
                  <a:pt x="3609182" y="943800"/>
                  <a:pt x="3631428" y="932678"/>
                </a:cubicBezTo>
                <a:cubicBezTo>
                  <a:pt x="3642552" y="921198"/>
                  <a:pt x="3642552" y="921198"/>
                  <a:pt x="3654034" y="932678"/>
                </a:cubicBezTo>
                <a:cubicBezTo>
                  <a:pt x="3654034" y="932678"/>
                  <a:pt x="3654034" y="932678"/>
                  <a:pt x="3665157" y="943800"/>
                </a:cubicBezTo>
                <a:cubicBezTo>
                  <a:pt x="3665157" y="954922"/>
                  <a:pt x="3665157" y="966043"/>
                  <a:pt x="3665157" y="966043"/>
                </a:cubicBezTo>
                <a:cubicBezTo>
                  <a:pt x="3631428" y="988646"/>
                  <a:pt x="3586576" y="999767"/>
                  <a:pt x="3552847" y="999767"/>
                </a:cubicBezTo>
                <a:cubicBezTo>
                  <a:pt x="3429772" y="999767"/>
                  <a:pt x="3373438" y="910076"/>
                  <a:pt x="3373438" y="820384"/>
                </a:cubicBezTo>
                <a:cubicBezTo>
                  <a:pt x="3373438" y="719930"/>
                  <a:pt x="3429772" y="630238"/>
                  <a:pt x="3541724" y="630238"/>
                </a:cubicBezTo>
                <a:close/>
                <a:moveTo>
                  <a:pt x="5938413" y="550863"/>
                </a:moveTo>
                <a:cubicBezTo>
                  <a:pt x="5949738" y="550863"/>
                  <a:pt x="5960709" y="561963"/>
                  <a:pt x="5960709" y="573421"/>
                </a:cubicBezTo>
                <a:cubicBezTo>
                  <a:pt x="5960709" y="696236"/>
                  <a:pt x="5960709" y="696236"/>
                  <a:pt x="5960709" y="696236"/>
                </a:cubicBezTo>
                <a:cubicBezTo>
                  <a:pt x="5960709" y="707693"/>
                  <a:pt x="5949738" y="729893"/>
                  <a:pt x="5938413" y="729893"/>
                </a:cubicBezTo>
                <a:cubicBezTo>
                  <a:pt x="5916471" y="729893"/>
                  <a:pt x="5905500" y="707693"/>
                  <a:pt x="5905500" y="696236"/>
                </a:cubicBezTo>
                <a:cubicBezTo>
                  <a:pt x="5905500" y="573421"/>
                  <a:pt x="5905500" y="573421"/>
                  <a:pt x="5905500" y="573421"/>
                </a:cubicBezTo>
                <a:cubicBezTo>
                  <a:pt x="5905500" y="561963"/>
                  <a:pt x="5916471" y="550863"/>
                  <a:pt x="5938413" y="550863"/>
                </a:cubicBezTo>
                <a:close/>
                <a:moveTo>
                  <a:pt x="4216810" y="539751"/>
                </a:moveTo>
                <a:cubicBezTo>
                  <a:pt x="4250375" y="539751"/>
                  <a:pt x="4250375" y="539751"/>
                  <a:pt x="4250375" y="539751"/>
                </a:cubicBezTo>
                <a:cubicBezTo>
                  <a:pt x="4250375" y="539751"/>
                  <a:pt x="4261444" y="539751"/>
                  <a:pt x="4261444" y="550854"/>
                </a:cubicBezTo>
                <a:cubicBezTo>
                  <a:pt x="4261444" y="640391"/>
                  <a:pt x="4261444" y="640391"/>
                  <a:pt x="4261444" y="640391"/>
                </a:cubicBezTo>
                <a:cubicBezTo>
                  <a:pt x="4361780" y="640391"/>
                  <a:pt x="4361780" y="640391"/>
                  <a:pt x="4361780" y="640391"/>
                </a:cubicBezTo>
                <a:cubicBezTo>
                  <a:pt x="4373206" y="640391"/>
                  <a:pt x="4373206" y="640391"/>
                  <a:pt x="4373206" y="651494"/>
                </a:cubicBezTo>
                <a:cubicBezTo>
                  <a:pt x="4373206" y="662954"/>
                  <a:pt x="4373206" y="662954"/>
                  <a:pt x="4373206" y="662954"/>
                </a:cubicBezTo>
                <a:cubicBezTo>
                  <a:pt x="4373206" y="674057"/>
                  <a:pt x="4373206" y="685159"/>
                  <a:pt x="4361780" y="685159"/>
                </a:cubicBezTo>
                <a:cubicBezTo>
                  <a:pt x="4261444" y="685159"/>
                  <a:pt x="4261444" y="685159"/>
                  <a:pt x="4261444" y="685159"/>
                </a:cubicBezTo>
                <a:cubicBezTo>
                  <a:pt x="4261444" y="886439"/>
                  <a:pt x="4261444" y="886439"/>
                  <a:pt x="4261444" y="886439"/>
                </a:cubicBezTo>
                <a:cubicBezTo>
                  <a:pt x="4261444" y="931207"/>
                  <a:pt x="4272513" y="953413"/>
                  <a:pt x="4306077" y="953413"/>
                </a:cubicBezTo>
                <a:cubicBezTo>
                  <a:pt x="4317146" y="953413"/>
                  <a:pt x="4339641" y="953413"/>
                  <a:pt x="4350710" y="942310"/>
                </a:cubicBezTo>
                <a:cubicBezTo>
                  <a:pt x="4361780" y="931207"/>
                  <a:pt x="4361780" y="942310"/>
                  <a:pt x="4361780" y="942310"/>
                </a:cubicBezTo>
                <a:cubicBezTo>
                  <a:pt x="4373206" y="964515"/>
                  <a:pt x="4373206" y="964515"/>
                  <a:pt x="4373206" y="964515"/>
                </a:cubicBezTo>
                <a:cubicBezTo>
                  <a:pt x="4373206" y="975976"/>
                  <a:pt x="4373206" y="975976"/>
                  <a:pt x="4361780" y="987078"/>
                </a:cubicBezTo>
                <a:cubicBezTo>
                  <a:pt x="4350710" y="998181"/>
                  <a:pt x="4328572" y="998181"/>
                  <a:pt x="4295008" y="998181"/>
                </a:cubicBezTo>
                <a:cubicBezTo>
                  <a:pt x="4239306" y="998181"/>
                  <a:pt x="4205741" y="975976"/>
                  <a:pt x="4205741" y="897541"/>
                </a:cubicBezTo>
                <a:cubicBezTo>
                  <a:pt x="4205741" y="685159"/>
                  <a:pt x="4205741" y="685159"/>
                  <a:pt x="4205741" y="685159"/>
                </a:cubicBezTo>
                <a:lnTo>
                  <a:pt x="4150039" y="685159"/>
                </a:lnTo>
                <a:cubicBezTo>
                  <a:pt x="4138613" y="685159"/>
                  <a:pt x="4138613" y="674057"/>
                  <a:pt x="4138613" y="662954"/>
                </a:cubicBezTo>
                <a:cubicBezTo>
                  <a:pt x="4138613" y="651494"/>
                  <a:pt x="4138613" y="651494"/>
                  <a:pt x="4138613" y="651494"/>
                </a:cubicBezTo>
                <a:cubicBezTo>
                  <a:pt x="4138613" y="640391"/>
                  <a:pt x="4138613" y="640391"/>
                  <a:pt x="4150039" y="640391"/>
                </a:cubicBezTo>
                <a:cubicBezTo>
                  <a:pt x="4205741" y="640391"/>
                  <a:pt x="4205741" y="640391"/>
                  <a:pt x="4205741" y="640391"/>
                </a:cubicBezTo>
                <a:cubicBezTo>
                  <a:pt x="4205741" y="550854"/>
                  <a:pt x="4205741" y="550854"/>
                  <a:pt x="4205741" y="550854"/>
                </a:cubicBezTo>
                <a:cubicBezTo>
                  <a:pt x="4205741" y="539751"/>
                  <a:pt x="4205741" y="539751"/>
                  <a:pt x="4216810" y="539751"/>
                </a:cubicBezTo>
                <a:close/>
                <a:moveTo>
                  <a:pt x="2968624" y="495301"/>
                </a:moveTo>
                <a:cubicBezTo>
                  <a:pt x="3013427" y="495301"/>
                  <a:pt x="3013427" y="495301"/>
                  <a:pt x="3013427" y="495301"/>
                </a:cubicBezTo>
                <a:cubicBezTo>
                  <a:pt x="3024896" y="495301"/>
                  <a:pt x="3024896" y="506432"/>
                  <a:pt x="3024896" y="517562"/>
                </a:cubicBezTo>
                <a:cubicBezTo>
                  <a:pt x="3058229" y="674826"/>
                  <a:pt x="3114143" y="809111"/>
                  <a:pt x="3158946" y="921135"/>
                </a:cubicBezTo>
                <a:cubicBezTo>
                  <a:pt x="3214860" y="809111"/>
                  <a:pt x="3259663" y="674826"/>
                  <a:pt x="3293354" y="517562"/>
                </a:cubicBezTo>
                <a:cubicBezTo>
                  <a:pt x="3293354" y="506432"/>
                  <a:pt x="3304465" y="495301"/>
                  <a:pt x="3315577" y="495301"/>
                </a:cubicBezTo>
                <a:cubicBezTo>
                  <a:pt x="3349268" y="495301"/>
                  <a:pt x="3349268" y="495301"/>
                  <a:pt x="3349268" y="495301"/>
                </a:cubicBezTo>
                <a:lnTo>
                  <a:pt x="3360379" y="506432"/>
                </a:lnTo>
                <a:lnTo>
                  <a:pt x="3360379" y="517562"/>
                </a:lnTo>
                <a:cubicBezTo>
                  <a:pt x="3315577" y="697088"/>
                  <a:pt x="3248552" y="853993"/>
                  <a:pt x="3192279" y="988637"/>
                </a:cubicBezTo>
                <a:cubicBezTo>
                  <a:pt x="3192279" y="988637"/>
                  <a:pt x="3181168" y="999767"/>
                  <a:pt x="3170057" y="999767"/>
                </a:cubicBezTo>
                <a:lnTo>
                  <a:pt x="3147477" y="999767"/>
                </a:lnTo>
                <a:cubicBezTo>
                  <a:pt x="3136365" y="999767"/>
                  <a:pt x="3136365" y="988637"/>
                  <a:pt x="3125254" y="988637"/>
                </a:cubicBezTo>
                <a:cubicBezTo>
                  <a:pt x="3069699" y="853993"/>
                  <a:pt x="3002316" y="697088"/>
                  <a:pt x="2957513" y="517562"/>
                </a:cubicBezTo>
                <a:lnTo>
                  <a:pt x="2957513" y="506432"/>
                </a:lnTo>
                <a:close/>
                <a:moveTo>
                  <a:pt x="2463765" y="495301"/>
                </a:moveTo>
                <a:cubicBezTo>
                  <a:pt x="2731766" y="495301"/>
                  <a:pt x="2731766" y="495301"/>
                  <a:pt x="2731766" y="495301"/>
                </a:cubicBezTo>
                <a:cubicBezTo>
                  <a:pt x="2731766" y="495301"/>
                  <a:pt x="2742843" y="506432"/>
                  <a:pt x="2742843" y="517562"/>
                </a:cubicBezTo>
                <a:cubicBezTo>
                  <a:pt x="2742843" y="540183"/>
                  <a:pt x="2742843" y="540183"/>
                  <a:pt x="2742843" y="540183"/>
                </a:cubicBezTo>
                <a:cubicBezTo>
                  <a:pt x="2742843" y="551313"/>
                  <a:pt x="2731766" y="551313"/>
                  <a:pt x="2731766" y="551313"/>
                </a:cubicBezTo>
                <a:cubicBezTo>
                  <a:pt x="2508432" y="551313"/>
                  <a:pt x="2508432" y="551313"/>
                  <a:pt x="2508432" y="551313"/>
                </a:cubicBezTo>
                <a:cubicBezTo>
                  <a:pt x="2508432" y="708577"/>
                  <a:pt x="2508432" y="708577"/>
                  <a:pt x="2508432" y="708577"/>
                </a:cubicBezTo>
                <a:cubicBezTo>
                  <a:pt x="2698177" y="708577"/>
                  <a:pt x="2698177" y="708577"/>
                  <a:pt x="2698177" y="708577"/>
                </a:cubicBezTo>
                <a:cubicBezTo>
                  <a:pt x="2709611" y="708577"/>
                  <a:pt x="2720689" y="719708"/>
                  <a:pt x="2720689" y="730838"/>
                </a:cubicBezTo>
                <a:cubicBezTo>
                  <a:pt x="2720689" y="753099"/>
                  <a:pt x="2720689" y="753099"/>
                  <a:pt x="2720689" y="753099"/>
                </a:cubicBezTo>
                <a:cubicBezTo>
                  <a:pt x="2720689" y="764230"/>
                  <a:pt x="2709611" y="764230"/>
                  <a:pt x="2698177" y="764230"/>
                </a:cubicBezTo>
                <a:cubicBezTo>
                  <a:pt x="2508432" y="764230"/>
                  <a:pt x="2508432" y="764230"/>
                  <a:pt x="2508432" y="764230"/>
                </a:cubicBezTo>
                <a:cubicBezTo>
                  <a:pt x="2508432" y="943755"/>
                  <a:pt x="2508432" y="943755"/>
                  <a:pt x="2508432" y="943755"/>
                </a:cubicBezTo>
                <a:cubicBezTo>
                  <a:pt x="2731766" y="943755"/>
                  <a:pt x="2731766" y="943755"/>
                  <a:pt x="2731766" y="943755"/>
                </a:cubicBezTo>
                <a:cubicBezTo>
                  <a:pt x="2731766" y="943755"/>
                  <a:pt x="2742843" y="943755"/>
                  <a:pt x="2742843" y="954886"/>
                </a:cubicBezTo>
                <a:cubicBezTo>
                  <a:pt x="2742843" y="977506"/>
                  <a:pt x="2742843" y="977506"/>
                  <a:pt x="2742843" y="977506"/>
                </a:cubicBezTo>
                <a:cubicBezTo>
                  <a:pt x="2742843" y="988637"/>
                  <a:pt x="2731766" y="999767"/>
                  <a:pt x="2731766" y="999767"/>
                </a:cubicBezTo>
                <a:lnTo>
                  <a:pt x="2463765" y="999767"/>
                </a:lnTo>
                <a:cubicBezTo>
                  <a:pt x="2452688" y="999767"/>
                  <a:pt x="2452688" y="988637"/>
                  <a:pt x="2452688" y="977506"/>
                </a:cubicBezTo>
                <a:cubicBezTo>
                  <a:pt x="2452688" y="517562"/>
                  <a:pt x="2452688" y="517562"/>
                  <a:pt x="2452688" y="517562"/>
                </a:cubicBezTo>
                <a:cubicBezTo>
                  <a:pt x="2452688" y="506432"/>
                  <a:pt x="2452688" y="495301"/>
                  <a:pt x="2463765" y="495301"/>
                </a:cubicBezTo>
                <a:close/>
                <a:moveTo>
                  <a:pt x="2170090" y="495301"/>
                </a:moveTo>
                <a:cubicBezTo>
                  <a:pt x="2225954" y="495301"/>
                  <a:pt x="2281818" y="506432"/>
                  <a:pt x="2326581" y="551313"/>
                </a:cubicBezTo>
                <a:lnTo>
                  <a:pt x="2326581" y="562444"/>
                </a:lnTo>
                <a:cubicBezTo>
                  <a:pt x="2304379" y="585064"/>
                  <a:pt x="2304379" y="585064"/>
                  <a:pt x="2304379" y="585064"/>
                </a:cubicBezTo>
                <a:cubicBezTo>
                  <a:pt x="2304379" y="596194"/>
                  <a:pt x="2292919" y="596194"/>
                  <a:pt x="2292919" y="585064"/>
                </a:cubicBezTo>
                <a:cubicBezTo>
                  <a:pt x="2259616" y="562444"/>
                  <a:pt x="2214853" y="551313"/>
                  <a:pt x="2158630" y="551313"/>
                </a:cubicBezTo>
                <a:cubicBezTo>
                  <a:pt x="2058003" y="551313"/>
                  <a:pt x="2002139" y="641076"/>
                  <a:pt x="2002139" y="753099"/>
                </a:cubicBezTo>
                <a:cubicBezTo>
                  <a:pt x="2002139" y="865123"/>
                  <a:pt x="2058003" y="954886"/>
                  <a:pt x="2170090" y="954886"/>
                </a:cubicBezTo>
                <a:cubicBezTo>
                  <a:pt x="2203393" y="954886"/>
                  <a:pt x="2259616" y="943755"/>
                  <a:pt x="2281818" y="921135"/>
                </a:cubicBezTo>
                <a:cubicBezTo>
                  <a:pt x="2281818" y="786491"/>
                  <a:pt x="2281818" y="786491"/>
                  <a:pt x="2281818" y="786491"/>
                </a:cubicBezTo>
                <a:cubicBezTo>
                  <a:pt x="2181191" y="786491"/>
                  <a:pt x="2181191" y="786491"/>
                  <a:pt x="2181191" y="786491"/>
                </a:cubicBezTo>
                <a:cubicBezTo>
                  <a:pt x="2170090" y="786491"/>
                  <a:pt x="2170090" y="775361"/>
                  <a:pt x="2170090" y="764230"/>
                </a:cubicBezTo>
                <a:cubicBezTo>
                  <a:pt x="2170090" y="741969"/>
                  <a:pt x="2170090" y="741969"/>
                  <a:pt x="2170090" y="741969"/>
                </a:cubicBezTo>
                <a:cubicBezTo>
                  <a:pt x="2170090" y="730838"/>
                  <a:pt x="2170090" y="730838"/>
                  <a:pt x="2181191" y="730838"/>
                </a:cubicBezTo>
                <a:cubicBezTo>
                  <a:pt x="2337682" y="730838"/>
                  <a:pt x="2337682" y="730838"/>
                  <a:pt x="2337682" y="730838"/>
                </a:cubicBezTo>
                <a:cubicBezTo>
                  <a:pt x="2337682" y="730838"/>
                  <a:pt x="2349142" y="730838"/>
                  <a:pt x="2349142" y="741969"/>
                </a:cubicBezTo>
                <a:cubicBezTo>
                  <a:pt x="2349142" y="943755"/>
                  <a:pt x="2349142" y="943755"/>
                  <a:pt x="2349142" y="943755"/>
                </a:cubicBezTo>
                <a:cubicBezTo>
                  <a:pt x="2349142" y="954886"/>
                  <a:pt x="2337682" y="954886"/>
                  <a:pt x="2337682" y="966016"/>
                </a:cubicBezTo>
                <a:cubicBezTo>
                  <a:pt x="2292919" y="988637"/>
                  <a:pt x="2225954" y="999767"/>
                  <a:pt x="2170090" y="999767"/>
                </a:cubicBezTo>
                <a:cubicBezTo>
                  <a:pt x="2002139" y="999767"/>
                  <a:pt x="1946275" y="876254"/>
                  <a:pt x="1946275" y="753099"/>
                </a:cubicBezTo>
                <a:cubicBezTo>
                  <a:pt x="1946275" y="618815"/>
                  <a:pt x="2002139" y="495301"/>
                  <a:pt x="2170090" y="495301"/>
                </a:cubicBezTo>
                <a:close/>
                <a:moveTo>
                  <a:pt x="6040758" y="439738"/>
                </a:moveTo>
                <a:cubicBezTo>
                  <a:pt x="6163572" y="439738"/>
                  <a:pt x="6163572" y="439738"/>
                  <a:pt x="6163572" y="439738"/>
                </a:cubicBezTo>
                <a:cubicBezTo>
                  <a:pt x="6175030" y="439738"/>
                  <a:pt x="6186130" y="450709"/>
                  <a:pt x="6186130" y="472651"/>
                </a:cubicBezTo>
                <a:cubicBezTo>
                  <a:pt x="6186130" y="483976"/>
                  <a:pt x="6175030" y="494947"/>
                  <a:pt x="6163572" y="494947"/>
                </a:cubicBezTo>
                <a:cubicBezTo>
                  <a:pt x="6040758" y="494947"/>
                  <a:pt x="6040758" y="494947"/>
                  <a:pt x="6040758" y="494947"/>
                </a:cubicBezTo>
                <a:cubicBezTo>
                  <a:pt x="6029300" y="494947"/>
                  <a:pt x="6007100" y="483976"/>
                  <a:pt x="6007100" y="472651"/>
                </a:cubicBezTo>
                <a:cubicBezTo>
                  <a:pt x="6007100" y="450709"/>
                  <a:pt x="6029300" y="439738"/>
                  <a:pt x="6040758" y="439738"/>
                </a:cubicBezTo>
                <a:close/>
                <a:moveTo>
                  <a:pt x="5702274" y="439738"/>
                </a:moveTo>
                <a:cubicBezTo>
                  <a:pt x="5825447" y="439738"/>
                  <a:pt x="5825447" y="439738"/>
                  <a:pt x="5825447" y="439738"/>
                </a:cubicBezTo>
                <a:cubicBezTo>
                  <a:pt x="5847647" y="439738"/>
                  <a:pt x="5859105" y="450709"/>
                  <a:pt x="5859105" y="472651"/>
                </a:cubicBezTo>
                <a:cubicBezTo>
                  <a:pt x="5859105" y="483976"/>
                  <a:pt x="5847647" y="494947"/>
                  <a:pt x="5825447" y="494947"/>
                </a:cubicBezTo>
                <a:cubicBezTo>
                  <a:pt x="5702274" y="494947"/>
                  <a:pt x="5702274" y="494947"/>
                  <a:pt x="5702274" y="494947"/>
                </a:cubicBezTo>
                <a:cubicBezTo>
                  <a:pt x="5691175" y="494947"/>
                  <a:pt x="5680075" y="483976"/>
                  <a:pt x="5680075" y="472651"/>
                </a:cubicBezTo>
                <a:cubicBezTo>
                  <a:pt x="5680075" y="450709"/>
                  <a:pt x="5691175" y="439738"/>
                  <a:pt x="5702274" y="439738"/>
                </a:cubicBezTo>
                <a:close/>
                <a:moveTo>
                  <a:pt x="997548" y="401698"/>
                </a:moveTo>
                <a:cubicBezTo>
                  <a:pt x="1002247" y="401256"/>
                  <a:pt x="1006753" y="402324"/>
                  <a:pt x="1010916" y="405144"/>
                </a:cubicBezTo>
                <a:cubicBezTo>
                  <a:pt x="1044222" y="416243"/>
                  <a:pt x="977611" y="494652"/>
                  <a:pt x="922338" y="550505"/>
                </a:cubicBezTo>
                <a:cubicBezTo>
                  <a:pt x="922338" y="481897"/>
                  <a:pt x="964656" y="404791"/>
                  <a:pt x="997548" y="401698"/>
                </a:cubicBezTo>
                <a:close/>
                <a:moveTo>
                  <a:pt x="640693" y="394027"/>
                </a:moveTo>
                <a:cubicBezTo>
                  <a:pt x="685443" y="416190"/>
                  <a:pt x="595943" y="550242"/>
                  <a:pt x="528638" y="583844"/>
                </a:cubicBezTo>
                <a:cubicBezTo>
                  <a:pt x="528638" y="516639"/>
                  <a:pt x="595943" y="382588"/>
                  <a:pt x="640693" y="394027"/>
                </a:cubicBezTo>
                <a:close/>
                <a:moveTo>
                  <a:pt x="640074" y="349011"/>
                </a:moveTo>
                <a:cubicBezTo>
                  <a:pt x="538625" y="349011"/>
                  <a:pt x="460200" y="483829"/>
                  <a:pt x="460200" y="584853"/>
                </a:cubicBezTo>
                <a:cubicBezTo>
                  <a:pt x="426384" y="584853"/>
                  <a:pt x="415232" y="551058"/>
                  <a:pt x="415232" y="528768"/>
                </a:cubicBezTo>
                <a:cubicBezTo>
                  <a:pt x="415232" y="506119"/>
                  <a:pt x="426384" y="472325"/>
                  <a:pt x="426384" y="461180"/>
                </a:cubicBezTo>
                <a:cubicBezTo>
                  <a:pt x="426384" y="461180"/>
                  <a:pt x="426384" y="450035"/>
                  <a:pt x="415232" y="450035"/>
                </a:cubicBezTo>
                <a:cubicBezTo>
                  <a:pt x="381415" y="450035"/>
                  <a:pt x="358751" y="483829"/>
                  <a:pt x="358751" y="539913"/>
                </a:cubicBezTo>
                <a:cubicBezTo>
                  <a:pt x="358751" y="607143"/>
                  <a:pt x="403720" y="640937"/>
                  <a:pt x="471352" y="652082"/>
                </a:cubicBezTo>
                <a:cubicBezTo>
                  <a:pt x="471352" y="685876"/>
                  <a:pt x="505169" y="719671"/>
                  <a:pt x="550137" y="719671"/>
                </a:cubicBezTo>
                <a:cubicBezTo>
                  <a:pt x="583594" y="719671"/>
                  <a:pt x="617410" y="719671"/>
                  <a:pt x="640074" y="697021"/>
                </a:cubicBezTo>
                <a:cubicBezTo>
                  <a:pt x="628562" y="708526"/>
                  <a:pt x="628562" y="719671"/>
                  <a:pt x="628562" y="730816"/>
                </a:cubicBezTo>
                <a:cubicBezTo>
                  <a:pt x="538625" y="786540"/>
                  <a:pt x="471352" y="820335"/>
                  <a:pt x="415232" y="865274"/>
                </a:cubicBezTo>
                <a:cubicBezTo>
                  <a:pt x="358751" y="910213"/>
                  <a:pt x="336447" y="966298"/>
                  <a:pt x="336447" y="1022741"/>
                </a:cubicBezTo>
                <a:cubicBezTo>
                  <a:pt x="336447" y="1078826"/>
                  <a:pt x="381415" y="1134910"/>
                  <a:pt x="460200" y="1134910"/>
                </a:cubicBezTo>
                <a:cubicBezTo>
                  <a:pt x="550137" y="1134910"/>
                  <a:pt x="628562" y="1056176"/>
                  <a:pt x="662379" y="955153"/>
                </a:cubicBezTo>
                <a:cubicBezTo>
                  <a:pt x="673531" y="910213"/>
                  <a:pt x="685043" y="831480"/>
                  <a:pt x="685043" y="764250"/>
                </a:cubicBezTo>
                <a:cubicBezTo>
                  <a:pt x="786132" y="708526"/>
                  <a:pt x="831100" y="685876"/>
                  <a:pt x="876069" y="640937"/>
                </a:cubicBezTo>
                <a:cubicBezTo>
                  <a:pt x="887221" y="652082"/>
                  <a:pt x="887221" y="663586"/>
                  <a:pt x="898373" y="674731"/>
                </a:cubicBezTo>
                <a:cubicBezTo>
                  <a:pt x="853405" y="697021"/>
                  <a:pt x="752316" y="753105"/>
                  <a:pt x="752316" y="910213"/>
                </a:cubicBezTo>
                <a:cubicBezTo>
                  <a:pt x="752316" y="1022741"/>
                  <a:pt x="819948" y="1134910"/>
                  <a:pt x="966006" y="1134910"/>
                </a:cubicBezTo>
                <a:cubicBezTo>
                  <a:pt x="1089759" y="1134910"/>
                  <a:pt x="1168184" y="1045031"/>
                  <a:pt x="1168184" y="944008"/>
                </a:cubicBezTo>
                <a:cubicBezTo>
                  <a:pt x="1168184" y="865274"/>
                  <a:pt x="1123216" y="786540"/>
                  <a:pt x="1033279" y="786540"/>
                </a:cubicBezTo>
                <a:cubicBezTo>
                  <a:pt x="954854" y="786540"/>
                  <a:pt x="898373" y="831480"/>
                  <a:pt x="898373" y="899068"/>
                </a:cubicBezTo>
                <a:cubicBezTo>
                  <a:pt x="898373" y="944008"/>
                  <a:pt x="932190" y="988947"/>
                  <a:pt x="977158" y="988947"/>
                </a:cubicBezTo>
                <a:cubicBezTo>
                  <a:pt x="988310" y="988947"/>
                  <a:pt x="1010974" y="977802"/>
                  <a:pt x="1010974" y="966298"/>
                </a:cubicBezTo>
                <a:cubicBezTo>
                  <a:pt x="1010974" y="932863"/>
                  <a:pt x="966006" y="932863"/>
                  <a:pt x="977158" y="887923"/>
                </a:cubicBezTo>
                <a:cubicBezTo>
                  <a:pt x="977158" y="865274"/>
                  <a:pt x="999822" y="842984"/>
                  <a:pt x="1022127" y="842984"/>
                </a:cubicBezTo>
                <a:cubicBezTo>
                  <a:pt x="1078247" y="842984"/>
                  <a:pt x="1100911" y="899068"/>
                  <a:pt x="1100911" y="944008"/>
                </a:cubicBezTo>
                <a:cubicBezTo>
                  <a:pt x="1100911" y="1022741"/>
                  <a:pt x="1033279" y="1078826"/>
                  <a:pt x="977158" y="1078826"/>
                </a:cubicBezTo>
                <a:cubicBezTo>
                  <a:pt x="887221" y="1078826"/>
                  <a:pt x="831100" y="988947"/>
                  <a:pt x="831100" y="899068"/>
                </a:cubicBezTo>
                <a:cubicBezTo>
                  <a:pt x="831100" y="764250"/>
                  <a:pt x="921037" y="719671"/>
                  <a:pt x="966006" y="708526"/>
                </a:cubicBezTo>
                <a:cubicBezTo>
                  <a:pt x="966006" y="708526"/>
                  <a:pt x="1078247" y="730816"/>
                  <a:pt x="1078247" y="674731"/>
                </a:cubicBezTo>
                <a:cubicBezTo>
                  <a:pt x="1078247" y="652082"/>
                  <a:pt x="1044791" y="640937"/>
                  <a:pt x="1022127" y="640937"/>
                </a:cubicBezTo>
                <a:cubicBezTo>
                  <a:pt x="988310" y="640937"/>
                  <a:pt x="966006" y="652082"/>
                  <a:pt x="966006" y="652082"/>
                </a:cubicBezTo>
                <a:cubicBezTo>
                  <a:pt x="943342" y="640937"/>
                  <a:pt x="932190" y="629792"/>
                  <a:pt x="932190" y="607143"/>
                </a:cubicBezTo>
                <a:cubicBezTo>
                  <a:pt x="1010974" y="551058"/>
                  <a:pt x="1078247" y="483829"/>
                  <a:pt x="1078247" y="416240"/>
                </a:cubicBezTo>
                <a:cubicBezTo>
                  <a:pt x="1078247" y="371301"/>
                  <a:pt x="1055943" y="349011"/>
                  <a:pt x="999822" y="349011"/>
                </a:cubicBezTo>
                <a:cubicBezTo>
                  <a:pt x="921037" y="349011"/>
                  <a:pt x="853405" y="450035"/>
                  <a:pt x="853405" y="551058"/>
                </a:cubicBezTo>
                <a:cubicBezTo>
                  <a:pt x="853405" y="562203"/>
                  <a:pt x="853405" y="584853"/>
                  <a:pt x="853405" y="595998"/>
                </a:cubicBezTo>
                <a:cubicBezTo>
                  <a:pt x="808436" y="640937"/>
                  <a:pt x="763468" y="663586"/>
                  <a:pt x="696195" y="708526"/>
                </a:cubicBezTo>
                <a:cubicBezTo>
                  <a:pt x="696195" y="697021"/>
                  <a:pt x="696195" y="674731"/>
                  <a:pt x="696195" y="640937"/>
                </a:cubicBezTo>
                <a:cubicBezTo>
                  <a:pt x="730011" y="618647"/>
                  <a:pt x="763468" y="573708"/>
                  <a:pt x="763468" y="539913"/>
                </a:cubicBezTo>
                <a:cubicBezTo>
                  <a:pt x="763468" y="528768"/>
                  <a:pt x="752316" y="517264"/>
                  <a:pt x="730011" y="517264"/>
                </a:cubicBezTo>
                <a:cubicBezTo>
                  <a:pt x="696195" y="517264"/>
                  <a:pt x="662379" y="573708"/>
                  <a:pt x="651226" y="618647"/>
                </a:cubicBezTo>
                <a:cubicBezTo>
                  <a:pt x="628562" y="640937"/>
                  <a:pt x="595106" y="674731"/>
                  <a:pt x="561289" y="674731"/>
                </a:cubicBezTo>
                <a:cubicBezTo>
                  <a:pt x="538625" y="674731"/>
                  <a:pt x="527473" y="652082"/>
                  <a:pt x="527473" y="640937"/>
                </a:cubicBezTo>
                <a:cubicBezTo>
                  <a:pt x="606258" y="618647"/>
                  <a:pt x="707347" y="506119"/>
                  <a:pt x="707347" y="405095"/>
                </a:cubicBezTo>
                <a:cubicBezTo>
                  <a:pt x="707347" y="393950"/>
                  <a:pt x="696195" y="349011"/>
                  <a:pt x="640074" y="349011"/>
                </a:cubicBezTo>
                <a:close/>
                <a:moveTo>
                  <a:pt x="5938413" y="214313"/>
                </a:moveTo>
                <a:cubicBezTo>
                  <a:pt x="5949738" y="214313"/>
                  <a:pt x="5960709" y="225413"/>
                  <a:pt x="5960709" y="247612"/>
                </a:cubicBezTo>
                <a:cubicBezTo>
                  <a:pt x="5960709" y="359685"/>
                  <a:pt x="5960709" y="359685"/>
                  <a:pt x="5960709" y="359685"/>
                </a:cubicBezTo>
                <a:cubicBezTo>
                  <a:pt x="5960709" y="381885"/>
                  <a:pt x="5949738" y="393343"/>
                  <a:pt x="5938413" y="393343"/>
                </a:cubicBezTo>
                <a:cubicBezTo>
                  <a:pt x="5916471" y="393343"/>
                  <a:pt x="5905500" y="381885"/>
                  <a:pt x="5905500" y="359685"/>
                </a:cubicBezTo>
                <a:cubicBezTo>
                  <a:pt x="5905500" y="247612"/>
                  <a:pt x="5905500" y="247612"/>
                  <a:pt x="5905500" y="247612"/>
                </a:cubicBezTo>
                <a:cubicBezTo>
                  <a:pt x="5905500" y="225413"/>
                  <a:pt x="5916471" y="214313"/>
                  <a:pt x="5938413" y="214313"/>
                </a:cubicBezTo>
                <a:close/>
                <a:moveTo>
                  <a:pt x="752316" y="79375"/>
                </a:moveTo>
                <a:cubicBezTo>
                  <a:pt x="864917" y="79375"/>
                  <a:pt x="954854" y="112810"/>
                  <a:pt x="966006" y="112810"/>
                </a:cubicBezTo>
                <a:cubicBezTo>
                  <a:pt x="966006" y="112810"/>
                  <a:pt x="966006" y="112810"/>
                  <a:pt x="966006" y="124314"/>
                </a:cubicBezTo>
                <a:cubicBezTo>
                  <a:pt x="966006" y="124314"/>
                  <a:pt x="966006" y="124314"/>
                  <a:pt x="954854" y="124314"/>
                </a:cubicBezTo>
                <a:cubicBezTo>
                  <a:pt x="954854" y="124314"/>
                  <a:pt x="898373" y="90520"/>
                  <a:pt x="797284" y="90520"/>
                </a:cubicBezTo>
                <a:cubicBezTo>
                  <a:pt x="707347" y="90520"/>
                  <a:pt x="651226" y="135459"/>
                  <a:pt x="651226" y="180398"/>
                </a:cubicBezTo>
                <a:cubicBezTo>
                  <a:pt x="651226" y="202688"/>
                  <a:pt x="673531" y="225338"/>
                  <a:pt x="707347" y="225338"/>
                </a:cubicBezTo>
                <a:cubicBezTo>
                  <a:pt x="763468" y="225338"/>
                  <a:pt x="763468" y="157749"/>
                  <a:pt x="887221" y="157749"/>
                </a:cubicBezTo>
                <a:cubicBezTo>
                  <a:pt x="943342" y="157749"/>
                  <a:pt x="988310" y="169254"/>
                  <a:pt x="1033279" y="191543"/>
                </a:cubicBezTo>
                <a:cubicBezTo>
                  <a:pt x="1303090" y="270277"/>
                  <a:pt x="1415691" y="506119"/>
                  <a:pt x="1415691" y="753105"/>
                </a:cubicBezTo>
                <a:cubicBezTo>
                  <a:pt x="1415691" y="865274"/>
                  <a:pt x="1381875" y="955153"/>
                  <a:pt x="1381875" y="966298"/>
                </a:cubicBezTo>
                <a:lnTo>
                  <a:pt x="1381875" y="955153"/>
                </a:lnTo>
                <a:cubicBezTo>
                  <a:pt x="1381875" y="955153"/>
                  <a:pt x="1404539" y="887923"/>
                  <a:pt x="1404539" y="798045"/>
                </a:cubicBezTo>
                <a:cubicBezTo>
                  <a:pt x="1404539" y="708526"/>
                  <a:pt x="1370723" y="652082"/>
                  <a:pt x="1314602" y="652082"/>
                </a:cubicBezTo>
                <a:cubicBezTo>
                  <a:pt x="1291938" y="652082"/>
                  <a:pt x="1269633" y="674731"/>
                  <a:pt x="1269633" y="708526"/>
                </a:cubicBezTo>
                <a:cubicBezTo>
                  <a:pt x="1269633" y="764250"/>
                  <a:pt x="1336906" y="764250"/>
                  <a:pt x="1336906" y="887923"/>
                </a:cubicBezTo>
                <a:cubicBezTo>
                  <a:pt x="1336906" y="932863"/>
                  <a:pt x="1325754" y="988947"/>
                  <a:pt x="1314602" y="1033886"/>
                </a:cubicBezTo>
                <a:cubicBezTo>
                  <a:pt x="1235817" y="1292377"/>
                  <a:pt x="988310" y="1415691"/>
                  <a:pt x="752316" y="1415691"/>
                </a:cubicBezTo>
                <a:cubicBezTo>
                  <a:pt x="640074" y="1415691"/>
                  <a:pt x="561289" y="1393401"/>
                  <a:pt x="538625" y="1382256"/>
                </a:cubicBezTo>
                <a:lnTo>
                  <a:pt x="538625" y="1370751"/>
                </a:lnTo>
                <a:cubicBezTo>
                  <a:pt x="550137" y="1382256"/>
                  <a:pt x="617410" y="1404546"/>
                  <a:pt x="696195" y="1404546"/>
                </a:cubicBezTo>
                <a:cubicBezTo>
                  <a:pt x="797284" y="1404546"/>
                  <a:pt x="842253" y="1359606"/>
                  <a:pt x="842253" y="1314667"/>
                </a:cubicBezTo>
                <a:cubicBezTo>
                  <a:pt x="842253" y="1292377"/>
                  <a:pt x="819948" y="1269728"/>
                  <a:pt x="797284" y="1269728"/>
                </a:cubicBezTo>
                <a:cubicBezTo>
                  <a:pt x="741163" y="1269728"/>
                  <a:pt x="730011" y="1337317"/>
                  <a:pt x="617410" y="1337317"/>
                </a:cubicBezTo>
                <a:cubicBezTo>
                  <a:pt x="561289" y="1337317"/>
                  <a:pt x="516321" y="1325812"/>
                  <a:pt x="460200" y="1314667"/>
                </a:cubicBezTo>
                <a:cubicBezTo>
                  <a:pt x="201541" y="1235933"/>
                  <a:pt x="77788" y="988947"/>
                  <a:pt x="77788" y="753105"/>
                </a:cubicBezTo>
                <a:cubicBezTo>
                  <a:pt x="77788" y="629792"/>
                  <a:pt x="111604" y="539913"/>
                  <a:pt x="111604" y="539913"/>
                </a:cubicBezTo>
                <a:lnTo>
                  <a:pt x="122756" y="539913"/>
                </a:lnTo>
                <a:cubicBezTo>
                  <a:pt x="122756" y="551058"/>
                  <a:pt x="100452" y="618647"/>
                  <a:pt x="100452" y="697021"/>
                </a:cubicBezTo>
                <a:cubicBezTo>
                  <a:pt x="100452" y="786540"/>
                  <a:pt x="133909" y="842984"/>
                  <a:pt x="178877" y="842984"/>
                </a:cubicBezTo>
                <a:cubicBezTo>
                  <a:pt x="212693" y="842984"/>
                  <a:pt x="235358" y="820335"/>
                  <a:pt x="235358" y="798045"/>
                </a:cubicBezTo>
                <a:cubicBezTo>
                  <a:pt x="235358" y="741960"/>
                  <a:pt x="167725" y="730816"/>
                  <a:pt x="167725" y="607143"/>
                </a:cubicBezTo>
                <a:cubicBezTo>
                  <a:pt x="167725" y="562203"/>
                  <a:pt x="167725" y="517264"/>
                  <a:pt x="190389" y="461180"/>
                </a:cubicBezTo>
                <a:cubicBezTo>
                  <a:pt x="268814" y="202688"/>
                  <a:pt x="516321" y="79375"/>
                  <a:pt x="752316" y="79375"/>
                </a:cubicBezTo>
                <a:close/>
                <a:moveTo>
                  <a:pt x="753107" y="33787"/>
                </a:moveTo>
                <a:cubicBezTo>
                  <a:pt x="359650" y="33787"/>
                  <a:pt x="33807" y="348298"/>
                  <a:pt x="33807" y="752311"/>
                </a:cubicBezTo>
                <a:cubicBezTo>
                  <a:pt x="33807" y="1145180"/>
                  <a:pt x="359650" y="1459691"/>
                  <a:pt x="753107" y="1459691"/>
                </a:cubicBezTo>
                <a:cubicBezTo>
                  <a:pt x="1146565" y="1459691"/>
                  <a:pt x="1461258" y="1145180"/>
                  <a:pt x="1461258" y="752311"/>
                </a:cubicBezTo>
                <a:cubicBezTo>
                  <a:pt x="1461258" y="359441"/>
                  <a:pt x="1146565" y="33787"/>
                  <a:pt x="753107" y="33787"/>
                </a:cubicBezTo>
                <a:close/>
                <a:moveTo>
                  <a:pt x="753107" y="0"/>
                </a:moveTo>
                <a:cubicBezTo>
                  <a:pt x="1168863" y="0"/>
                  <a:pt x="1495065" y="336796"/>
                  <a:pt x="1495065" y="752311"/>
                </a:cubicBezTo>
                <a:cubicBezTo>
                  <a:pt x="1495065" y="1156682"/>
                  <a:pt x="1168863" y="1493479"/>
                  <a:pt x="753107" y="1493479"/>
                </a:cubicBezTo>
                <a:cubicBezTo>
                  <a:pt x="337352" y="1493479"/>
                  <a:pt x="0" y="1156682"/>
                  <a:pt x="0" y="752311"/>
                </a:cubicBezTo>
                <a:cubicBezTo>
                  <a:pt x="0" y="336796"/>
                  <a:pt x="337352" y="0"/>
                  <a:pt x="753107" y="0"/>
                </a:cubicBezTo>
                <a:close/>
              </a:path>
            </a:pathLst>
          </a:custGeom>
          <a:solidFill>
            <a:schemeClr val="accent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anchor="ctr">
            <a:noAutofit/>
          </a:bodyPr>
          <a:lstStyle/>
          <a:p>
            <a:pPr defTabSz="445770" fontAlgn="base" hangingPunct="0">
              <a:lnSpc>
                <a:spcPct val="93000"/>
              </a:lnSpc>
              <a:spcBef>
                <a:spcPct val="0"/>
              </a:spcBef>
              <a:spcAft>
                <a:spcPct val="0"/>
              </a:spcAft>
              <a:buClr>
                <a:srgbClr val="000000"/>
              </a:buClr>
              <a:buSzPct val="100000"/>
              <a:buFont typeface="Times New Roman" charset="0"/>
              <a:buNone/>
            </a:pPr>
            <a:endParaRPr lang="en-US" sz="1755">
              <a:solidFill>
                <a:srgbClr val="000000"/>
              </a:solidFill>
              <a:latin typeface="Arial" charset="0"/>
              <a:ea typeface="SimSun"/>
              <a:cs typeface="SimSun"/>
            </a:endParaRPr>
          </a:p>
        </p:txBody>
      </p:sp>
    </p:spTree>
    <p:extLst>
      <p:ext uri="{BB962C8B-B14F-4D97-AF65-F5344CB8AC3E}">
        <p14:creationId xmlns:p14="http://schemas.microsoft.com/office/powerpoint/2010/main" val="35229108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Vertical Quadrant - Oran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2918" y="510063"/>
            <a:ext cx="10921365" cy="914400"/>
          </a:xfrm>
        </p:spPr>
        <p:txBody>
          <a:bodyPr/>
          <a:lstStyle>
            <a:lvl1pPr>
              <a:defRPr>
                <a:solidFill>
                  <a:schemeClr val="tx1"/>
                </a:solidFill>
              </a:defRPr>
            </a:lvl1pPr>
          </a:lstStyle>
          <a:p>
            <a:r>
              <a:rPr lang="en-US" dirty="0"/>
              <a:t>Vertical quadrant</a:t>
            </a:r>
          </a:p>
        </p:txBody>
      </p:sp>
      <p:sp>
        <p:nvSpPr>
          <p:cNvPr id="3" name="Content Placeholder 2"/>
          <p:cNvSpPr>
            <a:spLocks noGrp="1"/>
          </p:cNvSpPr>
          <p:nvPr>
            <p:ph sz="half" idx="1"/>
          </p:nvPr>
        </p:nvSpPr>
        <p:spPr>
          <a:xfrm>
            <a:off x="482917" y="1666175"/>
            <a:ext cx="2621276" cy="4125026"/>
          </a:xfrm>
          <a:solidFill>
            <a:schemeClr val="accent1"/>
          </a:solidFill>
        </p:spPr>
        <p:txBody>
          <a:bodyPr lIns="182880" tIns="137160" rIns="182880"/>
          <a:lstStyle>
            <a:lvl1pPr marL="1548" indent="0">
              <a:lnSpc>
                <a:spcPct val="95000"/>
              </a:lnSpc>
              <a:spcBef>
                <a:spcPts val="585"/>
              </a:spcBef>
              <a:spcAft>
                <a:spcPts val="195"/>
              </a:spcAft>
              <a:defRPr lang="en-US" sz="1755" dirty="0" smtClean="0">
                <a:solidFill>
                  <a:schemeClr val="bg1"/>
                </a:solidFill>
              </a:defRPr>
            </a:lvl1pPr>
            <a:lvl2pPr marL="1548" indent="0">
              <a:lnSpc>
                <a:spcPct val="95000"/>
              </a:lnSpc>
              <a:spcBef>
                <a:spcPts val="975"/>
              </a:spcBef>
              <a:buNone/>
              <a:defRPr lang="en-US" sz="1365" dirty="0" smtClean="0">
                <a:solidFill>
                  <a:schemeClr val="bg1"/>
                </a:solidFill>
              </a:defRPr>
            </a:lvl2pPr>
            <a:lvl3pPr marL="160973" indent="-160973">
              <a:defRPr lang="en-US" sz="1365" dirty="0" smtClean="0"/>
            </a:lvl3pPr>
            <a:lvl4pPr marL="303371" indent="-126921">
              <a:defRPr lang="en-US" sz="1365" dirty="0" smtClean="0"/>
            </a:lvl4pPr>
            <a:lvl5pPr>
              <a:defRPr sz="1755"/>
            </a:lvl5pPr>
            <a:lvl6pPr>
              <a:defRPr sz="1755"/>
            </a:lvl6pPr>
            <a:lvl7pPr>
              <a:defRPr sz="1755"/>
            </a:lvl7pPr>
            <a:lvl8pPr>
              <a:defRPr sz="1755"/>
            </a:lvl8pPr>
            <a:lvl9pPr>
              <a:defRPr sz="1755"/>
            </a:lvl9pPr>
          </a:lstStyle>
          <a:p>
            <a:pPr lvl="0"/>
            <a:r>
              <a:rPr lang="en-US"/>
              <a:t>Edit Master text styles</a:t>
            </a:r>
          </a:p>
          <a:p>
            <a:pPr lvl="1"/>
            <a:r>
              <a:rPr lang="en-US"/>
              <a:t>Second level</a:t>
            </a:r>
          </a:p>
        </p:txBody>
      </p:sp>
      <p:sp>
        <p:nvSpPr>
          <p:cNvPr id="16" name="Content Placeholder 2"/>
          <p:cNvSpPr>
            <a:spLocks noGrp="1"/>
          </p:cNvSpPr>
          <p:nvPr>
            <p:ph sz="half" idx="13"/>
          </p:nvPr>
        </p:nvSpPr>
        <p:spPr>
          <a:xfrm>
            <a:off x="3249613" y="1666175"/>
            <a:ext cx="2621276" cy="4125027"/>
          </a:xfrm>
          <a:solidFill>
            <a:schemeClr val="accent1"/>
          </a:solidFill>
        </p:spPr>
        <p:txBody>
          <a:bodyPr lIns="182880" tIns="137160" rIns="182880"/>
          <a:lstStyle>
            <a:lvl1pPr marL="1548" indent="0">
              <a:lnSpc>
                <a:spcPct val="95000"/>
              </a:lnSpc>
              <a:spcBef>
                <a:spcPts val="585"/>
              </a:spcBef>
              <a:spcAft>
                <a:spcPts val="195"/>
              </a:spcAft>
              <a:defRPr lang="en-US" sz="1755" dirty="0" smtClean="0">
                <a:solidFill>
                  <a:schemeClr val="bg1"/>
                </a:solidFill>
              </a:defRPr>
            </a:lvl1pPr>
            <a:lvl2pPr marL="1548" indent="0">
              <a:lnSpc>
                <a:spcPct val="95000"/>
              </a:lnSpc>
              <a:spcBef>
                <a:spcPts val="975"/>
              </a:spcBef>
              <a:buNone/>
              <a:defRPr lang="en-US" sz="1365" dirty="0" smtClean="0">
                <a:solidFill>
                  <a:schemeClr val="bg1"/>
                </a:solidFill>
              </a:defRPr>
            </a:lvl2pPr>
            <a:lvl3pPr marL="160973" indent="-160973">
              <a:defRPr lang="en-US" sz="1365" dirty="0" smtClean="0"/>
            </a:lvl3pPr>
            <a:lvl4pPr marL="303371" indent="-126921">
              <a:defRPr lang="en-US" sz="1365" dirty="0" smtClean="0"/>
            </a:lvl4pPr>
            <a:lvl5pPr>
              <a:defRPr sz="1755"/>
            </a:lvl5pPr>
            <a:lvl6pPr>
              <a:defRPr sz="1755"/>
            </a:lvl6pPr>
            <a:lvl7pPr>
              <a:defRPr sz="1755"/>
            </a:lvl7pPr>
            <a:lvl8pPr>
              <a:defRPr sz="1755"/>
            </a:lvl8pPr>
            <a:lvl9pPr>
              <a:defRPr sz="1755"/>
            </a:lvl9pPr>
          </a:lstStyle>
          <a:p>
            <a:pPr lvl="0"/>
            <a:r>
              <a:rPr lang="en-US"/>
              <a:t>Edit Master text styles</a:t>
            </a:r>
          </a:p>
          <a:p>
            <a:pPr lvl="1"/>
            <a:r>
              <a:rPr lang="en-US"/>
              <a:t>Second level</a:t>
            </a:r>
          </a:p>
        </p:txBody>
      </p:sp>
      <p:sp>
        <p:nvSpPr>
          <p:cNvPr id="20" name="Content Placeholder 2"/>
          <p:cNvSpPr>
            <a:spLocks noGrp="1"/>
          </p:cNvSpPr>
          <p:nvPr>
            <p:ph sz="half" idx="14"/>
          </p:nvPr>
        </p:nvSpPr>
        <p:spPr>
          <a:xfrm>
            <a:off x="6016310" y="1666175"/>
            <a:ext cx="2621276" cy="4125027"/>
          </a:xfrm>
          <a:solidFill>
            <a:schemeClr val="accent1"/>
          </a:solidFill>
        </p:spPr>
        <p:txBody>
          <a:bodyPr lIns="182880" tIns="137160" rIns="182880"/>
          <a:lstStyle>
            <a:lvl1pPr marL="1548" indent="0">
              <a:lnSpc>
                <a:spcPct val="95000"/>
              </a:lnSpc>
              <a:spcBef>
                <a:spcPts val="585"/>
              </a:spcBef>
              <a:spcAft>
                <a:spcPts val="195"/>
              </a:spcAft>
              <a:defRPr lang="en-US" sz="1755" dirty="0" smtClean="0">
                <a:solidFill>
                  <a:schemeClr val="bg1"/>
                </a:solidFill>
              </a:defRPr>
            </a:lvl1pPr>
            <a:lvl2pPr marL="1548" indent="0">
              <a:lnSpc>
                <a:spcPct val="95000"/>
              </a:lnSpc>
              <a:spcBef>
                <a:spcPts val="975"/>
              </a:spcBef>
              <a:buNone/>
              <a:defRPr lang="en-US" sz="1365" dirty="0" smtClean="0">
                <a:solidFill>
                  <a:schemeClr val="bg1"/>
                </a:solidFill>
              </a:defRPr>
            </a:lvl2pPr>
            <a:lvl3pPr marL="160973" indent="-160973">
              <a:defRPr lang="en-US" sz="1365" dirty="0" smtClean="0"/>
            </a:lvl3pPr>
            <a:lvl4pPr marL="303371" indent="-126921">
              <a:defRPr lang="en-US" sz="1365" dirty="0" smtClean="0"/>
            </a:lvl4pPr>
            <a:lvl5pPr>
              <a:defRPr sz="1755"/>
            </a:lvl5pPr>
            <a:lvl6pPr>
              <a:defRPr sz="1755"/>
            </a:lvl6pPr>
            <a:lvl7pPr>
              <a:defRPr sz="1755"/>
            </a:lvl7pPr>
            <a:lvl8pPr>
              <a:defRPr sz="1755"/>
            </a:lvl8pPr>
            <a:lvl9pPr>
              <a:defRPr sz="1755"/>
            </a:lvl9pPr>
          </a:lstStyle>
          <a:p>
            <a:pPr lvl="0"/>
            <a:r>
              <a:rPr lang="en-US"/>
              <a:t>Edit Master text styles</a:t>
            </a:r>
          </a:p>
          <a:p>
            <a:pPr lvl="1"/>
            <a:r>
              <a:rPr lang="en-US"/>
              <a:t>Second level</a:t>
            </a:r>
          </a:p>
        </p:txBody>
      </p:sp>
      <p:sp>
        <p:nvSpPr>
          <p:cNvPr id="22" name="Content Placeholder 2"/>
          <p:cNvSpPr>
            <a:spLocks noGrp="1"/>
          </p:cNvSpPr>
          <p:nvPr>
            <p:ph sz="half" idx="15"/>
          </p:nvPr>
        </p:nvSpPr>
        <p:spPr>
          <a:xfrm>
            <a:off x="8783007" y="1666175"/>
            <a:ext cx="2621276" cy="4125027"/>
          </a:xfrm>
          <a:solidFill>
            <a:schemeClr val="accent1"/>
          </a:solidFill>
        </p:spPr>
        <p:txBody>
          <a:bodyPr lIns="182880" tIns="137160" rIns="182880"/>
          <a:lstStyle>
            <a:lvl1pPr marL="1548" indent="0">
              <a:lnSpc>
                <a:spcPct val="95000"/>
              </a:lnSpc>
              <a:spcBef>
                <a:spcPts val="585"/>
              </a:spcBef>
              <a:spcAft>
                <a:spcPts val="195"/>
              </a:spcAft>
              <a:defRPr lang="en-US" sz="1755" dirty="0" smtClean="0">
                <a:solidFill>
                  <a:schemeClr val="bg1"/>
                </a:solidFill>
              </a:defRPr>
            </a:lvl1pPr>
            <a:lvl2pPr marL="1548" indent="0">
              <a:lnSpc>
                <a:spcPct val="95000"/>
              </a:lnSpc>
              <a:spcBef>
                <a:spcPts val="975"/>
              </a:spcBef>
              <a:buNone/>
              <a:defRPr lang="en-US" sz="1365" dirty="0" smtClean="0">
                <a:solidFill>
                  <a:schemeClr val="bg1"/>
                </a:solidFill>
              </a:defRPr>
            </a:lvl2pPr>
            <a:lvl3pPr marL="160973" indent="-160973">
              <a:defRPr lang="en-US" sz="1365" dirty="0" smtClean="0"/>
            </a:lvl3pPr>
            <a:lvl4pPr marL="303371" indent="-126921">
              <a:defRPr lang="en-US" sz="1365" dirty="0" smtClean="0"/>
            </a:lvl4pPr>
            <a:lvl5pPr>
              <a:defRPr sz="1755"/>
            </a:lvl5pPr>
            <a:lvl6pPr>
              <a:defRPr sz="1755"/>
            </a:lvl6pPr>
            <a:lvl7pPr>
              <a:defRPr sz="1755"/>
            </a:lvl7pPr>
            <a:lvl8pPr>
              <a:defRPr sz="1755"/>
            </a:lvl8pPr>
            <a:lvl9pPr>
              <a:defRPr sz="1755"/>
            </a:lvl9pPr>
          </a:lstStyle>
          <a:p>
            <a:pPr lvl="0"/>
            <a:r>
              <a:rPr lang="en-US"/>
              <a:t>Edit Master text styles</a:t>
            </a:r>
          </a:p>
          <a:p>
            <a:pPr lvl="1"/>
            <a:r>
              <a:rPr lang="en-US"/>
              <a:t>Second level</a:t>
            </a:r>
          </a:p>
        </p:txBody>
      </p:sp>
      <p:sp>
        <p:nvSpPr>
          <p:cNvPr id="4" name="Slide Number Placeholder 3"/>
          <p:cNvSpPr>
            <a:spLocks noGrp="1"/>
          </p:cNvSpPr>
          <p:nvPr>
            <p:ph type="sldNum" sz="quarter" idx="16"/>
          </p:nvPr>
        </p:nvSpPr>
        <p:spPr/>
        <p:txBody>
          <a:bodyPr/>
          <a:lstStyle>
            <a:lvl1pPr>
              <a:defRPr>
                <a:solidFill>
                  <a:schemeClr val="accent1"/>
                </a:solidFill>
              </a:defRPr>
            </a:lvl1pPr>
          </a:lstStyle>
          <a:p>
            <a:r>
              <a:rPr lang="en-CA"/>
              <a:t>|  </a:t>
            </a:r>
            <a:fld id="{00E6A5BD-C011-4A45-AA3A-201790FB7F2B}" type="slidenum">
              <a:rPr lang="en-CA" smtClean="0"/>
              <a:pPr/>
              <a:t>‹#›</a:t>
            </a:fld>
            <a:endParaRPr lang="en-CA" dirty="0"/>
          </a:p>
        </p:txBody>
      </p:sp>
      <p:sp>
        <p:nvSpPr>
          <p:cNvPr id="14" name="Rectangle 4"/>
          <p:cNvSpPr/>
          <p:nvPr userDrawn="1"/>
        </p:nvSpPr>
        <p:spPr>
          <a:xfrm>
            <a:off x="0" y="6096000"/>
            <a:ext cx="11887200" cy="758092"/>
          </a:xfrm>
          <a:custGeom>
            <a:avLst/>
            <a:gdLst>
              <a:gd name="connsiteX0" fmla="*/ 0 w 12192000"/>
              <a:gd name="connsiteY0" fmla="*/ 0 h 965200"/>
              <a:gd name="connsiteX1" fmla="*/ 12192000 w 12192000"/>
              <a:gd name="connsiteY1" fmla="*/ 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13700 w 12192000"/>
              <a:gd name="connsiteY1" fmla="*/ 96520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89900 w 12192000"/>
              <a:gd name="connsiteY1" fmla="*/ 53340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89900 w 12192000"/>
              <a:gd name="connsiteY1" fmla="*/ 533400 h 965200"/>
              <a:gd name="connsiteX2" fmla="*/ 9753600 w 12192000"/>
              <a:gd name="connsiteY2" fmla="*/ 736600 h 965200"/>
              <a:gd name="connsiteX3" fmla="*/ 12192000 w 12192000"/>
              <a:gd name="connsiteY3" fmla="*/ 965200 h 965200"/>
              <a:gd name="connsiteX4" fmla="*/ 0 w 12192000"/>
              <a:gd name="connsiteY4" fmla="*/ 965200 h 965200"/>
              <a:gd name="connsiteX5" fmla="*/ 0 w 12192000"/>
              <a:gd name="connsiteY5" fmla="*/ 0 h 965200"/>
              <a:gd name="connsiteX0" fmla="*/ 0 w 12192000"/>
              <a:gd name="connsiteY0" fmla="*/ 0 h 990600"/>
              <a:gd name="connsiteX1" fmla="*/ 8064500 w 12192000"/>
              <a:gd name="connsiteY1" fmla="*/ 990600 h 990600"/>
              <a:gd name="connsiteX2" fmla="*/ 9753600 w 12192000"/>
              <a:gd name="connsiteY2" fmla="*/ 736600 h 990600"/>
              <a:gd name="connsiteX3" fmla="*/ 12192000 w 12192000"/>
              <a:gd name="connsiteY3" fmla="*/ 965200 h 990600"/>
              <a:gd name="connsiteX4" fmla="*/ 0 w 12192000"/>
              <a:gd name="connsiteY4" fmla="*/ 965200 h 990600"/>
              <a:gd name="connsiteX5" fmla="*/ 0 w 12192000"/>
              <a:gd name="connsiteY5" fmla="*/ 0 h 990600"/>
              <a:gd name="connsiteX0" fmla="*/ 0 w 12192000"/>
              <a:gd name="connsiteY0" fmla="*/ 0 h 990600"/>
              <a:gd name="connsiteX1" fmla="*/ 8064500 w 12192000"/>
              <a:gd name="connsiteY1" fmla="*/ 990600 h 990600"/>
              <a:gd name="connsiteX2" fmla="*/ 12192000 w 12192000"/>
              <a:gd name="connsiteY2" fmla="*/ 203200 h 990600"/>
              <a:gd name="connsiteX3" fmla="*/ 12192000 w 12192000"/>
              <a:gd name="connsiteY3" fmla="*/ 965200 h 990600"/>
              <a:gd name="connsiteX4" fmla="*/ 0 w 12192000"/>
              <a:gd name="connsiteY4" fmla="*/ 965200 h 990600"/>
              <a:gd name="connsiteX5" fmla="*/ 0 w 12192000"/>
              <a:gd name="connsiteY5" fmla="*/ 0 h 990600"/>
              <a:gd name="connsiteX0" fmla="*/ 0 w 12192000"/>
              <a:gd name="connsiteY0" fmla="*/ 0 h 965200"/>
              <a:gd name="connsiteX1" fmla="*/ 8052777 w 12192000"/>
              <a:gd name="connsiteY1" fmla="*/ 961292 h 965200"/>
              <a:gd name="connsiteX2" fmla="*/ 12192000 w 12192000"/>
              <a:gd name="connsiteY2" fmla="*/ 203200 h 965200"/>
              <a:gd name="connsiteX3" fmla="*/ 12192000 w 12192000"/>
              <a:gd name="connsiteY3" fmla="*/ 965200 h 965200"/>
              <a:gd name="connsiteX4" fmla="*/ 0 w 12192000"/>
              <a:gd name="connsiteY4" fmla="*/ 965200 h 965200"/>
              <a:gd name="connsiteX5" fmla="*/ 0 w 12192000"/>
              <a:gd name="connsiteY5" fmla="*/ 0 h 965200"/>
              <a:gd name="connsiteX0" fmla="*/ 0 w 12192000"/>
              <a:gd name="connsiteY0" fmla="*/ 28294 h 762000"/>
              <a:gd name="connsiteX1" fmla="*/ 8052777 w 12192000"/>
              <a:gd name="connsiteY1" fmla="*/ 758092 h 762000"/>
              <a:gd name="connsiteX2" fmla="*/ 12192000 w 12192000"/>
              <a:gd name="connsiteY2" fmla="*/ 0 h 762000"/>
              <a:gd name="connsiteX3" fmla="*/ 12192000 w 12192000"/>
              <a:gd name="connsiteY3" fmla="*/ 762000 h 762000"/>
              <a:gd name="connsiteX4" fmla="*/ 0 w 12192000"/>
              <a:gd name="connsiteY4" fmla="*/ 762000 h 762000"/>
              <a:gd name="connsiteX5" fmla="*/ 0 w 12192000"/>
              <a:gd name="connsiteY5" fmla="*/ 28294 h 762000"/>
              <a:gd name="connsiteX0" fmla="*/ 0 w 12192000"/>
              <a:gd name="connsiteY0" fmla="*/ 28294 h 762000"/>
              <a:gd name="connsiteX1" fmla="*/ 8052777 w 12192000"/>
              <a:gd name="connsiteY1" fmla="*/ 758092 h 762000"/>
              <a:gd name="connsiteX2" fmla="*/ 12192000 w 12192000"/>
              <a:gd name="connsiteY2" fmla="*/ 0 h 762000"/>
              <a:gd name="connsiteX3" fmla="*/ 0 w 12192000"/>
              <a:gd name="connsiteY3" fmla="*/ 762000 h 762000"/>
              <a:gd name="connsiteX4" fmla="*/ 0 w 12192000"/>
              <a:gd name="connsiteY4" fmla="*/ 28294 h 762000"/>
              <a:gd name="connsiteX0" fmla="*/ 0 w 12192000"/>
              <a:gd name="connsiteY0" fmla="*/ 28294 h 758092"/>
              <a:gd name="connsiteX1" fmla="*/ 8052777 w 12192000"/>
              <a:gd name="connsiteY1" fmla="*/ 758092 h 758092"/>
              <a:gd name="connsiteX2" fmla="*/ 12192000 w 12192000"/>
              <a:gd name="connsiteY2" fmla="*/ 0 h 758092"/>
              <a:gd name="connsiteX3" fmla="*/ 0 w 12192000"/>
              <a:gd name="connsiteY3" fmla="*/ 28294 h 758092"/>
              <a:gd name="connsiteX0" fmla="*/ 0 w 12192000"/>
              <a:gd name="connsiteY0" fmla="*/ 28294 h 758092"/>
              <a:gd name="connsiteX1" fmla="*/ 8052777 w 12192000"/>
              <a:gd name="connsiteY1" fmla="*/ 758092 h 758092"/>
              <a:gd name="connsiteX2" fmla="*/ 12192000 w 12192000"/>
              <a:gd name="connsiteY2" fmla="*/ 0 h 758092"/>
              <a:gd name="connsiteX3" fmla="*/ 91440 w 12192000"/>
              <a:gd name="connsiteY3" fmla="*/ 119734 h 758092"/>
              <a:gd name="connsiteX0" fmla="*/ 0 w 12192000"/>
              <a:gd name="connsiteY0" fmla="*/ 28294 h 758092"/>
              <a:gd name="connsiteX1" fmla="*/ 8052777 w 12192000"/>
              <a:gd name="connsiteY1" fmla="*/ 758092 h 758092"/>
              <a:gd name="connsiteX2" fmla="*/ 12192000 w 12192000"/>
              <a:gd name="connsiteY2" fmla="*/ 0 h 758092"/>
            </a:gdLst>
            <a:ahLst/>
            <a:cxnLst>
              <a:cxn ang="0">
                <a:pos x="connsiteX0" y="connsiteY0"/>
              </a:cxn>
              <a:cxn ang="0">
                <a:pos x="connsiteX1" y="connsiteY1"/>
              </a:cxn>
              <a:cxn ang="0">
                <a:pos x="connsiteX2" y="connsiteY2"/>
              </a:cxn>
            </a:cxnLst>
            <a:rect l="l" t="t" r="r" b="b"/>
            <a:pathLst>
              <a:path w="12192000" h="758092">
                <a:moveTo>
                  <a:pt x="0" y="28294"/>
                </a:moveTo>
                <a:lnTo>
                  <a:pt x="8052777" y="758092"/>
                </a:lnTo>
                <a:lnTo>
                  <a:pt x="12192000" y="0"/>
                </a:ln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5" name="Freeform 14"/>
          <p:cNvSpPr>
            <a:spLocks noChangeAspect="1" noChangeArrowheads="1"/>
          </p:cNvSpPr>
          <p:nvPr userDrawn="1"/>
        </p:nvSpPr>
        <p:spPr bwMode="auto">
          <a:xfrm>
            <a:off x="482918" y="6363882"/>
            <a:ext cx="1292495" cy="320040"/>
          </a:xfrm>
          <a:custGeom>
            <a:avLst/>
            <a:gdLst>
              <a:gd name="connsiteX0" fmla="*/ 617180 w 6186130"/>
              <a:gd name="connsiteY0" fmla="*/ 798513 h 1493479"/>
              <a:gd name="connsiteX1" fmla="*/ 460944 w 6186130"/>
              <a:gd name="connsiteY1" fmla="*/ 1077556 h 1493479"/>
              <a:gd name="connsiteX2" fmla="*/ 404813 w 6186130"/>
              <a:gd name="connsiteY2" fmla="*/ 1021819 h 1493479"/>
              <a:gd name="connsiteX3" fmla="*/ 617180 w 6186130"/>
              <a:gd name="connsiteY3" fmla="*/ 798513 h 1493479"/>
              <a:gd name="connsiteX4" fmla="*/ 5241925 w 6186130"/>
              <a:gd name="connsiteY4" fmla="*/ 675084 h 1493479"/>
              <a:gd name="connsiteX5" fmla="*/ 5141097 w 6186130"/>
              <a:gd name="connsiteY5" fmla="*/ 786660 h 1493479"/>
              <a:gd name="connsiteX6" fmla="*/ 5342753 w 6186130"/>
              <a:gd name="connsiteY6" fmla="*/ 786660 h 1493479"/>
              <a:gd name="connsiteX7" fmla="*/ 5241925 w 6186130"/>
              <a:gd name="connsiteY7" fmla="*/ 675084 h 1493479"/>
              <a:gd name="connsiteX8" fmla="*/ 3530600 w 6186130"/>
              <a:gd name="connsiteY8" fmla="*/ 675084 h 1493479"/>
              <a:gd name="connsiteX9" fmla="*/ 3440896 w 6186130"/>
              <a:gd name="connsiteY9" fmla="*/ 786660 h 1493479"/>
              <a:gd name="connsiteX10" fmla="*/ 3631428 w 6186130"/>
              <a:gd name="connsiteY10" fmla="*/ 786660 h 1493479"/>
              <a:gd name="connsiteX11" fmla="*/ 3530600 w 6186130"/>
              <a:gd name="connsiteY11" fmla="*/ 675084 h 1493479"/>
              <a:gd name="connsiteX12" fmla="*/ 4466008 w 6186130"/>
              <a:gd name="connsiteY12" fmla="*/ 641351 h 1493479"/>
              <a:gd name="connsiteX13" fmla="*/ 4499382 w 6186130"/>
              <a:gd name="connsiteY13" fmla="*/ 641351 h 1493479"/>
              <a:gd name="connsiteX14" fmla="*/ 4510866 w 6186130"/>
              <a:gd name="connsiteY14" fmla="*/ 652473 h 1493479"/>
              <a:gd name="connsiteX15" fmla="*/ 4510866 w 6186130"/>
              <a:gd name="connsiteY15" fmla="*/ 865227 h 1493479"/>
              <a:gd name="connsiteX16" fmla="*/ 4589098 w 6186130"/>
              <a:gd name="connsiteY16" fmla="*/ 954921 h 1493479"/>
              <a:gd name="connsiteX17" fmla="*/ 4678813 w 6186130"/>
              <a:gd name="connsiteY17" fmla="*/ 910074 h 1493479"/>
              <a:gd name="connsiteX18" fmla="*/ 4678813 w 6186130"/>
              <a:gd name="connsiteY18" fmla="*/ 652473 h 1493479"/>
              <a:gd name="connsiteX19" fmla="*/ 4690296 w 6186130"/>
              <a:gd name="connsiteY19" fmla="*/ 641351 h 1493479"/>
              <a:gd name="connsiteX20" fmla="*/ 4723670 w 6186130"/>
              <a:gd name="connsiteY20" fmla="*/ 641351 h 1493479"/>
              <a:gd name="connsiteX21" fmla="*/ 4735154 w 6186130"/>
              <a:gd name="connsiteY21" fmla="*/ 652473 h 1493479"/>
              <a:gd name="connsiteX22" fmla="*/ 4735154 w 6186130"/>
              <a:gd name="connsiteY22" fmla="*/ 977523 h 1493479"/>
              <a:gd name="connsiteX23" fmla="*/ 4723670 w 6186130"/>
              <a:gd name="connsiteY23" fmla="*/ 999767 h 1493479"/>
              <a:gd name="connsiteX24" fmla="*/ 4701421 w 6186130"/>
              <a:gd name="connsiteY24" fmla="*/ 999767 h 1493479"/>
              <a:gd name="connsiteX25" fmla="*/ 4678813 w 6186130"/>
              <a:gd name="connsiteY25" fmla="*/ 977523 h 1493479"/>
              <a:gd name="connsiteX26" fmla="*/ 4678813 w 6186130"/>
              <a:gd name="connsiteY26" fmla="*/ 954921 h 1493479"/>
              <a:gd name="connsiteX27" fmla="*/ 4577973 w 6186130"/>
              <a:gd name="connsiteY27" fmla="*/ 999767 h 1493479"/>
              <a:gd name="connsiteX28" fmla="*/ 4454525 w 6186130"/>
              <a:gd name="connsiteY28" fmla="*/ 865227 h 1493479"/>
              <a:gd name="connsiteX29" fmla="*/ 4454525 w 6186130"/>
              <a:gd name="connsiteY29" fmla="*/ 652473 h 1493479"/>
              <a:gd name="connsiteX30" fmla="*/ 4466008 w 6186130"/>
              <a:gd name="connsiteY30" fmla="*/ 641351 h 1493479"/>
              <a:gd name="connsiteX31" fmla="*/ 5588935 w 6186130"/>
              <a:gd name="connsiteY31" fmla="*/ 630238 h 1493479"/>
              <a:gd name="connsiteX32" fmla="*/ 5700394 w 6186130"/>
              <a:gd name="connsiteY32" fmla="*/ 663962 h 1493479"/>
              <a:gd name="connsiteX33" fmla="*/ 5700394 w 6186130"/>
              <a:gd name="connsiteY33" fmla="*/ 675084 h 1493479"/>
              <a:gd name="connsiteX34" fmla="*/ 5689320 w 6186130"/>
              <a:gd name="connsiteY34" fmla="*/ 697328 h 1493479"/>
              <a:gd name="connsiteX35" fmla="*/ 5666813 w 6186130"/>
              <a:gd name="connsiteY35" fmla="*/ 697328 h 1493479"/>
              <a:gd name="connsiteX36" fmla="*/ 5588935 w 6186130"/>
              <a:gd name="connsiteY36" fmla="*/ 675084 h 1493479"/>
              <a:gd name="connsiteX37" fmla="*/ 5510699 w 6186130"/>
              <a:gd name="connsiteY37" fmla="*/ 731052 h 1493479"/>
              <a:gd name="connsiteX38" fmla="*/ 5588935 w 6186130"/>
              <a:gd name="connsiteY38" fmla="*/ 786660 h 1493479"/>
              <a:gd name="connsiteX39" fmla="*/ 5711469 w 6186130"/>
              <a:gd name="connsiteY39" fmla="*/ 898954 h 1493479"/>
              <a:gd name="connsiteX40" fmla="*/ 5577503 w 6186130"/>
              <a:gd name="connsiteY40" fmla="*/ 999767 h 1493479"/>
              <a:gd name="connsiteX41" fmla="*/ 5454969 w 6186130"/>
              <a:gd name="connsiteY41" fmla="*/ 966043 h 1493479"/>
              <a:gd name="connsiteX42" fmla="*/ 5443538 w 6186130"/>
              <a:gd name="connsiteY42" fmla="*/ 943800 h 1493479"/>
              <a:gd name="connsiteX43" fmla="*/ 5466044 w 6186130"/>
              <a:gd name="connsiteY43" fmla="*/ 921198 h 1493479"/>
              <a:gd name="connsiteX44" fmla="*/ 5477118 w 6186130"/>
              <a:gd name="connsiteY44" fmla="*/ 921198 h 1493479"/>
              <a:gd name="connsiteX45" fmla="*/ 5577503 w 6186130"/>
              <a:gd name="connsiteY45" fmla="*/ 954922 h 1493479"/>
              <a:gd name="connsiteX46" fmla="*/ 5655739 w 6186130"/>
              <a:gd name="connsiteY46" fmla="*/ 898954 h 1493479"/>
              <a:gd name="connsiteX47" fmla="*/ 5566429 w 6186130"/>
              <a:gd name="connsiteY47" fmla="*/ 842987 h 1493479"/>
              <a:gd name="connsiteX48" fmla="*/ 5454969 w 6186130"/>
              <a:gd name="connsiteY48" fmla="*/ 731052 h 1493479"/>
              <a:gd name="connsiteX49" fmla="*/ 5588935 w 6186130"/>
              <a:gd name="connsiteY49" fmla="*/ 630238 h 1493479"/>
              <a:gd name="connsiteX50" fmla="*/ 5241925 w 6186130"/>
              <a:gd name="connsiteY50" fmla="*/ 630238 h 1493479"/>
              <a:gd name="connsiteX51" fmla="*/ 5398729 w 6186130"/>
              <a:gd name="connsiteY51" fmla="*/ 809263 h 1493479"/>
              <a:gd name="connsiteX52" fmla="*/ 5398729 w 6186130"/>
              <a:gd name="connsiteY52" fmla="*/ 820384 h 1493479"/>
              <a:gd name="connsiteX53" fmla="*/ 5387606 w 6186130"/>
              <a:gd name="connsiteY53" fmla="*/ 831506 h 1493479"/>
              <a:gd name="connsiteX54" fmla="*/ 5141097 w 6186130"/>
              <a:gd name="connsiteY54" fmla="*/ 831506 h 1493479"/>
              <a:gd name="connsiteX55" fmla="*/ 5253049 w 6186130"/>
              <a:gd name="connsiteY55" fmla="*/ 954922 h 1493479"/>
              <a:gd name="connsiteX56" fmla="*/ 5342753 w 6186130"/>
              <a:gd name="connsiteY56" fmla="*/ 932678 h 1493479"/>
              <a:gd name="connsiteX57" fmla="*/ 5353877 w 6186130"/>
              <a:gd name="connsiteY57" fmla="*/ 932678 h 1493479"/>
              <a:gd name="connsiteX58" fmla="*/ 5365359 w 6186130"/>
              <a:gd name="connsiteY58" fmla="*/ 943800 h 1493479"/>
              <a:gd name="connsiteX59" fmla="*/ 5365359 w 6186130"/>
              <a:gd name="connsiteY59" fmla="*/ 966043 h 1493479"/>
              <a:gd name="connsiteX60" fmla="*/ 5253049 w 6186130"/>
              <a:gd name="connsiteY60" fmla="*/ 999767 h 1493479"/>
              <a:gd name="connsiteX61" fmla="*/ 5084763 w 6186130"/>
              <a:gd name="connsiteY61" fmla="*/ 820384 h 1493479"/>
              <a:gd name="connsiteX62" fmla="*/ 5241925 w 6186130"/>
              <a:gd name="connsiteY62" fmla="*/ 630238 h 1493479"/>
              <a:gd name="connsiteX63" fmla="*/ 5004797 w 6186130"/>
              <a:gd name="connsiteY63" fmla="*/ 630238 h 1493479"/>
              <a:gd name="connsiteX64" fmla="*/ 5038041 w 6186130"/>
              <a:gd name="connsiteY64" fmla="*/ 630238 h 1493479"/>
              <a:gd name="connsiteX65" fmla="*/ 5049480 w 6186130"/>
              <a:gd name="connsiteY65" fmla="*/ 652482 h 1493479"/>
              <a:gd name="connsiteX66" fmla="*/ 5038041 w 6186130"/>
              <a:gd name="connsiteY66" fmla="*/ 675084 h 1493479"/>
              <a:gd name="connsiteX67" fmla="*/ 5026960 w 6186130"/>
              <a:gd name="connsiteY67" fmla="*/ 686206 h 1493479"/>
              <a:gd name="connsiteX68" fmla="*/ 4993358 w 6186130"/>
              <a:gd name="connsiteY68" fmla="*/ 686206 h 1493479"/>
              <a:gd name="connsiteX69" fmla="*/ 4915429 w 6186130"/>
              <a:gd name="connsiteY69" fmla="*/ 731052 h 1493479"/>
              <a:gd name="connsiteX70" fmla="*/ 4915429 w 6186130"/>
              <a:gd name="connsiteY70" fmla="*/ 977524 h 1493479"/>
              <a:gd name="connsiteX71" fmla="*/ 4892908 w 6186130"/>
              <a:gd name="connsiteY71" fmla="*/ 999767 h 1493479"/>
              <a:gd name="connsiteX72" fmla="*/ 4870745 w 6186130"/>
              <a:gd name="connsiteY72" fmla="*/ 999767 h 1493479"/>
              <a:gd name="connsiteX73" fmla="*/ 4848225 w 6186130"/>
              <a:gd name="connsiteY73" fmla="*/ 977524 h 1493479"/>
              <a:gd name="connsiteX74" fmla="*/ 4848225 w 6186130"/>
              <a:gd name="connsiteY74" fmla="*/ 652482 h 1493479"/>
              <a:gd name="connsiteX75" fmla="*/ 4870745 w 6186130"/>
              <a:gd name="connsiteY75" fmla="*/ 641360 h 1493479"/>
              <a:gd name="connsiteX76" fmla="*/ 4892908 w 6186130"/>
              <a:gd name="connsiteY76" fmla="*/ 641360 h 1493479"/>
              <a:gd name="connsiteX77" fmla="*/ 4903990 w 6186130"/>
              <a:gd name="connsiteY77" fmla="*/ 652482 h 1493479"/>
              <a:gd name="connsiteX78" fmla="*/ 4903990 w 6186130"/>
              <a:gd name="connsiteY78" fmla="*/ 686206 h 1493479"/>
              <a:gd name="connsiteX79" fmla="*/ 5004797 w 6186130"/>
              <a:gd name="connsiteY79" fmla="*/ 630238 h 1493479"/>
              <a:gd name="connsiteX80" fmla="*/ 3946548 w 6186130"/>
              <a:gd name="connsiteY80" fmla="*/ 630238 h 1493479"/>
              <a:gd name="connsiteX81" fmla="*/ 4069991 w 6186130"/>
              <a:gd name="connsiteY81" fmla="*/ 764417 h 1493479"/>
              <a:gd name="connsiteX82" fmla="*/ 4069991 w 6186130"/>
              <a:gd name="connsiteY82" fmla="*/ 977524 h 1493479"/>
              <a:gd name="connsiteX83" fmla="*/ 4058867 w 6186130"/>
              <a:gd name="connsiteY83" fmla="*/ 999767 h 1493479"/>
              <a:gd name="connsiteX84" fmla="*/ 4025135 w 6186130"/>
              <a:gd name="connsiteY84" fmla="*/ 999767 h 1493479"/>
              <a:gd name="connsiteX85" fmla="*/ 4014011 w 6186130"/>
              <a:gd name="connsiteY85" fmla="*/ 977524 h 1493479"/>
              <a:gd name="connsiteX86" fmla="*/ 4014011 w 6186130"/>
              <a:gd name="connsiteY86" fmla="*/ 775539 h 1493479"/>
              <a:gd name="connsiteX87" fmla="*/ 3935424 w 6186130"/>
              <a:gd name="connsiteY87" fmla="*/ 675084 h 1493479"/>
              <a:gd name="connsiteX88" fmla="*/ 3845713 w 6186130"/>
              <a:gd name="connsiteY88" fmla="*/ 731052 h 1493479"/>
              <a:gd name="connsiteX89" fmla="*/ 3845713 w 6186130"/>
              <a:gd name="connsiteY89" fmla="*/ 977524 h 1493479"/>
              <a:gd name="connsiteX90" fmla="*/ 3823105 w 6186130"/>
              <a:gd name="connsiteY90" fmla="*/ 999767 h 1493479"/>
              <a:gd name="connsiteX91" fmla="*/ 3800857 w 6186130"/>
              <a:gd name="connsiteY91" fmla="*/ 999767 h 1493479"/>
              <a:gd name="connsiteX92" fmla="*/ 3778250 w 6186130"/>
              <a:gd name="connsiteY92" fmla="*/ 977524 h 1493479"/>
              <a:gd name="connsiteX93" fmla="*/ 3778250 w 6186130"/>
              <a:gd name="connsiteY93" fmla="*/ 652482 h 1493479"/>
              <a:gd name="connsiteX94" fmla="*/ 3800857 w 6186130"/>
              <a:gd name="connsiteY94" fmla="*/ 641360 h 1493479"/>
              <a:gd name="connsiteX95" fmla="*/ 3823105 w 6186130"/>
              <a:gd name="connsiteY95" fmla="*/ 641360 h 1493479"/>
              <a:gd name="connsiteX96" fmla="*/ 3834588 w 6186130"/>
              <a:gd name="connsiteY96" fmla="*/ 652482 h 1493479"/>
              <a:gd name="connsiteX97" fmla="*/ 3834588 w 6186130"/>
              <a:gd name="connsiteY97" fmla="*/ 675084 h 1493479"/>
              <a:gd name="connsiteX98" fmla="*/ 3946548 w 6186130"/>
              <a:gd name="connsiteY98" fmla="*/ 630238 h 1493479"/>
              <a:gd name="connsiteX99" fmla="*/ 3541724 w 6186130"/>
              <a:gd name="connsiteY99" fmla="*/ 630238 h 1493479"/>
              <a:gd name="connsiteX100" fmla="*/ 3687404 w 6186130"/>
              <a:gd name="connsiteY100" fmla="*/ 809263 h 1493479"/>
              <a:gd name="connsiteX101" fmla="*/ 3687404 w 6186130"/>
              <a:gd name="connsiteY101" fmla="*/ 820384 h 1493479"/>
              <a:gd name="connsiteX102" fmla="*/ 3676281 w 6186130"/>
              <a:gd name="connsiteY102" fmla="*/ 831506 h 1493479"/>
              <a:gd name="connsiteX103" fmla="*/ 3440896 w 6186130"/>
              <a:gd name="connsiteY103" fmla="*/ 831506 h 1493479"/>
              <a:gd name="connsiteX104" fmla="*/ 3552847 w 6186130"/>
              <a:gd name="connsiteY104" fmla="*/ 954922 h 1493479"/>
              <a:gd name="connsiteX105" fmla="*/ 3631428 w 6186130"/>
              <a:gd name="connsiteY105" fmla="*/ 932678 h 1493479"/>
              <a:gd name="connsiteX106" fmla="*/ 3654034 w 6186130"/>
              <a:gd name="connsiteY106" fmla="*/ 932678 h 1493479"/>
              <a:gd name="connsiteX107" fmla="*/ 3665157 w 6186130"/>
              <a:gd name="connsiteY107" fmla="*/ 943800 h 1493479"/>
              <a:gd name="connsiteX108" fmla="*/ 3665157 w 6186130"/>
              <a:gd name="connsiteY108" fmla="*/ 966043 h 1493479"/>
              <a:gd name="connsiteX109" fmla="*/ 3552847 w 6186130"/>
              <a:gd name="connsiteY109" fmla="*/ 999767 h 1493479"/>
              <a:gd name="connsiteX110" fmla="*/ 3373438 w 6186130"/>
              <a:gd name="connsiteY110" fmla="*/ 820384 h 1493479"/>
              <a:gd name="connsiteX111" fmla="*/ 3541724 w 6186130"/>
              <a:gd name="connsiteY111" fmla="*/ 630238 h 1493479"/>
              <a:gd name="connsiteX112" fmla="*/ 5938413 w 6186130"/>
              <a:gd name="connsiteY112" fmla="*/ 550863 h 1493479"/>
              <a:gd name="connsiteX113" fmla="*/ 5960709 w 6186130"/>
              <a:gd name="connsiteY113" fmla="*/ 573421 h 1493479"/>
              <a:gd name="connsiteX114" fmla="*/ 5960709 w 6186130"/>
              <a:gd name="connsiteY114" fmla="*/ 696236 h 1493479"/>
              <a:gd name="connsiteX115" fmla="*/ 5938413 w 6186130"/>
              <a:gd name="connsiteY115" fmla="*/ 729893 h 1493479"/>
              <a:gd name="connsiteX116" fmla="*/ 5905500 w 6186130"/>
              <a:gd name="connsiteY116" fmla="*/ 696236 h 1493479"/>
              <a:gd name="connsiteX117" fmla="*/ 5905500 w 6186130"/>
              <a:gd name="connsiteY117" fmla="*/ 573421 h 1493479"/>
              <a:gd name="connsiteX118" fmla="*/ 5938413 w 6186130"/>
              <a:gd name="connsiteY118" fmla="*/ 550863 h 1493479"/>
              <a:gd name="connsiteX119" fmla="*/ 4216810 w 6186130"/>
              <a:gd name="connsiteY119" fmla="*/ 539751 h 1493479"/>
              <a:gd name="connsiteX120" fmla="*/ 4250375 w 6186130"/>
              <a:gd name="connsiteY120" fmla="*/ 539751 h 1493479"/>
              <a:gd name="connsiteX121" fmla="*/ 4261444 w 6186130"/>
              <a:gd name="connsiteY121" fmla="*/ 550854 h 1493479"/>
              <a:gd name="connsiteX122" fmla="*/ 4261444 w 6186130"/>
              <a:gd name="connsiteY122" fmla="*/ 640391 h 1493479"/>
              <a:gd name="connsiteX123" fmla="*/ 4361780 w 6186130"/>
              <a:gd name="connsiteY123" fmla="*/ 640391 h 1493479"/>
              <a:gd name="connsiteX124" fmla="*/ 4373206 w 6186130"/>
              <a:gd name="connsiteY124" fmla="*/ 651494 h 1493479"/>
              <a:gd name="connsiteX125" fmla="*/ 4373206 w 6186130"/>
              <a:gd name="connsiteY125" fmla="*/ 662954 h 1493479"/>
              <a:gd name="connsiteX126" fmla="*/ 4361780 w 6186130"/>
              <a:gd name="connsiteY126" fmla="*/ 685159 h 1493479"/>
              <a:gd name="connsiteX127" fmla="*/ 4261444 w 6186130"/>
              <a:gd name="connsiteY127" fmla="*/ 685159 h 1493479"/>
              <a:gd name="connsiteX128" fmla="*/ 4261444 w 6186130"/>
              <a:gd name="connsiteY128" fmla="*/ 886439 h 1493479"/>
              <a:gd name="connsiteX129" fmla="*/ 4306077 w 6186130"/>
              <a:gd name="connsiteY129" fmla="*/ 953413 h 1493479"/>
              <a:gd name="connsiteX130" fmla="*/ 4350710 w 6186130"/>
              <a:gd name="connsiteY130" fmla="*/ 942310 h 1493479"/>
              <a:gd name="connsiteX131" fmla="*/ 4361780 w 6186130"/>
              <a:gd name="connsiteY131" fmla="*/ 942310 h 1493479"/>
              <a:gd name="connsiteX132" fmla="*/ 4373206 w 6186130"/>
              <a:gd name="connsiteY132" fmla="*/ 964515 h 1493479"/>
              <a:gd name="connsiteX133" fmla="*/ 4361780 w 6186130"/>
              <a:gd name="connsiteY133" fmla="*/ 987078 h 1493479"/>
              <a:gd name="connsiteX134" fmla="*/ 4295008 w 6186130"/>
              <a:gd name="connsiteY134" fmla="*/ 998181 h 1493479"/>
              <a:gd name="connsiteX135" fmla="*/ 4205741 w 6186130"/>
              <a:gd name="connsiteY135" fmla="*/ 897541 h 1493479"/>
              <a:gd name="connsiteX136" fmla="*/ 4205741 w 6186130"/>
              <a:gd name="connsiteY136" fmla="*/ 685159 h 1493479"/>
              <a:gd name="connsiteX137" fmla="*/ 4150039 w 6186130"/>
              <a:gd name="connsiteY137" fmla="*/ 685159 h 1493479"/>
              <a:gd name="connsiteX138" fmla="*/ 4138613 w 6186130"/>
              <a:gd name="connsiteY138" fmla="*/ 662954 h 1493479"/>
              <a:gd name="connsiteX139" fmla="*/ 4138613 w 6186130"/>
              <a:gd name="connsiteY139" fmla="*/ 651494 h 1493479"/>
              <a:gd name="connsiteX140" fmla="*/ 4150039 w 6186130"/>
              <a:gd name="connsiteY140" fmla="*/ 640391 h 1493479"/>
              <a:gd name="connsiteX141" fmla="*/ 4205741 w 6186130"/>
              <a:gd name="connsiteY141" fmla="*/ 640391 h 1493479"/>
              <a:gd name="connsiteX142" fmla="*/ 4205741 w 6186130"/>
              <a:gd name="connsiteY142" fmla="*/ 550854 h 1493479"/>
              <a:gd name="connsiteX143" fmla="*/ 4216810 w 6186130"/>
              <a:gd name="connsiteY143" fmla="*/ 539751 h 1493479"/>
              <a:gd name="connsiteX144" fmla="*/ 2968624 w 6186130"/>
              <a:gd name="connsiteY144" fmla="*/ 495301 h 1493479"/>
              <a:gd name="connsiteX145" fmla="*/ 3013427 w 6186130"/>
              <a:gd name="connsiteY145" fmla="*/ 495301 h 1493479"/>
              <a:gd name="connsiteX146" fmla="*/ 3024896 w 6186130"/>
              <a:gd name="connsiteY146" fmla="*/ 517562 h 1493479"/>
              <a:gd name="connsiteX147" fmla="*/ 3158946 w 6186130"/>
              <a:gd name="connsiteY147" fmla="*/ 921135 h 1493479"/>
              <a:gd name="connsiteX148" fmla="*/ 3293354 w 6186130"/>
              <a:gd name="connsiteY148" fmla="*/ 517562 h 1493479"/>
              <a:gd name="connsiteX149" fmla="*/ 3315577 w 6186130"/>
              <a:gd name="connsiteY149" fmla="*/ 495301 h 1493479"/>
              <a:gd name="connsiteX150" fmla="*/ 3349268 w 6186130"/>
              <a:gd name="connsiteY150" fmla="*/ 495301 h 1493479"/>
              <a:gd name="connsiteX151" fmla="*/ 3360379 w 6186130"/>
              <a:gd name="connsiteY151" fmla="*/ 506432 h 1493479"/>
              <a:gd name="connsiteX152" fmla="*/ 3360379 w 6186130"/>
              <a:gd name="connsiteY152" fmla="*/ 517562 h 1493479"/>
              <a:gd name="connsiteX153" fmla="*/ 3192279 w 6186130"/>
              <a:gd name="connsiteY153" fmla="*/ 988637 h 1493479"/>
              <a:gd name="connsiteX154" fmla="*/ 3170057 w 6186130"/>
              <a:gd name="connsiteY154" fmla="*/ 999767 h 1493479"/>
              <a:gd name="connsiteX155" fmla="*/ 3147477 w 6186130"/>
              <a:gd name="connsiteY155" fmla="*/ 999767 h 1493479"/>
              <a:gd name="connsiteX156" fmla="*/ 3125254 w 6186130"/>
              <a:gd name="connsiteY156" fmla="*/ 988637 h 1493479"/>
              <a:gd name="connsiteX157" fmla="*/ 2957513 w 6186130"/>
              <a:gd name="connsiteY157" fmla="*/ 517562 h 1493479"/>
              <a:gd name="connsiteX158" fmla="*/ 2957513 w 6186130"/>
              <a:gd name="connsiteY158" fmla="*/ 506432 h 1493479"/>
              <a:gd name="connsiteX159" fmla="*/ 2463765 w 6186130"/>
              <a:gd name="connsiteY159" fmla="*/ 495301 h 1493479"/>
              <a:gd name="connsiteX160" fmla="*/ 2731766 w 6186130"/>
              <a:gd name="connsiteY160" fmla="*/ 495301 h 1493479"/>
              <a:gd name="connsiteX161" fmla="*/ 2742843 w 6186130"/>
              <a:gd name="connsiteY161" fmla="*/ 517562 h 1493479"/>
              <a:gd name="connsiteX162" fmla="*/ 2742843 w 6186130"/>
              <a:gd name="connsiteY162" fmla="*/ 540183 h 1493479"/>
              <a:gd name="connsiteX163" fmla="*/ 2731766 w 6186130"/>
              <a:gd name="connsiteY163" fmla="*/ 551313 h 1493479"/>
              <a:gd name="connsiteX164" fmla="*/ 2508432 w 6186130"/>
              <a:gd name="connsiteY164" fmla="*/ 551313 h 1493479"/>
              <a:gd name="connsiteX165" fmla="*/ 2508432 w 6186130"/>
              <a:gd name="connsiteY165" fmla="*/ 708577 h 1493479"/>
              <a:gd name="connsiteX166" fmla="*/ 2698177 w 6186130"/>
              <a:gd name="connsiteY166" fmla="*/ 708577 h 1493479"/>
              <a:gd name="connsiteX167" fmla="*/ 2720689 w 6186130"/>
              <a:gd name="connsiteY167" fmla="*/ 730838 h 1493479"/>
              <a:gd name="connsiteX168" fmla="*/ 2720689 w 6186130"/>
              <a:gd name="connsiteY168" fmla="*/ 753099 h 1493479"/>
              <a:gd name="connsiteX169" fmla="*/ 2698177 w 6186130"/>
              <a:gd name="connsiteY169" fmla="*/ 764230 h 1493479"/>
              <a:gd name="connsiteX170" fmla="*/ 2508432 w 6186130"/>
              <a:gd name="connsiteY170" fmla="*/ 764230 h 1493479"/>
              <a:gd name="connsiteX171" fmla="*/ 2508432 w 6186130"/>
              <a:gd name="connsiteY171" fmla="*/ 943755 h 1493479"/>
              <a:gd name="connsiteX172" fmla="*/ 2731766 w 6186130"/>
              <a:gd name="connsiteY172" fmla="*/ 943755 h 1493479"/>
              <a:gd name="connsiteX173" fmla="*/ 2742843 w 6186130"/>
              <a:gd name="connsiteY173" fmla="*/ 954886 h 1493479"/>
              <a:gd name="connsiteX174" fmla="*/ 2742843 w 6186130"/>
              <a:gd name="connsiteY174" fmla="*/ 977506 h 1493479"/>
              <a:gd name="connsiteX175" fmla="*/ 2731766 w 6186130"/>
              <a:gd name="connsiteY175" fmla="*/ 999767 h 1493479"/>
              <a:gd name="connsiteX176" fmla="*/ 2463765 w 6186130"/>
              <a:gd name="connsiteY176" fmla="*/ 999767 h 1493479"/>
              <a:gd name="connsiteX177" fmla="*/ 2452688 w 6186130"/>
              <a:gd name="connsiteY177" fmla="*/ 977506 h 1493479"/>
              <a:gd name="connsiteX178" fmla="*/ 2452688 w 6186130"/>
              <a:gd name="connsiteY178" fmla="*/ 517562 h 1493479"/>
              <a:gd name="connsiteX179" fmla="*/ 2463765 w 6186130"/>
              <a:gd name="connsiteY179" fmla="*/ 495301 h 1493479"/>
              <a:gd name="connsiteX180" fmla="*/ 2170090 w 6186130"/>
              <a:gd name="connsiteY180" fmla="*/ 495301 h 1493479"/>
              <a:gd name="connsiteX181" fmla="*/ 2326581 w 6186130"/>
              <a:gd name="connsiteY181" fmla="*/ 551313 h 1493479"/>
              <a:gd name="connsiteX182" fmla="*/ 2326581 w 6186130"/>
              <a:gd name="connsiteY182" fmla="*/ 562444 h 1493479"/>
              <a:gd name="connsiteX183" fmla="*/ 2304379 w 6186130"/>
              <a:gd name="connsiteY183" fmla="*/ 585064 h 1493479"/>
              <a:gd name="connsiteX184" fmla="*/ 2292919 w 6186130"/>
              <a:gd name="connsiteY184" fmla="*/ 585064 h 1493479"/>
              <a:gd name="connsiteX185" fmla="*/ 2158630 w 6186130"/>
              <a:gd name="connsiteY185" fmla="*/ 551313 h 1493479"/>
              <a:gd name="connsiteX186" fmla="*/ 2002139 w 6186130"/>
              <a:gd name="connsiteY186" fmla="*/ 753099 h 1493479"/>
              <a:gd name="connsiteX187" fmla="*/ 2170090 w 6186130"/>
              <a:gd name="connsiteY187" fmla="*/ 954886 h 1493479"/>
              <a:gd name="connsiteX188" fmla="*/ 2281818 w 6186130"/>
              <a:gd name="connsiteY188" fmla="*/ 921135 h 1493479"/>
              <a:gd name="connsiteX189" fmla="*/ 2281818 w 6186130"/>
              <a:gd name="connsiteY189" fmla="*/ 786491 h 1493479"/>
              <a:gd name="connsiteX190" fmla="*/ 2181191 w 6186130"/>
              <a:gd name="connsiteY190" fmla="*/ 786491 h 1493479"/>
              <a:gd name="connsiteX191" fmla="*/ 2170090 w 6186130"/>
              <a:gd name="connsiteY191" fmla="*/ 764230 h 1493479"/>
              <a:gd name="connsiteX192" fmla="*/ 2170090 w 6186130"/>
              <a:gd name="connsiteY192" fmla="*/ 741969 h 1493479"/>
              <a:gd name="connsiteX193" fmla="*/ 2181191 w 6186130"/>
              <a:gd name="connsiteY193" fmla="*/ 730838 h 1493479"/>
              <a:gd name="connsiteX194" fmla="*/ 2337682 w 6186130"/>
              <a:gd name="connsiteY194" fmla="*/ 730838 h 1493479"/>
              <a:gd name="connsiteX195" fmla="*/ 2349142 w 6186130"/>
              <a:gd name="connsiteY195" fmla="*/ 741969 h 1493479"/>
              <a:gd name="connsiteX196" fmla="*/ 2349142 w 6186130"/>
              <a:gd name="connsiteY196" fmla="*/ 943755 h 1493479"/>
              <a:gd name="connsiteX197" fmla="*/ 2337682 w 6186130"/>
              <a:gd name="connsiteY197" fmla="*/ 966016 h 1493479"/>
              <a:gd name="connsiteX198" fmla="*/ 2170090 w 6186130"/>
              <a:gd name="connsiteY198" fmla="*/ 999767 h 1493479"/>
              <a:gd name="connsiteX199" fmla="*/ 1946275 w 6186130"/>
              <a:gd name="connsiteY199" fmla="*/ 753099 h 1493479"/>
              <a:gd name="connsiteX200" fmla="*/ 2170090 w 6186130"/>
              <a:gd name="connsiteY200" fmla="*/ 495301 h 1493479"/>
              <a:gd name="connsiteX201" fmla="*/ 6040758 w 6186130"/>
              <a:gd name="connsiteY201" fmla="*/ 439738 h 1493479"/>
              <a:gd name="connsiteX202" fmla="*/ 6163572 w 6186130"/>
              <a:gd name="connsiteY202" fmla="*/ 439738 h 1493479"/>
              <a:gd name="connsiteX203" fmla="*/ 6186130 w 6186130"/>
              <a:gd name="connsiteY203" fmla="*/ 472651 h 1493479"/>
              <a:gd name="connsiteX204" fmla="*/ 6163572 w 6186130"/>
              <a:gd name="connsiteY204" fmla="*/ 494947 h 1493479"/>
              <a:gd name="connsiteX205" fmla="*/ 6040758 w 6186130"/>
              <a:gd name="connsiteY205" fmla="*/ 494947 h 1493479"/>
              <a:gd name="connsiteX206" fmla="*/ 6007100 w 6186130"/>
              <a:gd name="connsiteY206" fmla="*/ 472651 h 1493479"/>
              <a:gd name="connsiteX207" fmla="*/ 6040758 w 6186130"/>
              <a:gd name="connsiteY207" fmla="*/ 439738 h 1493479"/>
              <a:gd name="connsiteX208" fmla="*/ 5702274 w 6186130"/>
              <a:gd name="connsiteY208" fmla="*/ 439738 h 1493479"/>
              <a:gd name="connsiteX209" fmla="*/ 5825447 w 6186130"/>
              <a:gd name="connsiteY209" fmla="*/ 439738 h 1493479"/>
              <a:gd name="connsiteX210" fmla="*/ 5859105 w 6186130"/>
              <a:gd name="connsiteY210" fmla="*/ 472651 h 1493479"/>
              <a:gd name="connsiteX211" fmla="*/ 5825447 w 6186130"/>
              <a:gd name="connsiteY211" fmla="*/ 494947 h 1493479"/>
              <a:gd name="connsiteX212" fmla="*/ 5702274 w 6186130"/>
              <a:gd name="connsiteY212" fmla="*/ 494947 h 1493479"/>
              <a:gd name="connsiteX213" fmla="*/ 5680075 w 6186130"/>
              <a:gd name="connsiteY213" fmla="*/ 472651 h 1493479"/>
              <a:gd name="connsiteX214" fmla="*/ 5702274 w 6186130"/>
              <a:gd name="connsiteY214" fmla="*/ 439738 h 1493479"/>
              <a:gd name="connsiteX215" fmla="*/ 997548 w 6186130"/>
              <a:gd name="connsiteY215" fmla="*/ 401698 h 1493479"/>
              <a:gd name="connsiteX216" fmla="*/ 1010916 w 6186130"/>
              <a:gd name="connsiteY216" fmla="*/ 405144 h 1493479"/>
              <a:gd name="connsiteX217" fmla="*/ 922338 w 6186130"/>
              <a:gd name="connsiteY217" fmla="*/ 550505 h 1493479"/>
              <a:gd name="connsiteX218" fmla="*/ 997548 w 6186130"/>
              <a:gd name="connsiteY218" fmla="*/ 401698 h 1493479"/>
              <a:gd name="connsiteX219" fmla="*/ 640693 w 6186130"/>
              <a:gd name="connsiteY219" fmla="*/ 394027 h 1493479"/>
              <a:gd name="connsiteX220" fmla="*/ 528638 w 6186130"/>
              <a:gd name="connsiteY220" fmla="*/ 583844 h 1493479"/>
              <a:gd name="connsiteX221" fmla="*/ 640693 w 6186130"/>
              <a:gd name="connsiteY221" fmla="*/ 394027 h 1493479"/>
              <a:gd name="connsiteX222" fmla="*/ 640074 w 6186130"/>
              <a:gd name="connsiteY222" fmla="*/ 349011 h 1493479"/>
              <a:gd name="connsiteX223" fmla="*/ 460200 w 6186130"/>
              <a:gd name="connsiteY223" fmla="*/ 584853 h 1493479"/>
              <a:gd name="connsiteX224" fmla="*/ 415232 w 6186130"/>
              <a:gd name="connsiteY224" fmla="*/ 528768 h 1493479"/>
              <a:gd name="connsiteX225" fmla="*/ 426384 w 6186130"/>
              <a:gd name="connsiteY225" fmla="*/ 461180 h 1493479"/>
              <a:gd name="connsiteX226" fmla="*/ 415232 w 6186130"/>
              <a:gd name="connsiteY226" fmla="*/ 450035 h 1493479"/>
              <a:gd name="connsiteX227" fmla="*/ 358751 w 6186130"/>
              <a:gd name="connsiteY227" fmla="*/ 539913 h 1493479"/>
              <a:gd name="connsiteX228" fmla="*/ 471352 w 6186130"/>
              <a:gd name="connsiteY228" fmla="*/ 652082 h 1493479"/>
              <a:gd name="connsiteX229" fmla="*/ 550137 w 6186130"/>
              <a:gd name="connsiteY229" fmla="*/ 719671 h 1493479"/>
              <a:gd name="connsiteX230" fmla="*/ 640074 w 6186130"/>
              <a:gd name="connsiteY230" fmla="*/ 697021 h 1493479"/>
              <a:gd name="connsiteX231" fmla="*/ 628562 w 6186130"/>
              <a:gd name="connsiteY231" fmla="*/ 730816 h 1493479"/>
              <a:gd name="connsiteX232" fmla="*/ 415232 w 6186130"/>
              <a:gd name="connsiteY232" fmla="*/ 865274 h 1493479"/>
              <a:gd name="connsiteX233" fmla="*/ 336447 w 6186130"/>
              <a:gd name="connsiteY233" fmla="*/ 1022741 h 1493479"/>
              <a:gd name="connsiteX234" fmla="*/ 460200 w 6186130"/>
              <a:gd name="connsiteY234" fmla="*/ 1134910 h 1493479"/>
              <a:gd name="connsiteX235" fmla="*/ 662379 w 6186130"/>
              <a:gd name="connsiteY235" fmla="*/ 955153 h 1493479"/>
              <a:gd name="connsiteX236" fmla="*/ 685043 w 6186130"/>
              <a:gd name="connsiteY236" fmla="*/ 764250 h 1493479"/>
              <a:gd name="connsiteX237" fmla="*/ 876069 w 6186130"/>
              <a:gd name="connsiteY237" fmla="*/ 640937 h 1493479"/>
              <a:gd name="connsiteX238" fmla="*/ 898373 w 6186130"/>
              <a:gd name="connsiteY238" fmla="*/ 674731 h 1493479"/>
              <a:gd name="connsiteX239" fmla="*/ 752316 w 6186130"/>
              <a:gd name="connsiteY239" fmla="*/ 910213 h 1493479"/>
              <a:gd name="connsiteX240" fmla="*/ 966006 w 6186130"/>
              <a:gd name="connsiteY240" fmla="*/ 1134910 h 1493479"/>
              <a:gd name="connsiteX241" fmla="*/ 1168184 w 6186130"/>
              <a:gd name="connsiteY241" fmla="*/ 944008 h 1493479"/>
              <a:gd name="connsiteX242" fmla="*/ 1033279 w 6186130"/>
              <a:gd name="connsiteY242" fmla="*/ 786540 h 1493479"/>
              <a:gd name="connsiteX243" fmla="*/ 898373 w 6186130"/>
              <a:gd name="connsiteY243" fmla="*/ 899068 h 1493479"/>
              <a:gd name="connsiteX244" fmla="*/ 977158 w 6186130"/>
              <a:gd name="connsiteY244" fmla="*/ 988947 h 1493479"/>
              <a:gd name="connsiteX245" fmla="*/ 1010974 w 6186130"/>
              <a:gd name="connsiteY245" fmla="*/ 966298 h 1493479"/>
              <a:gd name="connsiteX246" fmla="*/ 977158 w 6186130"/>
              <a:gd name="connsiteY246" fmla="*/ 887923 h 1493479"/>
              <a:gd name="connsiteX247" fmla="*/ 1022127 w 6186130"/>
              <a:gd name="connsiteY247" fmla="*/ 842984 h 1493479"/>
              <a:gd name="connsiteX248" fmla="*/ 1100911 w 6186130"/>
              <a:gd name="connsiteY248" fmla="*/ 944008 h 1493479"/>
              <a:gd name="connsiteX249" fmla="*/ 977158 w 6186130"/>
              <a:gd name="connsiteY249" fmla="*/ 1078826 h 1493479"/>
              <a:gd name="connsiteX250" fmla="*/ 831100 w 6186130"/>
              <a:gd name="connsiteY250" fmla="*/ 899068 h 1493479"/>
              <a:gd name="connsiteX251" fmla="*/ 966006 w 6186130"/>
              <a:gd name="connsiteY251" fmla="*/ 708526 h 1493479"/>
              <a:gd name="connsiteX252" fmla="*/ 1078247 w 6186130"/>
              <a:gd name="connsiteY252" fmla="*/ 674731 h 1493479"/>
              <a:gd name="connsiteX253" fmla="*/ 1022127 w 6186130"/>
              <a:gd name="connsiteY253" fmla="*/ 640937 h 1493479"/>
              <a:gd name="connsiteX254" fmla="*/ 966006 w 6186130"/>
              <a:gd name="connsiteY254" fmla="*/ 652082 h 1493479"/>
              <a:gd name="connsiteX255" fmla="*/ 932190 w 6186130"/>
              <a:gd name="connsiteY255" fmla="*/ 607143 h 1493479"/>
              <a:gd name="connsiteX256" fmla="*/ 1078247 w 6186130"/>
              <a:gd name="connsiteY256" fmla="*/ 416240 h 1493479"/>
              <a:gd name="connsiteX257" fmla="*/ 999822 w 6186130"/>
              <a:gd name="connsiteY257" fmla="*/ 349011 h 1493479"/>
              <a:gd name="connsiteX258" fmla="*/ 853405 w 6186130"/>
              <a:gd name="connsiteY258" fmla="*/ 551058 h 1493479"/>
              <a:gd name="connsiteX259" fmla="*/ 853405 w 6186130"/>
              <a:gd name="connsiteY259" fmla="*/ 595998 h 1493479"/>
              <a:gd name="connsiteX260" fmla="*/ 696195 w 6186130"/>
              <a:gd name="connsiteY260" fmla="*/ 708526 h 1493479"/>
              <a:gd name="connsiteX261" fmla="*/ 696195 w 6186130"/>
              <a:gd name="connsiteY261" fmla="*/ 640937 h 1493479"/>
              <a:gd name="connsiteX262" fmla="*/ 763468 w 6186130"/>
              <a:gd name="connsiteY262" fmla="*/ 539913 h 1493479"/>
              <a:gd name="connsiteX263" fmla="*/ 730011 w 6186130"/>
              <a:gd name="connsiteY263" fmla="*/ 517264 h 1493479"/>
              <a:gd name="connsiteX264" fmla="*/ 651226 w 6186130"/>
              <a:gd name="connsiteY264" fmla="*/ 618647 h 1493479"/>
              <a:gd name="connsiteX265" fmla="*/ 561289 w 6186130"/>
              <a:gd name="connsiteY265" fmla="*/ 674731 h 1493479"/>
              <a:gd name="connsiteX266" fmla="*/ 527473 w 6186130"/>
              <a:gd name="connsiteY266" fmla="*/ 640937 h 1493479"/>
              <a:gd name="connsiteX267" fmla="*/ 707347 w 6186130"/>
              <a:gd name="connsiteY267" fmla="*/ 405095 h 1493479"/>
              <a:gd name="connsiteX268" fmla="*/ 640074 w 6186130"/>
              <a:gd name="connsiteY268" fmla="*/ 349011 h 1493479"/>
              <a:gd name="connsiteX269" fmla="*/ 5938413 w 6186130"/>
              <a:gd name="connsiteY269" fmla="*/ 214313 h 1493479"/>
              <a:gd name="connsiteX270" fmla="*/ 5960709 w 6186130"/>
              <a:gd name="connsiteY270" fmla="*/ 247612 h 1493479"/>
              <a:gd name="connsiteX271" fmla="*/ 5960709 w 6186130"/>
              <a:gd name="connsiteY271" fmla="*/ 359685 h 1493479"/>
              <a:gd name="connsiteX272" fmla="*/ 5938413 w 6186130"/>
              <a:gd name="connsiteY272" fmla="*/ 393343 h 1493479"/>
              <a:gd name="connsiteX273" fmla="*/ 5905500 w 6186130"/>
              <a:gd name="connsiteY273" fmla="*/ 359685 h 1493479"/>
              <a:gd name="connsiteX274" fmla="*/ 5905500 w 6186130"/>
              <a:gd name="connsiteY274" fmla="*/ 247612 h 1493479"/>
              <a:gd name="connsiteX275" fmla="*/ 5938413 w 6186130"/>
              <a:gd name="connsiteY275" fmla="*/ 214313 h 1493479"/>
              <a:gd name="connsiteX276" fmla="*/ 752316 w 6186130"/>
              <a:gd name="connsiteY276" fmla="*/ 79375 h 1493479"/>
              <a:gd name="connsiteX277" fmla="*/ 966006 w 6186130"/>
              <a:gd name="connsiteY277" fmla="*/ 112810 h 1493479"/>
              <a:gd name="connsiteX278" fmla="*/ 966006 w 6186130"/>
              <a:gd name="connsiteY278" fmla="*/ 124314 h 1493479"/>
              <a:gd name="connsiteX279" fmla="*/ 954854 w 6186130"/>
              <a:gd name="connsiteY279" fmla="*/ 124314 h 1493479"/>
              <a:gd name="connsiteX280" fmla="*/ 797284 w 6186130"/>
              <a:gd name="connsiteY280" fmla="*/ 90520 h 1493479"/>
              <a:gd name="connsiteX281" fmla="*/ 651226 w 6186130"/>
              <a:gd name="connsiteY281" fmla="*/ 180398 h 1493479"/>
              <a:gd name="connsiteX282" fmla="*/ 707347 w 6186130"/>
              <a:gd name="connsiteY282" fmla="*/ 225338 h 1493479"/>
              <a:gd name="connsiteX283" fmla="*/ 887221 w 6186130"/>
              <a:gd name="connsiteY283" fmla="*/ 157749 h 1493479"/>
              <a:gd name="connsiteX284" fmla="*/ 1033279 w 6186130"/>
              <a:gd name="connsiteY284" fmla="*/ 191543 h 1493479"/>
              <a:gd name="connsiteX285" fmla="*/ 1415691 w 6186130"/>
              <a:gd name="connsiteY285" fmla="*/ 753105 h 1493479"/>
              <a:gd name="connsiteX286" fmla="*/ 1381875 w 6186130"/>
              <a:gd name="connsiteY286" fmla="*/ 966298 h 1493479"/>
              <a:gd name="connsiteX287" fmla="*/ 1381875 w 6186130"/>
              <a:gd name="connsiteY287" fmla="*/ 955153 h 1493479"/>
              <a:gd name="connsiteX288" fmla="*/ 1404539 w 6186130"/>
              <a:gd name="connsiteY288" fmla="*/ 798045 h 1493479"/>
              <a:gd name="connsiteX289" fmla="*/ 1314602 w 6186130"/>
              <a:gd name="connsiteY289" fmla="*/ 652082 h 1493479"/>
              <a:gd name="connsiteX290" fmla="*/ 1269633 w 6186130"/>
              <a:gd name="connsiteY290" fmla="*/ 708526 h 1493479"/>
              <a:gd name="connsiteX291" fmla="*/ 1336906 w 6186130"/>
              <a:gd name="connsiteY291" fmla="*/ 887923 h 1493479"/>
              <a:gd name="connsiteX292" fmla="*/ 1314602 w 6186130"/>
              <a:gd name="connsiteY292" fmla="*/ 1033886 h 1493479"/>
              <a:gd name="connsiteX293" fmla="*/ 752316 w 6186130"/>
              <a:gd name="connsiteY293" fmla="*/ 1415691 h 1493479"/>
              <a:gd name="connsiteX294" fmla="*/ 538625 w 6186130"/>
              <a:gd name="connsiteY294" fmla="*/ 1382256 h 1493479"/>
              <a:gd name="connsiteX295" fmla="*/ 538625 w 6186130"/>
              <a:gd name="connsiteY295" fmla="*/ 1370751 h 1493479"/>
              <a:gd name="connsiteX296" fmla="*/ 696195 w 6186130"/>
              <a:gd name="connsiteY296" fmla="*/ 1404546 h 1493479"/>
              <a:gd name="connsiteX297" fmla="*/ 842253 w 6186130"/>
              <a:gd name="connsiteY297" fmla="*/ 1314667 h 1493479"/>
              <a:gd name="connsiteX298" fmla="*/ 797284 w 6186130"/>
              <a:gd name="connsiteY298" fmla="*/ 1269728 h 1493479"/>
              <a:gd name="connsiteX299" fmla="*/ 617410 w 6186130"/>
              <a:gd name="connsiteY299" fmla="*/ 1337317 h 1493479"/>
              <a:gd name="connsiteX300" fmla="*/ 460200 w 6186130"/>
              <a:gd name="connsiteY300" fmla="*/ 1314667 h 1493479"/>
              <a:gd name="connsiteX301" fmla="*/ 77788 w 6186130"/>
              <a:gd name="connsiteY301" fmla="*/ 753105 h 1493479"/>
              <a:gd name="connsiteX302" fmla="*/ 111604 w 6186130"/>
              <a:gd name="connsiteY302" fmla="*/ 539913 h 1493479"/>
              <a:gd name="connsiteX303" fmla="*/ 122756 w 6186130"/>
              <a:gd name="connsiteY303" fmla="*/ 539913 h 1493479"/>
              <a:gd name="connsiteX304" fmla="*/ 100452 w 6186130"/>
              <a:gd name="connsiteY304" fmla="*/ 697021 h 1493479"/>
              <a:gd name="connsiteX305" fmla="*/ 178877 w 6186130"/>
              <a:gd name="connsiteY305" fmla="*/ 842984 h 1493479"/>
              <a:gd name="connsiteX306" fmla="*/ 235358 w 6186130"/>
              <a:gd name="connsiteY306" fmla="*/ 798045 h 1493479"/>
              <a:gd name="connsiteX307" fmla="*/ 167725 w 6186130"/>
              <a:gd name="connsiteY307" fmla="*/ 607143 h 1493479"/>
              <a:gd name="connsiteX308" fmla="*/ 190389 w 6186130"/>
              <a:gd name="connsiteY308" fmla="*/ 461180 h 1493479"/>
              <a:gd name="connsiteX309" fmla="*/ 752316 w 6186130"/>
              <a:gd name="connsiteY309" fmla="*/ 79375 h 1493479"/>
              <a:gd name="connsiteX310" fmla="*/ 753107 w 6186130"/>
              <a:gd name="connsiteY310" fmla="*/ 33787 h 1493479"/>
              <a:gd name="connsiteX311" fmla="*/ 33807 w 6186130"/>
              <a:gd name="connsiteY311" fmla="*/ 752311 h 1493479"/>
              <a:gd name="connsiteX312" fmla="*/ 753107 w 6186130"/>
              <a:gd name="connsiteY312" fmla="*/ 1459691 h 1493479"/>
              <a:gd name="connsiteX313" fmla="*/ 1461258 w 6186130"/>
              <a:gd name="connsiteY313" fmla="*/ 752311 h 1493479"/>
              <a:gd name="connsiteX314" fmla="*/ 753107 w 6186130"/>
              <a:gd name="connsiteY314" fmla="*/ 33787 h 1493479"/>
              <a:gd name="connsiteX315" fmla="*/ 753107 w 6186130"/>
              <a:gd name="connsiteY315" fmla="*/ 0 h 1493479"/>
              <a:gd name="connsiteX316" fmla="*/ 1495065 w 6186130"/>
              <a:gd name="connsiteY316" fmla="*/ 752311 h 1493479"/>
              <a:gd name="connsiteX317" fmla="*/ 753107 w 6186130"/>
              <a:gd name="connsiteY317" fmla="*/ 1493479 h 1493479"/>
              <a:gd name="connsiteX318" fmla="*/ 0 w 6186130"/>
              <a:gd name="connsiteY318" fmla="*/ 752311 h 1493479"/>
              <a:gd name="connsiteX319" fmla="*/ 753107 w 6186130"/>
              <a:gd name="connsiteY319" fmla="*/ 0 h 149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6186130" h="1493479">
                <a:moveTo>
                  <a:pt x="617180" y="798513"/>
                </a:moveTo>
                <a:cubicBezTo>
                  <a:pt x="606097" y="921063"/>
                  <a:pt x="561407" y="1066480"/>
                  <a:pt x="460944" y="1077556"/>
                </a:cubicBezTo>
                <a:cubicBezTo>
                  <a:pt x="427337" y="1077556"/>
                  <a:pt x="404813" y="1055047"/>
                  <a:pt x="404813" y="1021819"/>
                </a:cubicBezTo>
                <a:cubicBezTo>
                  <a:pt x="404813" y="932497"/>
                  <a:pt x="527800" y="843174"/>
                  <a:pt x="617180" y="798513"/>
                </a:cubicBezTo>
                <a:close/>
                <a:moveTo>
                  <a:pt x="5241925" y="675084"/>
                </a:moveTo>
                <a:cubicBezTo>
                  <a:pt x="5174467" y="675084"/>
                  <a:pt x="5141097" y="719930"/>
                  <a:pt x="5141097" y="786660"/>
                </a:cubicBezTo>
                <a:lnTo>
                  <a:pt x="5342753" y="786660"/>
                </a:lnTo>
                <a:cubicBezTo>
                  <a:pt x="5331630" y="731052"/>
                  <a:pt x="5297901" y="675084"/>
                  <a:pt x="5241925" y="675084"/>
                </a:cubicBezTo>
                <a:close/>
                <a:moveTo>
                  <a:pt x="3530600" y="675084"/>
                </a:moveTo>
                <a:cubicBezTo>
                  <a:pt x="3474625" y="675084"/>
                  <a:pt x="3440896" y="719930"/>
                  <a:pt x="3440896" y="786660"/>
                </a:cubicBezTo>
                <a:lnTo>
                  <a:pt x="3631428" y="786660"/>
                </a:lnTo>
                <a:cubicBezTo>
                  <a:pt x="3631428" y="731052"/>
                  <a:pt x="3597699" y="675084"/>
                  <a:pt x="3530600" y="675084"/>
                </a:cubicBezTo>
                <a:close/>
                <a:moveTo>
                  <a:pt x="4466008" y="641351"/>
                </a:moveTo>
                <a:cubicBezTo>
                  <a:pt x="4499382" y="641351"/>
                  <a:pt x="4499382" y="641351"/>
                  <a:pt x="4499382" y="641351"/>
                </a:cubicBezTo>
                <a:cubicBezTo>
                  <a:pt x="4510866" y="641351"/>
                  <a:pt x="4510866" y="641351"/>
                  <a:pt x="4510866" y="652473"/>
                </a:cubicBezTo>
                <a:cubicBezTo>
                  <a:pt x="4510866" y="865227"/>
                  <a:pt x="4510866" y="865227"/>
                  <a:pt x="4510866" y="865227"/>
                </a:cubicBezTo>
                <a:cubicBezTo>
                  <a:pt x="4510866" y="898952"/>
                  <a:pt x="4521991" y="954921"/>
                  <a:pt x="4589098" y="954921"/>
                </a:cubicBezTo>
                <a:cubicBezTo>
                  <a:pt x="4611706" y="954921"/>
                  <a:pt x="4656563" y="943799"/>
                  <a:pt x="4678813" y="910074"/>
                </a:cubicBezTo>
                <a:cubicBezTo>
                  <a:pt x="4678813" y="652473"/>
                  <a:pt x="4678813" y="652473"/>
                  <a:pt x="4678813" y="652473"/>
                </a:cubicBezTo>
                <a:cubicBezTo>
                  <a:pt x="4678813" y="641351"/>
                  <a:pt x="4678813" y="641351"/>
                  <a:pt x="4690296" y="641351"/>
                </a:cubicBezTo>
                <a:cubicBezTo>
                  <a:pt x="4723670" y="641351"/>
                  <a:pt x="4723670" y="641351"/>
                  <a:pt x="4723670" y="641351"/>
                </a:cubicBezTo>
                <a:cubicBezTo>
                  <a:pt x="4735154" y="641351"/>
                  <a:pt x="4735154" y="641351"/>
                  <a:pt x="4735154" y="652473"/>
                </a:cubicBezTo>
                <a:cubicBezTo>
                  <a:pt x="4735154" y="977523"/>
                  <a:pt x="4735154" y="977523"/>
                  <a:pt x="4735154" y="977523"/>
                </a:cubicBezTo>
                <a:cubicBezTo>
                  <a:pt x="4735154" y="988645"/>
                  <a:pt x="4735154" y="999767"/>
                  <a:pt x="4723670" y="999767"/>
                </a:cubicBezTo>
                <a:cubicBezTo>
                  <a:pt x="4701421" y="999767"/>
                  <a:pt x="4701421" y="999767"/>
                  <a:pt x="4701421" y="999767"/>
                </a:cubicBezTo>
                <a:cubicBezTo>
                  <a:pt x="4690296" y="999767"/>
                  <a:pt x="4678813" y="988645"/>
                  <a:pt x="4678813" y="977523"/>
                </a:cubicBezTo>
                <a:cubicBezTo>
                  <a:pt x="4678813" y="954921"/>
                  <a:pt x="4678813" y="954921"/>
                  <a:pt x="4678813" y="954921"/>
                </a:cubicBezTo>
                <a:cubicBezTo>
                  <a:pt x="4667688" y="977523"/>
                  <a:pt x="4633955" y="999767"/>
                  <a:pt x="4577973" y="999767"/>
                </a:cubicBezTo>
                <a:cubicBezTo>
                  <a:pt x="4488258" y="999767"/>
                  <a:pt x="4454525" y="943799"/>
                  <a:pt x="4454525" y="865227"/>
                </a:cubicBezTo>
                <a:cubicBezTo>
                  <a:pt x="4454525" y="652473"/>
                  <a:pt x="4454525" y="652473"/>
                  <a:pt x="4454525" y="652473"/>
                </a:cubicBezTo>
                <a:cubicBezTo>
                  <a:pt x="4454525" y="641351"/>
                  <a:pt x="4454525" y="641351"/>
                  <a:pt x="4466008" y="641351"/>
                </a:cubicBezTo>
                <a:close/>
                <a:moveTo>
                  <a:pt x="5588935" y="630238"/>
                </a:moveTo>
                <a:cubicBezTo>
                  <a:pt x="5633590" y="630238"/>
                  <a:pt x="5666813" y="641360"/>
                  <a:pt x="5700394" y="663962"/>
                </a:cubicBezTo>
                <a:lnTo>
                  <a:pt x="5700394" y="675084"/>
                </a:lnTo>
                <a:cubicBezTo>
                  <a:pt x="5689320" y="697328"/>
                  <a:pt x="5689320" y="697328"/>
                  <a:pt x="5689320" y="697328"/>
                </a:cubicBezTo>
                <a:cubicBezTo>
                  <a:pt x="5678245" y="708808"/>
                  <a:pt x="5678245" y="708808"/>
                  <a:pt x="5666813" y="697328"/>
                </a:cubicBezTo>
                <a:cubicBezTo>
                  <a:pt x="5644664" y="686206"/>
                  <a:pt x="5622158" y="675084"/>
                  <a:pt x="5588935" y="675084"/>
                </a:cubicBezTo>
                <a:cubicBezTo>
                  <a:pt x="5532848" y="675084"/>
                  <a:pt x="5510699" y="697328"/>
                  <a:pt x="5510699" y="731052"/>
                </a:cubicBezTo>
                <a:cubicBezTo>
                  <a:pt x="5510699" y="775539"/>
                  <a:pt x="5544280" y="775539"/>
                  <a:pt x="5588935" y="786660"/>
                </a:cubicBezTo>
                <a:cubicBezTo>
                  <a:pt x="5644664" y="798141"/>
                  <a:pt x="5711469" y="820384"/>
                  <a:pt x="5711469" y="898954"/>
                </a:cubicBezTo>
                <a:cubicBezTo>
                  <a:pt x="5711469" y="966043"/>
                  <a:pt x="5655739" y="999767"/>
                  <a:pt x="5577503" y="999767"/>
                </a:cubicBezTo>
                <a:cubicBezTo>
                  <a:pt x="5521774" y="999767"/>
                  <a:pt x="5477118" y="988646"/>
                  <a:pt x="5454969" y="966043"/>
                </a:cubicBezTo>
                <a:cubicBezTo>
                  <a:pt x="5443538" y="954922"/>
                  <a:pt x="5443538" y="954922"/>
                  <a:pt x="5443538" y="943800"/>
                </a:cubicBezTo>
                <a:cubicBezTo>
                  <a:pt x="5466044" y="921198"/>
                  <a:pt x="5466044" y="921198"/>
                  <a:pt x="5466044" y="921198"/>
                </a:cubicBezTo>
                <a:lnTo>
                  <a:pt x="5477118" y="921198"/>
                </a:lnTo>
                <a:cubicBezTo>
                  <a:pt x="5510699" y="943800"/>
                  <a:pt x="5532848" y="954922"/>
                  <a:pt x="5577503" y="954922"/>
                </a:cubicBezTo>
                <a:cubicBezTo>
                  <a:pt x="5622158" y="954922"/>
                  <a:pt x="5655739" y="932678"/>
                  <a:pt x="5655739" y="898954"/>
                </a:cubicBezTo>
                <a:cubicBezTo>
                  <a:pt x="5655739" y="865230"/>
                  <a:pt x="5611084" y="854108"/>
                  <a:pt x="5566429" y="842987"/>
                </a:cubicBezTo>
                <a:cubicBezTo>
                  <a:pt x="5521774" y="831506"/>
                  <a:pt x="5454969" y="809263"/>
                  <a:pt x="5454969" y="731052"/>
                </a:cubicBezTo>
                <a:cubicBezTo>
                  <a:pt x="5454969" y="675084"/>
                  <a:pt x="5510699" y="630238"/>
                  <a:pt x="5588935" y="630238"/>
                </a:cubicBezTo>
                <a:close/>
                <a:moveTo>
                  <a:pt x="5241925" y="630238"/>
                </a:moveTo>
                <a:cubicBezTo>
                  <a:pt x="5353877" y="630238"/>
                  <a:pt x="5398729" y="731052"/>
                  <a:pt x="5398729" y="809263"/>
                </a:cubicBezTo>
                <a:cubicBezTo>
                  <a:pt x="5398729" y="809263"/>
                  <a:pt x="5398729" y="809263"/>
                  <a:pt x="5398729" y="820384"/>
                </a:cubicBezTo>
                <a:cubicBezTo>
                  <a:pt x="5398729" y="831506"/>
                  <a:pt x="5387606" y="831506"/>
                  <a:pt x="5387606" y="831506"/>
                </a:cubicBezTo>
                <a:cubicBezTo>
                  <a:pt x="5387606" y="831506"/>
                  <a:pt x="5387606" y="831506"/>
                  <a:pt x="5141097" y="831506"/>
                </a:cubicBezTo>
                <a:cubicBezTo>
                  <a:pt x="5141097" y="898954"/>
                  <a:pt x="5174467" y="954922"/>
                  <a:pt x="5253049" y="954922"/>
                </a:cubicBezTo>
                <a:cubicBezTo>
                  <a:pt x="5286778" y="954922"/>
                  <a:pt x="5309024" y="943800"/>
                  <a:pt x="5342753" y="932678"/>
                </a:cubicBezTo>
                <a:cubicBezTo>
                  <a:pt x="5342753" y="921198"/>
                  <a:pt x="5353877" y="921198"/>
                  <a:pt x="5353877" y="932678"/>
                </a:cubicBezTo>
                <a:cubicBezTo>
                  <a:pt x="5353877" y="932678"/>
                  <a:pt x="5353877" y="932678"/>
                  <a:pt x="5365359" y="943800"/>
                </a:cubicBezTo>
                <a:cubicBezTo>
                  <a:pt x="5376482" y="954922"/>
                  <a:pt x="5376482" y="966043"/>
                  <a:pt x="5365359" y="966043"/>
                </a:cubicBezTo>
                <a:cubicBezTo>
                  <a:pt x="5331630" y="988646"/>
                  <a:pt x="5297901" y="999767"/>
                  <a:pt x="5253049" y="999767"/>
                </a:cubicBezTo>
                <a:cubicBezTo>
                  <a:pt x="5129615" y="999767"/>
                  <a:pt x="5084763" y="910076"/>
                  <a:pt x="5084763" y="820384"/>
                </a:cubicBezTo>
                <a:cubicBezTo>
                  <a:pt x="5084763" y="719930"/>
                  <a:pt x="5129615" y="630238"/>
                  <a:pt x="5241925" y="630238"/>
                </a:cubicBezTo>
                <a:close/>
                <a:moveTo>
                  <a:pt x="5004797" y="630238"/>
                </a:moveTo>
                <a:cubicBezTo>
                  <a:pt x="5015878" y="630238"/>
                  <a:pt x="5026960" y="630238"/>
                  <a:pt x="5038041" y="630238"/>
                </a:cubicBezTo>
                <a:cubicBezTo>
                  <a:pt x="5049480" y="630238"/>
                  <a:pt x="5049480" y="641360"/>
                  <a:pt x="5049480" y="652482"/>
                </a:cubicBezTo>
                <a:cubicBezTo>
                  <a:pt x="5038041" y="675084"/>
                  <a:pt x="5038041" y="675084"/>
                  <a:pt x="5038041" y="675084"/>
                </a:cubicBezTo>
                <a:cubicBezTo>
                  <a:pt x="5038041" y="686206"/>
                  <a:pt x="5038041" y="686206"/>
                  <a:pt x="5026960" y="686206"/>
                </a:cubicBezTo>
                <a:cubicBezTo>
                  <a:pt x="5015878" y="686206"/>
                  <a:pt x="5004797" y="686206"/>
                  <a:pt x="4993358" y="686206"/>
                </a:cubicBezTo>
                <a:cubicBezTo>
                  <a:pt x="4971194" y="686206"/>
                  <a:pt x="4937592" y="697328"/>
                  <a:pt x="4915429" y="731052"/>
                </a:cubicBezTo>
                <a:cubicBezTo>
                  <a:pt x="4915429" y="977524"/>
                  <a:pt x="4915429" y="977524"/>
                  <a:pt x="4915429" y="977524"/>
                </a:cubicBezTo>
                <a:cubicBezTo>
                  <a:pt x="4915429" y="988646"/>
                  <a:pt x="4903990" y="999767"/>
                  <a:pt x="4892908" y="999767"/>
                </a:cubicBezTo>
                <a:lnTo>
                  <a:pt x="4870745" y="999767"/>
                </a:lnTo>
                <a:cubicBezTo>
                  <a:pt x="4859306" y="999767"/>
                  <a:pt x="4848225" y="988646"/>
                  <a:pt x="4848225" y="977524"/>
                </a:cubicBezTo>
                <a:cubicBezTo>
                  <a:pt x="4848225" y="652482"/>
                  <a:pt x="4848225" y="652482"/>
                  <a:pt x="4848225" y="652482"/>
                </a:cubicBezTo>
                <a:cubicBezTo>
                  <a:pt x="4848225" y="641360"/>
                  <a:pt x="4859306" y="641360"/>
                  <a:pt x="4870745" y="641360"/>
                </a:cubicBezTo>
                <a:cubicBezTo>
                  <a:pt x="4892908" y="641360"/>
                  <a:pt x="4892908" y="641360"/>
                  <a:pt x="4892908" y="641360"/>
                </a:cubicBezTo>
                <a:cubicBezTo>
                  <a:pt x="4903990" y="641360"/>
                  <a:pt x="4903990" y="641360"/>
                  <a:pt x="4903990" y="652482"/>
                </a:cubicBezTo>
                <a:cubicBezTo>
                  <a:pt x="4903990" y="686206"/>
                  <a:pt x="4903990" y="686206"/>
                  <a:pt x="4903990" y="686206"/>
                </a:cubicBezTo>
                <a:cubicBezTo>
                  <a:pt x="4926511" y="652482"/>
                  <a:pt x="4960113" y="630238"/>
                  <a:pt x="5004797" y="630238"/>
                </a:cubicBezTo>
                <a:close/>
                <a:moveTo>
                  <a:pt x="3946548" y="630238"/>
                </a:moveTo>
                <a:cubicBezTo>
                  <a:pt x="4036259" y="630238"/>
                  <a:pt x="4069991" y="697328"/>
                  <a:pt x="4069991" y="764417"/>
                </a:cubicBezTo>
                <a:cubicBezTo>
                  <a:pt x="4069991" y="977524"/>
                  <a:pt x="4069991" y="977524"/>
                  <a:pt x="4069991" y="977524"/>
                </a:cubicBezTo>
                <a:cubicBezTo>
                  <a:pt x="4069991" y="988646"/>
                  <a:pt x="4069991" y="999767"/>
                  <a:pt x="4058867" y="999767"/>
                </a:cubicBezTo>
                <a:cubicBezTo>
                  <a:pt x="4025135" y="999767"/>
                  <a:pt x="4025135" y="999767"/>
                  <a:pt x="4025135" y="999767"/>
                </a:cubicBezTo>
                <a:cubicBezTo>
                  <a:pt x="4014011" y="999767"/>
                  <a:pt x="4014011" y="988646"/>
                  <a:pt x="4014011" y="977524"/>
                </a:cubicBezTo>
                <a:cubicBezTo>
                  <a:pt x="4014011" y="775539"/>
                  <a:pt x="4014011" y="775539"/>
                  <a:pt x="4014011" y="775539"/>
                </a:cubicBezTo>
                <a:cubicBezTo>
                  <a:pt x="4014011" y="731052"/>
                  <a:pt x="4002528" y="675084"/>
                  <a:pt x="3935424" y="675084"/>
                </a:cubicBezTo>
                <a:cubicBezTo>
                  <a:pt x="3901693" y="675084"/>
                  <a:pt x="3867961" y="686206"/>
                  <a:pt x="3845713" y="731052"/>
                </a:cubicBezTo>
                <a:cubicBezTo>
                  <a:pt x="3845713" y="977524"/>
                  <a:pt x="3845713" y="977524"/>
                  <a:pt x="3845713" y="977524"/>
                </a:cubicBezTo>
                <a:cubicBezTo>
                  <a:pt x="3845713" y="988646"/>
                  <a:pt x="3834588" y="999767"/>
                  <a:pt x="3823105" y="999767"/>
                </a:cubicBezTo>
                <a:lnTo>
                  <a:pt x="3800857" y="999767"/>
                </a:lnTo>
                <a:cubicBezTo>
                  <a:pt x="3789733" y="999767"/>
                  <a:pt x="3778250" y="988646"/>
                  <a:pt x="3778250" y="977524"/>
                </a:cubicBezTo>
                <a:cubicBezTo>
                  <a:pt x="3778250" y="652482"/>
                  <a:pt x="3778250" y="652482"/>
                  <a:pt x="3778250" y="652482"/>
                </a:cubicBezTo>
                <a:cubicBezTo>
                  <a:pt x="3778250" y="641360"/>
                  <a:pt x="3789733" y="641360"/>
                  <a:pt x="3800857" y="641360"/>
                </a:cubicBezTo>
                <a:cubicBezTo>
                  <a:pt x="3823105" y="641360"/>
                  <a:pt x="3823105" y="641360"/>
                  <a:pt x="3823105" y="641360"/>
                </a:cubicBezTo>
                <a:cubicBezTo>
                  <a:pt x="3834588" y="641360"/>
                  <a:pt x="3834588" y="641360"/>
                  <a:pt x="3834588" y="652482"/>
                </a:cubicBezTo>
                <a:cubicBezTo>
                  <a:pt x="3834588" y="675084"/>
                  <a:pt x="3834588" y="675084"/>
                  <a:pt x="3834588" y="675084"/>
                </a:cubicBezTo>
                <a:cubicBezTo>
                  <a:pt x="3856837" y="652482"/>
                  <a:pt x="3890568" y="630238"/>
                  <a:pt x="3946548" y="630238"/>
                </a:cubicBezTo>
                <a:close/>
                <a:moveTo>
                  <a:pt x="3541724" y="630238"/>
                </a:moveTo>
                <a:cubicBezTo>
                  <a:pt x="3654034" y="630238"/>
                  <a:pt x="3687404" y="731052"/>
                  <a:pt x="3687404" y="809263"/>
                </a:cubicBezTo>
                <a:cubicBezTo>
                  <a:pt x="3687404" y="809263"/>
                  <a:pt x="3687404" y="809263"/>
                  <a:pt x="3687404" y="820384"/>
                </a:cubicBezTo>
                <a:cubicBezTo>
                  <a:pt x="3687404" y="831506"/>
                  <a:pt x="3687404" y="831506"/>
                  <a:pt x="3676281" y="831506"/>
                </a:cubicBezTo>
                <a:cubicBezTo>
                  <a:pt x="3676281" y="831506"/>
                  <a:pt x="3676281" y="831506"/>
                  <a:pt x="3440896" y="831506"/>
                </a:cubicBezTo>
                <a:cubicBezTo>
                  <a:pt x="3440896" y="898954"/>
                  <a:pt x="3474625" y="954922"/>
                  <a:pt x="3552847" y="954922"/>
                </a:cubicBezTo>
                <a:cubicBezTo>
                  <a:pt x="3575453" y="954922"/>
                  <a:pt x="3609182" y="943800"/>
                  <a:pt x="3631428" y="932678"/>
                </a:cubicBezTo>
                <a:cubicBezTo>
                  <a:pt x="3642552" y="921198"/>
                  <a:pt x="3642552" y="921198"/>
                  <a:pt x="3654034" y="932678"/>
                </a:cubicBezTo>
                <a:cubicBezTo>
                  <a:pt x="3654034" y="932678"/>
                  <a:pt x="3654034" y="932678"/>
                  <a:pt x="3665157" y="943800"/>
                </a:cubicBezTo>
                <a:cubicBezTo>
                  <a:pt x="3665157" y="954922"/>
                  <a:pt x="3665157" y="966043"/>
                  <a:pt x="3665157" y="966043"/>
                </a:cubicBezTo>
                <a:cubicBezTo>
                  <a:pt x="3631428" y="988646"/>
                  <a:pt x="3586576" y="999767"/>
                  <a:pt x="3552847" y="999767"/>
                </a:cubicBezTo>
                <a:cubicBezTo>
                  <a:pt x="3429772" y="999767"/>
                  <a:pt x="3373438" y="910076"/>
                  <a:pt x="3373438" y="820384"/>
                </a:cubicBezTo>
                <a:cubicBezTo>
                  <a:pt x="3373438" y="719930"/>
                  <a:pt x="3429772" y="630238"/>
                  <a:pt x="3541724" y="630238"/>
                </a:cubicBezTo>
                <a:close/>
                <a:moveTo>
                  <a:pt x="5938413" y="550863"/>
                </a:moveTo>
                <a:cubicBezTo>
                  <a:pt x="5949738" y="550863"/>
                  <a:pt x="5960709" y="561963"/>
                  <a:pt x="5960709" y="573421"/>
                </a:cubicBezTo>
                <a:cubicBezTo>
                  <a:pt x="5960709" y="696236"/>
                  <a:pt x="5960709" y="696236"/>
                  <a:pt x="5960709" y="696236"/>
                </a:cubicBezTo>
                <a:cubicBezTo>
                  <a:pt x="5960709" y="707693"/>
                  <a:pt x="5949738" y="729893"/>
                  <a:pt x="5938413" y="729893"/>
                </a:cubicBezTo>
                <a:cubicBezTo>
                  <a:pt x="5916471" y="729893"/>
                  <a:pt x="5905500" y="707693"/>
                  <a:pt x="5905500" y="696236"/>
                </a:cubicBezTo>
                <a:cubicBezTo>
                  <a:pt x="5905500" y="573421"/>
                  <a:pt x="5905500" y="573421"/>
                  <a:pt x="5905500" y="573421"/>
                </a:cubicBezTo>
                <a:cubicBezTo>
                  <a:pt x="5905500" y="561963"/>
                  <a:pt x="5916471" y="550863"/>
                  <a:pt x="5938413" y="550863"/>
                </a:cubicBezTo>
                <a:close/>
                <a:moveTo>
                  <a:pt x="4216810" y="539751"/>
                </a:moveTo>
                <a:cubicBezTo>
                  <a:pt x="4250375" y="539751"/>
                  <a:pt x="4250375" y="539751"/>
                  <a:pt x="4250375" y="539751"/>
                </a:cubicBezTo>
                <a:cubicBezTo>
                  <a:pt x="4250375" y="539751"/>
                  <a:pt x="4261444" y="539751"/>
                  <a:pt x="4261444" y="550854"/>
                </a:cubicBezTo>
                <a:cubicBezTo>
                  <a:pt x="4261444" y="640391"/>
                  <a:pt x="4261444" y="640391"/>
                  <a:pt x="4261444" y="640391"/>
                </a:cubicBezTo>
                <a:cubicBezTo>
                  <a:pt x="4361780" y="640391"/>
                  <a:pt x="4361780" y="640391"/>
                  <a:pt x="4361780" y="640391"/>
                </a:cubicBezTo>
                <a:cubicBezTo>
                  <a:pt x="4373206" y="640391"/>
                  <a:pt x="4373206" y="640391"/>
                  <a:pt x="4373206" y="651494"/>
                </a:cubicBezTo>
                <a:cubicBezTo>
                  <a:pt x="4373206" y="662954"/>
                  <a:pt x="4373206" y="662954"/>
                  <a:pt x="4373206" y="662954"/>
                </a:cubicBezTo>
                <a:cubicBezTo>
                  <a:pt x="4373206" y="674057"/>
                  <a:pt x="4373206" y="685159"/>
                  <a:pt x="4361780" y="685159"/>
                </a:cubicBezTo>
                <a:cubicBezTo>
                  <a:pt x="4261444" y="685159"/>
                  <a:pt x="4261444" y="685159"/>
                  <a:pt x="4261444" y="685159"/>
                </a:cubicBezTo>
                <a:cubicBezTo>
                  <a:pt x="4261444" y="886439"/>
                  <a:pt x="4261444" y="886439"/>
                  <a:pt x="4261444" y="886439"/>
                </a:cubicBezTo>
                <a:cubicBezTo>
                  <a:pt x="4261444" y="931207"/>
                  <a:pt x="4272513" y="953413"/>
                  <a:pt x="4306077" y="953413"/>
                </a:cubicBezTo>
                <a:cubicBezTo>
                  <a:pt x="4317146" y="953413"/>
                  <a:pt x="4339641" y="953413"/>
                  <a:pt x="4350710" y="942310"/>
                </a:cubicBezTo>
                <a:cubicBezTo>
                  <a:pt x="4361780" y="931207"/>
                  <a:pt x="4361780" y="942310"/>
                  <a:pt x="4361780" y="942310"/>
                </a:cubicBezTo>
                <a:cubicBezTo>
                  <a:pt x="4373206" y="964515"/>
                  <a:pt x="4373206" y="964515"/>
                  <a:pt x="4373206" y="964515"/>
                </a:cubicBezTo>
                <a:cubicBezTo>
                  <a:pt x="4373206" y="975976"/>
                  <a:pt x="4373206" y="975976"/>
                  <a:pt x="4361780" y="987078"/>
                </a:cubicBezTo>
                <a:cubicBezTo>
                  <a:pt x="4350710" y="998181"/>
                  <a:pt x="4328572" y="998181"/>
                  <a:pt x="4295008" y="998181"/>
                </a:cubicBezTo>
                <a:cubicBezTo>
                  <a:pt x="4239306" y="998181"/>
                  <a:pt x="4205741" y="975976"/>
                  <a:pt x="4205741" y="897541"/>
                </a:cubicBezTo>
                <a:cubicBezTo>
                  <a:pt x="4205741" y="685159"/>
                  <a:pt x="4205741" y="685159"/>
                  <a:pt x="4205741" y="685159"/>
                </a:cubicBezTo>
                <a:lnTo>
                  <a:pt x="4150039" y="685159"/>
                </a:lnTo>
                <a:cubicBezTo>
                  <a:pt x="4138613" y="685159"/>
                  <a:pt x="4138613" y="674057"/>
                  <a:pt x="4138613" y="662954"/>
                </a:cubicBezTo>
                <a:cubicBezTo>
                  <a:pt x="4138613" y="651494"/>
                  <a:pt x="4138613" y="651494"/>
                  <a:pt x="4138613" y="651494"/>
                </a:cubicBezTo>
                <a:cubicBezTo>
                  <a:pt x="4138613" y="640391"/>
                  <a:pt x="4138613" y="640391"/>
                  <a:pt x="4150039" y="640391"/>
                </a:cubicBezTo>
                <a:cubicBezTo>
                  <a:pt x="4205741" y="640391"/>
                  <a:pt x="4205741" y="640391"/>
                  <a:pt x="4205741" y="640391"/>
                </a:cubicBezTo>
                <a:cubicBezTo>
                  <a:pt x="4205741" y="550854"/>
                  <a:pt x="4205741" y="550854"/>
                  <a:pt x="4205741" y="550854"/>
                </a:cubicBezTo>
                <a:cubicBezTo>
                  <a:pt x="4205741" y="539751"/>
                  <a:pt x="4205741" y="539751"/>
                  <a:pt x="4216810" y="539751"/>
                </a:cubicBezTo>
                <a:close/>
                <a:moveTo>
                  <a:pt x="2968624" y="495301"/>
                </a:moveTo>
                <a:cubicBezTo>
                  <a:pt x="3013427" y="495301"/>
                  <a:pt x="3013427" y="495301"/>
                  <a:pt x="3013427" y="495301"/>
                </a:cubicBezTo>
                <a:cubicBezTo>
                  <a:pt x="3024896" y="495301"/>
                  <a:pt x="3024896" y="506432"/>
                  <a:pt x="3024896" y="517562"/>
                </a:cubicBezTo>
                <a:cubicBezTo>
                  <a:pt x="3058229" y="674826"/>
                  <a:pt x="3114143" y="809111"/>
                  <a:pt x="3158946" y="921135"/>
                </a:cubicBezTo>
                <a:cubicBezTo>
                  <a:pt x="3214860" y="809111"/>
                  <a:pt x="3259663" y="674826"/>
                  <a:pt x="3293354" y="517562"/>
                </a:cubicBezTo>
                <a:cubicBezTo>
                  <a:pt x="3293354" y="506432"/>
                  <a:pt x="3304465" y="495301"/>
                  <a:pt x="3315577" y="495301"/>
                </a:cubicBezTo>
                <a:cubicBezTo>
                  <a:pt x="3349268" y="495301"/>
                  <a:pt x="3349268" y="495301"/>
                  <a:pt x="3349268" y="495301"/>
                </a:cubicBezTo>
                <a:lnTo>
                  <a:pt x="3360379" y="506432"/>
                </a:lnTo>
                <a:lnTo>
                  <a:pt x="3360379" y="517562"/>
                </a:lnTo>
                <a:cubicBezTo>
                  <a:pt x="3315577" y="697088"/>
                  <a:pt x="3248552" y="853993"/>
                  <a:pt x="3192279" y="988637"/>
                </a:cubicBezTo>
                <a:cubicBezTo>
                  <a:pt x="3192279" y="988637"/>
                  <a:pt x="3181168" y="999767"/>
                  <a:pt x="3170057" y="999767"/>
                </a:cubicBezTo>
                <a:lnTo>
                  <a:pt x="3147477" y="999767"/>
                </a:lnTo>
                <a:cubicBezTo>
                  <a:pt x="3136365" y="999767"/>
                  <a:pt x="3136365" y="988637"/>
                  <a:pt x="3125254" y="988637"/>
                </a:cubicBezTo>
                <a:cubicBezTo>
                  <a:pt x="3069699" y="853993"/>
                  <a:pt x="3002316" y="697088"/>
                  <a:pt x="2957513" y="517562"/>
                </a:cubicBezTo>
                <a:lnTo>
                  <a:pt x="2957513" y="506432"/>
                </a:lnTo>
                <a:close/>
                <a:moveTo>
                  <a:pt x="2463765" y="495301"/>
                </a:moveTo>
                <a:cubicBezTo>
                  <a:pt x="2731766" y="495301"/>
                  <a:pt x="2731766" y="495301"/>
                  <a:pt x="2731766" y="495301"/>
                </a:cubicBezTo>
                <a:cubicBezTo>
                  <a:pt x="2731766" y="495301"/>
                  <a:pt x="2742843" y="506432"/>
                  <a:pt x="2742843" y="517562"/>
                </a:cubicBezTo>
                <a:cubicBezTo>
                  <a:pt x="2742843" y="540183"/>
                  <a:pt x="2742843" y="540183"/>
                  <a:pt x="2742843" y="540183"/>
                </a:cubicBezTo>
                <a:cubicBezTo>
                  <a:pt x="2742843" y="551313"/>
                  <a:pt x="2731766" y="551313"/>
                  <a:pt x="2731766" y="551313"/>
                </a:cubicBezTo>
                <a:cubicBezTo>
                  <a:pt x="2508432" y="551313"/>
                  <a:pt x="2508432" y="551313"/>
                  <a:pt x="2508432" y="551313"/>
                </a:cubicBezTo>
                <a:cubicBezTo>
                  <a:pt x="2508432" y="708577"/>
                  <a:pt x="2508432" y="708577"/>
                  <a:pt x="2508432" y="708577"/>
                </a:cubicBezTo>
                <a:cubicBezTo>
                  <a:pt x="2698177" y="708577"/>
                  <a:pt x="2698177" y="708577"/>
                  <a:pt x="2698177" y="708577"/>
                </a:cubicBezTo>
                <a:cubicBezTo>
                  <a:pt x="2709611" y="708577"/>
                  <a:pt x="2720689" y="719708"/>
                  <a:pt x="2720689" y="730838"/>
                </a:cubicBezTo>
                <a:cubicBezTo>
                  <a:pt x="2720689" y="753099"/>
                  <a:pt x="2720689" y="753099"/>
                  <a:pt x="2720689" y="753099"/>
                </a:cubicBezTo>
                <a:cubicBezTo>
                  <a:pt x="2720689" y="764230"/>
                  <a:pt x="2709611" y="764230"/>
                  <a:pt x="2698177" y="764230"/>
                </a:cubicBezTo>
                <a:cubicBezTo>
                  <a:pt x="2508432" y="764230"/>
                  <a:pt x="2508432" y="764230"/>
                  <a:pt x="2508432" y="764230"/>
                </a:cubicBezTo>
                <a:cubicBezTo>
                  <a:pt x="2508432" y="943755"/>
                  <a:pt x="2508432" y="943755"/>
                  <a:pt x="2508432" y="943755"/>
                </a:cubicBezTo>
                <a:cubicBezTo>
                  <a:pt x="2731766" y="943755"/>
                  <a:pt x="2731766" y="943755"/>
                  <a:pt x="2731766" y="943755"/>
                </a:cubicBezTo>
                <a:cubicBezTo>
                  <a:pt x="2731766" y="943755"/>
                  <a:pt x="2742843" y="943755"/>
                  <a:pt x="2742843" y="954886"/>
                </a:cubicBezTo>
                <a:cubicBezTo>
                  <a:pt x="2742843" y="977506"/>
                  <a:pt x="2742843" y="977506"/>
                  <a:pt x="2742843" y="977506"/>
                </a:cubicBezTo>
                <a:cubicBezTo>
                  <a:pt x="2742843" y="988637"/>
                  <a:pt x="2731766" y="999767"/>
                  <a:pt x="2731766" y="999767"/>
                </a:cubicBezTo>
                <a:lnTo>
                  <a:pt x="2463765" y="999767"/>
                </a:lnTo>
                <a:cubicBezTo>
                  <a:pt x="2452688" y="999767"/>
                  <a:pt x="2452688" y="988637"/>
                  <a:pt x="2452688" y="977506"/>
                </a:cubicBezTo>
                <a:cubicBezTo>
                  <a:pt x="2452688" y="517562"/>
                  <a:pt x="2452688" y="517562"/>
                  <a:pt x="2452688" y="517562"/>
                </a:cubicBezTo>
                <a:cubicBezTo>
                  <a:pt x="2452688" y="506432"/>
                  <a:pt x="2452688" y="495301"/>
                  <a:pt x="2463765" y="495301"/>
                </a:cubicBezTo>
                <a:close/>
                <a:moveTo>
                  <a:pt x="2170090" y="495301"/>
                </a:moveTo>
                <a:cubicBezTo>
                  <a:pt x="2225954" y="495301"/>
                  <a:pt x="2281818" y="506432"/>
                  <a:pt x="2326581" y="551313"/>
                </a:cubicBezTo>
                <a:lnTo>
                  <a:pt x="2326581" y="562444"/>
                </a:lnTo>
                <a:cubicBezTo>
                  <a:pt x="2304379" y="585064"/>
                  <a:pt x="2304379" y="585064"/>
                  <a:pt x="2304379" y="585064"/>
                </a:cubicBezTo>
                <a:cubicBezTo>
                  <a:pt x="2304379" y="596194"/>
                  <a:pt x="2292919" y="596194"/>
                  <a:pt x="2292919" y="585064"/>
                </a:cubicBezTo>
                <a:cubicBezTo>
                  <a:pt x="2259616" y="562444"/>
                  <a:pt x="2214853" y="551313"/>
                  <a:pt x="2158630" y="551313"/>
                </a:cubicBezTo>
                <a:cubicBezTo>
                  <a:pt x="2058003" y="551313"/>
                  <a:pt x="2002139" y="641076"/>
                  <a:pt x="2002139" y="753099"/>
                </a:cubicBezTo>
                <a:cubicBezTo>
                  <a:pt x="2002139" y="865123"/>
                  <a:pt x="2058003" y="954886"/>
                  <a:pt x="2170090" y="954886"/>
                </a:cubicBezTo>
                <a:cubicBezTo>
                  <a:pt x="2203393" y="954886"/>
                  <a:pt x="2259616" y="943755"/>
                  <a:pt x="2281818" y="921135"/>
                </a:cubicBezTo>
                <a:cubicBezTo>
                  <a:pt x="2281818" y="786491"/>
                  <a:pt x="2281818" y="786491"/>
                  <a:pt x="2281818" y="786491"/>
                </a:cubicBezTo>
                <a:cubicBezTo>
                  <a:pt x="2181191" y="786491"/>
                  <a:pt x="2181191" y="786491"/>
                  <a:pt x="2181191" y="786491"/>
                </a:cubicBezTo>
                <a:cubicBezTo>
                  <a:pt x="2170090" y="786491"/>
                  <a:pt x="2170090" y="775361"/>
                  <a:pt x="2170090" y="764230"/>
                </a:cubicBezTo>
                <a:cubicBezTo>
                  <a:pt x="2170090" y="741969"/>
                  <a:pt x="2170090" y="741969"/>
                  <a:pt x="2170090" y="741969"/>
                </a:cubicBezTo>
                <a:cubicBezTo>
                  <a:pt x="2170090" y="730838"/>
                  <a:pt x="2170090" y="730838"/>
                  <a:pt x="2181191" y="730838"/>
                </a:cubicBezTo>
                <a:cubicBezTo>
                  <a:pt x="2337682" y="730838"/>
                  <a:pt x="2337682" y="730838"/>
                  <a:pt x="2337682" y="730838"/>
                </a:cubicBezTo>
                <a:cubicBezTo>
                  <a:pt x="2337682" y="730838"/>
                  <a:pt x="2349142" y="730838"/>
                  <a:pt x="2349142" y="741969"/>
                </a:cubicBezTo>
                <a:cubicBezTo>
                  <a:pt x="2349142" y="943755"/>
                  <a:pt x="2349142" y="943755"/>
                  <a:pt x="2349142" y="943755"/>
                </a:cubicBezTo>
                <a:cubicBezTo>
                  <a:pt x="2349142" y="954886"/>
                  <a:pt x="2337682" y="954886"/>
                  <a:pt x="2337682" y="966016"/>
                </a:cubicBezTo>
                <a:cubicBezTo>
                  <a:pt x="2292919" y="988637"/>
                  <a:pt x="2225954" y="999767"/>
                  <a:pt x="2170090" y="999767"/>
                </a:cubicBezTo>
                <a:cubicBezTo>
                  <a:pt x="2002139" y="999767"/>
                  <a:pt x="1946275" y="876254"/>
                  <a:pt x="1946275" y="753099"/>
                </a:cubicBezTo>
                <a:cubicBezTo>
                  <a:pt x="1946275" y="618815"/>
                  <a:pt x="2002139" y="495301"/>
                  <a:pt x="2170090" y="495301"/>
                </a:cubicBezTo>
                <a:close/>
                <a:moveTo>
                  <a:pt x="6040758" y="439738"/>
                </a:moveTo>
                <a:cubicBezTo>
                  <a:pt x="6163572" y="439738"/>
                  <a:pt x="6163572" y="439738"/>
                  <a:pt x="6163572" y="439738"/>
                </a:cubicBezTo>
                <a:cubicBezTo>
                  <a:pt x="6175030" y="439738"/>
                  <a:pt x="6186130" y="450709"/>
                  <a:pt x="6186130" y="472651"/>
                </a:cubicBezTo>
                <a:cubicBezTo>
                  <a:pt x="6186130" y="483976"/>
                  <a:pt x="6175030" y="494947"/>
                  <a:pt x="6163572" y="494947"/>
                </a:cubicBezTo>
                <a:cubicBezTo>
                  <a:pt x="6040758" y="494947"/>
                  <a:pt x="6040758" y="494947"/>
                  <a:pt x="6040758" y="494947"/>
                </a:cubicBezTo>
                <a:cubicBezTo>
                  <a:pt x="6029300" y="494947"/>
                  <a:pt x="6007100" y="483976"/>
                  <a:pt x="6007100" y="472651"/>
                </a:cubicBezTo>
                <a:cubicBezTo>
                  <a:pt x="6007100" y="450709"/>
                  <a:pt x="6029300" y="439738"/>
                  <a:pt x="6040758" y="439738"/>
                </a:cubicBezTo>
                <a:close/>
                <a:moveTo>
                  <a:pt x="5702274" y="439738"/>
                </a:moveTo>
                <a:cubicBezTo>
                  <a:pt x="5825447" y="439738"/>
                  <a:pt x="5825447" y="439738"/>
                  <a:pt x="5825447" y="439738"/>
                </a:cubicBezTo>
                <a:cubicBezTo>
                  <a:pt x="5847647" y="439738"/>
                  <a:pt x="5859105" y="450709"/>
                  <a:pt x="5859105" y="472651"/>
                </a:cubicBezTo>
                <a:cubicBezTo>
                  <a:pt x="5859105" y="483976"/>
                  <a:pt x="5847647" y="494947"/>
                  <a:pt x="5825447" y="494947"/>
                </a:cubicBezTo>
                <a:cubicBezTo>
                  <a:pt x="5702274" y="494947"/>
                  <a:pt x="5702274" y="494947"/>
                  <a:pt x="5702274" y="494947"/>
                </a:cubicBezTo>
                <a:cubicBezTo>
                  <a:pt x="5691175" y="494947"/>
                  <a:pt x="5680075" y="483976"/>
                  <a:pt x="5680075" y="472651"/>
                </a:cubicBezTo>
                <a:cubicBezTo>
                  <a:pt x="5680075" y="450709"/>
                  <a:pt x="5691175" y="439738"/>
                  <a:pt x="5702274" y="439738"/>
                </a:cubicBezTo>
                <a:close/>
                <a:moveTo>
                  <a:pt x="997548" y="401698"/>
                </a:moveTo>
                <a:cubicBezTo>
                  <a:pt x="1002247" y="401256"/>
                  <a:pt x="1006753" y="402324"/>
                  <a:pt x="1010916" y="405144"/>
                </a:cubicBezTo>
                <a:cubicBezTo>
                  <a:pt x="1044222" y="416243"/>
                  <a:pt x="977611" y="494652"/>
                  <a:pt x="922338" y="550505"/>
                </a:cubicBezTo>
                <a:cubicBezTo>
                  <a:pt x="922338" y="481897"/>
                  <a:pt x="964656" y="404791"/>
                  <a:pt x="997548" y="401698"/>
                </a:cubicBezTo>
                <a:close/>
                <a:moveTo>
                  <a:pt x="640693" y="394027"/>
                </a:moveTo>
                <a:cubicBezTo>
                  <a:pt x="685443" y="416190"/>
                  <a:pt x="595943" y="550242"/>
                  <a:pt x="528638" y="583844"/>
                </a:cubicBezTo>
                <a:cubicBezTo>
                  <a:pt x="528638" y="516639"/>
                  <a:pt x="595943" y="382588"/>
                  <a:pt x="640693" y="394027"/>
                </a:cubicBezTo>
                <a:close/>
                <a:moveTo>
                  <a:pt x="640074" y="349011"/>
                </a:moveTo>
                <a:cubicBezTo>
                  <a:pt x="538625" y="349011"/>
                  <a:pt x="460200" y="483829"/>
                  <a:pt x="460200" y="584853"/>
                </a:cubicBezTo>
                <a:cubicBezTo>
                  <a:pt x="426384" y="584853"/>
                  <a:pt x="415232" y="551058"/>
                  <a:pt x="415232" y="528768"/>
                </a:cubicBezTo>
                <a:cubicBezTo>
                  <a:pt x="415232" y="506119"/>
                  <a:pt x="426384" y="472325"/>
                  <a:pt x="426384" y="461180"/>
                </a:cubicBezTo>
                <a:cubicBezTo>
                  <a:pt x="426384" y="461180"/>
                  <a:pt x="426384" y="450035"/>
                  <a:pt x="415232" y="450035"/>
                </a:cubicBezTo>
                <a:cubicBezTo>
                  <a:pt x="381415" y="450035"/>
                  <a:pt x="358751" y="483829"/>
                  <a:pt x="358751" y="539913"/>
                </a:cubicBezTo>
                <a:cubicBezTo>
                  <a:pt x="358751" y="607143"/>
                  <a:pt x="403720" y="640937"/>
                  <a:pt x="471352" y="652082"/>
                </a:cubicBezTo>
                <a:cubicBezTo>
                  <a:pt x="471352" y="685876"/>
                  <a:pt x="505169" y="719671"/>
                  <a:pt x="550137" y="719671"/>
                </a:cubicBezTo>
                <a:cubicBezTo>
                  <a:pt x="583594" y="719671"/>
                  <a:pt x="617410" y="719671"/>
                  <a:pt x="640074" y="697021"/>
                </a:cubicBezTo>
                <a:cubicBezTo>
                  <a:pt x="628562" y="708526"/>
                  <a:pt x="628562" y="719671"/>
                  <a:pt x="628562" y="730816"/>
                </a:cubicBezTo>
                <a:cubicBezTo>
                  <a:pt x="538625" y="786540"/>
                  <a:pt x="471352" y="820335"/>
                  <a:pt x="415232" y="865274"/>
                </a:cubicBezTo>
                <a:cubicBezTo>
                  <a:pt x="358751" y="910213"/>
                  <a:pt x="336447" y="966298"/>
                  <a:pt x="336447" y="1022741"/>
                </a:cubicBezTo>
                <a:cubicBezTo>
                  <a:pt x="336447" y="1078826"/>
                  <a:pt x="381415" y="1134910"/>
                  <a:pt x="460200" y="1134910"/>
                </a:cubicBezTo>
                <a:cubicBezTo>
                  <a:pt x="550137" y="1134910"/>
                  <a:pt x="628562" y="1056176"/>
                  <a:pt x="662379" y="955153"/>
                </a:cubicBezTo>
                <a:cubicBezTo>
                  <a:pt x="673531" y="910213"/>
                  <a:pt x="685043" y="831480"/>
                  <a:pt x="685043" y="764250"/>
                </a:cubicBezTo>
                <a:cubicBezTo>
                  <a:pt x="786132" y="708526"/>
                  <a:pt x="831100" y="685876"/>
                  <a:pt x="876069" y="640937"/>
                </a:cubicBezTo>
                <a:cubicBezTo>
                  <a:pt x="887221" y="652082"/>
                  <a:pt x="887221" y="663586"/>
                  <a:pt x="898373" y="674731"/>
                </a:cubicBezTo>
                <a:cubicBezTo>
                  <a:pt x="853405" y="697021"/>
                  <a:pt x="752316" y="753105"/>
                  <a:pt x="752316" y="910213"/>
                </a:cubicBezTo>
                <a:cubicBezTo>
                  <a:pt x="752316" y="1022741"/>
                  <a:pt x="819948" y="1134910"/>
                  <a:pt x="966006" y="1134910"/>
                </a:cubicBezTo>
                <a:cubicBezTo>
                  <a:pt x="1089759" y="1134910"/>
                  <a:pt x="1168184" y="1045031"/>
                  <a:pt x="1168184" y="944008"/>
                </a:cubicBezTo>
                <a:cubicBezTo>
                  <a:pt x="1168184" y="865274"/>
                  <a:pt x="1123216" y="786540"/>
                  <a:pt x="1033279" y="786540"/>
                </a:cubicBezTo>
                <a:cubicBezTo>
                  <a:pt x="954854" y="786540"/>
                  <a:pt x="898373" y="831480"/>
                  <a:pt x="898373" y="899068"/>
                </a:cubicBezTo>
                <a:cubicBezTo>
                  <a:pt x="898373" y="944008"/>
                  <a:pt x="932190" y="988947"/>
                  <a:pt x="977158" y="988947"/>
                </a:cubicBezTo>
                <a:cubicBezTo>
                  <a:pt x="988310" y="988947"/>
                  <a:pt x="1010974" y="977802"/>
                  <a:pt x="1010974" y="966298"/>
                </a:cubicBezTo>
                <a:cubicBezTo>
                  <a:pt x="1010974" y="932863"/>
                  <a:pt x="966006" y="932863"/>
                  <a:pt x="977158" y="887923"/>
                </a:cubicBezTo>
                <a:cubicBezTo>
                  <a:pt x="977158" y="865274"/>
                  <a:pt x="999822" y="842984"/>
                  <a:pt x="1022127" y="842984"/>
                </a:cubicBezTo>
                <a:cubicBezTo>
                  <a:pt x="1078247" y="842984"/>
                  <a:pt x="1100911" y="899068"/>
                  <a:pt x="1100911" y="944008"/>
                </a:cubicBezTo>
                <a:cubicBezTo>
                  <a:pt x="1100911" y="1022741"/>
                  <a:pt x="1033279" y="1078826"/>
                  <a:pt x="977158" y="1078826"/>
                </a:cubicBezTo>
                <a:cubicBezTo>
                  <a:pt x="887221" y="1078826"/>
                  <a:pt x="831100" y="988947"/>
                  <a:pt x="831100" y="899068"/>
                </a:cubicBezTo>
                <a:cubicBezTo>
                  <a:pt x="831100" y="764250"/>
                  <a:pt x="921037" y="719671"/>
                  <a:pt x="966006" y="708526"/>
                </a:cubicBezTo>
                <a:cubicBezTo>
                  <a:pt x="966006" y="708526"/>
                  <a:pt x="1078247" y="730816"/>
                  <a:pt x="1078247" y="674731"/>
                </a:cubicBezTo>
                <a:cubicBezTo>
                  <a:pt x="1078247" y="652082"/>
                  <a:pt x="1044791" y="640937"/>
                  <a:pt x="1022127" y="640937"/>
                </a:cubicBezTo>
                <a:cubicBezTo>
                  <a:pt x="988310" y="640937"/>
                  <a:pt x="966006" y="652082"/>
                  <a:pt x="966006" y="652082"/>
                </a:cubicBezTo>
                <a:cubicBezTo>
                  <a:pt x="943342" y="640937"/>
                  <a:pt x="932190" y="629792"/>
                  <a:pt x="932190" y="607143"/>
                </a:cubicBezTo>
                <a:cubicBezTo>
                  <a:pt x="1010974" y="551058"/>
                  <a:pt x="1078247" y="483829"/>
                  <a:pt x="1078247" y="416240"/>
                </a:cubicBezTo>
                <a:cubicBezTo>
                  <a:pt x="1078247" y="371301"/>
                  <a:pt x="1055943" y="349011"/>
                  <a:pt x="999822" y="349011"/>
                </a:cubicBezTo>
                <a:cubicBezTo>
                  <a:pt x="921037" y="349011"/>
                  <a:pt x="853405" y="450035"/>
                  <a:pt x="853405" y="551058"/>
                </a:cubicBezTo>
                <a:cubicBezTo>
                  <a:pt x="853405" y="562203"/>
                  <a:pt x="853405" y="584853"/>
                  <a:pt x="853405" y="595998"/>
                </a:cubicBezTo>
                <a:cubicBezTo>
                  <a:pt x="808436" y="640937"/>
                  <a:pt x="763468" y="663586"/>
                  <a:pt x="696195" y="708526"/>
                </a:cubicBezTo>
                <a:cubicBezTo>
                  <a:pt x="696195" y="697021"/>
                  <a:pt x="696195" y="674731"/>
                  <a:pt x="696195" y="640937"/>
                </a:cubicBezTo>
                <a:cubicBezTo>
                  <a:pt x="730011" y="618647"/>
                  <a:pt x="763468" y="573708"/>
                  <a:pt x="763468" y="539913"/>
                </a:cubicBezTo>
                <a:cubicBezTo>
                  <a:pt x="763468" y="528768"/>
                  <a:pt x="752316" y="517264"/>
                  <a:pt x="730011" y="517264"/>
                </a:cubicBezTo>
                <a:cubicBezTo>
                  <a:pt x="696195" y="517264"/>
                  <a:pt x="662379" y="573708"/>
                  <a:pt x="651226" y="618647"/>
                </a:cubicBezTo>
                <a:cubicBezTo>
                  <a:pt x="628562" y="640937"/>
                  <a:pt x="595106" y="674731"/>
                  <a:pt x="561289" y="674731"/>
                </a:cubicBezTo>
                <a:cubicBezTo>
                  <a:pt x="538625" y="674731"/>
                  <a:pt x="527473" y="652082"/>
                  <a:pt x="527473" y="640937"/>
                </a:cubicBezTo>
                <a:cubicBezTo>
                  <a:pt x="606258" y="618647"/>
                  <a:pt x="707347" y="506119"/>
                  <a:pt x="707347" y="405095"/>
                </a:cubicBezTo>
                <a:cubicBezTo>
                  <a:pt x="707347" y="393950"/>
                  <a:pt x="696195" y="349011"/>
                  <a:pt x="640074" y="349011"/>
                </a:cubicBezTo>
                <a:close/>
                <a:moveTo>
                  <a:pt x="5938413" y="214313"/>
                </a:moveTo>
                <a:cubicBezTo>
                  <a:pt x="5949738" y="214313"/>
                  <a:pt x="5960709" y="225413"/>
                  <a:pt x="5960709" y="247612"/>
                </a:cubicBezTo>
                <a:cubicBezTo>
                  <a:pt x="5960709" y="359685"/>
                  <a:pt x="5960709" y="359685"/>
                  <a:pt x="5960709" y="359685"/>
                </a:cubicBezTo>
                <a:cubicBezTo>
                  <a:pt x="5960709" y="381885"/>
                  <a:pt x="5949738" y="393343"/>
                  <a:pt x="5938413" y="393343"/>
                </a:cubicBezTo>
                <a:cubicBezTo>
                  <a:pt x="5916471" y="393343"/>
                  <a:pt x="5905500" y="381885"/>
                  <a:pt x="5905500" y="359685"/>
                </a:cubicBezTo>
                <a:cubicBezTo>
                  <a:pt x="5905500" y="247612"/>
                  <a:pt x="5905500" y="247612"/>
                  <a:pt x="5905500" y="247612"/>
                </a:cubicBezTo>
                <a:cubicBezTo>
                  <a:pt x="5905500" y="225413"/>
                  <a:pt x="5916471" y="214313"/>
                  <a:pt x="5938413" y="214313"/>
                </a:cubicBezTo>
                <a:close/>
                <a:moveTo>
                  <a:pt x="752316" y="79375"/>
                </a:moveTo>
                <a:cubicBezTo>
                  <a:pt x="864917" y="79375"/>
                  <a:pt x="954854" y="112810"/>
                  <a:pt x="966006" y="112810"/>
                </a:cubicBezTo>
                <a:cubicBezTo>
                  <a:pt x="966006" y="112810"/>
                  <a:pt x="966006" y="112810"/>
                  <a:pt x="966006" y="124314"/>
                </a:cubicBezTo>
                <a:cubicBezTo>
                  <a:pt x="966006" y="124314"/>
                  <a:pt x="966006" y="124314"/>
                  <a:pt x="954854" y="124314"/>
                </a:cubicBezTo>
                <a:cubicBezTo>
                  <a:pt x="954854" y="124314"/>
                  <a:pt x="898373" y="90520"/>
                  <a:pt x="797284" y="90520"/>
                </a:cubicBezTo>
                <a:cubicBezTo>
                  <a:pt x="707347" y="90520"/>
                  <a:pt x="651226" y="135459"/>
                  <a:pt x="651226" y="180398"/>
                </a:cubicBezTo>
                <a:cubicBezTo>
                  <a:pt x="651226" y="202688"/>
                  <a:pt x="673531" y="225338"/>
                  <a:pt x="707347" y="225338"/>
                </a:cubicBezTo>
                <a:cubicBezTo>
                  <a:pt x="763468" y="225338"/>
                  <a:pt x="763468" y="157749"/>
                  <a:pt x="887221" y="157749"/>
                </a:cubicBezTo>
                <a:cubicBezTo>
                  <a:pt x="943342" y="157749"/>
                  <a:pt x="988310" y="169254"/>
                  <a:pt x="1033279" y="191543"/>
                </a:cubicBezTo>
                <a:cubicBezTo>
                  <a:pt x="1303090" y="270277"/>
                  <a:pt x="1415691" y="506119"/>
                  <a:pt x="1415691" y="753105"/>
                </a:cubicBezTo>
                <a:cubicBezTo>
                  <a:pt x="1415691" y="865274"/>
                  <a:pt x="1381875" y="955153"/>
                  <a:pt x="1381875" y="966298"/>
                </a:cubicBezTo>
                <a:lnTo>
                  <a:pt x="1381875" y="955153"/>
                </a:lnTo>
                <a:cubicBezTo>
                  <a:pt x="1381875" y="955153"/>
                  <a:pt x="1404539" y="887923"/>
                  <a:pt x="1404539" y="798045"/>
                </a:cubicBezTo>
                <a:cubicBezTo>
                  <a:pt x="1404539" y="708526"/>
                  <a:pt x="1370723" y="652082"/>
                  <a:pt x="1314602" y="652082"/>
                </a:cubicBezTo>
                <a:cubicBezTo>
                  <a:pt x="1291938" y="652082"/>
                  <a:pt x="1269633" y="674731"/>
                  <a:pt x="1269633" y="708526"/>
                </a:cubicBezTo>
                <a:cubicBezTo>
                  <a:pt x="1269633" y="764250"/>
                  <a:pt x="1336906" y="764250"/>
                  <a:pt x="1336906" y="887923"/>
                </a:cubicBezTo>
                <a:cubicBezTo>
                  <a:pt x="1336906" y="932863"/>
                  <a:pt x="1325754" y="988947"/>
                  <a:pt x="1314602" y="1033886"/>
                </a:cubicBezTo>
                <a:cubicBezTo>
                  <a:pt x="1235817" y="1292377"/>
                  <a:pt x="988310" y="1415691"/>
                  <a:pt x="752316" y="1415691"/>
                </a:cubicBezTo>
                <a:cubicBezTo>
                  <a:pt x="640074" y="1415691"/>
                  <a:pt x="561289" y="1393401"/>
                  <a:pt x="538625" y="1382256"/>
                </a:cubicBezTo>
                <a:lnTo>
                  <a:pt x="538625" y="1370751"/>
                </a:lnTo>
                <a:cubicBezTo>
                  <a:pt x="550137" y="1382256"/>
                  <a:pt x="617410" y="1404546"/>
                  <a:pt x="696195" y="1404546"/>
                </a:cubicBezTo>
                <a:cubicBezTo>
                  <a:pt x="797284" y="1404546"/>
                  <a:pt x="842253" y="1359606"/>
                  <a:pt x="842253" y="1314667"/>
                </a:cubicBezTo>
                <a:cubicBezTo>
                  <a:pt x="842253" y="1292377"/>
                  <a:pt x="819948" y="1269728"/>
                  <a:pt x="797284" y="1269728"/>
                </a:cubicBezTo>
                <a:cubicBezTo>
                  <a:pt x="741163" y="1269728"/>
                  <a:pt x="730011" y="1337317"/>
                  <a:pt x="617410" y="1337317"/>
                </a:cubicBezTo>
                <a:cubicBezTo>
                  <a:pt x="561289" y="1337317"/>
                  <a:pt x="516321" y="1325812"/>
                  <a:pt x="460200" y="1314667"/>
                </a:cubicBezTo>
                <a:cubicBezTo>
                  <a:pt x="201541" y="1235933"/>
                  <a:pt x="77788" y="988947"/>
                  <a:pt x="77788" y="753105"/>
                </a:cubicBezTo>
                <a:cubicBezTo>
                  <a:pt x="77788" y="629792"/>
                  <a:pt x="111604" y="539913"/>
                  <a:pt x="111604" y="539913"/>
                </a:cubicBezTo>
                <a:lnTo>
                  <a:pt x="122756" y="539913"/>
                </a:lnTo>
                <a:cubicBezTo>
                  <a:pt x="122756" y="551058"/>
                  <a:pt x="100452" y="618647"/>
                  <a:pt x="100452" y="697021"/>
                </a:cubicBezTo>
                <a:cubicBezTo>
                  <a:pt x="100452" y="786540"/>
                  <a:pt x="133909" y="842984"/>
                  <a:pt x="178877" y="842984"/>
                </a:cubicBezTo>
                <a:cubicBezTo>
                  <a:pt x="212693" y="842984"/>
                  <a:pt x="235358" y="820335"/>
                  <a:pt x="235358" y="798045"/>
                </a:cubicBezTo>
                <a:cubicBezTo>
                  <a:pt x="235358" y="741960"/>
                  <a:pt x="167725" y="730816"/>
                  <a:pt x="167725" y="607143"/>
                </a:cubicBezTo>
                <a:cubicBezTo>
                  <a:pt x="167725" y="562203"/>
                  <a:pt x="167725" y="517264"/>
                  <a:pt x="190389" y="461180"/>
                </a:cubicBezTo>
                <a:cubicBezTo>
                  <a:pt x="268814" y="202688"/>
                  <a:pt x="516321" y="79375"/>
                  <a:pt x="752316" y="79375"/>
                </a:cubicBezTo>
                <a:close/>
                <a:moveTo>
                  <a:pt x="753107" y="33787"/>
                </a:moveTo>
                <a:cubicBezTo>
                  <a:pt x="359650" y="33787"/>
                  <a:pt x="33807" y="348298"/>
                  <a:pt x="33807" y="752311"/>
                </a:cubicBezTo>
                <a:cubicBezTo>
                  <a:pt x="33807" y="1145180"/>
                  <a:pt x="359650" y="1459691"/>
                  <a:pt x="753107" y="1459691"/>
                </a:cubicBezTo>
                <a:cubicBezTo>
                  <a:pt x="1146565" y="1459691"/>
                  <a:pt x="1461258" y="1145180"/>
                  <a:pt x="1461258" y="752311"/>
                </a:cubicBezTo>
                <a:cubicBezTo>
                  <a:pt x="1461258" y="359441"/>
                  <a:pt x="1146565" y="33787"/>
                  <a:pt x="753107" y="33787"/>
                </a:cubicBezTo>
                <a:close/>
                <a:moveTo>
                  <a:pt x="753107" y="0"/>
                </a:moveTo>
                <a:cubicBezTo>
                  <a:pt x="1168863" y="0"/>
                  <a:pt x="1495065" y="336796"/>
                  <a:pt x="1495065" y="752311"/>
                </a:cubicBezTo>
                <a:cubicBezTo>
                  <a:pt x="1495065" y="1156682"/>
                  <a:pt x="1168863" y="1493479"/>
                  <a:pt x="753107" y="1493479"/>
                </a:cubicBezTo>
                <a:cubicBezTo>
                  <a:pt x="337352" y="1493479"/>
                  <a:pt x="0" y="1156682"/>
                  <a:pt x="0" y="752311"/>
                </a:cubicBezTo>
                <a:cubicBezTo>
                  <a:pt x="0" y="336796"/>
                  <a:pt x="337352" y="0"/>
                  <a:pt x="753107" y="0"/>
                </a:cubicBezTo>
                <a:close/>
              </a:path>
            </a:pathLst>
          </a:custGeom>
          <a:solidFill>
            <a:schemeClr val="accent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anchor="ctr">
            <a:noAutofit/>
          </a:bodyPr>
          <a:lstStyle/>
          <a:p>
            <a:pPr defTabSz="445770" fontAlgn="base" hangingPunct="0">
              <a:lnSpc>
                <a:spcPct val="93000"/>
              </a:lnSpc>
              <a:spcBef>
                <a:spcPct val="0"/>
              </a:spcBef>
              <a:spcAft>
                <a:spcPct val="0"/>
              </a:spcAft>
              <a:buClr>
                <a:srgbClr val="000000"/>
              </a:buClr>
              <a:buSzPct val="100000"/>
              <a:buFont typeface="Times New Roman" charset="0"/>
              <a:buNone/>
            </a:pPr>
            <a:endParaRPr lang="en-US" sz="1755">
              <a:solidFill>
                <a:srgbClr val="000000"/>
              </a:solidFill>
              <a:latin typeface="Arial" charset="0"/>
              <a:ea typeface="SimSun"/>
              <a:cs typeface="SimSun"/>
            </a:endParaRPr>
          </a:p>
        </p:txBody>
      </p:sp>
    </p:spTree>
    <p:extLst>
      <p:ext uri="{BB962C8B-B14F-4D97-AF65-F5344CB8AC3E}">
        <p14:creationId xmlns:p14="http://schemas.microsoft.com/office/powerpoint/2010/main" val="1536183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Title 2">
    <p:bg>
      <p:bgPr>
        <a:solidFill>
          <a:schemeClr val="accent1"/>
        </a:solidFill>
        <a:effectLst/>
      </p:bgPr>
    </p:bg>
    <p:spTree>
      <p:nvGrpSpPr>
        <p:cNvPr id="1" name=""/>
        <p:cNvGrpSpPr/>
        <p:nvPr/>
      </p:nvGrpSpPr>
      <p:grpSpPr>
        <a:xfrm>
          <a:off x="0" y="0"/>
          <a:ext cx="0" cy="0"/>
          <a:chOff x="0" y="0"/>
          <a:chExt cx="0" cy="0"/>
        </a:xfrm>
      </p:grpSpPr>
      <p:sp>
        <p:nvSpPr>
          <p:cNvPr id="16" name="Title 15"/>
          <p:cNvSpPr>
            <a:spLocks noGrp="1"/>
          </p:cNvSpPr>
          <p:nvPr>
            <p:ph type="title" hasCustomPrompt="1"/>
          </p:nvPr>
        </p:nvSpPr>
        <p:spPr>
          <a:xfrm>
            <a:off x="482918" y="4114800"/>
            <a:ext cx="10921365" cy="914400"/>
          </a:xfrm>
        </p:spPr>
        <p:txBody>
          <a:bodyPr/>
          <a:lstStyle>
            <a:lvl1pPr>
              <a:defRPr sz="4680" baseline="0">
                <a:solidFill>
                  <a:schemeClr val="bg1"/>
                </a:solidFill>
              </a:defRPr>
            </a:lvl1pPr>
          </a:lstStyle>
          <a:p>
            <a:r>
              <a:rPr lang="en-US" dirty="0"/>
              <a:t>Section title 2 layout</a:t>
            </a:r>
          </a:p>
        </p:txBody>
      </p:sp>
      <p:sp>
        <p:nvSpPr>
          <p:cNvPr id="20" name="Slide Number Placeholder 19"/>
          <p:cNvSpPr>
            <a:spLocks noGrp="1"/>
          </p:cNvSpPr>
          <p:nvPr>
            <p:ph type="sldNum" sz="quarter" idx="10"/>
          </p:nvPr>
        </p:nvSpPr>
        <p:spPr/>
        <p:txBody>
          <a:bodyPr/>
          <a:lstStyle>
            <a:lvl1pPr>
              <a:defRPr>
                <a:solidFill>
                  <a:schemeClr val="bg1"/>
                </a:solidFill>
              </a:defRPr>
            </a:lvl1pPr>
          </a:lstStyle>
          <a:p>
            <a:r>
              <a:rPr lang="en-CA" dirty="0"/>
              <a:t>|  </a:t>
            </a:r>
            <a:fld id="{00E6A5BD-C011-4A45-AA3A-201790FB7F2B}" type="slidenum">
              <a:rPr lang="en-CA" smtClean="0"/>
              <a:pPr/>
              <a:t>‹#›</a:t>
            </a:fld>
            <a:endParaRPr lang="en-CA" dirty="0"/>
          </a:p>
        </p:txBody>
      </p:sp>
      <p:sp>
        <p:nvSpPr>
          <p:cNvPr id="22" name="Picture Placeholder 21"/>
          <p:cNvSpPr>
            <a:spLocks noGrp="1"/>
          </p:cNvSpPr>
          <p:nvPr>
            <p:ph type="pic" sz="quarter" idx="11"/>
          </p:nvPr>
        </p:nvSpPr>
        <p:spPr>
          <a:xfrm>
            <a:off x="0" y="0"/>
            <a:ext cx="11887200" cy="3437681"/>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 name="connsiteX4" fmla="*/ 0 w 12192000"/>
              <a:gd name="connsiteY4" fmla="*/ 0 h 3429000"/>
              <a:gd name="connsiteX0" fmla="*/ 0 w 12192000"/>
              <a:gd name="connsiteY0" fmla="*/ 0 h 3437681"/>
              <a:gd name="connsiteX1" fmla="*/ 12192000 w 12192000"/>
              <a:gd name="connsiteY1" fmla="*/ 0 h 3437681"/>
              <a:gd name="connsiteX2" fmla="*/ 12192000 w 12192000"/>
              <a:gd name="connsiteY2" fmla="*/ 3429000 h 3437681"/>
              <a:gd name="connsiteX3" fmla="*/ 7743463 w 12192000"/>
              <a:gd name="connsiteY3" fmla="*/ 3437681 h 3437681"/>
              <a:gd name="connsiteX4" fmla="*/ 0 w 12192000"/>
              <a:gd name="connsiteY4" fmla="*/ 3429000 h 3437681"/>
              <a:gd name="connsiteX5" fmla="*/ 0 w 12192000"/>
              <a:gd name="connsiteY5" fmla="*/ 0 h 3437681"/>
              <a:gd name="connsiteX0" fmla="*/ 0 w 12192000"/>
              <a:gd name="connsiteY0" fmla="*/ 0 h 3437681"/>
              <a:gd name="connsiteX1" fmla="*/ 12192000 w 12192000"/>
              <a:gd name="connsiteY1" fmla="*/ 0 h 3437681"/>
              <a:gd name="connsiteX2" fmla="*/ 12192000 w 12192000"/>
              <a:gd name="connsiteY2" fmla="*/ 3429000 h 3437681"/>
              <a:gd name="connsiteX3" fmla="*/ 7743463 w 12192000"/>
              <a:gd name="connsiteY3" fmla="*/ 3437681 h 3437681"/>
              <a:gd name="connsiteX4" fmla="*/ 0 w 12192000"/>
              <a:gd name="connsiteY4" fmla="*/ 1820119 h 3437681"/>
              <a:gd name="connsiteX5" fmla="*/ 0 w 12192000"/>
              <a:gd name="connsiteY5" fmla="*/ 0 h 3437681"/>
              <a:gd name="connsiteX0" fmla="*/ 0 w 12192000"/>
              <a:gd name="connsiteY0" fmla="*/ 0 h 3437681"/>
              <a:gd name="connsiteX1" fmla="*/ 12192000 w 12192000"/>
              <a:gd name="connsiteY1" fmla="*/ 0 h 3437681"/>
              <a:gd name="connsiteX2" fmla="*/ 12192000 w 12192000"/>
              <a:gd name="connsiteY2" fmla="*/ 3429000 h 3437681"/>
              <a:gd name="connsiteX3" fmla="*/ 9097701 w 12192000"/>
              <a:gd name="connsiteY3" fmla="*/ 3437681 h 3437681"/>
              <a:gd name="connsiteX4" fmla="*/ 0 w 12192000"/>
              <a:gd name="connsiteY4" fmla="*/ 1820119 h 3437681"/>
              <a:gd name="connsiteX5" fmla="*/ 0 w 12192000"/>
              <a:gd name="connsiteY5" fmla="*/ 0 h 3437681"/>
              <a:gd name="connsiteX0" fmla="*/ 0 w 12192000"/>
              <a:gd name="connsiteY0" fmla="*/ 0 h 3437681"/>
              <a:gd name="connsiteX1" fmla="*/ 12192000 w 12192000"/>
              <a:gd name="connsiteY1" fmla="*/ 0 h 3437681"/>
              <a:gd name="connsiteX2" fmla="*/ 12192000 w 12192000"/>
              <a:gd name="connsiteY2" fmla="*/ 1831693 h 3437681"/>
              <a:gd name="connsiteX3" fmla="*/ 9097701 w 12192000"/>
              <a:gd name="connsiteY3" fmla="*/ 3437681 h 3437681"/>
              <a:gd name="connsiteX4" fmla="*/ 0 w 12192000"/>
              <a:gd name="connsiteY4" fmla="*/ 1820119 h 3437681"/>
              <a:gd name="connsiteX5" fmla="*/ 0 w 12192000"/>
              <a:gd name="connsiteY5" fmla="*/ 0 h 3437681"/>
              <a:gd name="connsiteX0" fmla="*/ 0 w 12192000"/>
              <a:gd name="connsiteY0" fmla="*/ 0 h 3437681"/>
              <a:gd name="connsiteX1" fmla="*/ 12192000 w 12192000"/>
              <a:gd name="connsiteY1" fmla="*/ 0 h 3437681"/>
              <a:gd name="connsiteX2" fmla="*/ 12192000 w 12192000"/>
              <a:gd name="connsiteY2" fmla="*/ 1831693 h 3437681"/>
              <a:gd name="connsiteX3" fmla="*/ 9097701 w 12192000"/>
              <a:gd name="connsiteY3" fmla="*/ 3437681 h 3437681"/>
              <a:gd name="connsiteX4" fmla="*/ 0 w 12192000"/>
              <a:gd name="connsiteY4" fmla="*/ 2306256 h 3437681"/>
              <a:gd name="connsiteX5" fmla="*/ 0 w 12192000"/>
              <a:gd name="connsiteY5" fmla="*/ 0 h 343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437681">
                <a:moveTo>
                  <a:pt x="0" y="0"/>
                </a:moveTo>
                <a:lnTo>
                  <a:pt x="12192000" y="0"/>
                </a:lnTo>
                <a:lnTo>
                  <a:pt x="12192000" y="1831693"/>
                </a:lnTo>
                <a:lnTo>
                  <a:pt x="9097701" y="3437681"/>
                </a:lnTo>
                <a:lnTo>
                  <a:pt x="0" y="2306256"/>
                </a:lnTo>
                <a:lnTo>
                  <a:pt x="0" y="0"/>
                </a:lnTo>
                <a:close/>
              </a:path>
            </a:pathLst>
          </a:custGeom>
          <a:solidFill>
            <a:schemeClr val="bg2"/>
          </a:solidFill>
          <a:ln>
            <a:noFill/>
          </a:ln>
        </p:spPr>
        <p:txBody>
          <a:bodyPr/>
          <a:lstStyle/>
          <a:p>
            <a:r>
              <a:rPr lang="en-US"/>
              <a:t>Drag picture to placeholder or click icon to add</a:t>
            </a:r>
          </a:p>
        </p:txBody>
      </p:sp>
      <p:sp>
        <p:nvSpPr>
          <p:cNvPr id="6" name="Freeform 5"/>
          <p:cNvSpPr>
            <a:spLocks noChangeAspect="1" noChangeArrowheads="1"/>
          </p:cNvSpPr>
          <p:nvPr userDrawn="1"/>
        </p:nvSpPr>
        <p:spPr bwMode="auto">
          <a:xfrm>
            <a:off x="482918" y="6363882"/>
            <a:ext cx="1292495" cy="320040"/>
          </a:xfrm>
          <a:custGeom>
            <a:avLst/>
            <a:gdLst>
              <a:gd name="connsiteX0" fmla="*/ 617180 w 6186130"/>
              <a:gd name="connsiteY0" fmla="*/ 798513 h 1493479"/>
              <a:gd name="connsiteX1" fmla="*/ 460944 w 6186130"/>
              <a:gd name="connsiteY1" fmla="*/ 1077556 h 1493479"/>
              <a:gd name="connsiteX2" fmla="*/ 404813 w 6186130"/>
              <a:gd name="connsiteY2" fmla="*/ 1021819 h 1493479"/>
              <a:gd name="connsiteX3" fmla="*/ 617180 w 6186130"/>
              <a:gd name="connsiteY3" fmla="*/ 798513 h 1493479"/>
              <a:gd name="connsiteX4" fmla="*/ 5241925 w 6186130"/>
              <a:gd name="connsiteY4" fmla="*/ 675084 h 1493479"/>
              <a:gd name="connsiteX5" fmla="*/ 5141097 w 6186130"/>
              <a:gd name="connsiteY5" fmla="*/ 786660 h 1493479"/>
              <a:gd name="connsiteX6" fmla="*/ 5342753 w 6186130"/>
              <a:gd name="connsiteY6" fmla="*/ 786660 h 1493479"/>
              <a:gd name="connsiteX7" fmla="*/ 5241925 w 6186130"/>
              <a:gd name="connsiteY7" fmla="*/ 675084 h 1493479"/>
              <a:gd name="connsiteX8" fmla="*/ 3530600 w 6186130"/>
              <a:gd name="connsiteY8" fmla="*/ 675084 h 1493479"/>
              <a:gd name="connsiteX9" fmla="*/ 3440896 w 6186130"/>
              <a:gd name="connsiteY9" fmla="*/ 786660 h 1493479"/>
              <a:gd name="connsiteX10" fmla="*/ 3631428 w 6186130"/>
              <a:gd name="connsiteY10" fmla="*/ 786660 h 1493479"/>
              <a:gd name="connsiteX11" fmla="*/ 3530600 w 6186130"/>
              <a:gd name="connsiteY11" fmla="*/ 675084 h 1493479"/>
              <a:gd name="connsiteX12" fmla="*/ 4466008 w 6186130"/>
              <a:gd name="connsiteY12" fmla="*/ 641351 h 1493479"/>
              <a:gd name="connsiteX13" fmla="*/ 4499382 w 6186130"/>
              <a:gd name="connsiteY13" fmla="*/ 641351 h 1493479"/>
              <a:gd name="connsiteX14" fmla="*/ 4510866 w 6186130"/>
              <a:gd name="connsiteY14" fmla="*/ 652473 h 1493479"/>
              <a:gd name="connsiteX15" fmla="*/ 4510866 w 6186130"/>
              <a:gd name="connsiteY15" fmla="*/ 865227 h 1493479"/>
              <a:gd name="connsiteX16" fmla="*/ 4589098 w 6186130"/>
              <a:gd name="connsiteY16" fmla="*/ 954921 h 1493479"/>
              <a:gd name="connsiteX17" fmla="*/ 4678813 w 6186130"/>
              <a:gd name="connsiteY17" fmla="*/ 910074 h 1493479"/>
              <a:gd name="connsiteX18" fmla="*/ 4678813 w 6186130"/>
              <a:gd name="connsiteY18" fmla="*/ 652473 h 1493479"/>
              <a:gd name="connsiteX19" fmla="*/ 4690296 w 6186130"/>
              <a:gd name="connsiteY19" fmla="*/ 641351 h 1493479"/>
              <a:gd name="connsiteX20" fmla="*/ 4723670 w 6186130"/>
              <a:gd name="connsiteY20" fmla="*/ 641351 h 1493479"/>
              <a:gd name="connsiteX21" fmla="*/ 4735154 w 6186130"/>
              <a:gd name="connsiteY21" fmla="*/ 652473 h 1493479"/>
              <a:gd name="connsiteX22" fmla="*/ 4735154 w 6186130"/>
              <a:gd name="connsiteY22" fmla="*/ 977523 h 1493479"/>
              <a:gd name="connsiteX23" fmla="*/ 4723670 w 6186130"/>
              <a:gd name="connsiteY23" fmla="*/ 999767 h 1493479"/>
              <a:gd name="connsiteX24" fmla="*/ 4701421 w 6186130"/>
              <a:gd name="connsiteY24" fmla="*/ 999767 h 1493479"/>
              <a:gd name="connsiteX25" fmla="*/ 4678813 w 6186130"/>
              <a:gd name="connsiteY25" fmla="*/ 977523 h 1493479"/>
              <a:gd name="connsiteX26" fmla="*/ 4678813 w 6186130"/>
              <a:gd name="connsiteY26" fmla="*/ 954921 h 1493479"/>
              <a:gd name="connsiteX27" fmla="*/ 4577973 w 6186130"/>
              <a:gd name="connsiteY27" fmla="*/ 999767 h 1493479"/>
              <a:gd name="connsiteX28" fmla="*/ 4454525 w 6186130"/>
              <a:gd name="connsiteY28" fmla="*/ 865227 h 1493479"/>
              <a:gd name="connsiteX29" fmla="*/ 4454525 w 6186130"/>
              <a:gd name="connsiteY29" fmla="*/ 652473 h 1493479"/>
              <a:gd name="connsiteX30" fmla="*/ 4466008 w 6186130"/>
              <a:gd name="connsiteY30" fmla="*/ 641351 h 1493479"/>
              <a:gd name="connsiteX31" fmla="*/ 5588935 w 6186130"/>
              <a:gd name="connsiteY31" fmla="*/ 630238 h 1493479"/>
              <a:gd name="connsiteX32" fmla="*/ 5700394 w 6186130"/>
              <a:gd name="connsiteY32" fmla="*/ 663962 h 1493479"/>
              <a:gd name="connsiteX33" fmla="*/ 5700394 w 6186130"/>
              <a:gd name="connsiteY33" fmla="*/ 675084 h 1493479"/>
              <a:gd name="connsiteX34" fmla="*/ 5689320 w 6186130"/>
              <a:gd name="connsiteY34" fmla="*/ 697328 h 1493479"/>
              <a:gd name="connsiteX35" fmla="*/ 5666813 w 6186130"/>
              <a:gd name="connsiteY35" fmla="*/ 697328 h 1493479"/>
              <a:gd name="connsiteX36" fmla="*/ 5588935 w 6186130"/>
              <a:gd name="connsiteY36" fmla="*/ 675084 h 1493479"/>
              <a:gd name="connsiteX37" fmla="*/ 5510699 w 6186130"/>
              <a:gd name="connsiteY37" fmla="*/ 731052 h 1493479"/>
              <a:gd name="connsiteX38" fmla="*/ 5588935 w 6186130"/>
              <a:gd name="connsiteY38" fmla="*/ 786660 h 1493479"/>
              <a:gd name="connsiteX39" fmla="*/ 5711469 w 6186130"/>
              <a:gd name="connsiteY39" fmla="*/ 898954 h 1493479"/>
              <a:gd name="connsiteX40" fmla="*/ 5577503 w 6186130"/>
              <a:gd name="connsiteY40" fmla="*/ 999767 h 1493479"/>
              <a:gd name="connsiteX41" fmla="*/ 5454969 w 6186130"/>
              <a:gd name="connsiteY41" fmla="*/ 966043 h 1493479"/>
              <a:gd name="connsiteX42" fmla="*/ 5443538 w 6186130"/>
              <a:gd name="connsiteY42" fmla="*/ 943800 h 1493479"/>
              <a:gd name="connsiteX43" fmla="*/ 5466044 w 6186130"/>
              <a:gd name="connsiteY43" fmla="*/ 921198 h 1493479"/>
              <a:gd name="connsiteX44" fmla="*/ 5477118 w 6186130"/>
              <a:gd name="connsiteY44" fmla="*/ 921198 h 1493479"/>
              <a:gd name="connsiteX45" fmla="*/ 5577503 w 6186130"/>
              <a:gd name="connsiteY45" fmla="*/ 954922 h 1493479"/>
              <a:gd name="connsiteX46" fmla="*/ 5655739 w 6186130"/>
              <a:gd name="connsiteY46" fmla="*/ 898954 h 1493479"/>
              <a:gd name="connsiteX47" fmla="*/ 5566429 w 6186130"/>
              <a:gd name="connsiteY47" fmla="*/ 842987 h 1493479"/>
              <a:gd name="connsiteX48" fmla="*/ 5454969 w 6186130"/>
              <a:gd name="connsiteY48" fmla="*/ 731052 h 1493479"/>
              <a:gd name="connsiteX49" fmla="*/ 5588935 w 6186130"/>
              <a:gd name="connsiteY49" fmla="*/ 630238 h 1493479"/>
              <a:gd name="connsiteX50" fmla="*/ 5241925 w 6186130"/>
              <a:gd name="connsiteY50" fmla="*/ 630238 h 1493479"/>
              <a:gd name="connsiteX51" fmla="*/ 5398729 w 6186130"/>
              <a:gd name="connsiteY51" fmla="*/ 809263 h 1493479"/>
              <a:gd name="connsiteX52" fmla="*/ 5398729 w 6186130"/>
              <a:gd name="connsiteY52" fmla="*/ 820384 h 1493479"/>
              <a:gd name="connsiteX53" fmla="*/ 5387606 w 6186130"/>
              <a:gd name="connsiteY53" fmla="*/ 831506 h 1493479"/>
              <a:gd name="connsiteX54" fmla="*/ 5141097 w 6186130"/>
              <a:gd name="connsiteY54" fmla="*/ 831506 h 1493479"/>
              <a:gd name="connsiteX55" fmla="*/ 5253049 w 6186130"/>
              <a:gd name="connsiteY55" fmla="*/ 954922 h 1493479"/>
              <a:gd name="connsiteX56" fmla="*/ 5342753 w 6186130"/>
              <a:gd name="connsiteY56" fmla="*/ 932678 h 1493479"/>
              <a:gd name="connsiteX57" fmla="*/ 5353877 w 6186130"/>
              <a:gd name="connsiteY57" fmla="*/ 932678 h 1493479"/>
              <a:gd name="connsiteX58" fmla="*/ 5365359 w 6186130"/>
              <a:gd name="connsiteY58" fmla="*/ 943800 h 1493479"/>
              <a:gd name="connsiteX59" fmla="*/ 5365359 w 6186130"/>
              <a:gd name="connsiteY59" fmla="*/ 966043 h 1493479"/>
              <a:gd name="connsiteX60" fmla="*/ 5253049 w 6186130"/>
              <a:gd name="connsiteY60" fmla="*/ 999767 h 1493479"/>
              <a:gd name="connsiteX61" fmla="*/ 5084763 w 6186130"/>
              <a:gd name="connsiteY61" fmla="*/ 820384 h 1493479"/>
              <a:gd name="connsiteX62" fmla="*/ 5241925 w 6186130"/>
              <a:gd name="connsiteY62" fmla="*/ 630238 h 1493479"/>
              <a:gd name="connsiteX63" fmla="*/ 5004797 w 6186130"/>
              <a:gd name="connsiteY63" fmla="*/ 630238 h 1493479"/>
              <a:gd name="connsiteX64" fmla="*/ 5038041 w 6186130"/>
              <a:gd name="connsiteY64" fmla="*/ 630238 h 1493479"/>
              <a:gd name="connsiteX65" fmla="*/ 5049480 w 6186130"/>
              <a:gd name="connsiteY65" fmla="*/ 652482 h 1493479"/>
              <a:gd name="connsiteX66" fmla="*/ 5038041 w 6186130"/>
              <a:gd name="connsiteY66" fmla="*/ 675084 h 1493479"/>
              <a:gd name="connsiteX67" fmla="*/ 5026960 w 6186130"/>
              <a:gd name="connsiteY67" fmla="*/ 686206 h 1493479"/>
              <a:gd name="connsiteX68" fmla="*/ 4993358 w 6186130"/>
              <a:gd name="connsiteY68" fmla="*/ 686206 h 1493479"/>
              <a:gd name="connsiteX69" fmla="*/ 4915429 w 6186130"/>
              <a:gd name="connsiteY69" fmla="*/ 731052 h 1493479"/>
              <a:gd name="connsiteX70" fmla="*/ 4915429 w 6186130"/>
              <a:gd name="connsiteY70" fmla="*/ 977524 h 1493479"/>
              <a:gd name="connsiteX71" fmla="*/ 4892908 w 6186130"/>
              <a:gd name="connsiteY71" fmla="*/ 999767 h 1493479"/>
              <a:gd name="connsiteX72" fmla="*/ 4870745 w 6186130"/>
              <a:gd name="connsiteY72" fmla="*/ 999767 h 1493479"/>
              <a:gd name="connsiteX73" fmla="*/ 4848225 w 6186130"/>
              <a:gd name="connsiteY73" fmla="*/ 977524 h 1493479"/>
              <a:gd name="connsiteX74" fmla="*/ 4848225 w 6186130"/>
              <a:gd name="connsiteY74" fmla="*/ 652482 h 1493479"/>
              <a:gd name="connsiteX75" fmla="*/ 4870745 w 6186130"/>
              <a:gd name="connsiteY75" fmla="*/ 641360 h 1493479"/>
              <a:gd name="connsiteX76" fmla="*/ 4892908 w 6186130"/>
              <a:gd name="connsiteY76" fmla="*/ 641360 h 1493479"/>
              <a:gd name="connsiteX77" fmla="*/ 4903990 w 6186130"/>
              <a:gd name="connsiteY77" fmla="*/ 652482 h 1493479"/>
              <a:gd name="connsiteX78" fmla="*/ 4903990 w 6186130"/>
              <a:gd name="connsiteY78" fmla="*/ 686206 h 1493479"/>
              <a:gd name="connsiteX79" fmla="*/ 5004797 w 6186130"/>
              <a:gd name="connsiteY79" fmla="*/ 630238 h 1493479"/>
              <a:gd name="connsiteX80" fmla="*/ 3946548 w 6186130"/>
              <a:gd name="connsiteY80" fmla="*/ 630238 h 1493479"/>
              <a:gd name="connsiteX81" fmla="*/ 4069991 w 6186130"/>
              <a:gd name="connsiteY81" fmla="*/ 764417 h 1493479"/>
              <a:gd name="connsiteX82" fmla="*/ 4069991 w 6186130"/>
              <a:gd name="connsiteY82" fmla="*/ 977524 h 1493479"/>
              <a:gd name="connsiteX83" fmla="*/ 4058867 w 6186130"/>
              <a:gd name="connsiteY83" fmla="*/ 999767 h 1493479"/>
              <a:gd name="connsiteX84" fmla="*/ 4025135 w 6186130"/>
              <a:gd name="connsiteY84" fmla="*/ 999767 h 1493479"/>
              <a:gd name="connsiteX85" fmla="*/ 4014011 w 6186130"/>
              <a:gd name="connsiteY85" fmla="*/ 977524 h 1493479"/>
              <a:gd name="connsiteX86" fmla="*/ 4014011 w 6186130"/>
              <a:gd name="connsiteY86" fmla="*/ 775539 h 1493479"/>
              <a:gd name="connsiteX87" fmla="*/ 3935424 w 6186130"/>
              <a:gd name="connsiteY87" fmla="*/ 675084 h 1493479"/>
              <a:gd name="connsiteX88" fmla="*/ 3845713 w 6186130"/>
              <a:gd name="connsiteY88" fmla="*/ 731052 h 1493479"/>
              <a:gd name="connsiteX89" fmla="*/ 3845713 w 6186130"/>
              <a:gd name="connsiteY89" fmla="*/ 977524 h 1493479"/>
              <a:gd name="connsiteX90" fmla="*/ 3823105 w 6186130"/>
              <a:gd name="connsiteY90" fmla="*/ 999767 h 1493479"/>
              <a:gd name="connsiteX91" fmla="*/ 3800857 w 6186130"/>
              <a:gd name="connsiteY91" fmla="*/ 999767 h 1493479"/>
              <a:gd name="connsiteX92" fmla="*/ 3778250 w 6186130"/>
              <a:gd name="connsiteY92" fmla="*/ 977524 h 1493479"/>
              <a:gd name="connsiteX93" fmla="*/ 3778250 w 6186130"/>
              <a:gd name="connsiteY93" fmla="*/ 652482 h 1493479"/>
              <a:gd name="connsiteX94" fmla="*/ 3800857 w 6186130"/>
              <a:gd name="connsiteY94" fmla="*/ 641360 h 1493479"/>
              <a:gd name="connsiteX95" fmla="*/ 3823105 w 6186130"/>
              <a:gd name="connsiteY95" fmla="*/ 641360 h 1493479"/>
              <a:gd name="connsiteX96" fmla="*/ 3834588 w 6186130"/>
              <a:gd name="connsiteY96" fmla="*/ 652482 h 1493479"/>
              <a:gd name="connsiteX97" fmla="*/ 3834588 w 6186130"/>
              <a:gd name="connsiteY97" fmla="*/ 675084 h 1493479"/>
              <a:gd name="connsiteX98" fmla="*/ 3946548 w 6186130"/>
              <a:gd name="connsiteY98" fmla="*/ 630238 h 1493479"/>
              <a:gd name="connsiteX99" fmla="*/ 3541724 w 6186130"/>
              <a:gd name="connsiteY99" fmla="*/ 630238 h 1493479"/>
              <a:gd name="connsiteX100" fmla="*/ 3687404 w 6186130"/>
              <a:gd name="connsiteY100" fmla="*/ 809263 h 1493479"/>
              <a:gd name="connsiteX101" fmla="*/ 3687404 w 6186130"/>
              <a:gd name="connsiteY101" fmla="*/ 820384 h 1493479"/>
              <a:gd name="connsiteX102" fmla="*/ 3676281 w 6186130"/>
              <a:gd name="connsiteY102" fmla="*/ 831506 h 1493479"/>
              <a:gd name="connsiteX103" fmla="*/ 3440896 w 6186130"/>
              <a:gd name="connsiteY103" fmla="*/ 831506 h 1493479"/>
              <a:gd name="connsiteX104" fmla="*/ 3552847 w 6186130"/>
              <a:gd name="connsiteY104" fmla="*/ 954922 h 1493479"/>
              <a:gd name="connsiteX105" fmla="*/ 3631428 w 6186130"/>
              <a:gd name="connsiteY105" fmla="*/ 932678 h 1493479"/>
              <a:gd name="connsiteX106" fmla="*/ 3654034 w 6186130"/>
              <a:gd name="connsiteY106" fmla="*/ 932678 h 1493479"/>
              <a:gd name="connsiteX107" fmla="*/ 3665157 w 6186130"/>
              <a:gd name="connsiteY107" fmla="*/ 943800 h 1493479"/>
              <a:gd name="connsiteX108" fmla="*/ 3665157 w 6186130"/>
              <a:gd name="connsiteY108" fmla="*/ 966043 h 1493479"/>
              <a:gd name="connsiteX109" fmla="*/ 3552847 w 6186130"/>
              <a:gd name="connsiteY109" fmla="*/ 999767 h 1493479"/>
              <a:gd name="connsiteX110" fmla="*/ 3373438 w 6186130"/>
              <a:gd name="connsiteY110" fmla="*/ 820384 h 1493479"/>
              <a:gd name="connsiteX111" fmla="*/ 3541724 w 6186130"/>
              <a:gd name="connsiteY111" fmla="*/ 630238 h 1493479"/>
              <a:gd name="connsiteX112" fmla="*/ 5938413 w 6186130"/>
              <a:gd name="connsiteY112" fmla="*/ 550863 h 1493479"/>
              <a:gd name="connsiteX113" fmla="*/ 5960709 w 6186130"/>
              <a:gd name="connsiteY113" fmla="*/ 573421 h 1493479"/>
              <a:gd name="connsiteX114" fmla="*/ 5960709 w 6186130"/>
              <a:gd name="connsiteY114" fmla="*/ 696236 h 1493479"/>
              <a:gd name="connsiteX115" fmla="*/ 5938413 w 6186130"/>
              <a:gd name="connsiteY115" fmla="*/ 729893 h 1493479"/>
              <a:gd name="connsiteX116" fmla="*/ 5905500 w 6186130"/>
              <a:gd name="connsiteY116" fmla="*/ 696236 h 1493479"/>
              <a:gd name="connsiteX117" fmla="*/ 5905500 w 6186130"/>
              <a:gd name="connsiteY117" fmla="*/ 573421 h 1493479"/>
              <a:gd name="connsiteX118" fmla="*/ 5938413 w 6186130"/>
              <a:gd name="connsiteY118" fmla="*/ 550863 h 1493479"/>
              <a:gd name="connsiteX119" fmla="*/ 4216810 w 6186130"/>
              <a:gd name="connsiteY119" fmla="*/ 539751 h 1493479"/>
              <a:gd name="connsiteX120" fmla="*/ 4250375 w 6186130"/>
              <a:gd name="connsiteY120" fmla="*/ 539751 h 1493479"/>
              <a:gd name="connsiteX121" fmla="*/ 4261444 w 6186130"/>
              <a:gd name="connsiteY121" fmla="*/ 550854 h 1493479"/>
              <a:gd name="connsiteX122" fmla="*/ 4261444 w 6186130"/>
              <a:gd name="connsiteY122" fmla="*/ 640391 h 1493479"/>
              <a:gd name="connsiteX123" fmla="*/ 4361780 w 6186130"/>
              <a:gd name="connsiteY123" fmla="*/ 640391 h 1493479"/>
              <a:gd name="connsiteX124" fmla="*/ 4373206 w 6186130"/>
              <a:gd name="connsiteY124" fmla="*/ 651494 h 1493479"/>
              <a:gd name="connsiteX125" fmla="*/ 4373206 w 6186130"/>
              <a:gd name="connsiteY125" fmla="*/ 662954 h 1493479"/>
              <a:gd name="connsiteX126" fmla="*/ 4361780 w 6186130"/>
              <a:gd name="connsiteY126" fmla="*/ 685159 h 1493479"/>
              <a:gd name="connsiteX127" fmla="*/ 4261444 w 6186130"/>
              <a:gd name="connsiteY127" fmla="*/ 685159 h 1493479"/>
              <a:gd name="connsiteX128" fmla="*/ 4261444 w 6186130"/>
              <a:gd name="connsiteY128" fmla="*/ 886439 h 1493479"/>
              <a:gd name="connsiteX129" fmla="*/ 4306077 w 6186130"/>
              <a:gd name="connsiteY129" fmla="*/ 953413 h 1493479"/>
              <a:gd name="connsiteX130" fmla="*/ 4350710 w 6186130"/>
              <a:gd name="connsiteY130" fmla="*/ 942310 h 1493479"/>
              <a:gd name="connsiteX131" fmla="*/ 4361780 w 6186130"/>
              <a:gd name="connsiteY131" fmla="*/ 942310 h 1493479"/>
              <a:gd name="connsiteX132" fmla="*/ 4373206 w 6186130"/>
              <a:gd name="connsiteY132" fmla="*/ 964515 h 1493479"/>
              <a:gd name="connsiteX133" fmla="*/ 4361780 w 6186130"/>
              <a:gd name="connsiteY133" fmla="*/ 987078 h 1493479"/>
              <a:gd name="connsiteX134" fmla="*/ 4295008 w 6186130"/>
              <a:gd name="connsiteY134" fmla="*/ 998181 h 1493479"/>
              <a:gd name="connsiteX135" fmla="*/ 4205741 w 6186130"/>
              <a:gd name="connsiteY135" fmla="*/ 897541 h 1493479"/>
              <a:gd name="connsiteX136" fmla="*/ 4205741 w 6186130"/>
              <a:gd name="connsiteY136" fmla="*/ 685159 h 1493479"/>
              <a:gd name="connsiteX137" fmla="*/ 4150039 w 6186130"/>
              <a:gd name="connsiteY137" fmla="*/ 685159 h 1493479"/>
              <a:gd name="connsiteX138" fmla="*/ 4138613 w 6186130"/>
              <a:gd name="connsiteY138" fmla="*/ 662954 h 1493479"/>
              <a:gd name="connsiteX139" fmla="*/ 4138613 w 6186130"/>
              <a:gd name="connsiteY139" fmla="*/ 651494 h 1493479"/>
              <a:gd name="connsiteX140" fmla="*/ 4150039 w 6186130"/>
              <a:gd name="connsiteY140" fmla="*/ 640391 h 1493479"/>
              <a:gd name="connsiteX141" fmla="*/ 4205741 w 6186130"/>
              <a:gd name="connsiteY141" fmla="*/ 640391 h 1493479"/>
              <a:gd name="connsiteX142" fmla="*/ 4205741 w 6186130"/>
              <a:gd name="connsiteY142" fmla="*/ 550854 h 1493479"/>
              <a:gd name="connsiteX143" fmla="*/ 4216810 w 6186130"/>
              <a:gd name="connsiteY143" fmla="*/ 539751 h 1493479"/>
              <a:gd name="connsiteX144" fmla="*/ 2968624 w 6186130"/>
              <a:gd name="connsiteY144" fmla="*/ 495301 h 1493479"/>
              <a:gd name="connsiteX145" fmla="*/ 3013427 w 6186130"/>
              <a:gd name="connsiteY145" fmla="*/ 495301 h 1493479"/>
              <a:gd name="connsiteX146" fmla="*/ 3024896 w 6186130"/>
              <a:gd name="connsiteY146" fmla="*/ 517562 h 1493479"/>
              <a:gd name="connsiteX147" fmla="*/ 3158946 w 6186130"/>
              <a:gd name="connsiteY147" fmla="*/ 921135 h 1493479"/>
              <a:gd name="connsiteX148" fmla="*/ 3293354 w 6186130"/>
              <a:gd name="connsiteY148" fmla="*/ 517562 h 1493479"/>
              <a:gd name="connsiteX149" fmla="*/ 3315577 w 6186130"/>
              <a:gd name="connsiteY149" fmla="*/ 495301 h 1493479"/>
              <a:gd name="connsiteX150" fmla="*/ 3349268 w 6186130"/>
              <a:gd name="connsiteY150" fmla="*/ 495301 h 1493479"/>
              <a:gd name="connsiteX151" fmla="*/ 3360379 w 6186130"/>
              <a:gd name="connsiteY151" fmla="*/ 506432 h 1493479"/>
              <a:gd name="connsiteX152" fmla="*/ 3360379 w 6186130"/>
              <a:gd name="connsiteY152" fmla="*/ 517562 h 1493479"/>
              <a:gd name="connsiteX153" fmla="*/ 3192279 w 6186130"/>
              <a:gd name="connsiteY153" fmla="*/ 988637 h 1493479"/>
              <a:gd name="connsiteX154" fmla="*/ 3170057 w 6186130"/>
              <a:gd name="connsiteY154" fmla="*/ 999767 h 1493479"/>
              <a:gd name="connsiteX155" fmla="*/ 3147477 w 6186130"/>
              <a:gd name="connsiteY155" fmla="*/ 999767 h 1493479"/>
              <a:gd name="connsiteX156" fmla="*/ 3125254 w 6186130"/>
              <a:gd name="connsiteY156" fmla="*/ 988637 h 1493479"/>
              <a:gd name="connsiteX157" fmla="*/ 2957513 w 6186130"/>
              <a:gd name="connsiteY157" fmla="*/ 517562 h 1493479"/>
              <a:gd name="connsiteX158" fmla="*/ 2957513 w 6186130"/>
              <a:gd name="connsiteY158" fmla="*/ 506432 h 1493479"/>
              <a:gd name="connsiteX159" fmla="*/ 2463765 w 6186130"/>
              <a:gd name="connsiteY159" fmla="*/ 495301 h 1493479"/>
              <a:gd name="connsiteX160" fmla="*/ 2731766 w 6186130"/>
              <a:gd name="connsiteY160" fmla="*/ 495301 h 1493479"/>
              <a:gd name="connsiteX161" fmla="*/ 2742843 w 6186130"/>
              <a:gd name="connsiteY161" fmla="*/ 517562 h 1493479"/>
              <a:gd name="connsiteX162" fmla="*/ 2742843 w 6186130"/>
              <a:gd name="connsiteY162" fmla="*/ 540183 h 1493479"/>
              <a:gd name="connsiteX163" fmla="*/ 2731766 w 6186130"/>
              <a:gd name="connsiteY163" fmla="*/ 551313 h 1493479"/>
              <a:gd name="connsiteX164" fmla="*/ 2508432 w 6186130"/>
              <a:gd name="connsiteY164" fmla="*/ 551313 h 1493479"/>
              <a:gd name="connsiteX165" fmla="*/ 2508432 w 6186130"/>
              <a:gd name="connsiteY165" fmla="*/ 708577 h 1493479"/>
              <a:gd name="connsiteX166" fmla="*/ 2698177 w 6186130"/>
              <a:gd name="connsiteY166" fmla="*/ 708577 h 1493479"/>
              <a:gd name="connsiteX167" fmla="*/ 2720689 w 6186130"/>
              <a:gd name="connsiteY167" fmla="*/ 730838 h 1493479"/>
              <a:gd name="connsiteX168" fmla="*/ 2720689 w 6186130"/>
              <a:gd name="connsiteY168" fmla="*/ 753099 h 1493479"/>
              <a:gd name="connsiteX169" fmla="*/ 2698177 w 6186130"/>
              <a:gd name="connsiteY169" fmla="*/ 764230 h 1493479"/>
              <a:gd name="connsiteX170" fmla="*/ 2508432 w 6186130"/>
              <a:gd name="connsiteY170" fmla="*/ 764230 h 1493479"/>
              <a:gd name="connsiteX171" fmla="*/ 2508432 w 6186130"/>
              <a:gd name="connsiteY171" fmla="*/ 943755 h 1493479"/>
              <a:gd name="connsiteX172" fmla="*/ 2731766 w 6186130"/>
              <a:gd name="connsiteY172" fmla="*/ 943755 h 1493479"/>
              <a:gd name="connsiteX173" fmla="*/ 2742843 w 6186130"/>
              <a:gd name="connsiteY173" fmla="*/ 954886 h 1493479"/>
              <a:gd name="connsiteX174" fmla="*/ 2742843 w 6186130"/>
              <a:gd name="connsiteY174" fmla="*/ 977506 h 1493479"/>
              <a:gd name="connsiteX175" fmla="*/ 2731766 w 6186130"/>
              <a:gd name="connsiteY175" fmla="*/ 999767 h 1493479"/>
              <a:gd name="connsiteX176" fmla="*/ 2463765 w 6186130"/>
              <a:gd name="connsiteY176" fmla="*/ 999767 h 1493479"/>
              <a:gd name="connsiteX177" fmla="*/ 2452688 w 6186130"/>
              <a:gd name="connsiteY177" fmla="*/ 977506 h 1493479"/>
              <a:gd name="connsiteX178" fmla="*/ 2452688 w 6186130"/>
              <a:gd name="connsiteY178" fmla="*/ 517562 h 1493479"/>
              <a:gd name="connsiteX179" fmla="*/ 2463765 w 6186130"/>
              <a:gd name="connsiteY179" fmla="*/ 495301 h 1493479"/>
              <a:gd name="connsiteX180" fmla="*/ 2170090 w 6186130"/>
              <a:gd name="connsiteY180" fmla="*/ 495301 h 1493479"/>
              <a:gd name="connsiteX181" fmla="*/ 2326581 w 6186130"/>
              <a:gd name="connsiteY181" fmla="*/ 551313 h 1493479"/>
              <a:gd name="connsiteX182" fmla="*/ 2326581 w 6186130"/>
              <a:gd name="connsiteY182" fmla="*/ 562444 h 1493479"/>
              <a:gd name="connsiteX183" fmla="*/ 2304379 w 6186130"/>
              <a:gd name="connsiteY183" fmla="*/ 585064 h 1493479"/>
              <a:gd name="connsiteX184" fmla="*/ 2292919 w 6186130"/>
              <a:gd name="connsiteY184" fmla="*/ 585064 h 1493479"/>
              <a:gd name="connsiteX185" fmla="*/ 2158630 w 6186130"/>
              <a:gd name="connsiteY185" fmla="*/ 551313 h 1493479"/>
              <a:gd name="connsiteX186" fmla="*/ 2002139 w 6186130"/>
              <a:gd name="connsiteY186" fmla="*/ 753099 h 1493479"/>
              <a:gd name="connsiteX187" fmla="*/ 2170090 w 6186130"/>
              <a:gd name="connsiteY187" fmla="*/ 954886 h 1493479"/>
              <a:gd name="connsiteX188" fmla="*/ 2281818 w 6186130"/>
              <a:gd name="connsiteY188" fmla="*/ 921135 h 1493479"/>
              <a:gd name="connsiteX189" fmla="*/ 2281818 w 6186130"/>
              <a:gd name="connsiteY189" fmla="*/ 786491 h 1493479"/>
              <a:gd name="connsiteX190" fmla="*/ 2181191 w 6186130"/>
              <a:gd name="connsiteY190" fmla="*/ 786491 h 1493479"/>
              <a:gd name="connsiteX191" fmla="*/ 2170090 w 6186130"/>
              <a:gd name="connsiteY191" fmla="*/ 764230 h 1493479"/>
              <a:gd name="connsiteX192" fmla="*/ 2170090 w 6186130"/>
              <a:gd name="connsiteY192" fmla="*/ 741969 h 1493479"/>
              <a:gd name="connsiteX193" fmla="*/ 2181191 w 6186130"/>
              <a:gd name="connsiteY193" fmla="*/ 730838 h 1493479"/>
              <a:gd name="connsiteX194" fmla="*/ 2337682 w 6186130"/>
              <a:gd name="connsiteY194" fmla="*/ 730838 h 1493479"/>
              <a:gd name="connsiteX195" fmla="*/ 2349142 w 6186130"/>
              <a:gd name="connsiteY195" fmla="*/ 741969 h 1493479"/>
              <a:gd name="connsiteX196" fmla="*/ 2349142 w 6186130"/>
              <a:gd name="connsiteY196" fmla="*/ 943755 h 1493479"/>
              <a:gd name="connsiteX197" fmla="*/ 2337682 w 6186130"/>
              <a:gd name="connsiteY197" fmla="*/ 966016 h 1493479"/>
              <a:gd name="connsiteX198" fmla="*/ 2170090 w 6186130"/>
              <a:gd name="connsiteY198" fmla="*/ 999767 h 1493479"/>
              <a:gd name="connsiteX199" fmla="*/ 1946275 w 6186130"/>
              <a:gd name="connsiteY199" fmla="*/ 753099 h 1493479"/>
              <a:gd name="connsiteX200" fmla="*/ 2170090 w 6186130"/>
              <a:gd name="connsiteY200" fmla="*/ 495301 h 1493479"/>
              <a:gd name="connsiteX201" fmla="*/ 6040758 w 6186130"/>
              <a:gd name="connsiteY201" fmla="*/ 439738 h 1493479"/>
              <a:gd name="connsiteX202" fmla="*/ 6163572 w 6186130"/>
              <a:gd name="connsiteY202" fmla="*/ 439738 h 1493479"/>
              <a:gd name="connsiteX203" fmla="*/ 6186130 w 6186130"/>
              <a:gd name="connsiteY203" fmla="*/ 472651 h 1493479"/>
              <a:gd name="connsiteX204" fmla="*/ 6163572 w 6186130"/>
              <a:gd name="connsiteY204" fmla="*/ 494947 h 1493479"/>
              <a:gd name="connsiteX205" fmla="*/ 6040758 w 6186130"/>
              <a:gd name="connsiteY205" fmla="*/ 494947 h 1493479"/>
              <a:gd name="connsiteX206" fmla="*/ 6007100 w 6186130"/>
              <a:gd name="connsiteY206" fmla="*/ 472651 h 1493479"/>
              <a:gd name="connsiteX207" fmla="*/ 6040758 w 6186130"/>
              <a:gd name="connsiteY207" fmla="*/ 439738 h 1493479"/>
              <a:gd name="connsiteX208" fmla="*/ 5702274 w 6186130"/>
              <a:gd name="connsiteY208" fmla="*/ 439738 h 1493479"/>
              <a:gd name="connsiteX209" fmla="*/ 5825447 w 6186130"/>
              <a:gd name="connsiteY209" fmla="*/ 439738 h 1493479"/>
              <a:gd name="connsiteX210" fmla="*/ 5859105 w 6186130"/>
              <a:gd name="connsiteY210" fmla="*/ 472651 h 1493479"/>
              <a:gd name="connsiteX211" fmla="*/ 5825447 w 6186130"/>
              <a:gd name="connsiteY211" fmla="*/ 494947 h 1493479"/>
              <a:gd name="connsiteX212" fmla="*/ 5702274 w 6186130"/>
              <a:gd name="connsiteY212" fmla="*/ 494947 h 1493479"/>
              <a:gd name="connsiteX213" fmla="*/ 5680075 w 6186130"/>
              <a:gd name="connsiteY213" fmla="*/ 472651 h 1493479"/>
              <a:gd name="connsiteX214" fmla="*/ 5702274 w 6186130"/>
              <a:gd name="connsiteY214" fmla="*/ 439738 h 1493479"/>
              <a:gd name="connsiteX215" fmla="*/ 997548 w 6186130"/>
              <a:gd name="connsiteY215" fmla="*/ 401698 h 1493479"/>
              <a:gd name="connsiteX216" fmla="*/ 1010916 w 6186130"/>
              <a:gd name="connsiteY216" fmla="*/ 405144 h 1493479"/>
              <a:gd name="connsiteX217" fmla="*/ 922338 w 6186130"/>
              <a:gd name="connsiteY217" fmla="*/ 550505 h 1493479"/>
              <a:gd name="connsiteX218" fmla="*/ 997548 w 6186130"/>
              <a:gd name="connsiteY218" fmla="*/ 401698 h 1493479"/>
              <a:gd name="connsiteX219" fmla="*/ 640693 w 6186130"/>
              <a:gd name="connsiteY219" fmla="*/ 394027 h 1493479"/>
              <a:gd name="connsiteX220" fmla="*/ 528638 w 6186130"/>
              <a:gd name="connsiteY220" fmla="*/ 583844 h 1493479"/>
              <a:gd name="connsiteX221" fmla="*/ 640693 w 6186130"/>
              <a:gd name="connsiteY221" fmla="*/ 394027 h 1493479"/>
              <a:gd name="connsiteX222" fmla="*/ 640074 w 6186130"/>
              <a:gd name="connsiteY222" fmla="*/ 349011 h 1493479"/>
              <a:gd name="connsiteX223" fmla="*/ 460200 w 6186130"/>
              <a:gd name="connsiteY223" fmla="*/ 584853 h 1493479"/>
              <a:gd name="connsiteX224" fmla="*/ 415232 w 6186130"/>
              <a:gd name="connsiteY224" fmla="*/ 528768 h 1493479"/>
              <a:gd name="connsiteX225" fmla="*/ 426384 w 6186130"/>
              <a:gd name="connsiteY225" fmla="*/ 461180 h 1493479"/>
              <a:gd name="connsiteX226" fmla="*/ 415232 w 6186130"/>
              <a:gd name="connsiteY226" fmla="*/ 450035 h 1493479"/>
              <a:gd name="connsiteX227" fmla="*/ 358751 w 6186130"/>
              <a:gd name="connsiteY227" fmla="*/ 539913 h 1493479"/>
              <a:gd name="connsiteX228" fmla="*/ 471352 w 6186130"/>
              <a:gd name="connsiteY228" fmla="*/ 652082 h 1493479"/>
              <a:gd name="connsiteX229" fmla="*/ 550137 w 6186130"/>
              <a:gd name="connsiteY229" fmla="*/ 719671 h 1493479"/>
              <a:gd name="connsiteX230" fmla="*/ 640074 w 6186130"/>
              <a:gd name="connsiteY230" fmla="*/ 697021 h 1493479"/>
              <a:gd name="connsiteX231" fmla="*/ 628562 w 6186130"/>
              <a:gd name="connsiteY231" fmla="*/ 730816 h 1493479"/>
              <a:gd name="connsiteX232" fmla="*/ 415232 w 6186130"/>
              <a:gd name="connsiteY232" fmla="*/ 865274 h 1493479"/>
              <a:gd name="connsiteX233" fmla="*/ 336447 w 6186130"/>
              <a:gd name="connsiteY233" fmla="*/ 1022741 h 1493479"/>
              <a:gd name="connsiteX234" fmla="*/ 460200 w 6186130"/>
              <a:gd name="connsiteY234" fmla="*/ 1134910 h 1493479"/>
              <a:gd name="connsiteX235" fmla="*/ 662379 w 6186130"/>
              <a:gd name="connsiteY235" fmla="*/ 955153 h 1493479"/>
              <a:gd name="connsiteX236" fmla="*/ 685043 w 6186130"/>
              <a:gd name="connsiteY236" fmla="*/ 764250 h 1493479"/>
              <a:gd name="connsiteX237" fmla="*/ 876069 w 6186130"/>
              <a:gd name="connsiteY237" fmla="*/ 640937 h 1493479"/>
              <a:gd name="connsiteX238" fmla="*/ 898373 w 6186130"/>
              <a:gd name="connsiteY238" fmla="*/ 674731 h 1493479"/>
              <a:gd name="connsiteX239" fmla="*/ 752316 w 6186130"/>
              <a:gd name="connsiteY239" fmla="*/ 910213 h 1493479"/>
              <a:gd name="connsiteX240" fmla="*/ 966006 w 6186130"/>
              <a:gd name="connsiteY240" fmla="*/ 1134910 h 1493479"/>
              <a:gd name="connsiteX241" fmla="*/ 1168184 w 6186130"/>
              <a:gd name="connsiteY241" fmla="*/ 944008 h 1493479"/>
              <a:gd name="connsiteX242" fmla="*/ 1033279 w 6186130"/>
              <a:gd name="connsiteY242" fmla="*/ 786540 h 1493479"/>
              <a:gd name="connsiteX243" fmla="*/ 898373 w 6186130"/>
              <a:gd name="connsiteY243" fmla="*/ 899068 h 1493479"/>
              <a:gd name="connsiteX244" fmla="*/ 977158 w 6186130"/>
              <a:gd name="connsiteY244" fmla="*/ 988947 h 1493479"/>
              <a:gd name="connsiteX245" fmla="*/ 1010974 w 6186130"/>
              <a:gd name="connsiteY245" fmla="*/ 966298 h 1493479"/>
              <a:gd name="connsiteX246" fmla="*/ 977158 w 6186130"/>
              <a:gd name="connsiteY246" fmla="*/ 887923 h 1493479"/>
              <a:gd name="connsiteX247" fmla="*/ 1022127 w 6186130"/>
              <a:gd name="connsiteY247" fmla="*/ 842984 h 1493479"/>
              <a:gd name="connsiteX248" fmla="*/ 1100911 w 6186130"/>
              <a:gd name="connsiteY248" fmla="*/ 944008 h 1493479"/>
              <a:gd name="connsiteX249" fmla="*/ 977158 w 6186130"/>
              <a:gd name="connsiteY249" fmla="*/ 1078826 h 1493479"/>
              <a:gd name="connsiteX250" fmla="*/ 831100 w 6186130"/>
              <a:gd name="connsiteY250" fmla="*/ 899068 h 1493479"/>
              <a:gd name="connsiteX251" fmla="*/ 966006 w 6186130"/>
              <a:gd name="connsiteY251" fmla="*/ 708526 h 1493479"/>
              <a:gd name="connsiteX252" fmla="*/ 1078247 w 6186130"/>
              <a:gd name="connsiteY252" fmla="*/ 674731 h 1493479"/>
              <a:gd name="connsiteX253" fmla="*/ 1022127 w 6186130"/>
              <a:gd name="connsiteY253" fmla="*/ 640937 h 1493479"/>
              <a:gd name="connsiteX254" fmla="*/ 966006 w 6186130"/>
              <a:gd name="connsiteY254" fmla="*/ 652082 h 1493479"/>
              <a:gd name="connsiteX255" fmla="*/ 932190 w 6186130"/>
              <a:gd name="connsiteY255" fmla="*/ 607143 h 1493479"/>
              <a:gd name="connsiteX256" fmla="*/ 1078247 w 6186130"/>
              <a:gd name="connsiteY256" fmla="*/ 416240 h 1493479"/>
              <a:gd name="connsiteX257" fmla="*/ 999822 w 6186130"/>
              <a:gd name="connsiteY257" fmla="*/ 349011 h 1493479"/>
              <a:gd name="connsiteX258" fmla="*/ 853405 w 6186130"/>
              <a:gd name="connsiteY258" fmla="*/ 551058 h 1493479"/>
              <a:gd name="connsiteX259" fmla="*/ 853405 w 6186130"/>
              <a:gd name="connsiteY259" fmla="*/ 595998 h 1493479"/>
              <a:gd name="connsiteX260" fmla="*/ 696195 w 6186130"/>
              <a:gd name="connsiteY260" fmla="*/ 708526 h 1493479"/>
              <a:gd name="connsiteX261" fmla="*/ 696195 w 6186130"/>
              <a:gd name="connsiteY261" fmla="*/ 640937 h 1493479"/>
              <a:gd name="connsiteX262" fmla="*/ 763468 w 6186130"/>
              <a:gd name="connsiteY262" fmla="*/ 539913 h 1493479"/>
              <a:gd name="connsiteX263" fmla="*/ 730011 w 6186130"/>
              <a:gd name="connsiteY263" fmla="*/ 517264 h 1493479"/>
              <a:gd name="connsiteX264" fmla="*/ 651226 w 6186130"/>
              <a:gd name="connsiteY264" fmla="*/ 618647 h 1493479"/>
              <a:gd name="connsiteX265" fmla="*/ 561289 w 6186130"/>
              <a:gd name="connsiteY265" fmla="*/ 674731 h 1493479"/>
              <a:gd name="connsiteX266" fmla="*/ 527473 w 6186130"/>
              <a:gd name="connsiteY266" fmla="*/ 640937 h 1493479"/>
              <a:gd name="connsiteX267" fmla="*/ 707347 w 6186130"/>
              <a:gd name="connsiteY267" fmla="*/ 405095 h 1493479"/>
              <a:gd name="connsiteX268" fmla="*/ 640074 w 6186130"/>
              <a:gd name="connsiteY268" fmla="*/ 349011 h 1493479"/>
              <a:gd name="connsiteX269" fmla="*/ 5938413 w 6186130"/>
              <a:gd name="connsiteY269" fmla="*/ 214313 h 1493479"/>
              <a:gd name="connsiteX270" fmla="*/ 5960709 w 6186130"/>
              <a:gd name="connsiteY270" fmla="*/ 247612 h 1493479"/>
              <a:gd name="connsiteX271" fmla="*/ 5960709 w 6186130"/>
              <a:gd name="connsiteY271" fmla="*/ 359685 h 1493479"/>
              <a:gd name="connsiteX272" fmla="*/ 5938413 w 6186130"/>
              <a:gd name="connsiteY272" fmla="*/ 393343 h 1493479"/>
              <a:gd name="connsiteX273" fmla="*/ 5905500 w 6186130"/>
              <a:gd name="connsiteY273" fmla="*/ 359685 h 1493479"/>
              <a:gd name="connsiteX274" fmla="*/ 5905500 w 6186130"/>
              <a:gd name="connsiteY274" fmla="*/ 247612 h 1493479"/>
              <a:gd name="connsiteX275" fmla="*/ 5938413 w 6186130"/>
              <a:gd name="connsiteY275" fmla="*/ 214313 h 1493479"/>
              <a:gd name="connsiteX276" fmla="*/ 752316 w 6186130"/>
              <a:gd name="connsiteY276" fmla="*/ 79375 h 1493479"/>
              <a:gd name="connsiteX277" fmla="*/ 966006 w 6186130"/>
              <a:gd name="connsiteY277" fmla="*/ 112810 h 1493479"/>
              <a:gd name="connsiteX278" fmla="*/ 966006 w 6186130"/>
              <a:gd name="connsiteY278" fmla="*/ 124314 h 1493479"/>
              <a:gd name="connsiteX279" fmla="*/ 954854 w 6186130"/>
              <a:gd name="connsiteY279" fmla="*/ 124314 h 1493479"/>
              <a:gd name="connsiteX280" fmla="*/ 797284 w 6186130"/>
              <a:gd name="connsiteY280" fmla="*/ 90520 h 1493479"/>
              <a:gd name="connsiteX281" fmla="*/ 651226 w 6186130"/>
              <a:gd name="connsiteY281" fmla="*/ 180398 h 1493479"/>
              <a:gd name="connsiteX282" fmla="*/ 707347 w 6186130"/>
              <a:gd name="connsiteY282" fmla="*/ 225338 h 1493479"/>
              <a:gd name="connsiteX283" fmla="*/ 887221 w 6186130"/>
              <a:gd name="connsiteY283" fmla="*/ 157749 h 1493479"/>
              <a:gd name="connsiteX284" fmla="*/ 1033279 w 6186130"/>
              <a:gd name="connsiteY284" fmla="*/ 191543 h 1493479"/>
              <a:gd name="connsiteX285" fmla="*/ 1415691 w 6186130"/>
              <a:gd name="connsiteY285" fmla="*/ 753105 h 1493479"/>
              <a:gd name="connsiteX286" fmla="*/ 1381875 w 6186130"/>
              <a:gd name="connsiteY286" fmla="*/ 966298 h 1493479"/>
              <a:gd name="connsiteX287" fmla="*/ 1381875 w 6186130"/>
              <a:gd name="connsiteY287" fmla="*/ 955153 h 1493479"/>
              <a:gd name="connsiteX288" fmla="*/ 1404539 w 6186130"/>
              <a:gd name="connsiteY288" fmla="*/ 798045 h 1493479"/>
              <a:gd name="connsiteX289" fmla="*/ 1314602 w 6186130"/>
              <a:gd name="connsiteY289" fmla="*/ 652082 h 1493479"/>
              <a:gd name="connsiteX290" fmla="*/ 1269633 w 6186130"/>
              <a:gd name="connsiteY290" fmla="*/ 708526 h 1493479"/>
              <a:gd name="connsiteX291" fmla="*/ 1336906 w 6186130"/>
              <a:gd name="connsiteY291" fmla="*/ 887923 h 1493479"/>
              <a:gd name="connsiteX292" fmla="*/ 1314602 w 6186130"/>
              <a:gd name="connsiteY292" fmla="*/ 1033886 h 1493479"/>
              <a:gd name="connsiteX293" fmla="*/ 752316 w 6186130"/>
              <a:gd name="connsiteY293" fmla="*/ 1415691 h 1493479"/>
              <a:gd name="connsiteX294" fmla="*/ 538625 w 6186130"/>
              <a:gd name="connsiteY294" fmla="*/ 1382256 h 1493479"/>
              <a:gd name="connsiteX295" fmla="*/ 538625 w 6186130"/>
              <a:gd name="connsiteY295" fmla="*/ 1370751 h 1493479"/>
              <a:gd name="connsiteX296" fmla="*/ 696195 w 6186130"/>
              <a:gd name="connsiteY296" fmla="*/ 1404546 h 1493479"/>
              <a:gd name="connsiteX297" fmla="*/ 842253 w 6186130"/>
              <a:gd name="connsiteY297" fmla="*/ 1314667 h 1493479"/>
              <a:gd name="connsiteX298" fmla="*/ 797284 w 6186130"/>
              <a:gd name="connsiteY298" fmla="*/ 1269728 h 1493479"/>
              <a:gd name="connsiteX299" fmla="*/ 617410 w 6186130"/>
              <a:gd name="connsiteY299" fmla="*/ 1337317 h 1493479"/>
              <a:gd name="connsiteX300" fmla="*/ 460200 w 6186130"/>
              <a:gd name="connsiteY300" fmla="*/ 1314667 h 1493479"/>
              <a:gd name="connsiteX301" fmla="*/ 77788 w 6186130"/>
              <a:gd name="connsiteY301" fmla="*/ 753105 h 1493479"/>
              <a:gd name="connsiteX302" fmla="*/ 111604 w 6186130"/>
              <a:gd name="connsiteY302" fmla="*/ 539913 h 1493479"/>
              <a:gd name="connsiteX303" fmla="*/ 122756 w 6186130"/>
              <a:gd name="connsiteY303" fmla="*/ 539913 h 1493479"/>
              <a:gd name="connsiteX304" fmla="*/ 100452 w 6186130"/>
              <a:gd name="connsiteY304" fmla="*/ 697021 h 1493479"/>
              <a:gd name="connsiteX305" fmla="*/ 178877 w 6186130"/>
              <a:gd name="connsiteY305" fmla="*/ 842984 h 1493479"/>
              <a:gd name="connsiteX306" fmla="*/ 235358 w 6186130"/>
              <a:gd name="connsiteY306" fmla="*/ 798045 h 1493479"/>
              <a:gd name="connsiteX307" fmla="*/ 167725 w 6186130"/>
              <a:gd name="connsiteY307" fmla="*/ 607143 h 1493479"/>
              <a:gd name="connsiteX308" fmla="*/ 190389 w 6186130"/>
              <a:gd name="connsiteY308" fmla="*/ 461180 h 1493479"/>
              <a:gd name="connsiteX309" fmla="*/ 752316 w 6186130"/>
              <a:gd name="connsiteY309" fmla="*/ 79375 h 1493479"/>
              <a:gd name="connsiteX310" fmla="*/ 753107 w 6186130"/>
              <a:gd name="connsiteY310" fmla="*/ 33787 h 1493479"/>
              <a:gd name="connsiteX311" fmla="*/ 33807 w 6186130"/>
              <a:gd name="connsiteY311" fmla="*/ 752311 h 1493479"/>
              <a:gd name="connsiteX312" fmla="*/ 753107 w 6186130"/>
              <a:gd name="connsiteY312" fmla="*/ 1459691 h 1493479"/>
              <a:gd name="connsiteX313" fmla="*/ 1461258 w 6186130"/>
              <a:gd name="connsiteY313" fmla="*/ 752311 h 1493479"/>
              <a:gd name="connsiteX314" fmla="*/ 753107 w 6186130"/>
              <a:gd name="connsiteY314" fmla="*/ 33787 h 1493479"/>
              <a:gd name="connsiteX315" fmla="*/ 753107 w 6186130"/>
              <a:gd name="connsiteY315" fmla="*/ 0 h 1493479"/>
              <a:gd name="connsiteX316" fmla="*/ 1495065 w 6186130"/>
              <a:gd name="connsiteY316" fmla="*/ 752311 h 1493479"/>
              <a:gd name="connsiteX317" fmla="*/ 753107 w 6186130"/>
              <a:gd name="connsiteY317" fmla="*/ 1493479 h 1493479"/>
              <a:gd name="connsiteX318" fmla="*/ 0 w 6186130"/>
              <a:gd name="connsiteY318" fmla="*/ 752311 h 1493479"/>
              <a:gd name="connsiteX319" fmla="*/ 753107 w 6186130"/>
              <a:gd name="connsiteY319" fmla="*/ 0 h 149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6186130" h="1493479">
                <a:moveTo>
                  <a:pt x="617180" y="798513"/>
                </a:moveTo>
                <a:cubicBezTo>
                  <a:pt x="606097" y="921063"/>
                  <a:pt x="561407" y="1066480"/>
                  <a:pt x="460944" y="1077556"/>
                </a:cubicBezTo>
                <a:cubicBezTo>
                  <a:pt x="427337" y="1077556"/>
                  <a:pt x="404813" y="1055047"/>
                  <a:pt x="404813" y="1021819"/>
                </a:cubicBezTo>
                <a:cubicBezTo>
                  <a:pt x="404813" y="932497"/>
                  <a:pt x="527800" y="843174"/>
                  <a:pt x="617180" y="798513"/>
                </a:cubicBezTo>
                <a:close/>
                <a:moveTo>
                  <a:pt x="5241925" y="675084"/>
                </a:moveTo>
                <a:cubicBezTo>
                  <a:pt x="5174467" y="675084"/>
                  <a:pt x="5141097" y="719930"/>
                  <a:pt x="5141097" y="786660"/>
                </a:cubicBezTo>
                <a:lnTo>
                  <a:pt x="5342753" y="786660"/>
                </a:lnTo>
                <a:cubicBezTo>
                  <a:pt x="5331630" y="731052"/>
                  <a:pt x="5297901" y="675084"/>
                  <a:pt x="5241925" y="675084"/>
                </a:cubicBezTo>
                <a:close/>
                <a:moveTo>
                  <a:pt x="3530600" y="675084"/>
                </a:moveTo>
                <a:cubicBezTo>
                  <a:pt x="3474625" y="675084"/>
                  <a:pt x="3440896" y="719930"/>
                  <a:pt x="3440896" y="786660"/>
                </a:cubicBezTo>
                <a:lnTo>
                  <a:pt x="3631428" y="786660"/>
                </a:lnTo>
                <a:cubicBezTo>
                  <a:pt x="3631428" y="731052"/>
                  <a:pt x="3597699" y="675084"/>
                  <a:pt x="3530600" y="675084"/>
                </a:cubicBezTo>
                <a:close/>
                <a:moveTo>
                  <a:pt x="4466008" y="641351"/>
                </a:moveTo>
                <a:cubicBezTo>
                  <a:pt x="4499382" y="641351"/>
                  <a:pt x="4499382" y="641351"/>
                  <a:pt x="4499382" y="641351"/>
                </a:cubicBezTo>
                <a:cubicBezTo>
                  <a:pt x="4510866" y="641351"/>
                  <a:pt x="4510866" y="641351"/>
                  <a:pt x="4510866" y="652473"/>
                </a:cubicBezTo>
                <a:cubicBezTo>
                  <a:pt x="4510866" y="865227"/>
                  <a:pt x="4510866" y="865227"/>
                  <a:pt x="4510866" y="865227"/>
                </a:cubicBezTo>
                <a:cubicBezTo>
                  <a:pt x="4510866" y="898952"/>
                  <a:pt x="4521991" y="954921"/>
                  <a:pt x="4589098" y="954921"/>
                </a:cubicBezTo>
                <a:cubicBezTo>
                  <a:pt x="4611706" y="954921"/>
                  <a:pt x="4656563" y="943799"/>
                  <a:pt x="4678813" y="910074"/>
                </a:cubicBezTo>
                <a:cubicBezTo>
                  <a:pt x="4678813" y="652473"/>
                  <a:pt x="4678813" y="652473"/>
                  <a:pt x="4678813" y="652473"/>
                </a:cubicBezTo>
                <a:cubicBezTo>
                  <a:pt x="4678813" y="641351"/>
                  <a:pt x="4678813" y="641351"/>
                  <a:pt x="4690296" y="641351"/>
                </a:cubicBezTo>
                <a:cubicBezTo>
                  <a:pt x="4723670" y="641351"/>
                  <a:pt x="4723670" y="641351"/>
                  <a:pt x="4723670" y="641351"/>
                </a:cubicBezTo>
                <a:cubicBezTo>
                  <a:pt x="4735154" y="641351"/>
                  <a:pt x="4735154" y="641351"/>
                  <a:pt x="4735154" y="652473"/>
                </a:cubicBezTo>
                <a:cubicBezTo>
                  <a:pt x="4735154" y="977523"/>
                  <a:pt x="4735154" y="977523"/>
                  <a:pt x="4735154" y="977523"/>
                </a:cubicBezTo>
                <a:cubicBezTo>
                  <a:pt x="4735154" y="988645"/>
                  <a:pt x="4735154" y="999767"/>
                  <a:pt x="4723670" y="999767"/>
                </a:cubicBezTo>
                <a:cubicBezTo>
                  <a:pt x="4701421" y="999767"/>
                  <a:pt x="4701421" y="999767"/>
                  <a:pt x="4701421" y="999767"/>
                </a:cubicBezTo>
                <a:cubicBezTo>
                  <a:pt x="4690296" y="999767"/>
                  <a:pt x="4678813" y="988645"/>
                  <a:pt x="4678813" y="977523"/>
                </a:cubicBezTo>
                <a:cubicBezTo>
                  <a:pt x="4678813" y="954921"/>
                  <a:pt x="4678813" y="954921"/>
                  <a:pt x="4678813" y="954921"/>
                </a:cubicBezTo>
                <a:cubicBezTo>
                  <a:pt x="4667688" y="977523"/>
                  <a:pt x="4633955" y="999767"/>
                  <a:pt x="4577973" y="999767"/>
                </a:cubicBezTo>
                <a:cubicBezTo>
                  <a:pt x="4488258" y="999767"/>
                  <a:pt x="4454525" y="943799"/>
                  <a:pt x="4454525" y="865227"/>
                </a:cubicBezTo>
                <a:cubicBezTo>
                  <a:pt x="4454525" y="652473"/>
                  <a:pt x="4454525" y="652473"/>
                  <a:pt x="4454525" y="652473"/>
                </a:cubicBezTo>
                <a:cubicBezTo>
                  <a:pt x="4454525" y="641351"/>
                  <a:pt x="4454525" y="641351"/>
                  <a:pt x="4466008" y="641351"/>
                </a:cubicBezTo>
                <a:close/>
                <a:moveTo>
                  <a:pt x="5588935" y="630238"/>
                </a:moveTo>
                <a:cubicBezTo>
                  <a:pt x="5633590" y="630238"/>
                  <a:pt x="5666813" y="641360"/>
                  <a:pt x="5700394" y="663962"/>
                </a:cubicBezTo>
                <a:lnTo>
                  <a:pt x="5700394" y="675084"/>
                </a:lnTo>
                <a:cubicBezTo>
                  <a:pt x="5689320" y="697328"/>
                  <a:pt x="5689320" y="697328"/>
                  <a:pt x="5689320" y="697328"/>
                </a:cubicBezTo>
                <a:cubicBezTo>
                  <a:pt x="5678245" y="708808"/>
                  <a:pt x="5678245" y="708808"/>
                  <a:pt x="5666813" y="697328"/>
                </a:cubicBezTo>
                <a:cubicBezTo>
                  <a:pt x="5644664" y="686206"/>
                  <a:pt x="5622158" y="675084"/>
                  <a:pt x="5588935" y="675084"/>
                </a:cubicBezTo>
                <a:cubicBezTo>
                  <a:pt x="5532848" y="675084"/>
                  <a:pt x="5510699" y="697328"/>
                  <a:pt x="5510699" y="731052"/>
                </a:cubicBezTo>
                <a:cubicBezTo>
                  <a:pt x="5510699" y="775539"/>
                  <a:pt x="5544280" y="775539"/>
                  <a:pt x="5588935" y="786660"/>
                </a:cubicBezTo>
                <a:cubicBezTo>
                  <a:pt x="5644664" y="798141"/>
                  <a:pt x="5711469" y="820384"/>
                  <a:pt x="5711469" y="898954"/>
                </a:cubicBezTo>
                <a:cubicBezTo>
                  <a:pt x="5711469" y="966043"/>
                  <a:pt x="5655739" y="999767"/>
                  <a:pt x="5577503" y="999767"/>
                </a:cubicBezTo>
                <a:cubicBezTo>
                  <a:pt x="5521774" y="999767"/>
                  <a:pt x="5477118" y="988646"/>
                  <a:pt x="5454969" y="966043"/>
                </a:cubicBezTo>
                <a:cubicBezTo>
                  <a:pt x="5443538" y="954922"/>
                  <a:pt x="5443538" y="954922"/>
                  <a:pt x="5443538" y="943800"/>
                </a:cubicBezTo>
                <a:cubicBezTo>
                  <a:pt x="5466044" y="921198"/>
                  <a:pt x="5466044" y="921198"/>
                  <a:pt x="5466044" y="921198"/>
                </a:cubicBezTo>
                <a:lnTo>
                  <a:pt x="5477118" y="921198"/>
                </a:lnTo>
                <a:cubicBezTo>
                  <a:pt x="5510699" y="943800"/>
                  <a:pt x="5532848" y="954922"/>
                  <a:pt x="5577503" y="954922"/>
                </a:cubicBezTo>
                <a:cubicBezTo>
                  <a:pt x="5622158" y="954922"/>
                  <a:pt x="5655739" y="932678"/>
                  <a:pt x="5655739" y="898954"/>
                </a:cubicBezTo>
                <a:cubicBezTo>
                  <a:pt x="5655739" y="865230"/>
                  <a:pt x="5611084" y="854108"/>
                  <a:pt x="5566429" y="842987"/>
                </a:cubicBezTo>
                <a:cubicBezTo>
                  <a:pt x="5521774" y="831506"/>
                  <a:pt x="5454969" y="809263"/>
                  <a:pt x="5454969" y="731052"/>
                </a:cubicBezTo>
                <a:cubicBezTo>
                  <a:pt x="5454969" y="675084"/>
                  <a:pt x="5510699" y="630238"/>
                  <a:pt x="5588935" y="630238"/>
                </a:cubicBezTo>
                <a:close/>
                <a:moveTo>
                  <a:pt x="5241925" y="630238"/>
                </a:moveTo>
                <a:cubicBezTo>
                  <a:pt x="5353877" y="630238"/>
                  <a:pt x="5398729" y="731052"/>
                  <a:pt x="5398729" y="809263"/>
                </a:cubicBezTo>
                <a:cubicBezTo>
                  <a:pt x="5398729" y="809263"/>
                  <a:pt x="5398729" y="809263"/>
                  <a:pt x="5398729" y="820384"/>
                </a:cubicBezTo>
                <a:cubicBezTo>
                  <a:pt x="5398729" y="831506"/>
                  <a:pt x="5387606" y="831506"/>
                  <a:pt x="5387606" y="831506"/>
                </a:cubicBezTo>
                <a:cubicBezTo>
                  <a:pt x="5387606" y="831506"/>
                  <a:pt x="5387606" y="831506"/>
                  <a:pt x="5141097" y="831506"/>
                </a:cubicBezTo>
                <a:cubicBezTo>
                  <a:pt x="5141097" y="898954"/>
                  <a:pt x="5174467" y="954922"/>
                  <a:pt x="5253049" y="954922"/>
                </a:cubicBezTo>
                <a:cubicBezTo>
                  <a:pt x="5286778" y="954922"/>
                  <a:pt x="5309024" y="943800"/>
                  <a:pt x="5342753" y="932678"/>
                </a:cubicBezTo>
                <a:cubicBezTo>
                  <a:pt x="5342753" y="921198"/>
                  <a:pt x="5353877" y="921198"/>
                  <a:pt x="5353877" y="932678"/>
                </a:cubicBezTo>
                <a:cubicBezTo>
                  <a:pt x="5353877" y="932678"/>
                  <a:pt x="5353877" y="932678"/>
                  <a:pt x="5365359" y="943800"/>
                </a:cubicBezTo>
                <a:cubicBezTo>
                  <a:pt x="5376482" y="954922"/>
                  <a:pt x="5376482" y="966043"/>
                  <a:pt x="5365359" y="966043"/>
                </a:cubicBezTo>
                <a:cubicBezTo>
                  <a:pt x="5331630" y="988646"/>
                  <a:pt x="5297901" y="999767"/>
                  <a:pt x="5253049" y="999767"/>
                </a:cubicBezTo>
                <a:cubicBezTo>
                  <a:pt x="5129615" y="999767"/>
                  <a:pt x="5084763" y="910076"/>
                  <a:pt x="5084763" y="820384"/>
                </a:cubicBezTo>
                <a:cubicBezTo>
                  <a:pt x="5084763" y="719930"/>
                  <a:pt x="5129615" y="630238"/>
                  <a:pt x="5241925" y="630238"/>
                </a:cubicBezTo>
                <a:close/>
                <a:moveTo>
                  <a:pt x="5004797" y="630238"/>
                </a:moveTo>
                <a:cubicBezTo>
                  <a:pt x="5015878" y="630238"/>
                  <a:pt x="5026960" y="630238"/>
                  <a:pt x="5038041" y="630238"/>
                </a:cubicBezTo>
                <a:cubicBezTo>
                  <a:pt x="5049480" y="630238"/>
                  <a:pt x="5049480" y="641360"/>
                  <a:pt x="5049480" y="652482"/>
                </a:cubicBezTo>
                <a:cubicBezTo>
                  <a:pt x="5038041" y="675084"/>
                  <a:pt x="5038041" y="675084"/>
                  <a:pt x="5038041" y="675084"/>
                </a:cubicBezTo>
                <a:cubicBezTo>
                  <a:pt x="5038041" y="686206"/>
                  <a:pt x="5038041" y="686206"/>
                  <a:pt x="5026960" y="686206"/>
                </a:cubicBezTo>
                <a:cubicBezTo>
                  <a:pt x="5015878" y="686206"/>
                  <a:pt x="5004797" y="686206"/>
                  <a:pt x="4993358" y="686206"/>
                </a:cubicBezTo>
                <a:cubicBezTo>
                  <a:pt x="4971194" y="686206"/>
                  <a:pt x="4937592" y="697328"/>
                  <a:pt x="4915429" y="731052"/>
                </a:cubicBezTo>
                <a:cubicBezTo>
                  <a:pt x="4915429" y="977524"/>
                  <a:pt x="4915429" y="977524"/>
                  <a:pt x="4915429" y="977524"/>
                </a:cubicBezTo>
                <a:cubicBezTo>
                  <a:pt x="4915429" y="988646"/>
                  <a:pt x="4903990" y="999767"/>
                  <a:pt x="4892908" y="999767"/>
                </a:cubicBezTo>
                <a:lnTo>
                  <a:pt x="4870745" y="999767"/>
                </a:lnTo>
                <a:cubicBezTo>
                  <a:pt x="4859306" y="999767"/>
                  <a:pt x="4848225" y="988646"/>
                  <a:pt x="4848225" y="977524"/>
                </a:cubicBezTo>
                <a:cubicBezTo>
                  <a:pt x="4848225" y="652482"/>
                  <a:pt x="4848225" y="652482"/>
                  <a:pt x="4848225" y="652482"/>
                </a:cubicBezTo>
                <a:cubicBezTo>
                  <a:pt x="4848225" y="641360"/>
                  <a:pt x="4859306" y="641360"/>
                  <a:pt x="4870745" y="641360"/>
                </a:cubicBezTo>
                <a:cubicBezTo>
                  <a:pt x="4892908" y="641360"/>
                  <a:pt x="4892908" y="641360"/>
                  <a:pt x="4892908" y="641360"/>
                </a:cubicBezTo>
                <a:cubicBezTo>
                  <a:pt x="4903990" y="641360"/>
                  <a:pt x="4903990" y="641360"/>
                  <a:pt x="4903990" y="652482"/>
                </a:cubicBezTo>
                <a:cubicBezTo>
                  <a:pt x="4903990" y="686206"/>
                  <a:pt x="4903990" y="686206"/>
                  <a:pt x="4903990" y="686206"/>
                </a:cubicBezTo>
                <a:cubicBezTo>
                  <a:pt x="4926511" y="652482"/>
                  <a:pt x="4960113" y="630238"/>
                  <a:pt x="5004797" y="630238"/>
                </a:cubicBezTo>
                <a:close/>
                <a:moveTo>
                  <a:pt x="3946548" y="630238"/>
                </a:moveTo>
                <a:cubicBezTo>
                  <a:pt x="4036259" y="630238"/>
                  <a:pt x="4069991" y="697328"/>
                  <a:pt x="4069991" y="764417"/>
                </a:cubicBezTo>
                <a:cubicBezTo>
                  <a:pt x="4069991" y="977524"/>
                  <a:pt x="4069991" y="977524"/>
                  <a:pt x="4069991" y="977524"/>
                </a:cubicBezTo>
                <a:cubicBezTo>
                  <a:pt x="4069991" y="988646"/>
                  <a:pt x="4069991" y="999767"/>
                  <a:pt x="4058867" y="999767"/>
                </a:cubicBezTo>
                <a:cubicBezTo>
                  <a:pt x="4025135" y="999767"/>
                  <a:pt x="4025135" y="999767"/>
                  <a:pt x="4025135" y="999767"/>
                </a:cubicBezTo>
                <a:cubicBezTo>
                  <a:pt x="4014011" y="999767"/>
                  <a:pt x="4014011" y="988646"/>
                  <a:pt x="4014011" y="977524"/>
                </a:cubicBezTo>
                <a:cubicBezTo>
                  <a:pt x="4014011" y="775539"/>
                  <a:pt x="4014011" y="775539"/>
                  <a:pt x="4014011" y="775539"/>
                </a:cubicBezTo>
                <a:cubicBezTo>
                  <a:pt x="4014011" y="731052"/>
                  <a:pt x="4002528" y="675084"/>
                  <a:pt x="3935424" y="675084"/>
                </a:cubicBezTo>
                <a:cubicBezTo>
                  <a:pt x="3901693" y="675084"/>
                  <a:pt x="3867961" y="686206"/>
                  <a:pt x="3845713" y="731052"/>
                </a:cubicBezTo>
                <a:cubicBezTo>
                  <a:pt x="3845713" y="977524"/>
                  <a:pt x="3845713" y="977524"/>
                  <a:pt x="3845713" y="977524"/>
                </a:cubicBezTo>
                <a:cubicBezTo>
                  <a:pt x="3845713" y="988646"/>
                  <a:pt x="3834588" y="999767"/>
                  <a:pt x="3823105" y="999767"/>
                </a:cubicBezTo>
                <a:lnTo>
                  <a:pt x="3800857" y="999767"/>
                </a:lnTo>
                <a:cubicBezTo>
                  <a:pt x="3789733" y="999767"/>
                  <a:pt x="3778250" y="988646"/>
                  <a:pt x="3778250" y="977524"/>
                </a:cubicBezTo>
                <a:cubicBezTo>
                  <a:pt x="3778250" y="652482"/>
                  <a:pt x="3778250" y="652482"/>
                  <a:pt x="3778250" y="652482"/>
                </a:cubicBezTo>
                <a:cubicBezTo>
                  <a:pt x="3778250" y="641360"/>
                  <a:pt x="3789733" y="641360"/>
                  <a:pt x="3800857" y="641360"/>
                </a:cubicBezTo>
                <a:cubicBezTo>
                  <a:pt x="3823105" y="641360"/>
                  <a:pt x="3823105" y="641360"/>
                  <a:pt x="3823105" y="641360"/>
                </a:cubicBezTo>
                <a:cubicBezTo>
                  <a:pt x="3834588" y="641360"/>
                  <a:pt x="3834588" y="641360"/>
                  <a:pt x="3834588" y="652482"/>
                </a:cubicBezTo>
                <a:cubicBezTo>
                  <a:pt x="3834588" y="675084"/>
                  <a:pt x="3834588" y="675084"/>
                  <a:pt x="3834588" y="675084"/>
                </a:cubicBezTo>
                <a:cubicBezTo>
                  <a:pt x="3856837" y="652482"/>
                  <a:pt x="3890568" y="630238"/>
                  <a:pt x="3946548" y="630238"/>
                </a:cubicBezTo>
                <a:close/>
                <a:moveTo>
                  <a:pt x="3541724" y="630238"/>
                </a:moveTo>
                <a:cubicBezTo>
                  <a:pt x="3654034" y="630238"/>
                  <a:pt x="3687404" y="731052"/>
                  <a:pt x="3687404" y="809263"/>
                </a:cubicBezTo>
                <a:cubicBezTo>
                  <a:pt x="3687404" y="809263"/>
                  <a:pt x="3687404" y="809263"/>
                  <a:pt x="3687404" y="820384"/>
                </a:cubicBezTo>
                <a:cubicBezTo>
                  <a:pt x="3687404" y="831506"/>
                  <a:pt x="3687404" y="831506"/>
                  <a:pt x="3676281" y="831506"/>
                </a:cubicBezTo>
                <a:cubicBezTo>
                  <a:pt x="3676281" y="831506"/>
                  <a:pt x="3676281" y="831506"/>
                  <a:pt x="3440896" y="831506"/>
                </a:cubicBezTo>
                <a:cubicBezTo>
                  <a:pt x="3440896" y="898954"/>
                  <a:pt x="3474625" y="954922"/>
                  <a:pt x="3552847" y="954922"/>
                </a:cubicBezTo>
                <a:cubicBezTo>
                  <a:pt x="3575453" y="954922"/>
                  <a:pt x="3609182" y="943800"/>
                  <a:pt x="3631428" y="932678"/>
                </a:cubicBezTo>
                <a:cubicBezTo>
                  <a:pt x="3642552" y="921198"/>
                  <a:pt x="3642552" y="921198"/>
                  <a:pt x="3654034" y="932678"/>
                </a:cubicBezTo>
                <a:cubicBezTo>
                  <a:pt x="3654034" y="932678"/>
                  <a:pt x="3654034" y="932678"/>
                  <a:pt x="3665157" y="943800"/>
                </a:cubicBezTo>
                <a:cubicBezTo>
                  <a:pt x="3665157" y="954922"/>
                  <a:pt x="3665157" y="966043"/>
                  <a:pt x="3665157" y="966043"/>
                </a:cubicBezTo>
                <a:cubicBezTo>
                  <a:pt x="3631428" y="988646"/>
                  <a:pt x="3586576" y="999767"/>
                  <a:pt x="3552847" y="999767"/>
                </a:cubicBezTo>
                <a:cubicBezTo>
                  <a:pt x="3429772" y="999767"/>
                  <a:pt x="3373438" y="910076"/>
                  <a:pt x="3373438" y="820384"/>
                </a:cubicBezTo>
                <a:cubicBezTo>
                  <a:pt x="3373438" y="719930"/>
                  <a:pt x="3429772" y="630238"/>
                  <a:pt x="3541724" y="630238"/>
                </a:cubicBezTo>
                <a:close/>
                <a:moveTo>
                  <a:pt x="5938413" y="550863"/>
                </a:moveTo>
                <a:cubicBezTo>
                  <a:pt x="5949738" y="550863"/>
                  <a:pt x="5960709" y="561963"/>
                  <a:pt x="5960709" y="573421"/>
                </a:cubicBezTo>
                <a:cubicBezTo>
                  <a:pt x="5960709" y="696236"/>
                  <a:pt x="5960709" y="696236"/>
                  <a:pt x="5960709" y="696236"/>
                </a:cubicBezTo>
                <a:cubicBezTo>
                  <a:pt x="5960709" y="707693"/>
                  <a:pt x="5949738" y="729893"/>
                  <a:pt x="5938413" y="729893"/>
                </a:cubicBezTo>
                <a:cubicBezTo>
                  <a:pt x="5916471" y="729893"/>
                  <a:pt x="5905500" y="707693"/>
                  <a:pt x="5905500" y="696236"/>
                </a:cubicBezTo>
                <a:cubicBezTo>
                  <a:pt x="5905500" y="573421"/>
                  <a:pt x="5905500" y="573421"/>
                  <a:pt x="5905500" y="573421"/>
                </a:cubicBezTo>
                <a:cubicBezTo>
                  <a:pt x="5905500" y="561963"/>
                  <a:pt x="5916471" y="550863"/>
                  <a:pt x="5938413" y="550863"/>
                </a:cubicBezTo>
                <a:close/>
                <a:moveTo>
                  <a:pt x="4216810" y="539751"/>
                </a:moveTo>
                <a:cubicBezTo>
                  <a:pt x="4250375" y="539751"/>
                  <a:pt x="4250375" y="539751"/>
                  <a:pt x="4250375" y="539751"/>
                </a:cubicBezTo>
                <a:cubicBezTo>
                  <a:pt x="4250375" y="539751"/>
                  <a:pt x="4261444" y="539751"/>
                  <a:pt x="4261444" y="550854"/>
                </a:cubicBezTo>
                <a:cubicBezTo>
                  <a:pt x="4261444" y="640391"/>
                  <a:pt x="4261444" y="640391"/>
                  <a:pt x="4261444" y="640391"/>
                </a:cubicBezTo>
                <a:cubicBezTo>
                  <a:pt x="4361780" y="640391"/>
                  <a:pt x="4361780" y="640391"/>
                  <a:pt x="4361780" y="640391"/>
                </a:cubicBezTo>
                <a:cubicBezTo>
                  <a:pt x="4373206" y="640391"/>
                  <a:pt x="4373206" y="640391"/>
                  <a:pt x="4373206" y="651494"/>
                </a:cubicBezTo>
                <a:cubicBezTo>
                  <a:pt x="4373206" y="662954"/>
                  <a:pt x="4373206" y="662954"/>
                  <a:pt x="4373206" y="662954"/>
                </a:cubicBezTo>
                <a:cubicBezTo>
                  <a:pt x="4373206" y="674057"/>
                  <a:pt x="4373206" y="685159"/>
                  <a:pt x="4361780" y="685159"/>
                </a:cubicBezTo>
                <a:cubicBezTo>
                  <a:pt x="4261444" y="685159"/>
                  <a:pt x="4261444" y="685159"/>
                  <a:pt x="4261444" y="685159"/>
                </a:cubicBezTo>
                <a:cubicBezTo>
                  <a:pt x="4261444" y="886439"/>
                  <a:pt x="4261444" y="886439"/>
                  <a:pt x="4261444" y="886439"/>
                </a:cubicBezTo>
                <a:cubicBezTo>
                  <a:pt x="4261444" y="931207"/>
                  <a:pt x="4272513" y="953413"/>
                  <a:pt x="4306077" y="953413"/>
                </a:cubicBezTo>
                <a:cubicBezTo>
                  <a:pt x="4317146" y="953413"/>
                  <a:pt x="4339641" y="953413"/>
                  <a:pt x="4350710" y="942310"/>
                </a:cubicBezTo>
                <a:cubicBezTo>
                  <a:pt x="4361780" y="931207"/>
                  <a:pt x="4361780" y="942310"/>
                  <a:pt x="4361780" y="942310"/>
                </a:cubicBezTo>
                <a:cubicBezTo>
                  <a:pt x="4373206" y="964515"/>
                  <a:pt x="4373206" y="964515"/>
                  <a:pt x="4373206" y="964515"/>
                </a:cubicBezTo>
                <a:cubicBezTo>
                  <a:pt x="4373206" y="975976"/>
                  <a:pt x="4373206" y="975976"/>
                  <a:pt x="4361780" y="987078"/>
                </a:cubicBezTo>
                <a:cubicBezTo>
                  <a:pt x="4350710" y="998181"/>
                  <a:pt x="4328572" y="998181"/>
                  <a:pt x="4295008" y="998181"/>
                </a:cubicBezTo>
                <a:cubicBezTo>
                  <a:pt x="4239306" y="998181"/>
                  <a:pt x="4205741" y="975976"/>
                  <a:pt x="4205741" y="897541"/>
                </a:cubicBezTo>
                <a:cubicBezTo>
                  <a:pt x="4205741" y="685159"/>
                  <a:pt x="4205741" y="685159"/>
                  <a:pt x="4205741" y="685159"/>
                </a:cubicBezTo>
                <a:lnTo>
                  <a:pt x="4150039" y="685159"/>
                </a:lnTo>
                <a:cubicBezTo>
                  <a:pt x="4138613" y="685159"/>
                  <a:pt x="4138613" y="674057"/>
                  <a:pt x="4138613" y="662954"/>
                </a:cubicBezTo>
                <a:cubicBezTo>
                  <a:pt x="4138613" y="651494"/>
                  <a:pt x="4138613" y="651494"/>
                  <a:pt x="4138613" y="651494"/>
                </a:cubicBezTo>
                <a:cubicBezTo>
                  <a:pt x="4138613" y="640391"/>
                  <a:pt x="4138613" y="640391"/>
                  <a:pt x="4150039" y="640391"/>
                </a:cubicBezTo>
                <a:cubicBezTo>
                  <a:pt x="4205741" y="640391"/>
                  <a:pt x="4205741" y="640391"/>
                  <a:pt x="4205741" y="640391"/>
                </a:cubicBezTo>
                <a:cubicBezTo>
                  <a:pt x="4205741" y="550854"/>
                  <a:pt x="4205741" y="550854"/>
                  <a:pt x="4205741" y="550854"/>
                </a:cubicBezTo>
                <a:cubicBezTo>
                  <a:pt x="4205741" y="539751"/>
                  <a:pt x="4205741" y="539751"/>
                  <a:pt x="4216810" y="539751"/>
                </a:cubicBezTo>
                <a:close/>
                <a:moveTo>
                  <a:pt x="2968624" y="495301"/>
                </a:moveTo>
                <a:cubicBezTo>
                  <a:pt x="3013427" y="495301"/>
                  <a:pt x="3013427" y="495301"/>
                  <a:pt x="3013427" y="495301"/>
                </a:cubicBezTo>
                <a:cubicBezTo>
                  <a:pt x="3024896" y="495301"/>
                  <a:pt x="3024896" y="506432"/>
                  <a:pt x="3024896" y="517562"/>
                </a:cubicBezTo>
                <a:cubicBezTo>
                  <a:pt x="3058229" y="674826"/>
                  <a:pt x="3114143" y="809111"/>
                  <a:pt x="3158946" y="921135"/>
                </a:cubicBezTo>
                <a:cubicBezTo>
                  <a:pt x="3214860" y="809111"/>
                  <a:pt x="3259663" y="674826"/>
                  <a:pt x="3293354" y="517562"/>
                </a:cubicBezTo>
                <a:cubicBezTo>
                  <a:pt x="3293354" y="506432"/>
                  <a:pt x="3304465" y="495301"/>
                  <a:pt x="3315577" y="495301"/>
                </a:cubicBezTo>
                <a:cubicBezTo>
                  <a:pt x="3349268" y="495301"/>
                  <a:pt x="3349268" y="495301"/>
                  <a:pt x="3349268" y="495301"/>
                </a:cubicBezTo>
                <a:lnTo>
                  <a:pt x="3360379" y="506432"/>
                </a:lnTo>
                <a:lnTo>
                  <a:pt x="3360379" y="517562"/>
                </a:lnTo>
                <a:cubicBezTo>
                  <a:pt x="3315577" y="697088"/>
                  <a:pt x="3248552" y="853993"/>
                  <a:pt x="3192279" y="988637"/>
                </a:cubicBezTo>
                <a:cubicBezTo>
                  <a:pt x="3192279" y="988637"/>
                  <a:pt x="3181168" y="999767"/>
                  <a:pt x="3170057" y="999767"/>
                </a:cubicBezTo>
                <a:lnTo>
                  <a:pt x="3147477" y="999767"/>
                </a:lnTo>
                <a:cubicBezTo>
                  <a:pt x="3136365" y="999767"/>
                  <a:pt x="3136365" y="988637"/>
                  <a:pt x="3125254" y="988637"/>
                </a:cubicBezTo>
                <a:cubicBezTo>
                  <a:pt x="3069699" y="853993"/>
                  <a:pt x="3002316" y="697088"/>
                  <a:pt x="2957513" y="517562"/>
                </a:cubicBezTo>
                <a:lnTo>
                  <a:pt x="2957513" y="506432"/>
                </a:lnTo>
                <a:close/>
                <a:moveTo>
                  <a:pt x="2463765" y="495301"/>
                </a:moveTo>
                <a:cubicBezTo>
                  <a:pt x="2731766" y="495301"/>
                  <a:pt x="2731766" y="495301"/>
                  <a:pt x="2731766" y="495301"/>
                </a:cubicBezTo>
                <a:cubicBezTo>
                  <a:pt x="2731766" y="495301"/>
                  <a:pt x="2742843" y="506432"/>
                  <a:pt x="2742843" y="517562"/>
                </a:cubicBezTo>
                <a:cubicBezTo>
                  <a:pt x="2742843" y="540183"/>
                  <a:pt x="2742843" y="540183"/>
                  <a:pt x="2742843" y="540183"/>
                </a:cubicBezTo>
                <a:cubicBezTo>
                  <a:pt x="2742843" y="551313"/>
                  <a:pt x="2731766" y="551313"/>
                  <a:pt x="2731766" y="551313"/>
                </a:cubicBezTo>
                <a:cubicBezTo>
                  <a:pt x="2508432" y="551313"/>
                  <a:pt x="2508432" y="551313"/>
                  <a:pt x="2508432" y="551313"/>
                </a:cubicBezTo>
                <a:cubicBezTo>
                  <a:pt x="2508432" y="708577"/>
                  <a:pt x="2508432" y="708577"/>
                  <a:pt x="2508432" y="708577"/>
                </a:cubicBezTo>
                <a:cubicBezTo>
                  <a:pt x="2698177" y="708577"/>
                  <a:pt x="2698177" y="708577"/>
                  <a:pt x="2698177" y="708577"/>
                </a:cubicBezTo>
                <a:cubicBezTo>
                  <a:pt x="2709611" y="708577"/>
                  <a:pt x="2720689" y="719708"/>
                  <a:pt x="2720689" y="730838"/>
                </a:cubicBezTo>
                <a:cubicBezTo>
                  <a:pt x="2720689" y="753099"/>
                  <a:pt x="2720689" y="753099"/>
                  <a:pt x="2720689" y="753099"/>
                </a:cubicBezTo>
                <a:cubicBezTo>
                  <a:pt x="2720689" y="764230"/>
                  <a:pt x="2709611" y="764230"/>
                  <a:pt x="2698177" y="764230"/>
                </a:cubicBezTo>
                <a:cubicBezTo>
                  <a:pt x="2508432" y="764230"/>
                  <a:pt x="2508432" y="764230"/>
                  <a:pt x="2508432" y="764230"/>
                </a:cubicBezTo>
                <a:cubicBezTo>
                  <a:pt x="2508432" y="943755"/>
                  <a:pt x="2508432" y="943755"/>
                  <a:pt x="2508432" y="943755"/>
                </a:cubicBezTo>
                <a:cubicBezTo>
                  <a:pt x="2731766" y="943755"/>
                  <a:pt x="2731766" y="943755"/>
                  <a:pt x="2731766" y="943755"/>
                </a:cubicBezTo>
                <a:cubicBezTo>
                  <a:pt x="2731766" y="943755"/>
                  <a:pt x="2742843" y="943755"/>
                  <a:pt x="2742843" y="954886"/>
                </a:cubicBezTo>
                <a:cubicBezTo>
                  <a:pt x="2742843" y="977506"/>
                  <a:pt x="2742843" y="977506"/>
                  <a:pt x="2742843" y="977506"/>
                </a:cubicBezTo>
                <a:cubicBezTo>
                  <a:pt x="2742843" y="988637"/>
                  <a:pt x="2731766" y="999767"/>
                  <a:pt x="2731766" y="999767"/>
                </a:cubicBezTo>
                <a:lnTo>
                  <a:pt x="2463765" y="999767"/>
                </a:lnTo>
                <a:cubicBezTo>
                  <a:pt x="2452688" y="999767"/>
                  <a:pt x="2452688" y="988637"/>
                  <a:pt x="2452688" y="977506"/>
                </a:cubicBezTo>
                <a:cubicBezTo>
                  <a:pt x="2452688" y="517562"/>
                  <a:pt x="2452688" y="517562"/>
                  <a:pt x="2452688" y="517562"/>
                </a:cubicBezTo>
                <a:cubicBezTo>
                  <a:pt x="2452688" y="506432"/>
                  <a:pt x="2452688" y="495301"/>
                  <a:pt x="2463765" y="495301"/>
                </a:cubicBezTo>
                <a:close/>
                <a:moveTo>
                  <a:pt x="2170090" y="495301"/>
                </a:moveTo>
                <a:cubicBezTo>
                  <a:pt x="2225954" y="495301"/>
                  <a:pt x="2281818" y="506432"/>
                  <a:pt x="2326581" y="551313"/>
                </a:cubicBezTo>
                <a:lnTo>
                  <a:pt x="2326581" y="562444"/>
                </a:lnTo>
                <a:cubicBezTo>
                  <a:pt x="2304379" y="585064"/>
                  <a:pt x="2304379" y="585064"/>
                  <a:pt x="2304379" y="585064"/>
                </a:cubicBezTo>
                <a:cubicBezTo>
                  <a:pt x="2304379" y="596194"/>
                  <a:pt x="2292919" y="596194"/>
                  <a:pt x="2292919" y="585064"/>
                </a:cubicBezTo>
                <a:cubicBezTo>
                  <a:pt x="2259616" y="562444"/>
                  <a:pt x="2214853" y="551313"/>
                  <a:pt x="2158630" y="551313"/>
                </a:cubicBezTo>
                <a:cubicBezTo>
                  <a:pt x="2058003" y="551313"/>
                  <a:pt x="2002139" y="641076"/>
                  <a:pt x="2002139" y="753099"/>
                </a:cubicBezTo>
                <a:cubicBezTo>
                  <a:pt x="2002139" y="865123"/>
                  <a:pt x="2058003" y="954886"/>
                  <a:pt x="2170090" y="954886"/>
                </a:cubicBezTo>
                <a:cubicBezTo>
                  <a:pt x="2203393" y="954886"/>
                  <a:pt x="2259616" y="943755"/>
                  <a:pt x="2281818" y="921135"/>
                </a:cubicBezTo>
                <a:cubicBezTo>
                  <a:pt x="2281818" y="786491"/>
                  <a:pt x="2281818" y="786491"/>
                  <a:pt x="2281818" y="786491"/>
                </a:cubicBezTo>
                <a:cubicBezTo>
                  <a:pt x="2181191" y="786491"/>
                  <a:pt x="2181191" y="786491"/>
                  <a:pt x="2181191" y="786491"/>
                </a:cubicBezTo>
                <a:cubicBezTo>
                  <a:pt x="2170090" y="786491"/>
                  <a:pt x="2170090" y="775361"/>
                  <a:pt x="2170090" y="764230"/>
                </a:cubicBezTo>
                <a:cubicBezTo>
                  <a:pt x="2170090" y="741969"/>
                  <a:pt x="2170090" y="741969"/>
                  <a:pt x="2170090" y="741969"/>
                </a:cubicBezTo>
                <a:cubicBezTo>
                  <a:pt x="2170090" y="730838"/>
                  <a:pt x="2170090" y="730838"/>
                  <a:pt x="2181191" y="730838"/>
                </a:cubicBezTo>
                <a:cubicBezTo>
                  <a:pt x="2337682" y="730838"/>
                  <a:pt x="2337682" y="730838"/>
                  <a:pt x="2337682" y="730838"/>
                </a:cubicBezTo>
                <a:cubicBezTo>
                  <a:pt x="2337682" y="730838"/>
                  <a:pt x="2349142" y="730838"/>
                  <a:pt x="2349142" y="741969"/>
                </a:cubicBezTo>
                <a:cubicBezTo>
                  <a:pt x="2349142" y="943755"/>
                  <a:pt x="2349142" y="943755"/>
                  <a:pt x="2349142" y="943755"/>
                </a:cubicBezTo>
                <a:cubicBezTo>
                  <a:pt x="2349142" y="954886"/>
                  <a:pt x="2337682" y="954886"/>
                  <a:pt x="2337682" y="966016"/>
                </a:cubicBezTo>
                <a:cubicBezTo>
                  <a:pt x="2292919" y="988637"/>
                  <a:pt x="2225954" y="999767"/>
                  <a:pt x="2170090" y="999767"/>
                </a:cubicBezTo>
                <a:cubicBezTo>
                  <a:pt x="2002139" y="999767"/>
                  <a:pt x="1946275" y="876254"/>
                  <a:pt x="1946275" y="753099"/>
                </a:cubicBezTo>
                <a:cubicBezTo>
                  <a:pt x="1946275" y="618815"/>
                  <a:pt x="2002139" y="495301"/>
                  <a:pt x="2170090" y="495301"/>
                </a:cubicBezTo>
                <a:close/>
                <a:moveTo>
                  <a:pt x="6040758" y="439738"/>
                </a:moveTo>
                <a:cubicBezTo>
                  <a:pt x="6163572" y="439738"/>
                  <a:pt x="6163572" y="439738"/>
                  <a:pt x="6163572" y="439738"/>
                </a:cubicBezTo>
                <a:cubicBezTo>
                  <a:pt x="6175030" y="439738"/>
                  <a:pt x="6186130" y="450709"/>
                  <a:pt x="6186130" y="472651"/>
                </a:cubicBezTo>
                <a:cubicBezTo>
                  <a:pt x="6186130" y="483976"/>
                  <a:pt x="6175030" y="494947"/>
                  <a:pt x="6163572" y="494947"/>
                </a:cubicBezTo>
                <a:cubicBezTo>
                  <a:pt x="6040758" y="494947"/>
                  <a:pt x="6040758" y="494947"/>
                  <a:pt x="6040758" y="494947"/>
                </a:cubicBezTo>
                <a:cubicBezTo>
                  <a:pt x="6029300" y="494947"/>
                  <a:pt x="6007100" y="483976"/>
                  <a:pt x="6007100" y="472651"/>
                </a:cubicBezTo>
                <a:cubicBezTo>
                  <a:pt x="6007100" y="450709"/>
                  <a:pt x="6029300" y="439738"/>
                  <a:pt x="6040758" y="439738"/>
                </a:cubicBezTo>
                <a:close/>
                <a:moveTo>
                  <a:pt x="5702274" y="439738"/>
                </a:moveTo>
                <a:cubicBezTo>
                  <a:pt x="5825447" y="439738"/>
                  <a:pt x="5825447" y="439738"/>
                  <a:pt x="5825447" y="439738"/>
                </a:cubicBezTo>
                <a:cubicBezTo>
                  <a:pt x="5847647" y="439738"/>
                  <a:pt x="5859105" y="450709"/>
                  <a:pt x="5859105" y="472651"/>
                </a:cubicBezTo>
                <a:cubicBezTo>
                  <a:pt x="5859105" y="483976"/>
                  <a:pt x="5847647" y="494947"/>
                  <a:pt x="5825447" y="494947"/>
                </a:cubicBezTo>
                <a:cubicBezTo>
                  <a:pt x="5702274" y="494947"/>
                  <a:pt x="5702274" y="494947"/>
                  <a:pt x="5702274" y="494947"/>
                </a:cubicBezTo>
                <a:cubicBezTo>
                  <a:pt x="5691175" y="494947"/>
                  <a:pt x="5680075" y="483976"/>
                  <a:pt x="5680075" y="472651"/>
                </a:cubicBezTo>
                <a:cubicBezTo>
                  <a:pt x="5680075" y="450709"/>
                  <a:pt x="5691175" y="439738"/>
                  <a:pt x="5702274" y="439738"/>
                </a:cubicBezTo>
                <a:close/>
                <a:moveTo>
                  <a:pt x="997548" y="401698"/>
                </a:moveTo>
                <a:cubicBezTo>
                  <a:pt x="1002247" y="401256"/>
                  <a:pt x="1006753" y="402324"/>
                  <a:pt x="1010916" y="405144"/>
                </a:cubicBezTo>
                <a:cubicBezTo>
                  <a:pt x="1044222" y="416243"/>
                  <a:pt x="977611" y="494652"/>
                  <a:pt x="922338" y="550505"/>
                </a:cubicBezTo>
                <a:cubicBezTo>
                  <a:pt x="922338" y="481897"/>
                  <a:pt x="964656" y="404791"/>
                  <a:pt x="997548" y="401698"/>
                </a:cubicBezTo>
                <a:close/>
                <a:moveTo>
                  <a:pt x="640693" y="394027"/>
                </a:moveTo>
                <a:cubicBezTo>
                  <a:pt x="685443" y="416190"/>
                  <a:pt x="595943" y="550242"/>
                  <a:pt x="528638" y="583844"/>
                </a:cubicBezTo>
                <a:cubicBezTo>
                  <a:pt x="528638" y="516639"/>
                  <a:pt x="595943" y="382588"/>
                  <a:pt x="640693" y="394027"/>
                </a:cubicBezTo>
                <a:close/>
                <a:moveTo>
                  <a:pt x="640074" y="349011"/>
                </a:moveTo>
                <a:cubicBezTo>
                  <a:pt x="538625" y="349011"/>
                  <a:pt x="460200" y="483829"/>
                  <a:pt x="460200" y="584853"/>
                </a:cubicBezTo>
                <a:cubicBezTo>
                  <a:pt x="426384" y="584853"/>
                  <a:pt x="415232" y="551058"/>
                  <a:pt x="415232" y="528768"/>
                </a:cubicBezTo>
                <a:cubicBezTo>
                  <a:pt x="415232" y="506119"/>
                  <a:pt x="426384" y="472325"/>
                  <a:pt x="426384" y="461180"/>
                </a:cubicBezTo>
                <a:cubicBezTo>
                  <a:pt x="426384" y="461180"/>
                  <a:pt x="426384" y="450035"/>
                  <a:pt x="415232" y="450035"/>
                </a:cubicBezTo>
                <a:cubicBezTo>
                  <a:pt x="381415" y="450035"/>
                  <a:pt x="358751" y="483829"/>
                  <a:pt x="358751" y="539913"/>
                </a:cubicBezTo>
                <a:cubicBezTo>
                  <a:pt x="358751" y="607143"/>
                  <a:pt x="403720" y="640937"/>
                  <a:pt x="471352" y="652082"/>
                </a:cubicBezTo>
                <a:cubicBezTo>
                  <a:pt x="471352" y="685876"/>
                  <a:pt x="505169" y="719671"/>
                  <a:pt x="550137" y="719671"/>
                </a:cubicBezTo>
                <a:cubicBezTo>
                  <a:pt x="583594" y="719671"/>
                  <a:pt x="617410" y="719671"/>
                  <a:pt x="640074" y="697021"/>
                </a:cubicBezTo>
                <a:cubicBezTo>
                  <a:pt x="628562" y="708526"/>
                  <a:pt x="628562" y="719671"/>
                  <a:pt x="628562" y="730816"/>
                </a:cubicBezTo>
                <a:cubicBezTo>
                  <a:pt x="538625" y="786540"/>
                  <a:pt x="471352" y="820335"/>
                  <a:pt x="415232" y="865274"/>
                </a:cubicBezTo>
                <a:cubicBezTo>
                  <a:pt x="358751" y="910213"/>
                  <a:pt x="336447" y="966298"/>
                  <a:pt x="336447" y="1022741"/>
                </a:cubicBezTo>
                <a:cubicBezTo>
                  <a:pt x="336447" y="1078826"/>
                  <a:pt x="381415" y="1134910"/>
                  <a:pt x="460200" y="1134910"/>
                </a:cubicBezTo>
                <a:cubicBezTo>
                  <a:pt x="550137" y="1134910"/>
                  <a:pt x="628562" y="1056176"/>
                  <a:pt x="662379" y="955153"/>
                </a:cubicBezTo>
                <a:cubicBezTo>
                  <a:pt x="673531" y="910213"/>
                  <a:pt x="685043" y="831480"/>
                  <a:pt x="685043" y="764250"/>
                </a:cubicBezTo>
                <a:cubicBezTo>
                  <a:pt x="786132" y="708526"/>
                  <a:pt x="831100" y="685876"/>
                  <a:pt x="876069" y="640937"/>
                </a:cubicBezTo>
                <a:cubicBezTo>
                  <a:pt x="887221" y="652082"/>
                  <a:pt x="887221" y="663586"/>
                  <a:pt x="898373" y="674731"/>
                </a:cubicBezTo>
                <a:cubicBezTo>
                  <a:pt x="853405" y="697021"/>
                  <a:pt x="752316" y="753105"/>
                  <a:pt x="752316" y="910213"/>
                </a:cubicBezTo>
                <a:cubicBezTo>
                  <a:pt x="752316" y="1022741"/>
                  <a:pt x="819948" y="1134910"/>
                  <a:pt x="966006" y="1134910"/>
                </a:cubicBezTo>
                <a:cubicBezTo>
                  <a:pt x="1089759" y="1134910"/>
                  <a:pt x="1168184" y="1045031"/>
                  <a:pt x="1168184" y="944008"/>
                </a:cubicBezTo>
                <a:cubicBezTo>
                  <a:pt x="1168184" y="865274"/>
                  <a:pt x="1123216" y="786540"/>
                  <a:pt x="1033279" y="786540"/>
                </a:cubicBezTo>
                <a:cubicBezTo>
                  <a:pt x="954854" y="786540"/>
                  <a:pt x="898373" y="831480"/>
                  <a:pt x="898373" y="899068"/>
                </a:cubicBezTo>
                <a:cubicBezTo>
                  <a:pt x="898373" y="944008"/>
                  <a:pt x="932190" y="988947"/>
                  <a:pt x="977158" y="988947"/>
                </a:cubicBezTo>
                <a:cubicBezTo>
                  <a:pt x="988310" y="988947"/>
                  <a:pt x="1010974" y="977802"/>
                  <a:pt x="1010974" y="966298"/>
                </a:cubicBezTo>
                <a:cubicBezTo>
                  <a:pt x="1010974" y="932863"/>
                  <a:pt x="966006" y="932863"/>
                  <a:pt x="977158" y="887923"/>
                </a:cubicBezTo>
                <a:cubicBezTo>
                  <a:pt x="977158" y="865274"/>
                  <a:pt x="999822" y="842984"/>
                  <a:pt x="1022127" y="842984"/>
                </a:cubicBezTo>
                <a:cubicBezTo>
                  <a:pt x="1078247" y="842984"/>
                  <a:pt x="1100911" y="899068"/>
                  <a:pt x="1100911" y="944008"/>
                </a:cubicBezTo>
                <a:cubicBezTo>
                  <a:pt x="1100911" y="1022741"/>
                  <a:pt x="1033279" y="1078826"/>
                  <a:pt x="977158" y="1078826"/>
                </a:cubicBezTo>
                <a:cubicBezTo>
                  <a:pt x="887221" y="1078826"/>
                  <a:pt x="831100" y="988947"/>
                  <a:pt x="831100" y="899068"/>
                </a:cubicBezTo>
                <a:cubicBezTo>
                  <a:pt x="831100" y="764250"/>
                  <a:pt x="921037" y="719671"/>
                  <a:pt x="966006" y="708526"/>
                </a:cubicBezTo>
                <a:cubicBezTo>
                  <a:pt x="966006" y="708526"/>
                  <a:pt x="1078247" y="730816"/>
                  <a:pt x="1078247" y="674731"/>
                </a:cubicBezTo>
                <a:cubicBezTo>
                  <a:pt x="1078247" y="652082"/>
                  <a:pt x="1044791" y="640937"/>
                  <a:pt x="1022127" y="640937"/>
                </a:cubicBezTo>
                <a:cubicBezTo>
                  <a:pt x="988310" y="640937"/>
                  <a:pt x="966006" y="652082"/>
                  <a:pt x="966006" y="652082"/>
                </a:cubicBezTo>
                <a:cubicBezTo>
                  <a:pt x="943342" y="640937"/>
                  <a:pt x="932190" y="629792"/>
                  <a:pt x="932190" y="607143"/>
                </a:cubicBezTo>
                <a:cubicBezTo>
                  <a:pt x="1010974" y="551058"/>
                  <a:pt x="1078247" y="483829"/>
                  <a:pt x="1078247" y="416240"/>
                </a:cubicBezTo>
                <a:cubicBezTo>
                  <a:pt x="1078247" y="371301"/>
                  <a:pt x="1055943" y="349011"/>
                  <a:pt x="999822" y="349011"/>
                </a:cubicBezTo>
                <a:cubicBezTo>
                  <a:pt x="921037" y="349011"/>
                  <a:pt x="853405" y="450035"/>
                  <a:pt x="853405" y="551058"/>
                </a:cubicBezTo>
                <a:cubicBezTo>
                  <a:pt x="853405" y="562203"/>
                  <a:pt x="853405" y="584853"/>
                  <a:pt x="853405" y="595998"/>
                </a:cubicBezTo>
                <a:cubicBezTo>
                  <a:pt x="808436" y="640937"/>
                  <a:pt x="763468" y="663586"/>
                  <a:pt x="696195" y="708526"/>
                </a:cubicBezTo>
                <a:cubicBezTo>
                  <a:pt x="696195" y="697021"/>
                  <a:pt x="696195" y="674731"/>
                  <a:pt x="696195" y="640937"/>
                </a:cubicBezTo>
                <a:cubicBezTo>
                  <a:pt x="730011" y="618647"/>
                  <a:pt x="763468" y="573708"/>
                  <a:pt x="763468" y="539913"/>
                </a:cubicBezTo>
                <a:cubicBezTo>
                  <a:pt x="763468" y="528768"/>
                  <a:pt x="752316" y="517264"/>
                  <a:pt x="730011" y="517264"/>
                </a:cubicBezTo>
                <a:cubicBezTo>
                  <a:pt x="696195" y="517264"/>
                  <a:pt x="662379" y="573708"/>
                  <a:pt x="651226" y="618647"/>
                </a:cubicBezTo>
                <a:cubicBezTo>
                  <a:pt x="628562" y="640937"/>
                  <a:pt x="595106" y="674731"/>
                  <a:pt x="561289" y="674731"/>
                </a:cubicBezTo>
                <a:cubicBezTo>
                  <a:pt x="538625" y="674731"/>
                  <a:pt x="527473" y="652082"/>
                  <a:pt x="527473" y="640937"/>
                </a:cubicBezTo>
                <a:cubicBezTo>
                  <a:pt x="606258" y="618647"/>
                  <a:pt x="707347" y="506119"/>
                  <a:pt x="707347" y="405095"/>
                </a:cubicBezTo>
                <a:cubicBezTo>
                  <a:pt x="707347" y="393950"/>
                  <a:pt x="696195" y="349011"/>
                  <a:pt x="640074" y="349011"/>
                </a:cubicBezTo>
                <a:close/>
                <a:moveTo>
                  <a:pt x="5938413" y="214313"/>
                </a:moveTo>
                <a:cubicBezTo>
                  <a:pt x="5949738" y="214313"/>
                  <a:pt x="5960709" y="225413"/>
                  <a:pt x="5960709" y="247612"/>
                </a:cubicBezTo>
                <a:cubicBezTo>
                  <a:pt x="5960709" y="359685"/>
                  <a:pt x="5960709" y="359685"/>
                  <a:pt x="5960709" y="359685"/>
                </a:cubicBezTo>
                <a:cubicBezTo>
                  <a:pt x="5960709" y="381885"/>
                  <a:pt x="5949738" y="393343"/>
                  <a:pt x="5938413" y="393343"/>
                </a:cubicBezTo>
                <a:cubicBezTo>
                  <a:pt x="5916471" y="393343"/>
                  <a:pt x="5905500" y="381885"/>
                  <a:pt x="5905500" y="359685"/>
                </a:cubicBezTo>
                <a:cubicBezTo>
                  <a:pt x="5905500" y="247612"/>
                  <a:pt x="5905500" y="247612"/>
                  <a:pt x="5905500" y="247612"/>
                </a:cubicBezTo>
                <a:cubicBezTo>
                  <a:pt x="5905500" y="225413"/>
                  <a:pt x="5916471" y="214313"/>
                  <a:pt x="5938413" y="214313"/>
                </a:cubicBezTo>
                <a:close/>
                <a:moveTo>
                  <a:pt x="752316" y="79375"/>
                </a:moveTo>
                <a:cubicBezTo>
                  <a:pt x="864917" y="79375"/>
                  <a:pt x="954854" y="112810"/>
                  <a:pt x="966006" y="112810"/>
                </a:cubicBezTo>
                <a:cubicBezTo>
                  <a:pt x="966006" y="112810"/>
                  <a:pt x="966006" y="112810"/>
                  <a:pt x="966006" y="124314"/>
                </a:cubicBezTo>
                <a:cubicBezTo>
                  <a:pt x="966006" y="124314"/>
                  <a:pt x="966006" y="124314"/>
                  <a:pt x="954854" y="124314"/>
                </a:cubicBezTo>
                <a:cubicBezTo>
                  <a:pt x="954854" y="124314"/>
                  <a:pt x="898373" y="90520"/>
                  <a:pt x="797284" y="90520"/>
                </a:cubicBezTo>
                <a:cubicBezTo>
                  <a:pt x="707347" y="90520"/>
                  <a:pt x="651226" y="135459"/>
                  <a:pt x="651226" y="180398"/>
                </a:cubicBezTo>
                <a:cubicBezTo>
                  <a:pt x="651226" y="202688"/>
                  <a:pt x="673531" y="225338"/>
                  <a:pt x="707347" y="225338"/>
                </a:cubicBezTo>
                <a:cubicBezTo>
                  <a:pt x="763468" y="225338"/>
                  <a:pt x="763468" y="157749"/>
                  <a:pt x="887221" y="157749"/>
                </a:cubicBezTo>
                <a:cubicBezTo>
                  <a:pt x="943342" y="157749"/>
                  <a:pt x="988310" y="169254"/>
                  <a:pt x="1033279" y="191543"/>
                </a:cubicBezTo>
                <a:cubicBezTo>
                  <a:pt x="1303090" y="270277"/>
                  <a:pt x="1415691" y="506119"/>
                  <a:pt x="1415691" y="753105"/>
                </a:cubicBezTo>
                <a:cubicBezTo>
                  <a:pt x="1415691" y="865274"/>
                  <a:pt x="1381875" y="955153"/>
                  <a:pt x="1381875" y="966298"/>
                </a:cubicBezTo>
                <a:lnTo>
                  <a:pt x="1381875" y="955153"/>
                </a:lnTo>
                <a:cubicBezTo>
                  <a:pt x="1381875" y="955153"/>
                  <a:pt x="1404539" y="887923"/>
                  <a:pt x="1404539" y="798045"/>
                </a:cubicBezTo>
                <a:cubicBezTo>
                  <a:pt x="1404539" y="708526"/>
                  <a:pt x="1370723" y="652082"/>
                  <a:pt x="1314602" y="652082"/>
                </a:cubicBezTo>
                <a:cubicBezTo>
                  <a:pt x="1291938" y="652082"/>
                  <a:pt x="1269633" y="674731"/>
                  <a:pt x="1269633" y="708526"/>
                </a:cubicBezTo>
                <a:cubicBezTo>
                  <a:pt x="1269633" y="764250"/>
                  <a:pt x="1336906" y="764250"/>
                  <a:pt x="1336906" y="887923"/>
                </a:cubicBezTo>
                <a:cubicBezTo>
                  <a:pt x="1336906" y="932863"/>
                  <a:pt x="1325754" y="988947"/>
                  <a:pt x="1314602" y="1033886"/>
                </a:cubicBezTo>
                <a:cubicBezTo>
                  <a:pt x="1235817" y="1292377"/>
                  <a:pt x="988310" y="1415691"/>
                  <a:pt x="752316" y="1415691"/>
                </a:cubicBezTo>
                <a:cubicBezTo>
                  <a:pt x="640074" y="1415691"/>
                  <a:pt x="561289" y="1393401"/>
                  <a:pt x="538625" y="1382256"/>
                </a:cubicBezTo>
                <a:lnTo>
                  <a:pt x="538625" y="1370751"/>
                </a:lnTo>
                <a:cubicBezTo>
                  <a:pt x="550137" y="1382256"/>
                  <a:pt x="617410" y="1404546"/>
                  <a:pt x="696195" y="1404546"/>
                </a:cubicBezTo>
                <a:cubicBezTo>
                  <a:pt x="797284" y="1404546"/>
                  <a:pt x="842253" y="1359606"/>
                  <a:pt x="842253" y="1314667"/>
                </a:cubicBezTo>
                <a:cubicBezTo>
                  <a:pt x="842253" y="1292377"/>
                  <a:pt x="819948" y="1269728"/>
                  <a:pt x="797284" y="1269728"/>
                </a:cubicBezTo>
                <a:cubicBezTo>
                  <a:pt x="741163" y="1269728"/>
                  <a:pt x="730011" y="1337317"/>
                  <a:pt x="617410" y="1337317"/>
                </a:cubicBezTo>
                <a:cubicBezTo>
                  <a:pt x="561289" y="1337317"/>
                  <a:pt x="516321" y="1325812"/>
                  <a:pt x="460200" y="1314667"/>
                </a:cubicBezTo>
                <a:cubicBezTo>
                  <a:pt x="201541" y="1235933"/>
                  <a:pt x="77788" y="988947"/>
                  <a:pt x="77788" y="753105"/>
                </a:cubicBezTo>
                <a:cubicBezTo>
                  <a:pt x="77788" y="629792"/>
                  <a:pt x="111604" y="539913"/>
                  <a:pt x="111604" y="539913"/>
                </a:cubicBezTo>
                <a:lnTo>
                  <a:pt x="122756" y="539913"/>
                </a:lnTo>
                <a:cubicBezTo>
                  <a:pt x="122756" y="551058"/>
                  <a:pt x="100452" y="618647"/>
                  <a:pt x="100452" y="697021"/>
                </a:cubicBezTo>
                <a:cubicBezTo>
                  <a:pt x="100452" y="786540"/>
                  <a:pt x="133909" y="842984"/>
                  <a:pt x="178877" y="842984"/>
                </a:cubicBezTo>
                <a:cubicBezTo>
                  <a:pt x="212693" y="842984"/>
                  <a:pt x="235358" y="820335"/>
                  <a:pt x="235358" y="798045"/>
                </a:cubicBezTo>
                <a:cubicBezTo>
                  <a:pt x="235358" y="741960"/>
                  <a:pt x="167725" y="730816"/>
                  <a:pt x="167725" y="607143"/>
                </a:cubicBezTo>
                <a:cubicBezTo>
                  <a:pt x="167725" y="562203"/>
                  <a:pt x="167725" y="517264"/>
                  <a:pt x="190389" y="461180"/>
                </a:cubicBezTo>
                <a:cubicBezTo>
                  <a:pt x="268814" y="202688"/>
                  <a:pt x="516321" y="79375"/>
                  <a:pt x="752316" y="79375"/>
                </a:cubicBezTo>
                <a:close/>
                <a:moveTo>
                  <a:pt x="753107" y="33787"/>
                </a:moveTo>
                <a:cubicBezTo>
                  <a:pt x="359650" y="33787"/>
                  <a:pt x="33807" y="348298"/>
                  <a:pt x="33807" y="752311"/>
                </a:cubicBezTo>
                <a:cubicBezTo>
                  <a:pt x="33807" y="1145180"/>
                  <a:pt x="359650" y="1459691"/>
                  <a:pt x="753107" y="1459691"/>
                </a:cubicBezTo>
                <a:cubicBezTo>
                  <a:pt x="1146565" y="1459691"/>
                  <a:pt x="1461258" y="1145180"/>
                  <a:pt x="1461258" y="752311"/>
                </a:cubicBezTo>
                <a:cubicBezTo>
                  <a:pt x="1461258" y="359441"/>
                  <a:pt x="1146565" y="33787"/>
                  <a:pt x="753107" y="33787"/>
                </a:cubicBezTo>
                <a:close/>
                <a:moveTo>
                  <a:pt x="753107" y="0"/>
                </a:moveTo>
                <a:cubicBezTo>
                  <a:pt x="1168863" y="0"/>
                  <a:pt x="1495065" y="336796"/>
                  <a:pt x="1495065" y="752311"/>
                </a:cubicBezTo>
                <a:cubicBezTo>
                  <a:pt x="1495065" y="1156682"/>
                  <a:pt x="1168863" y="1493479"/>
                  <a:pt x="753107" y="1493479"/>
                </a:cubicBezTo>
                <a:cubicBezTo>
                  <a:pt x="337352" y="1493479"/>
                  <a:pt x="0" y="1156682"/>
                  <a:pt x="0" y="752311"/>
                </a:cubicBezTo>
                <a:cubicBezTo>
                  <a:pt x="0" y="336796"/>
                  <a:pt x="337352" y="0"/>
                  <a:pt x="753107" y="0"/>
                </a:cubicBez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anchor="ctr">
            <a:noAutofit/>
          </a:bodyPr>
          <a:lstStyle/>
          <a:p>
            <a:pPr defTabSz="445770" fontAlgn="base" hangingPunct="0">
              <a:lnSpc>
                <a:spcPct val="93000"/>
              </a:lnSpc>
              <a:spcBef>
                <a:spcPct val="0"/>
              </a:spcBef>
              <a:spcAft>
                <a:spcPct val="0"/>
              </a:spcAft>
              <a:buClr>
                <a:srgbClr val="000000"/>
              </a:buClr>
              <a:buSzPct val="100000"/>
              <a:buFont typeface="Times New Roman" charset="0"/>
              <a:buNone/>
            </a:pPr>
            <a:endParaRPr lang="en-US" sz="1755">
              <a:solidFill>
                <a:srgbClr val="000000"/>
              </a:solidFill>
              <a:latin typeface="Arial" charset="0"/>
              <a:ea typeface="SimSun"/>
              <a:cs typeface="SimSun"/>
            </a:endParaRPr>
          </a:p>
        </p:txBody>
      </p:sp>
    </p:spTree>
    <p:extLst>
      <p:ext uri="{BB962C8B-B14F-4D97-AF65-F5344CB8AC3E}">
        <p14:creationId xmlns:p14="http://schemas.microsoft.com/office/powerpoint/2010/main" val="22282481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Vertical Quadrant -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2918" y="510063"/>
            <a:ext cx="10921365" cy="914400"/>
          </a:xfrm>
        </p:spPr>
        <p:txBody>
          <a:bodyPr/>
          <a:lstStyle>
            <a:lvl1pPr>
              <a:defRPr>
                <a:solidFill>
                  <a:schemeClr val="tx1"/>
                </a:solidFill>
              </a:defRPr>
            </a:lvl1pPr>
          </a:lstStyle>
          <a:p>
            <a:r>
              <a:rPr lang="en-US" dirty="0"/>
              <a:t>Vertical quadrant</a:t>
            </a:r>
          </a:p>
        </p:txBody>
      </p:sp>
      <p:sp>
        <p:nvSpPr>
          <p:cNvPr id="3" name="Content Placeholder 2"/>
          <p:cNvSpPr>
            <a:spLocks noGrp="1"/>
          </p:cNvSpPr>
          <p:nvPr>
            <p:ph sz="half" idx="1"/>
          </p:nvPr>
        </p:nvSpPr>
        <p:spPr>
          <a:xfrm>
            <a:off x="482917" y="1666175"/>
            <a:ext cx="2621276" cy="4125026"/>
          </a:xfrm>
          <a:solidFill>
            <a:schemeClr val="accent2"/>
          </a:solidFill>
        </p:spPr>
        <p:txBody>
          <a:bodyPr lIns="182880" tIns="137160" rIns="182880"/>
          <a:lstStyle>
            <a:lvl1pPr marL="1548" indent="0">
              <a:lnSpc>
                <a:spcPct val="95000"/>
              </a:lnSpc>
              <a:spcBef>
                <a:spcPts val="585"/>
              </a:spcBef>
              <a:spcAft>
                <a:spcPts val="195"/>
              </a:spcAft>
              <a:defRPr lang="en-US" sz="1755" dirty="0" smtClean="0">
                <a:solidFill>
                  <a:schemeClr val="bg1"/>
                </a:solidFill>
              </a:defRPr>
            </a:lvl1pPr>
            <a:lvl2pPr marL="1548" indent="0">
              <a:lnSpc>
                <a:spcPct val="95000"/>
              </a:lnSpc>
              <a:spcBef>
                <a:spcPts val="975"/>
              </a:spcBef>
              <a:buNone/>
              <a:defRPr lang="en-US" sz="1365" dirty="0" smtClean="0">
                <a:solidFill>
                  <a:schemeClr val="bg1"/>
                </a:solidFill>
              </a:defRPr>
            </a:lvl2pPr>
            <a:lvl3pPr marL="160973" indent="-160973">
              <a:defRPr lang="en-US" sz="1365" dirty="0" smtClean="0"/>
            </a:lvl3pPr>
            <a:lvl4pPr marL="303371" indent="-126921">
              <a:defRPr lang="en-US" sz="1365" dirty="0" smtClean="0"/>
            </a:lvl4pPr>
            <a:lvl5pPr>
              <a:defRPr sz="1755"/>
            </a:lvl5pPr>
            <a:lvl6pPr>
              <a:defRPr sz="1755"/>
            </a:lvl6pPr>
            <a:lvl7pPr>
              <a:defRPr sz="1755"/>
            </a:lvl7pPr>
            <a:lvl8pPr>
              <a:defRPr sz="1755"/>
            </a:lvl8pPr>
            <a:lvl9pPr>
              <a:defRPr sz="1755"/>
            </a:lvl9pPr>
          </a:lstStyle>
          <a:p>
            <a:pPr lvl="0"/>
            <a:r>
              <a:rPr lang="en-US"/>
              <a:t>Edit Master text styles</a:t>
            </a:r>
          </a:p>
          <a:p>
            <a:pPr lvl="1"/>
            <a:r>
              <a:rPr lang="en-US"/>
              <a:t>Second level</a:t>
            </a:r>
          </a:p>
        </p:txBody>
      </p:sp>
      <p:sp>
        <p:nvSpPr>
          <p:cNvPr id="16" name="Content Placeholder 2"/>
          <p:cNvSpPr>
            <a:spLocks noGrp="1"/>
          </p:cNvSpPr>
          <p:nvPr>
            <p:ph sz="half" idx="13"/>
          </p:nvPr>
        </p:nvSpPr>
        <p:spPr>
          <a:xfrm>
            <a:off x="3249613" y="1666175"/>
            <a:ext cx="2621276" cy="4125027"/>
          </a:xfrm>
          <a:solidFill>
            <a:schemeClr val="accent2"/>
          </a:solidFill>
        </p:spPr>
        <p:txBody>
          <a:bodyPr lIns="182880" tIns="137160" rIns="182880"/>
          <a:lstStyle>
            <a:lvl1pPr marL="1548" indent="0">
              <a:lnSpc>
                <a:spcPct val="95000"/>
              </a:lnSpc>
              <a:spcBef>
                <a:spcPts val="585"/>
              </a:spcBef>
              <a:spcAft>
                <a:spcPts val="195"/>
              </a:spcAft>
              <a:defRPr lang="en-US" sz="1755" dirty="0" smtClean="0">
                <a:solidFill>
                  <a:schemeClr val="bg1"/>
                </a:solidFill>
              </a:defRPr>
            </a:lvl1pPr>
            <a:lvl2pPr marL="1548" indent="0">
              <a:lnSpc>
                <a:spcPct val="95000"/>
              </a:lnSpc>
              <a:spcBef>
                <a:spcPts val="975"/>
              </a:spcBef>
              <a:buNone/>
              <a:defRPr lang="en-US" sz="1365" dirty="0" smtClean="0">
                <a:solidFill>
                  <a:schemeClr val="bg1"/>
                </a:solidFill>
              </a:defRPr>
            </a:lvl2pPr>
            <a:lvl3pPr marL="160973" indent="-160973">
              <a:defRPr lang="en-US" sz="1365" dirty="0" smtClean="0"/>
            </a:lvl3pPr>
            <a:lvl4pPr marL="303371" indent="-126921">
              <a:defRPr lang="en-US" sz="1365" dirty="0" smtClean="0"/>
            </a:lvl4pPr>
            <a:lvl5pPr>
              <a:defRPr sz="1755"/>
            </a:lvl5pPr>
            <a:lvl6pPr>
              <a:defRPr sz="1755"/>
            </a:lvl6pPr>
            <a:lvl7pPr>
              <a:defRPr sz="1755"/>
            </a:lvl7pPr>
            <a:lvl8pPr>
              <a:defRPr sz="1755"/>
            </a:lvl8pPr>
            <a:lvl9pPr>
              <a:defRPr sz="1755"/>
            </a:lvl9pPr>
          </a:lstStyle>
          <a:p>
            <a:pPr lvl="0"/>
            <a:r>
              <a:rPr lang="en-US"/>
              <a:t>Edit Master text styles</a:t>
            </a:r>
          </a:p>
          <a:p>
            <a:pPr lvl="1"/>
            <a:r>
              <a:rPr lang="en-US"/>
              <a:t>Second level</a:t>
            </a:r>
          </a:p>
        </p:txBody>
      </p:sp>
      <p:sp>
        <p:nvSpPr>
          <p:cNvPr id="20" name="Content Placeholder 2"/>
          <p:cNvSpPr>
            <a:spLocks noGrp="1"/>
          </p:cNvSpPr>
          <p:nvPr>
            <p:ph sz="half" idx="14"/>
          </p:nvPr>
        </p:nvSpPr>
        <p:spPr>
          <a:xfrm>
            <a:off x="6016310" y="1666175"/>
            <a:ext cx="2621276" cy="4125027"/>
          </a:xfrm>
          <a:solidFill>
            <a:schemeClr val="accent2"/>
          </a:solidFill>
        </p:spPr>
        <p:txBody>
          <a:bodyPr lIns="182880" tIns="137160" rIns="182880"/>
          <a:lstStyle>
            <a:lvl1pPr marL="1548" indent="0">
              <a:lnSpc>
                <a:spcPct val="95000"/>
              </a:lnSpc>
              <a:spcBef>
                <a:spcPts val="585"/>
              </a:spcBef>
              <a:spcAft>
                <a:spcPts val="195"/>
              </a:spcAft>
              <a:defRPr lang="en-US" sz="1755" dirty="0" smtClean="0">
                <a:solidFill>
                  <a:schemeClr val="bg1"/>
                </a:solidFill>
              </a:defRPr>
            </a:lvl1pPr>
            <a:lvl2pPr marL="1548" indent="0">
              <a:lnSpc>
                <a:spcPct val="95000"/>
              </a:lnSpc>
              <a:spcBef>
                <a:spcPts val="975"/>
              </a:spcBef>
              <a:buNone/>
              <a:defRPr lang="en-US" sz="1365" dirty="0" smtClean="0">
                <a:solidFill>
                  <a:schemeClr val="bg1"/>
                </a:solidFill>
              </a:defRPr>
            </a:lvl2pPr>
            <a:lvl3pPr marL="160973" indent="-160973">
              <a:defRPr lang="en-US" sz="1365" dirty="0" smtClean="0"/>
            </a:lvl3pPr>
            <a:lvl4pPr marL="303371" indent="-126921">
              <a:defRPr lang="en-US" sz="1365" dirty="0" smtClean="0"/>
            </a:lvl4pPr>
            <a:lvl5pPr>
              <a:defRPr sz="1755"/>
            </a:lvl5pPr>
            <a:lvl6pPr>
              <a:defRPr sz="1755"/>
            </a:lvl6pPr>
            <a:lvl7pPr>
              <a:defRPr sz="1755"/>
            </a:lvl7pPr>
            <a:lvl8pPr>
              <a:defRPr sz="1755"/>
            </a:lvl8pPr>
            <a:lvl9pPr>
              <a:defRPr sz="1755"/>
            </a:lvl9pPr>
          </a:lstStyle>
          <a:p>
            <a:pPr lvl="0"/>
            <a:r>
              <a:rPr lang="en-US"/>
              <a:t>Edit Master text styles</a:t>
            </a:r>
          </a:p>
          <a:p>
            <a:pPr lvl="1"/>
            <a:r>
              <a:rPr lang="en-US"/>
              <a:t>Second level</a:t>
            </a:r>
          </a:p>
        </p:txBody>
      </p:sp>
      <p:sp>
        <p:nvSpPr>
          <p:cNvPr id="22" name="Content Placeholder 2"/>
          <p:cNvSpPr>
            <a:spLocks noGrp="1"/>
          </p:cNvSpPr>
          <p:nvPr>
            <p:ph sz="half" idx="15"/>
          </p:nvPr>
        </p:nvSpPr>
        <p:spPr>
          <a:xfrm>
            <a:off x="8783007" y="1666175"/>
            <a:ext cx="2621276" cy="4125027"/>
          </a:xfrm>
          <a:solidFill>
            <a:schemeClr val="accent2"/>
          </a:solidFill>
        </p:spPr>
        <p:txBody>
          <a:bodyPr lIns="182880" tIns="137160" rIns="182880"/>
          <a:lstStyle>
            <a:lvl1pPr marL="1548" indent="0">
              <a:lnSpc>
                <a:spcPct val="95000"/>
              </a:lnSpc>
              <a:spcBef>
                <a:spcPts val="585"/>
              </a:spcBef>
              <a:spcAft>
                <a:spcPts val="195"/>
              </a:spcAft>
              <a:defRPr lang="en-US" sz="1755" dirty="0" smtClean="0">
                <a:solidFill>
                  <a:schemeClr val="bg1"/>
                </a:solidFill>
              </a:defRPr>
            </a:lvl1pPr>
            <a:lvl2pPr marL="1548" indent="0">
              <a:lnSpc>
                <a:spcPct val="95000"/>
              </a:lnSpc>
              <a:spcBef>
                <a:spcPts val="975"/>
              </a:spcBef>
              <a:buNone/>
              <a:defRPr lang="en-US" sz="1365" dirty="0" smtClean="0">
                <a:solidFill>
                  <a:schemeClr val="bg1"/>
                </a:solidFill>
              </a:defRPr>
            </a:lvl2pPr>
            <a:lvl3pPr marL="160973" indent="-160973">
              <a:defRPr lang="en-US" sz="1365" dirty="0" smtClean="0"/>
            </a:lvl3pPr>
            <a:lvl4pPr marL="303371" indent="-126921">
              <a:defRPr lang="en-US" sz="1365" dirty="0" smtClean="0"/>
            </a:lvl4pPr>
            <a:lvl5pPr>
              <a:defRPr sz="1755"/>
            </a:lvl5pPr>
            <a:lvl6pPr>
              <a:defRPr sz="1755"/>
            </a:lvl6pPr>
            <a:lvl7pPr>
              <a:defRPr sz="1755"/>
            </a:lvl7pPr>
            <a:lvl8pPr>
              <a:defRPr sz="1755"/>
            </a:lvl8pPr>
            <a:lvl9pPr>
              <a:defRPr sz="1755"/>
            </a:lvl9pPr>
          </a:lstStyle>
          <a:p>
            <a:pPr lvl="0"/>
            <a:r>
              <a:rPr lang="en-US"/>
              <a:t>Edit Master text styles</a:t>
            </a:r>
          </a:p>
          <a:p>
            <a:pPr lvl="1"/>
            <a:r>
              <a:rPr lang="en-US"/>
              <a:t>Second level</a:t>
            </a:r>
          </a:p>
        </p:txBody>
      </p:sp>
      <p:sp>
        <p:nvSpPr>
          <p:cNvPr id="4" name="Slide Number Placeholder 3"/>
          <p:cNvSpPr>
            <a:spLocks noGrp="1"/>
          </p:cNvSpPr>
          <p:nvPr>
            <p:ph type="sldNum" sz="quarter" idx="16"/>
          </p:nvPr>
        </p:nvSpPr>
        <p:spPr/>
        <p:txBody>
          <a:bodyPr/>
          <a:lstStyle>
            <a:lvl1pPr>
              <a:defRPr>
                <a:solidFill>
                  <a:schemeClr val="accent1"/>
                </a:solidFill>
              </a:defRPr>
            </a:lvl1pPr>
          </a:lstStyle>
          <a:p>
            <a:r>
              <a:rPr lang="en-CA"/>
              <a:t>|  </a:t>
            </a:r>
            <a:fld id="{00E6A5BD-C011-4A45-AA3A-201790FB7F2B}" type="slidenum">
              <a:rPr lang="en-CA" smtClean="0"/>
              <a:pPr/>
              <a:t>‹#›</a:t>
            </a:fld>
            <a:endParaRPr lang="en-CA" dirty="0"/>
          </a:p>
        </p:txBody>
      </p:sp>
      <p:sp>
        <p:nvSpPr>
          <p:cNvPr id="14" name="Rectangle 4"/>
          <p:cNvSpPr/>
          <p:nvPr userDrawn="1"/>
        </p:nvSpPr>
        <p:spPr>
          <a:xfrm>
            <a:off x="0" y="6096000"/>
            <a:ext cx="11887200" cy="758092"/>
          </a:xfrm>
          <a:custGeom>
            <a:avLst/>
            <a:gdLst>
              <a:gd name="connsiteX0" fmla="*/ 0 w 12192000"/>
              <a:gd name="connsiteY0" fmla="*/ 0 h 965200"/>
              <a:gd name="connsiteX1" fmla="*/ 12192000 w 12192000"/>
              <a:gd name="connsiteY1" fmla="*/ 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13700 w 12192000"/>
              <a:gd name="connsiteY1" fmla="*/ 96520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89900 w 12192000"/>
              <a:gd name="connsiteY1" fmla="*/ 53340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89900 w 12192000"/>
              <a:gd name="connsiteY1" fmla="*/ 533400 h 965200"/>
              <a:gd name="connsiteX2" fmla="*/ 9753600 w 12192000"/>
              <a:gd name="connsiteY2" fmla="*/ 736600 h 965200"/>
              <a:gd name="connsiteX3" fmla="*/ 12192000 w 12192000"/>
              <a:gd name="connsiteY3" fmla="*/ 965200 h 965200"/>
              <a:gd name="connsiteX4" fmla="*/ 0 w 12192000"/>
              <a:gd name="connsiteY4" fmla="*/ 965200 h 965200"/>
              <a:gd name="connsiteX5" fmla="*/ 0 w 12192000"/>
              <a:gd name="connsiteY5" fmla="*/ 0 h 965200"/>
              <a:gd name="connsiteX0" fmla="*/ 0 w 12192000"/>
              <a:gd name="connsiteY0" fmla="*/ 0 h 990600"/>
              <a:gd name="connsiteX1" fmla="*/ 8064500 w 12192000"/>
              <a:gd name="connsiteY1" fmla="*/ 990600 h 990600"/>
              <a:gd name="connsiteX2" fmla="*/ 9753600 w 12192000"/>
              <a:gd name="connsiteY2" fmla="*/ 736600 h 990600"/>
              <a:gd name="connsiteX3" fmla="*/ 12192000 w 12192000"/>
              <a:gd name="connsiteY3" fmla="*/ 965200 h 990600"/>
              <a:gd name="connsiteX4" fmla="*/ 0 w 12192000"/>
              <a:gd name="connsiteY4" fmla="*/ 965200 h 990600"/>
              <a:gd name="connsiteX5" fmla="*/ 0 w 12192000"/>
              <a:gd name="connsiteY5" fmla="*/ 0 h 990600"/>
              <a:gd name="connsiteX0" fmla="*/ 0 w 12192000"/>
              <a:gd name="connsiteY0" fmla="*/ 0 h 990600"/>
              <a:gd name="connsiteX1" fmla="*/ 8064500 w 12192000"/>
              <a:gd name="connsiteY1" fmla="*/ 990600 h 990600"/>
              <a:gd name="connsiteX2" fmla="*/ 12192000 w 12192000"/>
              <a:gd name="connsiteY2" fmla="*/ 203200 h 990600"/>
              <a:gd name="connsiteX3" fmla="*/ 12192000 w 12192000"/>
              <a:gd name="connsiteY3" fmla="*/ 965200 h 990600"/>
              <a:gd name="connsiteX4" fmla="*/ 0 w 12192000"/>
              <a:gd name="connsiteY4" fmla="*/ 965200 h 990600"/>
              <a:gd name="connsiteX5" fmla="*/ 0 w 12192000"/>
              <a:gd name="connsiteY5" fmla="*/ 0 h 990600"/>
              <a:gd name="connsiteX0" fmla="*/ 0 w 12192000"/>
              <a:gd name="connsiteY0" fmla="*/ 0 h 965200"/>
              <a:gd name="connsiteX1" fmla="*/ 8052777 w 12192000"/>
              <a:gd name="connsiteY1" fmla="*/ 961292 h 965200"/>
              <a:gd name="connsiteX2" fmla="*/ 12192000 w 12192000"/>
              <a:gd name="connsiteY2" fmla="*/ 203200 h 965200"/>
              <a:gd name="connsiteX3" fmla="*/ 12192000 w 12192000"/>
              <a:gd name="connsiteY3" fmla="*/ 965200 h 965200"/>
              <a:gd name="connsiteX4" fmla="*/ 0 w 12192000"/>
              <a:gd name="connsiteY4" fmla="*/ 965200 h 965200"/>
              <a:gd name="connsiteX5" fmla="*/ 0 w 12192000"/>
              <a:gd name="connsiteY5" fmla="*/ 0 h 965200"/>
              <a:gd name="connsiteX0" fmla="*/ 0 w 12192000"/>
              <a:gd name="connsiteY0" fmla="*/ 28294 h 762000"/>
              <a:gd name="connsiteX1" fmla="*/ 8052777 w 12192000"/>
              <a:gd name="connsiteY1" fmla="*/ 758092 h 762000"/>
              <a:gd name="connsiteX2" fmla="*/ 12192000 w 12192000"/>
              <a:gd name="connsiteY2" fmla="*/ 0 h 762000"/>
              <a:gd name="connsiteX3" fmla="*/ 12192000 w 12192000"/>
              <a:gd name="connsiteY3" fmla="*/ 762000 h 762000"/>
              <a:gd name="connsiteX4" fmla="*/ 0 w 12192000"/>
              <a:gd name="connsiteY4" fmla="*/ 762000 h 762000"/>
              <a:gd name="connsiteX5" fmla="*/ 0 w 12192000"/>
              <a:gd name="connsiteY5" fmla="*/ 28294 h 762000"/>
              <a:gd name="connsiteX0" fmla="*/ 0 w 12192000"/>
              <a:gd name="connsiteY0" fmla="*/ 28294 h 762000"/>
              <a:gd name="connsiteX1" fmla="*/ 8052777 w 12192000"/>
              <a:gd name="connsiteY1" fmla="*/ 758092 h 762000"/>
              <a:gd name="connsiteX2" fmla="*/ 12192000 w 12192000"/>
              <a:gd name="connsiteY2" fmla="*/ 0 h 762000"/>
              <a:gd name="connsiteX3" fmla="*/ 0 w 12192000"/>
              <a:gd name="connsiteY3" fmla="*/ 762000 h 762000"/>
              <a:gd name="connsiteX4" fmla="*/ 0 w 12192000"/>
              <a:gd name="connsiteY4" fmla="*/ 28294 h 762000"/>
              <a:gd name="connsiteX0" fmla="*/ 0 w 12192000"/>
              <a:gd name="connsiteY0" fmla="*/ 28294 h 758092"/>
              <a:gd name="connsiteX1" fmla="*/ 8052777 w 12192000"/>
              <a:gd name="connsiteY1" fmla="*/ 758092 h 758092"/>
              <a:gd name="connsiteX2" fmla="*/ 12192000 w 12192000"/>
              <a:gd name="connsiteY2" fmla="*/ 0 h 758092"/>
              <a:gd name="connsiteX3" fmla="*/ 0 w 12192000"/>
              <a:gd name="connsiteY3" fmla="*/ 28294 h 758092"/>
              <a:gd name="connsiteX0" fmla="*/ 0 w 12192000"/>
              <a:gd name="connsiteY0" fmla="*/ 28294 h 758092"/>
              <a:gd name="connsiteX1" fmla="*/ 8052777 w 12192000"/>
              <a:gd name="connsiteY1" fmla="*/ 758092 h 758092"/>
              <a:gd name="connsiteX2" fmla="*/ 12192000 w 12192000"/>
              <a:gd name="connsiteY2" fmla="*/ 0 h 758092"/>
              <a:gd name="connsiteX3" fmla="*/ 91440 w 12192000"/>
              <a:gd name="connsiteY3" fmla="*/ 119734 h 758092"/>
              <a:gd name="connsiteX0" fmla="*/ 0 w 12192000"/>
              <a:gd name="connsiteY0" fmla="*/ 28294 h 758092"/>
              <a:gd name="connsiteX1" fmla="*/ 8052777 w 12192000"/>
              <a:gd name="connsiteY1" fmla="*/ 758092 h 758092"/>
              <a:gd name="connsiteX2" fmla="*/ 12192000 w 12192000"/>
              <a:gd name="connsiteY2" fmla="*/ 0 h 758092"/>
            </a:gdLst>
            <a:ahLst/>
            <a:cxnLst>
              <a:cxn ang="0">
                <a:pos x="connsiteX0" y="connsiteY0"/>
              </a:cxn>
              <a:cxn ang="0">
                <a:pos x="connsiteX1" y="connsiteY1"/>
              </a:cxn>
              <a:cxn ang="0">
                <a:pos x="connsiteX2" y="connsiteY2"/>
              </a:cxn>
            </a:cxnLst>
            <a:rect l="l" t="t" r="r" b="b"/>
            <a:pathLst>
              <a:path w="12192000" h="758092">
                <a:moveTo>
                  <a:pt x="0" y="28294"/>
                </a:moveTo>
                <a:lnTo>
                  <a:pt x="8052777" y="758092"/>
                </a:lnTo>
                <a:lnTo>
                  <a:pt x="12192000" y="0"/>
                </a:ln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5" name="Freeform 14"/>
          <p:cNvSpPr>
            <a:spLocks noChangeAspect="1" noChangeArrowheads="1"/>
          </p:cNvSpPr>
          <p:nvPr userDrawn="1"/>
        </p:nvSpPr>
        <p:spPr bwMode="auto">
          <a:xfrm>
            <a:off x="482918" y="6363882"/>
            <a:ext cx="1292495" cy="320040"/>
          </a:xfrm>
          <a:custGeom>
            <a:avLst/>
            <a:gdLst>
              <a:gd name="connsiteX0" fmla="*/ 617180 w 6186130"/>
              <a:gd name="connsiteY0" fmla="*/ 798513 h 1493479"/>
              <a:gd name="connsiteX1" fmla="*/ 460944 w 6186130"/>
              <a:gd name="connsiteY1" fmla="*/ 1077556 h 1493479"/>
              <a:gd name="connsiteX2" fmla="*/ 404813 w 6186130"/>
              <a:gd name="connsiteY2" fmla="*/ 1021819 h 1493479"/>
              <a:gd name="connsiteX3" fmla="*/ 617180 w 6186130"/>
              <a:gd name="connsiteY3" fmla="*/ 798513 h 1493479"/>
              <a:gd name="connsiteX4" fmla="*/ 5241925 w 6186130"/>
              <a:gd name="connsiteY4" fmla="*/ 675084 h 1493479"/>
              <a:gd name="connsiteX5" fmla="*/ 5141097 w 6186130"/>
              <a:gd name="connsiteY5" fmla="*/ 786660 h 1493479"/>
              <a:gd name="connsiteX6" fmla="*/ 5342753 w 6186130"/>
              <a:gd name="connsiteY6" fmla="*/ 786660 h 1493479"/>
              <a:gd name="connsiteX7" fmla="*/ 5241925 w 6186130"/>
              <a:gd name="connsiteY7" fmla="*/ 675084 h 1493479"/>
              <a:gd name="connsiteX8" fmla="*/ 3530600 w 6186130"/>
              <a:gd name="connsiteY8" fmla="*/ 675084 h 1493479"/>
              <a:gd name="connsiteX9" fmla="*/ 3440896 w 6186130"/>
              <a:gd name="connsiteY9" fmla="*/ 786660 h 1493479"/>
              <a:gd name="connsiteX10" fmla="*/ 3631428 w 6186130"/>
              <a:gd name="connsiteY10" fmla="*/ 786660 h 1493479"/>
              <a:gd name="connsiteX11" fmla="*/ 3530600 w 6186130"/>
              <a:gd name="connsiteY11" fmla="*/ 675084 h 1493479"/>
              <a:gd name="connsiteX12" fmla="*/ 4466008 w 6186130"/>
              <a:gd name="connsiteY12" fmla="*/ 641351 h 1493479"/>
              <a:gd name="connsiteX13" fmla="*/ 4499382 w 6186130"/>
              <a:gd name="connsiteY13" fmla="*/ 641351 h 1493479"/>
              <a:gd name="connsiteX14" fmla="*/ 4510866 w 6186130"/>
              <a:gd name="connsiteY14" fmla="*/ 652473 h 1493479"/>
              <a:gd name="connsiteX15" fmla="*/ 4510866 w 6186130"/>
              <a:gd name="connsiteY15" fmla="*/ 865227 h 1493479"/>
              <a:gd name="connsiteX16" fmla="*/ 4589098 w 6186130"/>
              <a:gd name="connsiteY16" fmla="*/ 954921 h 1493479"/>
              <a:gd name="connsiteX17" fmla="*/ 4678813 w 6186130"/>
              <a:gd name="connsiteY17" fmla="*/ 910074 h 1493479"/>
              <a:gd name="connsiteX18" fmla="*/ 4678813 w 6186130"/>
              <a:gd name="connsiteY18" fmla="*/ 652473 h 1493479"/>
              <a:gd name="connsiteX19" fmla="*/ 4690296 w 6186130"/>
              <a:gd name="connsiteY19" fmla="*/ 641351 h 1493479"/>
              <a:gd name="connsiteX20" fmla="*/ 4723670 w 6186130"/>
              <a:gd name="connsiteY20" fmla="*/ 641351 h 1493479"/>
              <a:gd name="connsiteX21" fmla="*/ 4735154 w 6186130"/>
              <a:gd name="connsiteY21" fmla="*/ 652473 h 1493479"/>
              <a:gd name="connsiteX22" fmla="*/ 4735154 w 6186130"/>
              <a:gd name="connsiteY22" fmla="*/ 977523 h 1493479"/>
              <a:gd name="connsiteX23" fmla="*/ 4723670 w 6186130"/>
              <a:gd name="connsiteY23" fmla="*/ 999767 h 1493479"/>
              <a:gd name="connsiteX24" fmla="*/ 4701421 w 6186130"/>
              <a:gd name="connsiteY24" fmla="*/ 999767 h 1493479"/>
              <a:gd name="connsiteX25" fmla="*/ 4678813 w 6186130"/>
              <a:gd name="connsiteY25" fmla="*/ 977523 h 1493479"/>
              <a:gd name="connsiteX26" fmla="*/ 4678813 w 6186130"/>
              <a:gd name="connsiteY26" fmla="*/ 954921 h 1493479"/>
              <a:gd name="connsiteX27" fmla="*/ 4577973 w 6186130"/>
              <a:gd name="connsiteY27" fmla="*/ 999767 h 1493479"/>
              <a:gd name="connsiteX28" fmla="*/ 4454525 w 6186130"/>
              <a:gd name="connsiteY28" fmla="*/ 865227 h 1493479"/>
              <a:gd name="connsiteX29" fmla="*/ 4454525 w 6186130"/>
              <a:gd name="connsiteY29" fmla="*/ 652473 h 1493479"/>
              <a:gd name="connsiteX30" fmla="*/ 4466008 w 6186130"/>
              <a:gd name="connsiteY30" fmla="*/ 641351 h 1493479"/>
              <a:gd name="connsiteX31" fmla="*/ 5588935 w 6186130"/>
              <a:gd name="connsiteY31" fmla="*/ 630238 h 1493479"/>
              <a:gd name="connsiteX32" fmla="*/ 5700394 w 6186130"/>
              <a:gd name="connsiteY32" fmla="*/ 663962 h 1493479"/>
              <a:gd name="connsiteX33" fmla="*/ 5700394 w 6186130"/>
              <a:gd name="connsiteY33" fmla="*/ 675084 h 1493479"/>
              <a:gd name="connsiteX34" fmla="*/ 5689320 w 6186130"/>
              <a:gd name="connsiteY34" fmla="*/ 697328 h 1493479"/>
              <a:gd name="connsiteX35" fmla="*/ 5666813 w 6186130"/>
              <a:gd name="connsiteY35" fmla="*/ 697328 h 1493479"/>
              <a:gd name="connsiteX36" fmla="*/ 5588935 w 6186130"/>
              <a:gd name="connsiteY36" fmla="*/ 675084 h 1493479"/>
              <a:gd name="connsiteX37" fmla="*/ 5510699 w 6186130"/>
              <a:gd name="connsiteY37" fmla="*/ 731052 h 1493479"/>
              <a:gd name="connsiteX38" fmla="*/ 5588935 w 6186130"/>
              <a:gd name="connsiteY38" fmla="*/ 786660 h 1493479"/>
              <a:gd name="connsiteX39" fmla="*/ 5711469 w 6186130"/>
              <a:gd name="connsiteY39" fmla="*/ 898954 h 1493479"/>
              <a:gd name="connsiteX40" fmla="*/ 5577503 w 6186130"/>
              <a:gd name="connsiteY40" fmla="*/ 999767 h 1493479"/>
              <a:gd name="connsiteX41" fmla="*/ 5454969 w 6186130"/>
              <a:gd name="connsiteY41" fmla="*/ 966043 h 1493479"/>
              <a:gd name="connsiteX42" fmla="*/ 5443538 w 6186130"/>
              <a:gd name="connsiteY42" fmla="*/ 943800 h 1493479"/>
              <a:gd name="connsiteX43" fmla="*/ 5466044 w 6186130"/>
              <a:gd name="connsiteY43" fmla="*/ 921198 h 1493479"/>
              <a:gd name="connsiteX44" fmla="*/ 5477118 w 6186130"/>
              <a:gd name="connsiteY44" fmla="*/ 921198 h 1493479"/>
              <a:gd name="connsiteX45" fmla="*/ 5577503 w 6186130"/>
              <a:gd name="connsiteY45" fmla="*/ 954922 h 1493479"/>
              <a:gd name="connsiteX46" fmla="*/ 5655739 w 6186130"/>
              <a:gd name="connsiteY46" fmla="*/ 898954 h 1493479"/>
              <a:gd name="connsiteX47" fmla="*/ 5566429 w 6186130"/>
              <a:gd name="connsiteY47" fmla="*/ 842987 h 1493479"/>
              <a:gd name="connsiteX48" fmla="*/ 5454969 w 6186130"/>
              <a:gd name="connsiteY48" fmla="*/ 731052 h 1493479"/>
              <a:gd name="connsiteX49" fmla="*/ 5588935 w 6186130"/>
              <a:gd name="connsiteY49" fmla="*/ 630238 h 1493479"/>
              <a:gd name="connsiteX50" fmla="*/ 5241925 w 6186130"/>
              <a:gd name="connsiteY50" fmla="*/ 630238 h 1493479"/>
              <a:gd name="connsiteX51" fmla="*/ 5398729 w 6186130"/>
              <a:gd name="connsiteY51" fmla="*/ 809263 h 1493479"/>
              <a:gd name="connsiteX52" fmla="*/ 5398729 w 6186130"/>
              <a:gd name="connsiteY52" fmla="*/ 820384 h 1493479"/>
              <a:gd name="connsiteX53" fmla="*/ 5387606 w 6186130"/>
              <a:gd name="connsiteY53" fmla="*/ 831506 h 1493479"/>
              <a:gd name="connsiteX54" fmla="*/ 5141097 w 6186130"/>
              <a:gd name="connsiteY54" fmla="*/ 831506 h 1493479"/>
              <a:gd name="connsiteX55" fmla="*/ 5253049 w 6186130"/>
              <a:gd name="connsiteY55" fmla="*/ 954922 h 1493479"/>
              <a:gd name="connsiteX56" fmla="*/ 5342753 w 6186130"/>
              <a:gd name="connsiteY56" fmla="*/ 932678 h 1493479"/>
              <a:gd name="connsiteX57" fmla="*/ 5353877 w 6186130"/>
              <a:gd name="connsiteY57" fmla="*/ 932678 h 1493479"/>
              <a:gd name="connsiteX58" fmla="*/ 5365359 w 6186130"/>
              <a:gd name="connsiteY58" fmla="*/ 943800 h 1493479"/>
              <a:gd name="connsiteX59" fmla="*/ 5365359 w 6186130"/>
              <a:gd name="connsiteY59" fmla="*/ 966043 h 1493479"/>
              <a:gd name="connsiteX60" fmla="*/ 5253049 w 6186130"/>
              <a:gd name="connsiteY60" fmla="*/ 999767 h 1493479"/>
              <a:gd name="connsiteX61" fmla="*/ 5084763 w 6186130"/>
              <a:gd name="connsiteY61" fmla="*/ 820384 h 1493479"/>
              <a:gd name="connsiteX62" fmla="*/ 5241925 w 6186130"/>
              <a:gd name="connsiteY62" fmla="*/ 630238 h 1493479"/>
              <a:gd name="connsiteX63" fmla="*/ 5004797 w 6186130"/>
              <a:gd name="connsiteY63" fmla="*/ 630238 h 1493479"/>
              <a:gd name="connsiteX64" fmla="*/ 5038041 w 6186130"/>
              <a:gd name="connsiteY64" fmla="*/ 630238 h 1493479"/>
              <a:gd name="connsiteX65" fmla="*/ 5049480 w 6186130"/>
              <a:gd name="connsiteY65" fmla="*/ 652482 h 1493479"/>
              <a:gd name="connsiteX66" fmla="*/ 5038041 w 6186130"/>
              <a:gd name="connsiteY66" fmla="*/ 675084 h 1493479"/>
              <a:gd name="connsiteX67" fmla="*/ 5026960 w 6186130"/>
              <a:gd name="connsiteY67" fmla="*/ 686206 h 1493479"/>
              <a:gd name="connsiteX68" fmla="*/ 4993358 w 6186130"/>
              <a:gd name="connsiteY68" fmla="*/ 686206 h 1493479"/>
              <a:gd name="connsiteX69" fmla="*/ 4915429 w 6186130"/>
              <a:gd name="connsiteY69" fmla="*/ 731052 h 1493479"/>
              <a:gd name="connsiteX70" fmla="*/ 4915429 w 6186130"/>
              <a:gd name="connsiteY70" fmla="*/ 977524 h 1493479"/>
              <a:gd name="connsiteX71" fmla="*/ 4892908 w 6186130"/>
              <a:gd name="connsiteY71" fmla="*/ 999767 h 1493479"/>
              <a:gd name="connsiteX72" fmla="*/ 4870745 w 6186130"/>
              <a:gd name="connsiteY72" fmla="*/ 999767 h 1493479"/>
              <a:gd name="connsiteX73" fmla="*/ 4848225 w 6186130"/>
              <a:gd name="connsiteY73" fmla="*/ 977524 h 1493479"/>
              <a:gd name="connsiteX74" fmla="*/ 4848225 w 6186130"/>
              <a:gd name="connsiteY74" fmla="*/ 652482 h 1493479"/>
              <a:gd name="connsiteX75" fmla="*/ 4870745 w 6186130"/>
              <a:gd name="connsiteY75" fmla="*/ 641360 h 1493479"/>
              <a:gd name="connsiteX76" fmla="*/ 4892908 w 6186130"/>
              <a:gd name="connsiteY76" fmla="*/ 641360 h 1493479"/>
              <a:gd name="connsiteX77" fmla="*/ 4903990 w 6186130"/>
              <a:gd name="connsiteY77" fmla="*/ 652482 h 1493479"/>
              <a:gd name="connsiteX78" fmla="*/ 4903990 w 6186130"/>
              <a:gd name="connsiteY78" fmla="*/ 686206 h 1493479"/>
              <a:gd name="connsiteX79" fmla="*/ 5004797 w 6186130"/>
              <a:gd name="connsiteY79" fmla="*/ 630238 h 1493479"/>
              <a:gd name="connsiteX80" fmla="*/ 3946548 w 6186130"/>
              <a:gd name="connsiteY80" fmla="*/ 630238 h 1493479"/>
              <a:gd name="connsiteX81" fmla="*/ 4069991 w 6186130"/>
              <a:gd name="connsiteY81" fmla="*/ 764417 h 1493479"/>
              <a:gd name="connsiteX82" fmla="*/ 4069991 w 6186130"/>
              <a:gd name="connsiteY82" fmla="*/ 977524 h 1493479"/>
              <a:gd name="connsiteX83" fmla="*/ 4058867 w 6186130"/>
              <a:gd name="connsiteY83" fmla="*/ 999767 h 1493479"/>
              <a:gd name="connsiteX84" fmla="*/ 4025135 w 6186130"/>
              <a:gd name="connsiteY84" fmla="*/ 999767 h 1493479"/>
              <a:gd name="connsiteX85" fmla="*/ 4014011 w 6186130"/>
              <a:gd name="connsiteY85" fmla="*/ 977524 h 1493479"/>
              <a:gd name="connsiteX86" fmla="*/ 4014011 w 6186130"/>
              <a:gd name="connsiteY86" fmla="*/ 775539 h 1493479"/>
              <a:gd name="connsiteX87" fmla="*/ 3935424 w 6186130"/>
              <a:gd name="connsiteY87" fmla="*/ 675084 h 1493479"/>
              <a:gd name="connsiteX88" fmla="*/ 3845713 w 6186130"/>
              <a:gd name="connsiteY88" fmla="*/ 731052 h 1493479"/>
              <a:gd name="connsiteX89" fmla="*/ 3845713 w 6186130"/>
              <a:gd name="connsiteY89" fmla="*/ 977524 h 1493479"/>
              <a:gd name="connsiteX90" fmla="*/ 3823105 w 6186130"/>
              <a:gd name="connsiteY90" fmla="*/ 999767 h 1493479"/>
              <a:gd name="connsiteX91" fmla="*/ 3800857 w 6186130"/>
              <a:gd name="connsiteY91" fmla="*/ 999767 h 1493479"/>
              <a:gd name="connsiteX92" fmla="*/ 3778250 w 6186130"/>
              <a:gd name="connsiteY92" fmla="*/ 977524 h 1493479"/>
              <a:gd name="connsiteX93" fmla="*/ 3778250 w 6186130"/>
              <a:gd name="connsiteY93" fmla="*/ 652482 h 1493479"/>
              <a:gd name="connsiteX94" fmla="*/ 3800857 w 6186130"/>
              <a:gd name="connsiteY94" fmla="*/ 641360 h 1493479"/>
              <a:gd name="connsiteX95" fmla="*/ 3823105 w 6186130"/>
              <a:gd name="connsiteY95" fmla="*/ 641360 h 1493479"/>
              <a:gd name="connsiteX96" fmla="*/ 3834588 w 6186130"/>
              <a:gd name="connsiteY96" fmla="*/ 652482 h 1493479"/>
              <a:gd name="connsiteX97" fmla="*/ 3834588 w 6186130"/>
              <a:gd name="connsiteY97" fmla="*/ 675084 h 1493479"/>
              <a:gd name="connsiteX98" fmla="*/ 3946548 w 6186130"/>
              <a:gd name="connsiteY98" fmla="*/ 630238 h 1493479"/>
              <a:gd name="connsiteX99" fmla="*/ 3541724 w 6186130"/>
              <a:gd name="connsiteY99" fmla="*/ 630238 h 1493479"/>
              <a:gd name="connsiteX100" fmla="*/ 3687404 w 6186130"/>
              <a:gd name="connsiteY100" fmla="*/ 809263 h 1493479"/>
              <a:gd name="connsiteX101" fmla="*/ 3687404 w 6186130"/>
              <a:gd name="connsiteY101" fmla="*/ 820384 h 1493479"/>
              <a:gd name="connsiteX102" fmla="*/ 3676281 w 6186130"/>
              <a:gd name="connsiteY102" fmla="*/ 831506 h 1493479"/>
              <a:gd name="connsiteX103" fmla="*/ 3440896 w 6186130"/>
              <a:gd name="connsiteY103" fmla="*/ 831506 h 1493479"/>
              <a:gd name="connsiteX104" fmla="*/ 3552847 w 6186130"/>
              <a:gd name="connsiteY104" fmla="*/ 954922 h 1493479"/>
              <a:gd name="connsiteX105" fmla="*/ 3631428 w 6186130"/>
              <a:gd name="connsiteY105" fmla="*/ 932678 h 1493479"/>
              <a:gd name="connsiteX106" fmla="*/ 3654034 w 6186130"/>
              <a:gd name="connsiteY106" fmla="*/ 932678 h 1493479"/>
              <a:gd name="connsiteX107" fmla="*/ 3665157 w 6186130"/>
              <a:gd name="connsiteY107" fmla="*/ 943800 h 1493479"/>
              <a:gd name="connsiteX108" fmla="*/ 3665157 w 6186130"/>
              <a:gd name="connsiteY108" fmla="*/ 966043 h 1493479"/>
              <a:gd name="connsiteX109" fmla="*/ 3552847 w 6186130"/>
              <a:gd name="connsiteY109" fmla="*/ 999767 h 1493479"/>
              <a:gd name="connsiteX110" fmla="*/ 3373438 w 6186130"/>
              <a:gd name="connsiteY110" fmla="*/ 820384 h 1493479"/>
              <a:gd name="connsiteX111" fmla="*/ 3541724 w 6186130"/>
              <a:gd name="connsiteY111" fmla="*/ 630238 h 1493479"/>
              <a:gd name="connsiteX112" fmla="*/ 5938413 w 6186130"/>
              <a:gd name="connsiteY112" fmla="*/ 550863 h 1493479"/>
              <a:gd name="connsiteX113" fmla="*/ 5960709 w 6186130"/>
              <a:gd name="connsiteY113" fmla="*/ 573421 h 1493479"/>
              <a:gd name="connsiteX114" fmla="*/ 5960709 w 6186130"/>
              <a:gd name="connsiteY114" fmla="*/ 696236 h 1493479"/>
              <a:gd name="connsiteX115" fmla="*/ 5938413 w 6186130"/>
              <a:gd name="connsiteY115" fmla="*/ 729893 h 1493479"/>
              <a:gd name="connsiteX116" fmla="*/ 5905500 w 6186130"/>
              <a:gd name="connsiteY116" fmla="*/ 696236 h 1493479"/>
              <a:gd name="connsiteX117" fmla="*/ 5905500 w 6186130"/>
              <a:gd name="connsiteY117" fmla="*/ 573421 h 1493479"/>
              <a:gd name="connsiteX118" fmla="*/ 5938413 w 6186130"/>
              <a:gd name="connsiteY118" fmla="*/ 550863 h 1493479"/>
              <a:gd name="connsiteX119" fmla="*/ 4216810 w 6186130"/>
              <a:gd name="connsiteY119" fmla="*/ 539751 h 1493479"/>
              <a:gd name="connsiteX120" fmla="*/ 4250375 w 6186130"/>
              <a:gd name="connsiteY120" fmla="*/ 539751 h 1493479"/>
              <a:gd name="connsiteX121" fmla="*/ 4261444 w 6186130"/>
              <a:gd name="connsiteY121" fmla="*/ 550854 h 1493479"/>
              <a:gd name="connsiteX122" fmla="*/ 4261444 w 6186130"/>
              <a:gd name="connsiteY122" fmla="*/ 640391 h 1493479"/>
              <a:gd name="connsiteX123" fmla="*/ 4361780 w 6186130"/>
              <a:gd name="connsiteY123" fmla="*/ 640391 h 1493479"/>
              <a:gd name="connsiteX124" fmla="*/ 4373206 w 6186130"/>
              <a:gd name="connsiteY124" fmla="*/ 651494 h 1493479"/>
              <a:gd name="connsiteX125" fmla="*/ 4373206 w 6186130"/>
              <a:gd name="connsiteY125" fmla="*/ 662954 h 1493479"/>
              <a:gd name="connsiteX126" fmla="*/ 4361780 w 6186130"/>
              <a:gd name="connsiteY126" fmla="*/ 685159 h 1493479"/>
              <a:gd name="connsiteX127" fmla="*/ 4261444 w 6186130"/>
              <a:gd name="connsiteY127" fmla="*/ 685159 h 1493479"/>
              <a:gd name="connsiteX128" fmla="*/ 4261444 w 6186130"/>
              <a:gd name="connsiteY128" fmla="*/ 886439 h 1493479"/>
              <a:gd name="connsiteX129" fmla="*/ 4306077 w 6186130"/>
              <a:gd name="connsiteY129" fmla="*/ 953413 h 1493479"/>
              <a:gd name="connsiteX130" fmla="*/ 4350710 w 6186130"/>
              <a:gd name="connsiteY130" fmla="*/ 942310 h 1493479"/>
              <a:gd name="connsiteX131" fmla="*/ 4361780 w 6186130"/>
              <a:gd name="connsiteY131" fmla="*/ 942310 h 1493479"/>
              <a:gd name="connsiteX132" fmla="*/ 4373206 w 6186130"/>
              <a:gd name="connsiteY132" fmla="*/ 964515 h 1493479"/>
              <a:gd name="connsiteX133" fmla="*/ 4361780 w 6186130"/>
              <a:gd name="connsiteY133" fmla="*/ 987078 h 1493479"/>
              <a:gd name="connsiteX134" fmla="*/ 4295008 w 6186130"/>
              <a:gd name="connsiteY134" fmla="*/ 998181 h 1493479"/>
              <a:gd name="connsiteX135" fmla="*/ 4205741 w 6186130"/>
              <a:gd name="connsiteY135" fmla="*/ 897541 h 1493479"/>
              <a:gd name="connsiteX136" fmla="*/ 4205741 w 6186130"/>
              <a:gd name="connsiteY136" fmla="*/ 685159 h 1493479"/>
              <a:gd name="connsiteX137" fmla="*/ 4150039 w 6186130"/>
              <a:gd name="connsiteY137" fmla="*/ 685159 h 1493479"/>
              <a:gd name="connsiteX138" fmla="*/ 4138613 w 6186130"/>
              <a:gd name="connsiteY138" fmla="*/ 662954 h 1493479"/>
              <a:gd name="connsiteX139" fmla="*/ 4138613 w 6186130"/>
              <a:gd name="connsiteY139" fmla="*/ 651494 h 1493479"/>
              <a:gd name="connsiteX140" fmla="*/ 4150039 w 6186130"/>
              <a:gd name="connsiteY140" fmla="*/ 640391 h 1493479"/>
              <a:gd name="connsiteX141" fmla="*/ 4205741 w 6186130"/>
              <a:gd name="connsiteY141" fmla="*/ 640391 h 1493479"/>
              <a:gd name="connsiteX142" fmla="*/ 4205741 w 6186130"/>
              <a:gd name="connsiteY142" fmla="*/ 550854 h 1493479"/>
              <a:gd name="connsiteX143" fmla="*/ 4216810 w 6186130"/>
              <a:gd name="connsiteY143" fmla="*/ 539751 h 1493479"/>
              <a:gd name="connsiteX144" fmla="*/ 2968624 w 6186130"/>
              <a:gd name="connsiteY144" fmla="*/ 495301 h 1493479"/>
              <a:gd name="connsiteX145" fmla="*/ 3013427 w 6186130"/>
              <a:gd name="connsiteY145" fmla="*/ 495301 h 1493479"/>
              <a:gd name="connsiteX146" fmla="*/ 3024896 w 6186130"/>
              <a:gd name="connsiteY146" fmla="*/ 517562 h 1493479"/>
              <a:gd name="connsiteX147" fmla="*/ 3158946 w 6186130"/>
              <a:gd name="connsiteY147" fmla="*/ 921135 h 1493479"/>
              <a:gd name="connsiteX148" fmla="*/ 3293354 w 6186130"/>
              <a:gd name="connsiteY148" fmla="*/ 517562 h 1493479"/>
              <a:gd name="connsiteX149" fmla="*/ 3315577 w 6186130"/>
              <a:gd name="connsiteY149" fmla="*/ 495301 h 1493479"/>
              <a:gd name="connsiteX150" fmla="*/ 3349268 w 6186130"/>
              <a:gd name="connsiteY150" fmla="*/ 495301 h 1493479"/>
              <a:gd name="connsiteX151" fmla="*/ 3360379 w 6186130"/>
              <a:gd name="connsiteY151" fmla="*/ 506432 h 1493479"/>
              <a:gd name="connsiteX152" fmla="*/ 3360379 w 6186130"/>
              <a:gd name="connsiteY152" fmla="*/ 517562 h 1493479"/>
              <a:gd name="connsiteX153" fmla="*/ 3192279 w 6186130"/>
              <a:gd name="connsiteY153" fmla="*/ 988637 h 1493479"/>
              <a:gd name="connsiteX154" fmla="*/ 3170057 w 6186130"/>
              <a:gd name="connsiteY154" fmla="*/ 999767 h 1493479"/>
              <a:gd name="connsiteX155" fmla="*/ 3147477 w 6186130"/>
              <a:gd name="connsiteY155" fmla="*/ 999767 h 1493479"/>
              <a:gd name="connsiteX156" fmla="*/ 3125254 w 6186130"/>
              <a:gd name="connsiteY156" fmla="*/ 988637 h 1493479"/>
              <a:gd name="connsiteX157" fmla="*/ 2957513 w 6186130"/>
              <a:gd name="connsiteY157" fmla="*/ 517562 h 1493479"/>
              <a:gd name="connsiteX158" fmla="*/ 2957513 w 6186130"/>
              <a:gd name="connsiteY158" fmla="*/ 506432 h 1493479"/>
              <a:gd name="connsiteX159" fmla="*/ 2463765 w 6186130"/>
              <a:gd name="connsiteY159" fmla="*/ 495301 h 1493479"/>
              <a:gd name="connsiteX160" fmla="*/ 2731766 w 6186130"/>
              <a:gd name="connsiteY160" fmla="*/ 495301 h 1493479"/>
              <a:gd name="connsiteX161" fmla="*/ 2742843 w 6186130"/>
              <a:gd name="connsiteY161" fmla="*/ 517562 h 1493479"/>
              <a:gd name="connsiteX162" fmla="*/ 2742843 w 6186130"/>
              <a:gd name="connsiteY162" fmla="*/ 540183 h 1493479"/>
              <a:gd name="connsiteX163" fmla="*/ 2731766 w 6186130"/>
              <a:gd name="connsiteY163" fmla="*/ 551313 h 1493479"/>
              <a:gd name="connsiteX164" fmla="*/ 2508432 w 6186130"/>
              <a:gd name="connsiteY164" fmla="*/ 551313 h 1493479"/>
              <a:gd name="connsiteX165" fmla="*/ 2508432 w 6186130"/>
              <a:gd name="connsiteY165" fmla="*/ 708577 h 1493479"/>
              <a:gd name="connsiteX166" fmla="*/ 2698177 w 6186130"/>
              <a:gd name="connsiteY166" fmla="*/ 708577 h 1493479"/>
              <a:gd name="connsiteX167" fmla="*/ 2720689 w 6186130"/>
              <a:gd name="connsiteY167" fmla="*/ 730838 h 1493479"/>
              <a:gd name="connsiteX168" fmla="*/ 2720689 w 6186130"/>
              <a:gd name="connsiteY168" fmla="*/ 753099 h 1493479"/>
              <a:gd name="connsiteX169" fmla="*/ 2698177 w 6186130"/>
              <a:gd name="connsiteY169" fmla="*/ 764230 h 1493479"/>
              <a:gd name="connsiteX170" fmla="*/ 2508432 w 6186130"/>
              <a:gd name="connsiteY170" fmla="*/ 764230 h 1493479"/>
              <a:gd name="connsiteX171" fmla="*/ 2508432 w 6186130"/>
              <a:gd name="connsiteY171" fmla="*/ 943755 h 1493479"/>
              <a:gd name="connsiteX172" fmla="*/ 2731766 w 6186130"/>
              <a:gd name="connsiteY172" fmla="*/ 943755 h 1493479"/>
              <a:gd name="connsiteX173" fmla="*/ 2742843 w 6186130"/>
              <a:gd name="connsiteY173" fmla="*/ 954886 h 1493479"/>
              <a:gd name="connsiteX174" fmla="*/ 2742843 w 6186130"/>
              <a:gd name="connsiteY174" fmla="*/ 977506 h 1493479"/>
              <a:gd name="connsiteX175" fmla="*/ 2731766 w 6186130"/>
              <a:gd name="connsiteY175" fmla="*/ 999767 h 1493479"/>
              <a:gd name="connsiteX176" fmla="*/ 2463765 w 6186130"/>
              <a:gd name="connsiteY176" fmla="*/ 999767 h 1493479"/>
              <a:gd name="connsiteX177" fmla="*/ 2452688 w 6186130"/>
              <a:gd name="connsiteY177" fmla="*/ 977506 h 1493479"/>
              <a:gd name="connsiteX178" fmla="*/ 2452688 w 6186130"/>
              <a:gd name="connsiteY178" fmla="*/ 517562 h 1493479"/>
              <a:gd name="connsiteX179" fmla="*/ 2463765 w 6186130"/>
              <a:gd name="connsiteY179" fmla="*/ 495301 h 1493479"/>
              <a:gd name="connsiteX180" fmla="*/ 2170090 w 6186130"/>
              <a:gd name="connsiteY180" fmla="*/ 495301 h 1493479"/>
              <a:gd name="connsiteX181" fmla="*/ 2326581 w 6186130"/>
              <a:gd name="connsiteY181" fmla="*/ 551313 h 1493479"/>
              <a:gd name="connsiteX182" fmla="*/ 2326581 w 6186130"/>
              <a:gd name="connsiteY182" fmla="*/ 562444 h 1493479"/>
              <a:gd name="connsiteX183" fmla="*/ 2304379 w 6186130"/>
              <a:gd name="connsiteY183" fmla="*/ 585064 h 1493479"/>
              <a:gd name="connsiteX184" fmla="*/ 2292919 w 6186130"/>
              <a:gd name="connsiteY184" fmla="*/ 585064 h 1493479"/>
              <a:gd name="connsiteX185" fmla="*/ 2158630 w 6186130"/>
              <a:gd name="connsiteY185" fmla="*/ 551313 h 1493479"/>
              <a:gd name="connsiteX186" fmla="*/ 2002139 w 6186130"/>
              <a:gd name="connsiteY186" fmla="*/ 753099 h 1493479"/>
              <a:gd name="connsiteX187" fmla="*/ 2170090 w 6186130"/>
              <a:gd name="connsiteY187" fmla="*/ 954886 h 1493479"/>
              <a:gd name="connsiteX188" fmla="*/ 2281818 w 6186130"/>
              <a:gd name="connsiteY188" fmla="*/ 921135 h 1493479"/>
              <a:gd name="connsiteX189" fmla="*/ 2281818 w 6186130"/>
              <a:gd name="connsiteY189" fmla="*/ 786491 h 1493479"/>
              <a:gd name="connsiteX190" fmla="*/ 2181191 w 6186130"/>
              <a:gd name="connsiteY190" fmla="*/ 786491 h 1493479"/>
              <a:gd name="connsiteX191" fmla="*/ 2170090 w 6186130"/>
              <a:gd name="connsiteY191" fmla="*/ 764230 h 1493479"/>
              <a:gd name="connsiteX192" fmla="*/ 2170090 w 6186130"/>
              <a:gd name="connsiteY192" fmla="*/ 741969 h 1493479"/>
              <a:gd name="connsiteX193" fmla="*/ 2181191 w 6186130"/>
              <a:gd name="connsiteY193" fmla="*/ 730838 h 1493479"/>
              <a:gd name="connsiteX194" fmla="*/ 2337682 w 6186130"/>
              <a:gd name="connsiteY194" fmla="*/ 730838 h 1493479"/>
              <a:gd name="connsiteX195" fmla="*/ 2349142 w 6186130"/>
              <a:gd name="connsiteY195" fmla="*/ 741969 h 1493479"/>
              <a:gd name="connsiteX196" fmla="*/ 2349142 w 6186130"/>
              <a:gd name="connsiteY196" fmla="*/ 943755 h 1493479"/>
              <a:gd name="connsiteX197" fmla="*/ 2337682 w 6186130"/>
              <a:gd name="connsiteY197" fmla="*/ 966016 h 1493479"/>
              <a:gd name="connsiteX198" fmla="*/ 2170090 w 6186130"/>
              <a:gd name="connsiteY198" fmla="*/ 999767 h 1493479"/>
              <a:gd name="connsiteX199" fmla="*/ 1946275 w 6186130"/>
              <a:gd name="connsiteY199" fmla="*/ 753099 h 1493479"/>
              <a:gd name="connsiteX200" fmla="*/ 2170090 w 6186130"/>
              <a:gd name="connsiteY200" fmla="*/ 495301 h 1493479"/>
              <a:gd name="connsiteX201" fmla="*/ 6040758 w 6186130"/>
              <a:gd name="connsiteY201" fmla="*/ 439738 h 1493479"/>
              <a:gd name="connsiteX202" fmla="*/ 6163572 w 6186130"/>
              <a:gd name="connsiteY202" fmla="*/ 439738 h 1493479"/>
              <a:gd name="connsiteX203" fmla="*/ 6186130 w 6186130"/>
              <a:gd name="connsiteY203" fmla="*/ 472651 h 1493479"/>
              <a:gd name="connsiteX204" fmla="*/ 6163572 w 6186130"/>
              <a:gd name="connsiteY204" fmla="*/ 494947 h 1493479"/>
              <a:gd name="connsiteX205" fmla="*/ 6040758 w 6186130"/>
              <a:gd name="connsiteY205" fmla="*/ 494947 h 1493479"/>
              <a:gd name="connsiteX206" fmla="*/ 6007100 w 6186130"/>
              <a:gd name="connsiteY206" fmla="*/ 472651 h 1493479"/>
              <a:gd name="connsiteX207" fmla="*/ 6040758 w 6186130"/>
              <a:gd name="connsiteY207" fmla="*/ 439738 h 1493479"/>
              <a:gd name="connsiteX208" fmla="*/ 5702274 w 6186130"/>
              <a:gd name="connsiteY208" fmla="*/ 439738 h 1493479"/>
              <a:gd name="connsiteX209" fmla="*/ 5825447 w 6186130"/>
              <a:gd name="connsiteY209" fmla="*/ 439738 h 1493479"/>
              <a:gd name="connsiteX210" fmla="*/ 5859105 w 6186130"/>
              <a:gd name="connsiteY210" fmla="*/ 472651 h 1493479"/>
              <a:gd name="connsiteX211" fmla="*/ 5825447 w 6186130"/>
              <a:gd name="connsiteY211" fmla="*/ 494947 h 1493479"/>
              <a:gd name="connsiteX212" fmla="*/ 5702274 w 6186130"/>
              <a:gd name="connsiteY212" fmla="*/ 494947 h 1493479"/>
              <a:gd name="connsiteX213" fmla="*/ 5680075 w 6186130"/>
              <a:gd name="connsiteY213" fmla="*/ 472651 h 1493479"/>
              <a:gd name="connsiteX214" fmla="*/ 5702274 w 6186130"/>
              <a:gd name="connsiteY214" fmla="*/ 439738 h 1493479"/>
              <a:gd name="connsiteX215" fmla="*/ 997548 w 6186130"/>
              <a:gd name="connsiteY215" fmla="*/ 401698 h 1493479"/>
              <a:gd name="connsiteX216" fmla="*/ 1010916 w 6186130"/>
              <a:gd name="connsiteY216" fmla="*/ 405144 h 1493479"/>
              <a:gd name="connsiteX217" fmla="*/ 922338 w 6186130"/>
              <a:gd name="connsiteY217" fmla="*/ 550505 h 1493479"/>
              <a:gd name="connsiteX218" fmla="*/ 997548 w 6186130"/>
              <a:gd name="connsiteY218" fmla="*/ 401698 h 1493479"/>
              <a:gd name="connsiteX219" fmla="*/ 640693 w 6186130"/>
              <a:gd name="connsiteY219" fmla="*/ 394027 h 1493479"/>
              <a:gd name="connsiteX220" fmla="*/ 528638 w 6186130"/>
              <a:gd name="connsiteY220" fmla="*/ 583844 h 1493479"/>
              <a:gd name="connsiteX221" fmla="*/ 640693 w 6186130"/>
              <a:gd name="connsiteY221" fmla="*/ 394027 h 1493479"/>
              <a:gd name="connsiteX222" fmla="*/ 640074 w 6186130"/>
              <a:gd name="connsiteY222" fmla="*/ 349011 h 1493479"/>
              <a:gd name="connsiteX223" fmla="*/ 460200 w 6186130"/>
              <a:gd name="connsiteY223" fmla="*/ 584853 h 1493479"/>
              <a:gd name="connsiteX224" fmla="*/ 415232 w 6186130"/>
              <a:gd name="connsiteY224" fmla="*/ 528768 h 1493479"/>
              <a:gd name="connsiteX225" fmla="*/ 426384 w 6186130"/>
              <a:gd name="connsiteY225" fmla="*/ 461180 h 1493479"/>
              <a:gd name="connsiteX226" fmla="*/ 415232 w 6186130"/>
              <a:gd name="connsiteY226" fmla="*/ 450035 h 1493479"/>
              <a:gd name="connsiteX227" fmla="*/ 358751 w 6186130"/>
              <a:gd name="connsiteY227" fmla="*/ 539913 h 1493479"/>
              <a:gd name="connsiteX228" fmla="*/ 471352 w 6186130"/>
              <a:gd name="connsiteY228" fmla="*/ 652082 h 1493479"/>
              <a:gd name="connsiteX229" fmla="*/ 550137 w 6186130"/>
              <a:gd name="connsiteY229" fmla="*/ 719671 h 1493479"/>
              <a:gd name="connsiteX230" fmla="*/ 640074 w 6186130"/>
              <a:gd name="connsiteY230" fmla="*/ 697021 h 1493479"/>
              <a:gd name="connsiteX231" fmla="*/ 628562 w 6186130"/>
              <a:gd name="connsiteY231" fmla="*/ 730816 h 1493479"/>
              <a:gd name="connsiteX232" fmla="*/ 415232 w 6186130"/>
              <a:gd name="connsiteY232" fmla="*/ 865274 h 1493479"/>
              <a:gd name="connsiteX233" fmla="*/ 336447 w 6186130"/>
              <a:gd name="connsiteY233" fmla="*/ 1022741 h 1493479"/>
              <a:gd name="connsiteX234" fmla="*/ 460200 w 6186130"/>
              <a:gd name="connsiteY234" fmla="*/ 1134910 h 1493479"/>
              <a:gd name="connsiteX235" fmla="*/ 662379 w 6186130"/>
              <a:gd name="connsiteY235" fmla="*/ 955153 h 1493479"/>
              <a:gd name="connsiteX236" fmla="*/ 685043 w 6186130"/>
              <a:gd name="connsiteY236" fmla="*/ 764250 h 1493479"/>
              <a:gd name="connsiteX237" fmla="*/ 876069 w 6186130"/>
              <a:gd name="connsiteY237" fmla="*/ 640937 h 1493479"/>
              <a:gd name="connsiteX238" fmla="*/ 898373 w 6186130"/>
              <a:gd name="connsiteY238" fmla="*/ 674731 h 1493479"/>
              <a:gd name="connsiteX239" fmla="*/ 752316 w 6186130"/>
              <a:gd name="connsiteY239" fmla="*/ 910213 h 1493479"/>
              <a:gd name="connsiteX240" fmla="*/ 966006 w 6186130"/>
              <a:gd name="connsiteY240" fmla="*/ 1134910 h 1493479"/>
              <a:gd name="connsiteX241" fmla="*/ 1168184 w 6186130"/>
              <a:gd name="connsiteY241" fmla="*/ 944008 h 1493479"/>
              <a:gd name="connsiteX242" fmla="*/ 1033279 w 6186130"/>
              <a:gd name="connsiteY242" fmla="*/ 786540 h 1493479"/>
              <a:gd name="connsiteX243" fmla="*/ 898373 w 6186130"/>
              <a:gd name="connsiteY243" fmla="*/ 899068 h 1493479"/>
              <a:gd name="connsiteX244" fmla="*/ 977158 w 6186130"/>
              <a:gd name="connsiteY244" fmla="*/ 988947 h 1493479"/>
              <a:gd name="connsiteX245" fmla="*/ 1010974 w 6186130"/>
              <a:gd name="connsiteY245" fmla="*/ 966298 h 1493479"/>
              <a:gd name="connsiteX246" fmla="*/ 977158 w 6186130"/>
              <a:gd name="connsiteY246" fmla="*/ 887923 h 1493479"/>
              <a:gd name="connsiteX247" fmla="*/ 1022127 w 6186130"/>
              <a:gd name="connsiteY247" fmla="*/ 842984 h 1493479"/>
              <a:gd name="connsiteX248" fmla="*/ 1100911 w 6186130"/>
              <a:gd name="connsiteY248" fmla="*/ 944008 h 1493479"/>
              <a:gd name="connsiteX249" fmla="*/ 977158 w 6186130"/>
              <a:gd name="connsiteY249" fmla="*/ 1078826 h 1493479"/>
              <a:gd name="connsiteX250" fmla="*/ 831100 w 6186130"/>
              <a:gd name="connsiteY250" fmla="*/ 899068 h 1493479"/>
              <a:gd name="connsiteX251" fmla="*/ 966006 w 6186130"/>
              <a:gd name="connsiteY251" fmla="*/ 708526 h 1493479"/>
              <a:gd name="connsiteX252" fmla="*/ 1078247 w 6186130"/>
              <a:gd name="connsiteY252" fmla="*/ 674731 h 1493479"/>
              <a:gd name="connsiteX253" fmla="*/ 1022127 w 6186130"/>
              <a:gd name="connsiteY253" fmla="*/ 640937 h 1493479"/>
              <a:gd name="connsiteX254" fmla="*/ 966006 w 6186130"/>
              <a:gd name="connsiteY254" fmla="*/ 652082 h 1493479"/>
              <a:gd name="connsiteX255" fmla="*/ 932190 w 6186130"/>
              <a:gd name="connsiteY255" fmla="*/ 607143 h 1493479"/>
              <a:gd name="connsiteX256" fmla="*/ 1078247 w 6186130"/>
              <a:gd name="connsiteY256" fmla="*/ 416240 h 1493479"/>
              <a:gd name="connsiteX257" fmla="*/ 999822 w 6186130"/>
              <a:gd name="connsiteY257" fmla="*/ 349011 h 1493479"/>
              <a:gd name="connsiteX258" fmla="*/ 853405 w 6186130"/>
              <a:gd name="connsiteY258" fmla="*/ 551058 h 1493479"/>
              <a:gd name="connsiteX259" fmla="*/ 853405 w 6186130"/>
              <a:gd name="connsiteY259" fmla="*/ 595998 h 1493479"/>
              <a:gd name="connsiteX260" fmla="*/ 696195 w 6186130"/>
              <a:gd name="connsiteY260" fmla="*/ 708526 h 1493479"/>
              <a:gd name="connsiteX261" fmla="*/ 696195 w 6186130"/>
              <a:gd name="connsiteY261" fmla="*/ 640937 h 1493479"/>
              <a:gd name="connsiteX262" fmla="*/ 763468 w 6186130"/>
              <a:gd name="connsiteY262" fmla="*/ 539913 h 1493479"/>
              <a:gd name="connsiteX263" fmla="*/ 730011 w 6186130"/>
              <a:gd name="connsiteY263" fmla="*/ 517264 h 1493479"/>
              <a:gd name="connsiteX264" fmla="*/ 651226 w 6186130"/>
              <a:gd name="connsiteY264" fmla="*/ 618647 h 1493479"/>
              <a:gd name="connsiteX265" fmla="*/ 561289 w 6186130"/>
              <a:gd name="connsiteY265" fmla="*/ 674731 h 1493479"/>
              <a:gd name="connsiteX266" fmla="*/ 527473 w 6186130"/>
              <a:gd name="connsiteY266" fmla="*/ 640937 h 1493479"/>
              <a:gd name="connsiteX267" fmla="*/ 707347 w 6186130"/>
              <a:gd name="connsiteY267" fmla="*/ 405095 h 1493479"/>
              <a:gd name="connsiteX268" fmla="*/ 640074 w 6186130"/>
              <a:gd name="connsiteY268" fmla="*/ 349011 h 1493479"/>
              <a:gd name="connsiteX269" fmla="*/ 5938413 w 6186130"/>
              <a:gd name="connsiteY269" fmla="*/ 214313 h 1493479"/>
              <a:gd name="connsiteX270" fmla="*/ 5960709 w 6186130"/>
              <a:gd name="connsiteY270" fmla="*/ 247612 h 1493479"/>
              <a:gd name="connsiteX271" fmla="*/ 5960709 w 6186130"/>
              <a:gd name="connsiteY271" fmla="*/ 359685 h 1493479"/>
              <a:gd name="connsiteX272" fmla="*/ 5938413 w 6186130"/>
              <a:gd name="connsiteY272" fmla="*/ 393343 h 1493479"/>
              <a:gd name="connsiteX273" fmla="*/ 5905500 w 6186130"/>
              <a:gd name="connsiteY273" fmla="*/ 359685 h 1493479"/>
              <a:gd name="connsiteX274" fmla="*/ 5905500 w 6186130"/>
              <a:gd name="connsiteY274" fmla="*/ 247612 h 1493479"/>
              <a:gd name="connsiteX275" fmla="*/ 5938413 w 6186130"/>
              <a:gd name="connsiteY275" fmla="*/ 214313 h 1493479"/>
              <a:gd name="connsiteX276" fmla="*/ 752316 w 6186130"/>
              <a:gd name="connsiteY276" fmla="*/ 79375 h 1493479"/>
              <a:gd name="connsiteX277" fmla="*/ 966006 w 6186130"/>
              <a:gd name="connsiteY277" fmla="*/ 112810 h 1493479"/>
              <a:gd name="connsiteX278" fmla="*/ 966006 w 6186130"/>
              <a:gd name="connsiteY278" fmla="*/ 124314 h 1493479"/>
              <a:gd name="connsiteX279" fmla="*/ 954854 w 6186130"/>
              <a:gd name="connsiteY279" fmla="*/ 124314 h 1493479"/>
              <a:gd name="connsiteX280" fmla="*/ 797284 w 6186130"/>
              <a:gd name="connsiteY280" fmla="*/ 90520 h 1493479"/>
              <a:gd name="connsiteX281" fmla="*/ 651226 w 6186130"/>
              <a:gd name="connsiteY281" fmla="*/ 180398 h 1493479"/>
              <a:gd name="connsiteX282" fmla="*/ 707347 w 6186130"/>
              <a:gd name="connsiteY282" fmla="*/ 225338 h 1493479"/>
              <a:gd name="connsiteX283" fmla="*/ 887221 w 6186130"/>
              <a:gd name="connsiteY283" fmla="*/ 157749 h 1493479"/>
              <a:gd name="connsiteX284" fmla="*/ 1033279 w 6186130"/>
              <a:gd name="connsiteY284" fmla="*/ 191543 h 1493479"/>
              <a:gd name="connsiteX285" fmla="*/ 1415691 w 6186130"/>
              <a:gd name="connsiteY285" fmla="*/ 753105 h 1493479"/>
              <a:gd name="connsiteX286" fmla="*/ 1381875 w 6186130"/>
              <a:gd name="connsiteY286" fmla="*/ 966298 h 1493479"/>
              <a:gd name="connsiteX287" fmla="*/ 1381875 w 6186130"/>
              <a:gd name="connsiteY287" fmla="*/ 955153 h 1493479"/>
              <a:gd name="connsiteX288" fmla="*/ 1404539 w 6186130"/>
              <a:gd name="connsiteY288" fmla="*/ 798045 h 1493479"/>
              <a:gd name="connsiteX289" fmla="*/ 1314602 w 6186130"/>
              <a:gd name="connsiteY289" fmla="*/ 652082 h 1493479"/>
              <a:gd name="connsiteX290" fmla="*/ 1269633 w 6186130"/>
              <a:gd name="connsiteY290" fmla="*/ 708526 h 1493479"/>
              <a:gd name="connsiteX291" fmla="*/ 1336906 w 6186130"/>
              <a:gd name="connsiteY291" fmla="*/ 887923 h 1493479"/>
              <a:gd name="connsiteX292" fmla="*/ 1314602 w 6186130"/>
              <a:gd name="connsiteY292" fmla="*/ 1033886 h 1493479"/>
              <a:gd name="connsiteX293" fmla="*/ 752316 w 6186130"/>
              <a:gd name="connsiteY293" fmla="*/ 1415691 h 1493479"/>
              <a:gd name="connsiteX294" fmla="*/ 538625 w 6186130"/>
              <a:gd name="connsiteY294" fmla="*/ 1382256 h 1493479"/>
              <a:gd name="connsiteX295" fmla="*/ 538625 w 6186130"/>
              <a:gd name="connsiteY295" fmla="*/ 1370751 h 1493479"/>
              <a:gd name="connsiteX296" fmla="*/ 696195 w 6186130"/>
              <a:gd name="connsiteY296" fmla="*/ 1404546 h 1493479"/>
              <a:gd name="connsiteX297" fmla="*/ 842253 w 6186130"/>
              <a:gd name="connsiteY297" fmla="*/ 1314667 h 1493479"/>
              <a:gd name="connsiteX298" fmla="*/ 797284 w 6186130"/>
              <a:gd name="connsiteY298" fmla="*/ 1269728 h 1493479"/>
              <a:gd name="connsiteX299" fmla="*/ 617410 w 6186130"/>
              <a:gd name="connsiteY299" fmla="*/ 1337317 h 1493479"/>
              <a:gd name="connsiteX300" fmla="*/ 460200 w 6186130"/>
              <a:gd name="connsiteY300" fmla="*/ 1314667 h 1493479"/>
              <a:gd name="connsiteX301" fmla="*/ 77788 w 6186130"/>
              <a:gd name="connsiteY301" fmla="*/ 753105 h 1493479"/>
              <a:gd name="connsiteX302" fmla="*/ 111604 w 6186130"/>
              <a:gd name="connsiteY302" fmla="*/ 539913 h 1493479"/>
              <a:gd name="connsiteX303" fmla="*/ 122756 w 6186130"/>
              <a:gd name="connsiteY303" fmla="*/ 539913 h 1493479"/>
              <a:gd name="connsiteX304" fmla="*/ 100452 w 6186130"/>
              <a:gd name="connsiteY304" fmla="*/ 697021 h 1493479"/>
              <a:gd name="connsiteX305" fmla="*/ 178877 w 6186130"/>
              <a:gd name="connsiteY305" fmla="*/ 842984 h 1493479"/>
              <a:gd name="connsiteX306" fmla="*/ 235358 w 6186130"/>
              <a:gd name="connsiteY306" fmla="*/ 798045 h 1493479"/>
              <a:gd name="connsiteX307" fmla="*/ 167725 w 6186130"/>
              <a:gd name="connsiteY307" fmla="*/ 607143 h 1493479"/>
              <a:gd name="connsiteX308" fmla="*/ 190389 w 6186130"/>
              <a:gd name="connsiteY308" fmla="*/ 461180 h 1493479"/>
              <a:gd name="connsiteX309" fmla="*/ 752316 w 6186130"/>
              <a:gd name="connsiteY309" fmla="*/ 79375 h 1493479"/>
              <a:gd name="connsiteX310" fmla="*/ 753107 w 6186130"/>
              <a:gd name="connsiteY310" fmla="*/ 33787 h 1493479"/>
              <a:gd name="connsiteX311" fmla="*/ 33807 w 6186130"/>
              <a:gd name="connsiteY311" fmla="*/ 752311 h 1493479"/>
              <a:gd name="connsiteX312" fmla="*/ 753107 w 6186130"/>
              <a:gd name="connsiteY312" fmla="*/ 1459691 h 1493479"/>
              <a:gd name="connsiteX313" fmla="*/ 1461258 w 6186130"/>
              <a:gd name="connsiteY313" fmla="*/ 752311 h 1493479"/>
              <a:gd name="connsiteX314" fmla="*/ 753107 w 6186130"/>
              <a:gd name="connsiteY314" fmla="*/ 33787 h 1493479"/>
              <a:gd name="connsiteX315" fmla="*/ 753107 w 6186130"/>
              <a:gd name="connsiteY315" fmla="*/ 0 h 1493479"/>
              <a:gd name="connsiteX316" fmla="*/ 1495065 w 6186130"/>
              <a:gd name="connsiteY316" fmla="*/ 752311 h 1493479"/>
              <a:gd name="connsiteX317" fmla="*/ 753107 w 6186130"/>
              <a:gd name="connsiteY317" fmla="*/ 1493479 h 1493479"/>
              <a:gd name="connsiteX318" fmla="*/ 0 w 6186130"/>
              <a:gd name="connsiteY318" fmla="*/ 752311 h 1493479"/>
              <a:gd name="connsiteX319" fmla="*/ 753107 w 6186130"/>
              <a:gd name="connsiteY319" fmla="*/ 0 h 149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6186130" h="1493479">
                <a:moveTo>
                  <a:pt x="617180" y="798513"/>
                </a:moveTo>
                <a:cubicBezTo>
                  <a:pt x="606097" y="921063"/>
                  <a:pt x="561407" y="1066480"/>
                  <a:pt x="460944" y="1077556"/>
                </a:cubicBezTo>
                <a:cubicBezTo>
                  <a:pt x="427337" y="1077556"/>
                  <a:pt x="404813" y="1055047"/>
                  <a:pt x="404813" y="1021819"/>
                </a:cubicBezTo>
                <a:cubicBezTo>
                  <a:pt x="404813" y="932497"/>
                  <a:pt x="527800" y="843174"/>
                  <a:pt x="617180" y="798513"/>
                </a:cubicBezTo>
                <a:close/>
                <a:moveTo>
                  <a:pt x="5241925" y="675084"/>
                </a:moveTo>
                <a:cubicBezTo>
                  <a:pt x="5174467" y="675084"/>
                  <a:pt x="5141097" y="719930"/>
                  <a:pt x="5141097" y="786660"/>
                </a:cubicBezTo>
                <a:lnTo>
                  <a:pt x="5342753" y="786660"/>
                </a:lnTo>
                <a:cubicBezTo>
                  <a:pt x="5331630" y="731052"/>
                  <a:pt x="5297901" y="675084"/>
                  <a:pt x="5241925" y="675084"/>
                </a:cubicBezTo>
                <a:close/>
                <a:moveTo>
                  <a:pt x="3530600" y="675084"/>
                </a:moveTo>
                <a:cubicBezTo>
                  <a:pt x="3474625" y="675084"/>
                  <a:pt x="3440896" y="719930"/>
                  <a:pt x="3440896" y="786660"/>
                </a:cubicBezTo>
                <a:lnTo>
                  <a:pt x="3631428" y="786660"/>
                </a:lnTo>
                <a:cubicBezTo>
                  <a:pt x="3631428" y="731052"/>
                  <a:pt x="3597699" y="675084"/>
                  <a:pt x="3530600" y="675084"/>
                </a:cubicBezTo>
                <a:close/>
                <a:moveTo>
                  <a:pt x="4466008" y="641351"/>
                </a:moveTo>
                <a:cubicBezTo>
                  <a:pt x="4499382" y="641351"/>
                  <a:pt x="4499382" y="641351"/>
                  <a:pt x="4499382" y="641351"/>
                </a:cubicBezTo>
                <a:cubicBezTo>
                  <a:pt x="4510866" y="641351"/>
                  <a:pt x="4510866" y="641351"/>
                  <a:pt x="4510866" y="652473"/>
                </a:cubicBezTo>
                <a:cubicBezTo>
                  <a:pt x="4510866" y="865227"/>
                  <a:pt x="4510866" y="865227"/>
                  <a:pt x="4510866" y="865227"/>
                </a:cubicBezTo>
                <a:cubicBezTo>
                  <a:pt x="4510866" y="898952"/>
                  <a:pt x="4521991" y="954921"/>
                  <a:pt x="4589098" y="954921"/>
                </a:cubicBezTo>
                <a:cubicBezTo>
                  <a:pt x="4611706" y="954921"/>
                  <a:pt x="4656563" y="943799"/>
                  <a:pt x="4678813" y="910074"/>
                </a:cubicBezTo>
                <a:cubicBezTo>
                  <a:pt x="4678813" y="652473"/>
                  <a:pt x="4678813" y="652473"/>
                  <a:pt x="4678813" y="652473"/>
                </a:cubicBezTo>
                <a:cubicBezTo>
                  <a:pt x="4678813" y="641351"/>
                  <a:pt x="4678813" y="641351"/>
                  <a:pt x="4690296" y="641351"/>
                </a:cubicBezTo>
                <a:cubicBezTo>
                  <a:pt x="4723670" y="641351"/>
                  <a:pt x="4723670" y="641351"/>
                  <a:pt x="4723670" y="641351"/>
                </a:cubicBezTo>
                <a:cubicBezTo>
                  <a:pt x="4735154" y="641351"/>
                  <a:pt x="4735154" y="641351"/>
                  <a:pt x="4735154" y="652473"/>
                </a:cubicBezTo>
                <a:cubicBezTo>
                  <a:pt x="4735154" y="977523"/>
                  <a:pt x="4735154" y="977523"/>
                  <a:pt x="4735154" y="977523"/>
                </a:cubicBezTo>
                <a:cubicBezTo>
                  <a:pt x="4735154" y="988645"/>
                  <a:pt x="4735154" y="999767"/>
                  <a:pt x="4723670" y="999767"/>
                </a:cubicBezTo>
                <a:cubicBezTo>
                  <a:pt x="4701421" y="999767"/>
                  <a:pt x="4701421" y="999767"/>
                  <a:pt x="4701421" y="999767"/>
                </a:cubicBezTo>
                <a:cubicBezTo>
                  <a:pt x="4690296" y="999767"/>
                  <a:pt x="4678813" y="988645"/>
                  <a:pt x="4678813" y="977523"/>
                </a:cubicBezTo>
                <a:cubicBezTo>
                  <a:pt x="4678813" y="954921"/>
                  <a:pt x="4678813" y="954921"/>
                  <a:pt x="4678813" y="954921"/>
                </a:cubicBezTo>
                <a:cubicBezTo>
                  <a:pt x="4667688" y="977523"/>
                  <a:pt x="4633955" y="999767"/>
                  <a:pt x="4577973" y="999767"/>
                </a:cubicBezTo>
                <a:cubicBezTo>
                  <a:pt x="4488258" y="999767"/>
                  <a:pt x="4454525" y="943799"/>
                  <a:pt x="4454525" y="865227"/>
                </a:cubicBezTo>
                <a:cubicBezTo>
                  <a:pt x="4454525" y="652473"/>
                  <a:pt x="4454525" y="652473"/>
                  <a:pt x="4454525" y="652473"/>
                </a:cubicBezTo>
                <a:cubicBezTo>
                  <a:pt x="4454525" y="641351"/>
                  <a:pt x="4454525" y="641351"/>
                  <a:pt x="4466008" y="641351"/>
                </a:cubicBezTo>
                <a:close/>
                <a:moveTo>
                  <a:pt x="5588935" y="630238"/>
                </a:moveTo>
                <a:cubicBezTo>
                  <a:pt x="5633590" y="630238"/>
                  <a:pt x="5666813" y="641360"/>
                  <a:pt x="5700394" y="663962"/>
                </a:cubicBezTo>
                <a:lnTo>
                  <a:pt x="5700394" y="675084"/>
                </a:lnTo>
                <a:cubicBezTo>
                  <a:pt x="5689320" y="697328"/>
                  <a:pt x="5689320" y="697328"/>
                  <a:pt x="5689320" y="697328"/>
                </a:cubicBezTo>
                <a:cubicBezTo>
                  <a:pt x="5678245" y="708808"/>
                  <a:pt x="5678245" y="708808"/>
                  <a:pt x="5666813" y="697328"/>
                </a:cubicBezTo>
                <a:cubicBezTo>
                  <a:pt x="5644664" y="686206"/>
                  <a:pt x="5622158" y="675084"/>
                  <a:pt x="5588935" y="675084"/>
                </a:cubicBezTo>
                <a:cubicBezTo>
                  <a:pt x="5532848" y="675084"/>
                  <a:pt x="5510699" y="697328"/>
                  <a:pt x="5510699" y="731052"/>
                </a:cubicBezTo>
                <a:cubicBezTo>
                  <a:pt x="5510699" y="775539"/>
                  <a:pt x="5544280" y="775539"/>
                  <a:pt x="5588935" y="786660"/>
                </a:cubicBezTo>
                <a:cubicBezTo>
                  <a:pt x="5644664" y="798141"/>
                  <a:pt x="5711469" y="820384"/>
                  <a:pt x="5711469" y="898954"/>
                </a:cubicBezTo>
                <a:cubicBezTo>
                  <a:pt x="5711469" y="966043"/>
                  <a:pt x="5655739" y="999767"/>
                  <a:pt x="5577503" y="999767"/>
                </a:cubicBezTo>
                <a:cubicBezTo>
                  <a:pt x="5521774" y="999767"/>
                  <a:pt x="5477118" y="988646"/>
                  <a:pt x="5454969" y="966043"/>
                </a:cubicBezTo>
                <a:cubicBezTo>
                  <a:pt x="5443538" y="954922"/>
                  <a:pt x="5443538" y="954922"/>
                  <a:pt x="5443538" y="943800"/>
                </a:cubicBezTo>
                <a:cubicBezTo>
                  <a:pt x="5466044" y="921198"/>
                  <a:pt x="5466044" y="921198"/>
                  <a:pt x="5466044" y="921198"/>
                </a:cubicBezTo>
                <a:lnTo>
                  <a:pt x="5477118" y="921198"/>
                </a:lnTo>
                <a:cubicBezTo>
                  <a:pt x="5510699" y="943800"/>
                  <a:pt x="5532848" y="954922"/>
                  <a:pt x="5577503" y="954922"/>
                </a:cubicBezTo>
                <a:cubicBezTo>
                  <a:pt x="5622158" y="954922"/>
                  <a:pt x="5655739" y="932678"/>
                  <a:pt x="5655739" y="898954"/>
                </a:cubicBezTo>
                <a:cubicBezTo>
                  <a:pt x="5655739" y="865230"/>
                  <a:pt x="5611084" y="854108"/>
                  <a:pt x="5566429" y="842987"/>
                </a:cubicBezTo>
                <a:cubicBezTo>
                  <a:pt x="5521774" y="831506"/>
                  <a:pt x="5454969" y="809263"/>
                  <a:pt x="5454969" y="731052"/>
                </a:cubicBezTo>
                <a:cubicBezTo>
                  <a:pt x="5454969" y="675084"/>
                  <a:pt x="5510699" y="630238"/>
                  <a:pt x="5588935" y="630238"/>
                </a:cubicBezTo>
                <a:close/>
                <a:moveTo>
                  <a:pt x="5241925" y="630238"/>
                </a:moveTo>
                <a:cubicBezTo>
                  <a:pt x="5353877" y="630238"/>
                  <a:pt x="5398729" y="731052"/>
                  <a:pt x="5398729" y="809263"/>
                </a:cubicBezTo>
                <a:cubicBezTo>
                  <a:pt x="5398729" y="809263"/>
                  <a:pt x="5398729" y="809263"/>
                  <a:pt x="5398729" y="820384"/>
                </a:cubicBezTo>
                <a:cubicBezTo>
                  <a:pt x="5398729" y="831506"/>
                  <a:pt x="5387606" y="831506"/>
                  <a:pt x="5387606" y="831506"/>
                </a:cubicBezTo>
                <a:cubicBezTo>
                  <a:pt x="5387606" y="831506"/>
                  <a:pt x="5387606" y="831506"/>
                  <a:pt x="5141097" y="831506"/>
                </a:cubicBezTo>
                <a:cubicBezTo>
                  <a:pt x="5141097" y="898954"/>
                  <a:pt x="5174467" y="954922"/>
                  <a:pt x="5253049" y="954922"/>
                </a:cubicBezTo>
                <a:cubicBezTo>
                  <a:pt x="5286778" y="954922"/>
                  <a:pt x="5309024" y="943800"/>
                  <a:pt x="5342753" y="932678"/>
                </a:cubicBezTo>
                <a:cubicBezTo>
                  <a:pt x="5342753" y="921198"/>
                  <a:pt x="5353877" y="921198"/>
                  <a:pt x="5353877" y="932678"/>
                </a:cubicBezTo>
                <a:cubicBezTo>
                  <a:pt x="5353877" y="932678"/>
                  <a:pt x="5353877" y="932678"/>
                  <a:pt x="5365359" y="943800"/>
                </a:cubicBezTo>
                <a:cubicBezTo>
                  <a:pt x="5376482" y="954922"/>
                  <a:pt x="5376482" y="966043"/>
                  <a:pt x="5365359" y="966043"/>
                </a:cubicBezTo>
                <a:cubicBezTo>
                  <a:pt x="5331630" y="988646"/>
                  <a:pt x="5297901" y="999767"/>
                  <a:pt x="5253049" y="999767"/>
                </a:cubicBezTo>
                <a:cubicBezTo>
                  <a:pt x="5129615" y="999767"/>
                  <a:pt x="5084763" y="910076"/>
                  <a:pt x="5084763" y="820384"/>
                </a:cubicBezTo>
                <a:cubicBezTo>
                  <a:pt x="5084763" y="719930"/>
                  <a:pt x="5129615" y="630238"/>
                  <a:pt x="5241925" y="630238"/>
                </a:cubicBezTo>
                <a:close/>
                <a:moveTo>
                  <a:pt x="5004797" y="630238"/>
                </a:moveTo>
                <a:cubicBezTo>
                  <a:pt x="5015878" y="630238"/>
                  <a:pt x="5026960" y="630238"/>
                  <a:pt x="5038041" y="630238"/>
                </a:cubicBezTo>
                <a:cubicBezTo>
                  <a:pt x="5049480" y="630238"/>
                  <a:pt x="5049480" y="641360"/>
                  <a:pt x="5049480" y="652482"/>
                </a:cubicBezTo>
                <a:cubicBezTo>
                  <a:pt x="5038041" y="675084"/>
                  <a:pt x="5038041" y="675084"/>
                  <a:pt x="5038041" y="675084"/>
                </a:cubicBezTo>
                <a:cubicBezTo>
                  <a:pt x="5038041" y="686206"/>
                  <a:pt x="5038041" y="686206"/>
                  <a:pt x="5026960" y="686206"/>
                </a:cubicBezTo>
                <a:cubicBezTo>
                  <a:pt x="5015878" y="686206"/>
                  <a:pt x="5004797" y="686206"/>
                  <a:pt x="4993358" y="686206"/>
                </a:cubicBezTo>
                <a:cubicBezTo>
                  <a:pt x="4971194" y="686206"/>
                  <a:pt x="4937592" y="697328"/>
                  <a:pt x="4915429" y="731052"/>
                </a:cubicBezTo>
                <a:cubicBezTo>
                  <a:pt x="4915429" y="977524"/>
                  <a:pt x="4915429" y="977524"/>
                  <a:pt x="4915429" y="977524"/>
                </a:cubicBezTo>
                <a:cubicBezTo>
                  <a:pt x="4915429" y="988646"/>
                  <a:pt x="4903990" y="999767"/>
                  <a:pt x="4892908" y="999767"/>
                </a:cubicBezTo>
                <a:lnTo>
                  <a:pt x="4870745" y="999767"/>
                </a:lnTo>
                <a:cubicBezTo>
                  <a:pt x="4859306" y="999767"/>
                  <a:pt x="4848225" y="988646"/>
                  <a:pt x="4848225" y="977524"/>
                </a:cubicBezTo>
                <a:cubicBezTo>
                  <a:pt x="4848225" y="652482"/>
                  <a:pt x="4848225" y="652482"/>
                  <a:pt x="4848225" y="652482"/>
                </a:cubicBezTo>
                <a:cubicBezTo>
                  <a:pt x="4848225" y="641360"/>
                  <a:pt x="4859306" y="641360"/>
                  <a:pt x="4870745" y="641360"/>
                </a:cubicBezTo>
                <a:cubicBezTo>
                  <a:pt x="4892908" y="641360"/>
                  <a:pt x="4892908" y="641360"/>
                  <a:pt x="4892908" y="641360"/>
                </a:cubicBezTo>
                <a:cubicBezTo>
                  <a:pt x="4903990" y="641360"/>
                  <a:pt x="4903990" y="641360"/>
                  <a:pt x="4903990" y="652482"/>
                </a:cubicBezTo>
                <a:cubicBezTo>
                  <a:pt x="4903990" y="686206"/>
                  <a:pt x="4903990" y="686206"/>
                  <a:pt x="4903990" y="686206"/>
                </a:cubicBezTo>
                <a:cubicBezTo>
                  <a:pt x="4926511" y="652482"/>
                  <a:pt x="4960113" y="630238"/>
                  <a:pt x="5004797" y="630238"/>
                </a:cubicBezTo>
                <a:close/>
                <a:moveTo>
                  <a:pt x="3946548" y="630238"/>
                </a:moveTo>
                <a:cubicBezTo>
                  <a:pt x="4036259" y="630238"/>
                  <a:pt x="4069991" y="697328"/>
                  <a:pt x="4069991" y="764417"/>
                </a:cubicBezTo>
                <a:cubicBezTo>
                  <a:pt x="4069991" y="977524"/>
                  <a:pt x="4069991" y="977524"/>
                  <a:pt x="4069991" y="977524"/>
                </a:cubicBezTo>
                <a:cubicBezTo>
                  <a:pt x="4069991" y="988646"/>
                  <a:pt x="4069991" y="999767"/>
                  <a:pt x="4058867" y="999767"/>
                </a:cubicBezTo>
                <a:cubicBezTo>
                  <a:pt x="4025135" y="999767"/>
                  <a:pt x="4025135" y="999767"/>
                  <a:pt x="4025135" y="999767"/>
                </a:cubicBezTo>
                <a:cubicBezTo>
                  <a:pt x="4014011" y="999767"/>
                  <a:pt x="4014011" y="988646"/>
                  <a:pt x="4014011" y="977524"/>
                </a:cubicBezTo>
                <a:cubicBezTo>
                  <a:pt x="4014011" y="775539"/>
                  <a:pt x="4014011" y="775539"/>
                  <a:pt x="4014011" y="775539"/>
                </a:cubicBezTo>
                <a:cubicBezTo>
                  <a:pt x="4014011" y="731052"/>
                  <a:pt x="4002528" y="675084"/>
                  <a:pt x="3935424" y="675084"/>
                </a:cubicBezTo>
                <a:cubicBezTo>
                  <a:pt x="3901693" y="675084"/>
                  <a:pt x="3867961" y="686206"/>
                  <a:pt x="3845713" y="731052"/>
                </a:cubicBezTo>
                <a:cubicBezTo>
                  <a:pt x="3845713" y="977524"/>
                  <a:pt x="3845713" y="977524"/>
                  <a:pt x="3845713" y="977524"/>
                </a:cubicBezTo>
                <a:cubicBezTo>
                  <a:pt x="3845713" y="988646"/>
                  <a:pt x="3834588" y="999767"/>
                  <a:pt x="3823105" y="999767"/>
                </a:cubicBezTo>
                <a:lnTo>
                  <a:pt x="3800857" y="999767"/>
                </a:lnTo>
                <a:cubicBezTo>
                  <a:pt x="3789733" y="999767"/>
                  <a:pt x="3778250" y="988646"/>
                  <a:pt x="3778250" y="977524"/>
                </a:cubicBezTo>
                <a:cubicBezTo>
                  <a:pt x="3778250" y="652482"/>
                  <a:pt x="3778250" y="652482"/>
                  <a:pt x="3778250" y="652482"/>
                </a:cubicBezTo>
                <a:cubicBezTo>
                  <a:pt x="3778250" y="641360"/>
                  <a:pt x="3789733" y="641360"/>
                  <a:pt x="3800857" y="641360"/>
                </a:cubicBezTo>
                <a:cubicBezTo>
                  <a:pt x="3823105" y="641360"/>
                  <a:pt x="3823105" y="641360"/>
                  <a:pt x="3823105" y="641360"/>
                </a:cubicBezTo>
                <a:cubicBezTo>
                  <a:pt x="3834588" y="641360"/>
                  <a:pt x="3834588" y="641360"/>
                  <a:pt x="3834588" y="652482"/>
                </a:cubicBezTo>
                <a:cubicBezTo>
                  <a:pt x="3834588" y="675084"/>
                  <a:pt x="3834588" y="675084"/>
                  <a:pt x="3834588" y="675084"/>
                </a:cubicBezTo>
                <a:cubicBezTo>
                  <a:pt x="3856837" y="652482"/>
                  <a:pt x="3890568" y="630238"/>
                  <a:pt x="3946548" y="630238"/>
                </a:cubicBezTo>
                <a:close/>
                <a:moveTo>
                  <a:pt x="3541724" y="630238"/>
                </a:moveTo>
                <a:cubicBezTo>
                  <a:pt x="3654034" y="630238"/>
                  <a:pt x="3687404" y="731052"/>
                  <a:pt x="3687404" y="809263"/>
                </a:cubicBezTo>
                <a:cubicBezTo>
                  <a:pt x="3687404" y="809263"/>
                  <a:pt x="3687404" y="809263"/>
                  <a:pt x="3687404" y="820384"/>
                </a:cubicBezTo>
                <a:cubicBezTo>
                  <a:pt x="3687404" y="831506"/>
                  <a:pt x="3687404" y="831506"/>
                  <a:pt x="3676281" y="831506"/>
                </a:cubicBezTo>
                <a:cubicBezTo>
                  <a:pt x="3676281" y="831506"/>
                  <a:pt x="3676281" y="831506"/>
                  <a:pt x="3440896" y="831506"/>
                </a:cubicBezTo>
                <a:cubicBezTo>
                  <a:pt x="3440896" y="898954"/>
                  <a:pt x="3474625" y="954922"/>
                  <a:pt x="3552847" y="954922"/>
                </a:cubicBezTo>
                <a:cubicBezTo>
                  <a:pt x="3575453" y="954922"/>
                  <a:pt x="3609182" y="943800"/>
                  <a:pt x="3631428" y="932678"/>
                </a:cubicBezTo>
                <a:cubicBezTo>
                  <a:pt x="3642552" y="921198"/>
                  <a:pt x="3642552" y="921198"/>
                  <a:pt x="3654034" y="932678"/>
                </a:cubicBezTo>
                <a:cubicBezTo>
                  <a:pt x="3654034" y="932678"/>
                  <a:pt x="3654034" y="932678"/>
                  <a:pt x="3665157" y="943800"/>
                </a:cubicBezTo>
                <a:cubicBezTo>
                  <a:pt x="3665157" y="954922"/>
                  <a:pt x="3665157" y="966043"/>
                  <a:pt x="3665157" y="966043"/>
                </a:cubicBezTo>
                <a:cubicBezTo>
                  <a:pt x="3631428" y="988646"/>
                  <a:pt x="3586576" y="999767"/>
                  <a:pt x="3552847" y="999767"/>
                </a:cubicBezTo>
                <a:cubicBezTo>
                  <a:pt x="3429772" y="999767"/>
                  <a:pt x="3373438" y="910076"/>
                  <a:pt x="3373438" y="820384"/>
                </a:cubicBezTo>
                <a:cubicBezTo>
                  <a:pt x="3373438" y="719930"/>
                  <a:pt x="3429772" y="630238"/>
                  <a:pt x="3541724" y="630238"/>
                </a:cubicBezTo>
                <a:close/>
                <a:moveTo>
                  <a:pt x="5938413" y="550863"/>
                </a:moveTo>
                <a:cubicBezTo>
                  <a:pt x="5949738" y="550863"/>
                  <a:pt x="5960709" y="561963"/>
                  <a:pt x="5960709" y="573421"/>
                </a:cubicBezTo>
                <a:cubicBezTo>
                  <a:pt x="5960709" y="696236"/>
                  <a:pt x="5960709" y="696236"/>
                  <a:pt x="5960709" y="696236"/>
                </a:cubicBezTo>
                <a:cubicBezTo>
                  <a:pt x="5960709" y="707693"/>
                  <a:pt x="5949738" y="729893"/>
                  <a:pt x="5938413" y="729893"/>
                </a:cubicBezTo>
                <a:cubicBezTo>
                  <a:pt x="5916471" y="729893"/>
                  <a:pt x="5905500" y="707693"/>
                  <a:pt x="5905500" y="696236"/>
                </a:cubicBezTo>
                <a:cubicBezTo>
                  <a:pt x="5905500" y="573421"/>
                  <a:pt x="5905500" y="573421"/>
                  <a:pt x="5905500" y="573421"/>
                </a:cubicBezTo>
                <a:cubicBezTo>
                  <a:pt x="5905500" y="561963"/>
                  <a:pt x="5916471" y="550863"/>
                  <a:pt x="5938413" y="550863"/>
                </a:cubicBezTo>
                <a:close/>
                <a:moveTo>
                  <a:pt x="4216810" y="539751"/>
                </a:moveTo>
                <a:cubicBezTo>
                  <a:pt x="4250375" y="539751"/>
                  <a:pt x="4250375" y="539751"/>
                  <a:pt x="4250375" y="539751"/>
                </a:cubicBezTo>
                <a:cubicBezTo>
                  <a:pt x="4250375" y="539751"/>
                  <a:pt x="4261444" y="539751"/>
                  <a:pt x="4261444" y="550854"/>
                </a:cubicBezTo>
                <a:cubicBezTo>
                  <a:pt x="4261444" y="640391"/>
                  <a:pt x="4261444" y="640391"/>
                  <a:pt x="4261444" y="640391"/>
                </a:cubicBezTo>
                <a:cubicBezTo>
                  <a:pt x="4361780" y="640391"/>
                  <a:pt x="4361780" y="640391"/>
                  <a:pt x="4361780" y="640391"/>
                </a:cubicBezTo>
                <a:cubicBezTo>
                  <a:pt x="4373206" y="640391"/>
                  <a:pt x="4373206" y="640391"/>
                  <a:pt x="4373206" y="651494"/>
                </a:cubicBezTo>
                <a:cubicBezTo>
                  <a:pt x="4373206" y="662954"/>
                  <a:pt x="4373206" y="662954"/>
                  <a:pt x="4373206" y="662954"/>
                </a:cubicBezTo>
                <a:cubicBezTo>
                  <a:pt x="4373206" y="674057"/>
                  <a:pt x="4373206" y="685159"/>
                  <a:pt x="4361780" y="685159"/>
                </a:cubicBezTo>
                <a:cubicBezTo>
                  <a:pt x="4261444" y="685159"/>
                  <a:pt x="4261444" y="685159"/>
                  <a:pt x="4261444" y="685159"/>
                </a:cubicBezTo>
                <a:cubicBezTo>
                  <a:pt x="4261444" y="886439"/>
                  <a:pt x="4261444" y="886439"/>
                  <a:pt x="4261444" y="886439"/>
                </a:cubicBezTo>
                <a:cubicBezTo>
                  <a:pt x="4261444" y="931207"/>
                  <a:pt x="4272513" y="953413"/>
                  <a:pt x="4306077" y="953413"/>
                </a:cubicBezTo>
                <a:cubicBezTo>
                  <a:pt x="4317146" y="953413"/>
                  <a:pt x="4339641" y="953413"/>
                  <a:pt x="4350710" y="942310"/>
                </a:cubicBezTo>
                <a:cubicBezTo>
                  <a:pt x="4361780" y="931207"/>
                  <a:pt x="4361780" y="942310"/>
                  <a:pt x="4361780" y="942310"/>
                </a:cubicBezTo>
                <a:cubicBezTo>
                  <a:pt x="4373206" y="964515"/>
                  <a:pt x="4373206" y="964515"/>
                  <a:pt x="4373206" y="964515"/>
                </a:cubicBezTo>
                <a:cubicBezTo>
                  <a:pt x="4373206" y="975976"/>
                  <a:pt x="4373206" y="975976"/>
                  <a:pt x="4361780" y="987078"/>
                </a:cubicBezTo>
                <a:cubicBezTo>
                  <a:pt x="4350710" y="998181"/>
                  <a:pt x="4328572" y="998181"/>
                  <a:pt x="4295008" y="998181"/>
                </a:cubicBezTo>
                <a:cubicBezTo>
                  <a:pt x="4239306" y="998181"/>
                  <a:pt x="4205741" y="975976"/>
                  <a:pt x="4205741" y="897541"/>
                </a:cubicBezTo>
                <a:cubicBezTo>
                  <a:pt x="4205741" y="685159"/>
                  <a:pt x="4205741" y="685159"/>
                  <a:pt x="4205741" y="685159"/>
                </a:cubicBezTo>
                <a:lnTo>
                  <a:pt x="4150039" y="685159"/>
                </a:lnTo>
                <a:cubicBezTo>
                  <a:pt x="4138613" y="685159"/>
                  <a:pt x="4138613" y="674057"/>
                  <a:pt x="4138613" y="662954"/>
                </a:cubicBezTo>
                <a:cubicBezTo>
                  <a:pt x="4138613" y="651494"/>
                  <a:pt x="4138613" y="651494"/>
                  <a:pt x="4138613" y="651494"/>
                </a:cubicBezTo>
                <a:cubicBezTo>
                  <a:pt x="4138613" y="640391"/>
                  <a:pt x="4138613" y="640391"/>
                  <a:pt x="4150039" y="640391"/>
                </a:cubicBezTo>
                <a:cubicBezTo>
                  <a:pt x="4205741" y="640391"/>
                  <a:pt x="4205741" y="640391"/>
                  <a:pt x="4205741" y="640391"/>
                </a:cubicBezTo>
                <a:cubicBezTo>
                  <a:pt x="4205741" y="550854"/>
                  <a:pt x="4205741" y="550854"/>
                  <a:pt x="4205741" y="550854"/>
                </a:cubicBezTo>
                <a:cubicBezTo>
                  <a:pt x="4205741" y="539751"/>
                  <a:pt x="4205741" y="539751"/>
                  <a:pt x="4216810" y="539751"/>
                </a:cubicBezTo>
                <a:close/>
                <a:moveTo>
                  <a:pt x="2968624" y="495301"/>
                </a:moveTo>
                <a:cubicBezTo>
                  <a:pt x="3013427" y="495301"/>
                  <a:pt x="3013427" y="495301"/>
                  <a:pt x="3013427" y="495301"/>
                </a:cubicBezTo>
                <a:cubicBezTo>
                  <a:pt x="3024896" y="495301"/>
                  <a:pt x="3024896" y="506432"/>
                  <a:pt x="3024896" y="517562"/>
                </a:cubicBezTo>
                <a:cubicBezTo>
                  <a:pt x="3058229" y="674826"/>
                  <a:pt x="3114143" y="809111"/>
                  <a:pt x="3158946" y="921135"/>
                </a:cubicBezTo>
                <a:cubicBezTo>
                  <a:pt x="3214860" y="809111"/>
                  <a:pt x="3259663" y="674826"/>
                  <a:pt x="3293354" y="517562"/>
                </a:cubicBezTo>
                <a:cubicBezTo>
                  <a:pt x="3293354" y="506432"/>
                  <a:pt x="3304465" y="495301"/>
                  <a:pt x="3315577" y="495301"/>
                </a:cubicBezTo>
                <a:cubicBezTo>
                  <a:pt x="3349268" y="495301"/>
                  <a:pt x="3349268" y="495301"/>
                  <a:pt x="3349268" y="495301"/>
                </a:cubicBezTo>
                <a:lnTo>
                  <a:pt x="3360379" y="506432"/>
                </a:lnTo>
                <a:lnTo>
                  <a:pt x="3360379" y="517562"/>
                </a:lnTo>
                <a:cubicBezTo>
                  <a:pt x="3315577" y="697088"/>
                  <a:pt x="3248552" y="853993"/>
                  <a:pt x="3192279" y="988637"/>
                </a:cubicBezTo>
                <a:cubicBezTo>
                  <a:pt x="3192279" y="988637"/>
                  <a:pt x="3181168" y="999767"/>
                  <a:pt x="3170057" y="999767"/>
                </a:cubicBezTo>
                <a:lnTo>
                  <a:pt x="3147477" y="999767"/>
                </a:lnTo>
                <a:cubicBezTo>
                  <a:pt x="3136365" y="999767"/>
                  <a:pt x="3136365" y="988637"/>
                  <a:pt x="3125254" y="988637"/>
                </a:cubicBezTo>
                <a:cubicBezTo>
                  <a:pt x="3069699" y="853993"/>
                  <a:pt x="3002316" y="697088"/>
                  <a:pt x="2957513" y="517562"/>
                </a:cubicBezTo>
                <a:lnTo>
                  <a:pt x="2957513" y="506432"/>
                </a:lnTo>
                <a:close/>
                <a:moveTo>
                  <a:pt x="2463765" y="495301"/>
                </a:moveTo>
                <a:cubicBezTo>
                  <a:pt x="2731766" y="495301"/>
                  <a:pt x="2731766" y="495301"/>
                  <a:pt x="2731766" y="495301"/>
                </a:cubicBezTo>
                <a:cubicBezTo>
                  <a:pt x="2731766" y="495301"/>
                  <a:pt x="2742843" y="506432"/>
                  <a:pt x="2742843" y="517562"/>
                </a:cubicBezTo>
                <a:cubicBezTo>
                  <a:pt x="2742843" y="540183"/>
                  <a:pt x="2742843" y="540183"/>
                  <a:pt x="2742843" y="540183"/>
                </a:cubicBezTo>
                <a:cubicBezTo>
                  <a:pt x="2742843" y="551313"/>
                  <a:pt x="2731766" y="551313"/>
                  <a:pt x="2731766" y="551313"/>
                </a:cubicBezTo>
                <a:cubicBezTo>
                  <a:pt x="2508432" y="551313"/>
                  <a:pt x="2508432" y="551313"/>
                  <a:pt x="2508432" y="551313"/>
                </a:cubicBezTo>
                <a:cubicBezTo>
                  <a:pt x="2508432" y="708577"/>
                  <a:pt x="2508432" y="708577"/>
                  <a:pt x="2508432" y="708577"/>
                </a:cubicBezTo>
                <a:cubicBezTo>
                  <a:pt x="2698177" y="708577"/>
                  <a:pt x="2698177" y="708577"/>
                  <a:pt x="2698177" y="708577"/>
                </a:cubicBezTo>
                <a:cubicBezTo>
                  <a:pt x="2709611" y="708577"/>
                  <a:pt x="2720689" y="719708"/>
                  <a:pt x="2720689" y="730838"/>
                </a:cubicBezTo>
                <a:cubicBezTo>
                  <a:pt x="2720689" y="753099"/>
                  <a:pt x="2720689" y="753099"/>
                  <a:pt x="2720689" y="753099"/>
                </a:cubicBezTo>
                <a:cubicBezTo>
                  <a:pt x="2720689" y="764230"/>
                  <a:pt x="2709611" y="764230"/>
                  <a:pt x="2698177" y="764230"/>
                </a:cubicBezTo>
                <a:cubicBezTo>
                  <a:pt x="2508432" y="764230"/>
                  <a:pt x="2508432" y="764230"/>
                  <a:pt x="2508432" y="764230"/>
                </a:cubicBezTo>
                <a:cubicBezTo>
                  <a:pt x="2508432" y="943755"/>
                  <a:pt x="2508432" y="943755"/>
                  <a:pt x="2508432" y="943755"/>
                </a:cubicBezTo>
                <a:cubicBezTo>
                  <a:pt x="2731766" y="943755"/>
                  <a:pt x="2731766" y="943755"/>
                  <a:pt x="2731766" y="943755"/>
                </a:cubicBezTo>
                <a:cubicBezTo>
                  <a:pt x="2731766" y="943755"/>
                  <a:pt x="2742843" y="943755"/>
                  <a:pt x="2742843" y="954886"/>
                </a:cubicBezTo>
                <a:cubicBezTo>
                  <a:pt x="2742843" y="977506"/>
                  <a:pt x="2742843" y="977506"/>
                  <a:pt x="2742843" y="977506"/>
                </a:cubicBezTo>
                <a:cubicBezTo>
                  <a:pt x="2742843" y="988637"/>
                  <a:pt x="2731766" y="999767"/>
                  <a:pt x="2731766" y="999767"/>
                </a:cubicBezTo>
                <a:lnTo>
                  <a:pt x="2463765" y="999767"/>
                </a:lnTo>
                <a:cubicBezTo>
                  <a:pt x="2452688" y="999767"/>
                  <a:pt x="2452688" y="988637"/>
                  <a:pt x="2452688" y="977506"/>
                </a:cubicBezTo>
                <a:cubicBezTo>
                  <a:pt x="2452688" y="517562"/>
                  <a:pt x="2452688" y="517562"/>
                  <a:pt x="2452688" y="517562"/>
                </a:cubicBezTo>
                <a:cubicBezTo>
                  <a:pt x="2452688" y="506432"/>
                  <a:pt x="2452688" y="495301"/>
                  <a:pt x="2463765" y="495301"/>
                </a:cubicBezTo>
                <a:close/>
                <a:moveTo>
                  <a:pt x="2170090" y="495301"/>
                </a:moveTo>
                <a:cubicBezTo>
                  <a:pt x="2225954" y="495301"/>
                  <a:pt x="2281818" y="506432"/>
                  <a:pt x="2326581" y="551313"/>
                </a:cubicBezTo>
                <a:lnTo>
                  <a:pt x="2326581" y="562444"/>
                </a:lnTo>
                <a:cubicBezTo>
                  <a:pt x="2304379" y="585064"/>
                  <a:pt x="2304379" y="585064"/>
                  <a:pt x="2304379" y="585064"/>
                </a:cubicBezTo>
                <a:cubicBezTo>
                  <a:pt x="2304379" y="596194"/>
                  <a:pt x="2292919" y="596194"/>
                  <a:pt x="2292919" y="585064"/>
                </a:cubicBezTo>
                <a:cubicBezTo>
                  <a:pt x="2259616" y="562444"/>
                  <a:pt x="2214853" y="551313"/>
                  <a:pt x="2158630" y="551313"/>
                </a:cubicBezTo>
                <a:cubicBezTo>
                  <a:pt x="2058003" y="551313"/>
                  <a:pt x="2002139" y="641076"/>
                  <a:pt x="2002139" y="753099"/>
                </a:cubicBezTo>
                <a:cubicBezTo>
                  <a:pt x="2002139" y="865123"/>
                  <a:pt x="2058003" y="954886"/>
                  <a:pt x="2170090" y="954886"/>
                </a:cubicBezTo>
                <a:cubicBezTo>
                  <a:pt x="2203393" y="954886"/>
                  <a:pt x="2259616" y="943755"/>
                  <a:pt x="2281818" y="921135"/>
                </a:cubicBezTo>
                <a:cubicBezTo>
                  <a:pt x="2281818" y="786491"/>
                  <a:pt x="2281818" y="786491"/>
                  <a:pt x="2281818" y="786491"/>
                </a:cubicBezTo>
                <a:cubicBezTo>
                  <a:pt x="2181191" y="786491"/>
                  <a:pt x="2181191" y="786491"/>
                  <a:pt x="2181191" y="786491"/>
                </a:cubicBezTo>
                <a:cubicBezTo>
                  <a:pt x="2170090" y="786491"/>
                  <a:pt x="2170090" y="775361"/>
                  <a:pt x="2170090" y="764230"/>
                </a:cubicBezTo>
                <a:cubicBezTo>
                  <a:pt x="2170090" y="741969"/>
                  <a:pt x="2170090" y="741969"/>
                  <a:pt x="2170090" y="741969"/>
                </a:cubicBezTo>
                <a:cubicBezTo>
                  <a:pt x="2170090" y="730838"/>
                  <a:pt x="2170090" y="730838"/>
                  <a:pt x="2181191" y="730838"/>
                </a:cubicBezTo>
                <a:cubicBezTo>
                  <a:pt x="2337682" y="730838"/>
                  <a:pt x="2337682" y="730838"/>
                  <a:pt x="2337682" y="730838"/>
                </a:cubicBezTo>
                <a:cubicBezTo>
                  <a:pt x="2337682" y="730838"/>
                  <a:pt x="2349142" y="730838"/>
                  <a:pt x="2349142" y="741969"/>
                </a:cubicBezTo>
                <a:cubicBezTo>
                  <a:pt x="2349142" y="943755"/>
                  <a:pt x="2349142" y="943755"/>
                  <a:pt x="2349142" y="943755"/>
                </a:cubicBezTo>
                <a:cubicBezTo>
                  <a:pt x="2349142" y="954886"/>
                  <a:pt x="2337682" y="954886"/>
                  <a:pt x="2337682" y="966016"/>
                </a:cubicBezTo>
                <a:cubicBezTo>
                  <a:pt x="2292919" y="988637"/>
                  <a:pt x="2225954" y="999767"/>
                  <a:pt x="2170090" y="999767"/>
                </a:cubicBezTo>
                <a:cubicBezTo>
                  <a:pt x="2002139" y="999767"/>
                  <a:pt x="1946275" y="876254"/>
                  <a:pt x="1946275" y="753099"/>
                </a:cubicBezTo>
                <a:cubicBezTo>
                  <a:pt x="1946275" y="618815"/>
                  <a:pt x="2002139" y="495301"/>
                  <a:pt x="2170090" y="495301"/>
                </a:cubicBezTo>
                <a:close/>
                <a:moveTo>
                  <a:pt x="6040758" y="439738"/>
                </a:moveTo>
                <a:cubicBezTo>
                  <a:pt x="6163572" y="439738"/>
                  <a:pt x="6163572" y="439738"/>
                  <a:pt x="6163572" y="439738"/>
                </a:cubicBezTo>
                <a:cubicBezTo>
                  <a:pt x="6175030" y="439738"/>
                  <a:pt x="6186130" y="450709"/>
                  <a:pt x="6186130" y="472651"/>
                </a:cubicBezTo>
                <a:cubicBezTo>
                  <a:pt x="6186130" y="483976"/>
                  <a:pt x="6175030" y="494947"/>
                  <a:pt x="6163572" y="494947"/>
                </a:cubicBezTo>
                <a:cubicBezTo>
                  <a:pt x="6040758" y="494947"/>
                  <a:pt x="6040758" y="494947"/>
                  <a:pt x="6040758" y="494947"/>
                </a:cubicBezTo>
                <a:cubicBezTo>
                  <a:pt x="6029300" y="494947"/>
                  <a:pt x="6007100" y="483976"/>
                  <a:pt x="6007100" y="472651"/>
                </a:cubicBezTo>
                <a:cubicBezTo>
                  <a:pt x="6007100" y="450709"/>
                  <a:pt x="6029300" y="439738"/>
                  <a:pt x="6040758" y="439738"/>
                </a:cubicBezTo>
                <a:close/>
                <a:moveTo>
                  <a:pt x="5702274" y="439738"/>
                </a:moveTo>
                <a:cubicBezTo>
                  <a:pt x="5825447" y="439738"/>
                  <a:pt x="5825447" y="439738"/>
                  <a:pt x="5825447" y="439738"/>
                </a:cubicBezTo>
                <a:cubicBezTo>
                  <a:pt x="5847647" y="439738"/>
                  <a:pt x="5859105" y="450709"/>
                  <a:pt x="5859105" y="472651"/>
                </a:cubicBezTo>
                <a:cubicBezTo>
                  <a:pt x="5859105" y="483976"/>
                  <a:pt x="5847647" y="494947"/>
                  <a:pt x="5825447" y="494947"/>
                </a:cubicBezTo>
                <a:cubicBezTo>
                  <a:pt x="5702274" y="494947"/>
                  <a:pt x="5702274" y="494947"/>
                  <a:pt x="5702274" y="494947"/>
                </a:cubicBezTo>
                <a:cubicBezTo>
                  <a:pt x="5691175" y="494947"/>
                  <a:pt x="5680075" y="483976"/>
                  <a:pt x="5680075" y="472651"/>
                </a:cubicBezTo>
                <a:cubicBezTo>
                  <a:pt x="5680075" y="450709"/>
                  <a:pt x="5691175" y="439738"/>
                  <a:pt x="5702274" y="439738"/>
                </a:cubicBezTo>
                <a:close/>
                <a:moveTo>
                  <a:pt x="997548" y="401698"/>
                </a:moveTo>
                <a:cubicBezTo>
                  <a:pt x="1002247" y="401256"/>
                  <a:pt x="1006753" y="402324"/>
                  <a:pt x="1010916" y="405144"/>
                </a:cubicBezTo>
                <a:cubicBezTo>
                  <a:pt x="1044222" y="416243"/>
                  <a:pt x="977611" y="494652"/>
                  <a:pt x="922338" y="550505"/>
                </a:cubicBezTo>
                <a:cubicBezTo>
                  <a:pt x="922338" y="481897"/>
                  <a:pt x="964656" y="404791"/>
                  <a:pt x="997548" y="401698"/>
                </a:cubicBezTo>
                <a:close/>
                <a:moveTo>
                  <a:pt x="640693" y="394027"/>
                </a:moveTo>
                <a:cubicBezTo>
                  <a:pt x="685443" y="416190"/>
                  <a:pt x="595943" y="550242"/>
                  <a:pt x="528638" y="583844"/>
                </a:cubicBezTo>
                <a:cubicBezTo>
                  <a:pt x="528638" y="516639"/>
                  <a:pt x="595943" y="382588"/>
                  <a:pt x="640693" y="394027"/>
                </a:cubicBezTo>
                <a:close/>
                <a:moveTo>
                  <a:pt x="640074" y="349011"/>
                </a:moveTo>
                <a:cubicBezTo>
                  <a:pt x="538625" y="349011"/>
                  <a:pt x="460200" y="483829"/>
                  <a:pt x="460200" y="584853"/>
                </a:cubicBezTo>
                <a:cubicBezTo>
                  <a:pt x="426384" y="584853"/>
                  <a:pt x="415232" y="551058"/>
                  <a:pt x="415232" y="528768"/>
                </a:cubicBezTo>
                <a:cubicBezTo>
                  <a:pt x="415232" y="506119"/>
                  <a:pt x="426384" y="472325"/>
                  <a:pt x="426384" y="461180"/>
                </a:cubicBezTo>
                <a:cubicBezTo>
                  <a:pt x="426384" y="461180"/>
                  <a:pt x="426384" y="450035"/>
                  <a:pt x="415232" y="450035"/>
                </a:cubicBezTo>
                <a:cubicBezTo>
                  <a:pt x="381415" y="450035"/>
                  <a:pt x="358751" y="483829"/>
                  <a:pt x="358751" y="539913"/>
                </a:cubicBezTo>
                <a:cubicBezTo>
                  <a:pt x="358751" y="607143"/>
                  <a:pt x="403720" y="640937"/>
                  <a:pt x="471352" y="652082"/>
                </a:cubicBezTo>
                <a:cubicBezTo>
                  <a:pt x="471352" y="685876"/>
                  <a:pt x="505169" y="719671"/>
                  <a:pt x="550137" y="719671"/>
                </a:cubicBezTo>
                <a:cubicBezTo>
                  <a:pt x="583594" y="719671"/>
                  <a:pt x="617410" y="719671"/>
                  <a:pt x="640074" y="697021"/>
                </a:cubicBezTo>
                <a:cubicBezTo>
                  <a:pt x="628562" y="708526"/>
                  <a:pt x="628562" y="719671"/>
                  <a:pt x="628562" y="730816"/>
                </a:cubicBezTo>
                <a:cubicBezTo>
                  <a:pt x="538625" y="786540"/>
                  <a:pt x="471352" y="820335"/>
                  <a:pt x="415232" y="865274"/>
                </a:cubicBezTo>
                <a:cubicBezTo>
                  <a:pt x="358751" y="910213"/>
                  <a:pt x="336447" y="966298"/>
                  <a:pt x="336447" y="1022741"/>
                </a:cubicBezTo>
                <a:cubicBezTo>
                  <a:pt x="336447" y="1078826"/>
                  <a:pt x="381415" y="1134910"/>
                  <a:pt x="460200" y="1134910"/>
                </a:cubicBezTo>
                <a:cubicBezTo>
                  <a:pt x="550137" y="1134910"/>
                  <a:pt x="628562" y="1056176"/>
                  <a:pt x="662379" y="955153"/>
                </a:cubicBezTo>
                <a:cubicBezTo>
                  <a:pt x="673531" y="910213"/>
                  <a:pt x="685043" y="831480"/>
                  <a:pt x="685043" y="764250"/>
                </a:cubicBezTo>
                <a:cubicBezTo>
                  <a:pt x="786132" y="708526"/>
                  <a:pt x="831100" y="685876"/>
                  <a:pt x="876069" y="640937"/>
                </a:cubicBezTo>
                <a:cubicBezTo>
                  <a:pt x="887221" y="652082"/>
                  <a:pt x="887221" y="663586"/>
                  <a:pt x="898373" y="674731"/>
                </a:cubicBezTo>
                <a:cubicBezTo>
                  <a:pt x="853405" y="697021"/>
                  <a:pt x="752316" y="753105"/>
                  <a:pt x="752316" y="910213"/>
                </a:cubicBezTo>
                <a:cubicBezTo>
                  <a:pt x="752316" y="1022741"/>
                  <a:pt x="819948" y="1134910"/>
                  <a:pt x="966006" y="1134910"/>
                </a:cubicBezTo>
                <a:cubicBezTo>
                  <a:pt x="1089759" y="1134910"/>
                  <a:pt x="1168184" y="1045031"/>
                  <a:pt x="1168184" y="944008"/>
                </a:cubicBezTo>
                <a:cubicBezTo>
                  <a:pt x="1168184" y="865274"/>
                  <a:pt x="1123216" y="786540"/>
                  <a:pt x="1033279" y="786540"/>
                </a:cubicBezTo>
                <a:cubicBezTo>
                  <a:pt x="954854" y="786540"/>
                  <a:pt x="898373" y="831480"/>
                  <a:pt x="898373" y="899068"/>
                </a:cubicBezTo>
                <a:cubicBezTo>
                  <a:pt x="898373" y="944008"/>
                  <a:pt x="932190" y="988947"/>
                  <a:pt x="977158" y="988947"/>
                </a:cubicBezTo>
                <a:cubicBezTo>
                  <a:pt x="988310" y="988947"/>
                  <a:pt x="1010974" y="977802"/>
                  <a:pt x="1010974" y="966298"/>
                </a:cubicBezTo>
                <a:cubicBezTo>
                  <a:pt x="1010974" y="932863"/>
                  <a:pt x="966006" y="932863"/>
                  <a:pt x="977158" y="887923"/>
                </a:cubicBezTo>
                <a:cubicBezTo>
                  <a:pt x="977158" y="865274"/>
                  <a:pt x="999822" y="842984"/>
                  <a:pt x="1022127" y="842984"/>
                </a:cubicBezTo>
                <a:cubicBezTo>
                  <a:pt x="1078247" y="842984"/>
                  <a:pt x="1100911" y="899068"/>
                  <a:pt x="1100911" y="944008"/>
                </a:cubicBezTo>
                <a:cubicBezTo>
                  <a:pt x="1100911" y="1022741"/>
                  <a:pt x="1033279" y="1078826"/>
                  <a:pt x="977158" y="1078826"/>
                </a:cubicBezTo>
                <a:cubicBezTo>
                  <a:pt x="887221" y="1078826"/>
                  <a:pt x="831100" y="988947"/>
                  <a:pt x="831100" y="899068"/>
                </a:cubicBezTo>
                <a:cubicBezTo>
                  <a:pt x="831100" y="764250"/>
                  <a:pt x="921037" y="719671"/>
                  <a:pt x="966006" y="708526"/>
                </a:cubicBezTo>
                <a:cubicBezTo>
                  <a:pt x="966006" y="708526"/>
                  <a:pt x="1078247" y="730816"/>
                  <a:pt x="1078247" y="674731"/>
                </a:cubicBezTo>
                <a:cubicBezTo>
                  <a:pt x="1078247" y="652082"/>
                  <a:pt x="1044791" y="640937"/>
                  <a:pt x="1022127" y="640937"/>
                </a:cubicBezTo>
                <a:cubicBezTo>
                  <a:pt x="988310" y="640937"/>
                  <a:pt x="966006" y="652082"/>
                  <a:pt x="966006" y="652082"/>
                </a:cubicBezTo>
                <a:cubicBezTo>
                  <a:pt x="943342" y="640937"/>
                  <a:pt x="932190" y="629792"/>
                  <a:pt x="932190" y="607143"/>
                </a:cubicBezTo>
                <a:cubicBezTo>
                  <a:pt x="1010974" y="551058"/>
                  <a:pt x="1078247" y="483829"/>
                  <a:pt x="1078247" y="416240"/>
                </a:cubicBezTo>
                <a:cubicBezTo>
                  <a:pt x="1078247" y="371301"/>
                  <a:pt x="1055943" y="349011"/>
                  <a:pt x="999822" y="349011"/>
                </a:cubicBezTo>
                <a:cubicBezTo>
                  <a:pt x="921037" y="349011"/>
                  <a:pt x="853405" y="450035"/>
                  <a:pt x="853405" y="551058"/>
                </a:cubicBezTo>
                <a:cubicBezTo>
                  <a:pt x="853405" y="562203"/>
                  <a:pt x="853405" y="584853"/>
                  <a:pt x="853405" y="595998"/>
                </a:cubicBezTo>
                <a:cubicBezTo>
                  <a:pt x="808436" y="640937"/>
                  <a:pt x="763468" y="663586"/>
                  <a:pt x="696195" y="708526"/>
                </a:cubicBezTo>
                <a:cubicBezTo>
                  <a:pt x="696195" y="697021"/>
                  <a:pt x="696195" y="674731"/>
                  <a:pt x="696195" y="640937"/>
                </a:cubicBezTo>
                <a:cubicBezTo>
                  <a:pt x="730011" y="618647"/>
                  <a:pt x="763468" y="573708"/>
                  <a:pt x="763468" y="539913"/>
                </a:cubicBezTo>
                <a:cubicBezTo>
                  <a:pt x="763468" y="528768"/>
                  <a:pt x="752316" y="517264"/>
                  <a:pt x="730011" y="517264"/>
                </a:cubicBezTo>
                <a:cubicBezTo>
                  <a:pt x="696195" y="517264"/>
                  <a:pt x="662379" y="573708"/>
                  <a:pt x="651226" y="618647"/>
                </a:cubicBezTo>
                <a:cubicBezTo>
                  <a:pt x="628562" y="640937"/>
                  <a:pt x="595106" y="674731"/>
                  <a:pt x="561289" y="674731"/>
                </a:cubicBezTo>
                <a:cubicBezTo>
                  <a:pt x="538625" y="674731"/>
                  <a:pt x="527473" y="652082"/>
                  <a:pt x="527473" y="640937"/>
                </a:cubicBezTo>
                <a:cubicBezTo>
                  <a:pt x="606258" y="618647"/>
                  <a:pt x="707347" y="506119"/>
                  <a:pt x="707347" y="405095"/>
                </a:cubicBezTo>
                <a:cubicBezTo>
                  <a:pt x="707347" y="393950"/>
                  <a:pt x="696195" y="349011"/>
                  <a:pt x="640074" y="349011"/>
                </a:cubicBezTo>
                <a:close/>
                <a:moveTo>
                  <a:pt x="5938413" y="214313"/>
                </a:moveTo>
                <a:cubicBezTo>
                  <a:pt x="5949738" y="214313"/>
                  <a:pt x="5960709" y="225413"/>
                  <a:pt x="5960709" y="247612"/>
                </a:cubicBezTo>
                <a:cubicBezTo>
                  <a:pt x="5960709" y="359685"/>
                  <a:pt x="5960709" y="359685"/>
                  <a:pt x="5960709" y="359685"/>
                </a:cubicBezTo>
                <a:cubicBezTo>
                  <a:pt x="5960709" y="381885"/>
                  <a:pt x="5949738" y="393343"/>
                  <a:pt x="5938413" y="393343"/>
                </a:cubicBezTo>
                <a:cubicBezTo>
                  <a:pt x="5916471" y="393343"/>
                  <a:pt x="5905500" y="381885"/>
                  <a:pt x="5905500" y="359685"/>
                </a:cubicBezTo>
                <a:cubicBezTo>
                  <a:pt x="5905500" y="247612"/>
                  <a:pt x="5905500" y="247612"/>
                  <a:pt x="5905500" y="247612"/>
                </a:cubicBezTo>
                <a:cubicBezTo>
                  <a:pt x="5905500" y="225413"/>
                  <a:pt x="5916471" y="214313"/>
                  <a:pt x="5938413" y="214313"/>
                </a:cubicBezTo>
                <a:close/>
                <a:moveTo>
                  <a:pt x="752316" y="79375"/>
                </a:moveTo>
                <a:cubicBezTo>
                  <a:pt x="864917" y="79375"/>
                  <a:pt x="954854" y="112810"/>
                  <a:pt x="966006" y="112810"/>
                </a:cubicBezTo>
                <a:cubicBezTo>
                  <a:pt x="966006" y="112810"/>
                  <a:pt x="966006" y="112810"/>
                  <a:pt x="966006" y="124314"/>
                </a:cubicBezTo>
                <a:cubicBezTo>
                  <a:pt x="966006" y="124314"/>
                  <a:pt x="966006" y="124314"/>
                  <a:pt x="954854" y="124314"/>
                </a:cubicBezTo>
                <a:cubicBezTo>
                  <a:pt x="954854" y="124314"/>
                  <a:pt x="898373" y="90520"/>
                  <a:pt x="797284" y="90520"/>
                </a:cubicBezTo>
                <a:cubicBezTo>
                  <a:pt x="707347" y="90520"/>
                  <a:pt x="651226" y="135459"/>
                  <a:pt x="651226" y="180398"/>
                </a:cubicBezTo>
                <a:cubicBezTo>
                  <a:pt x="651226" y="202688"/>
                  <a:pt x="673531" y="225338"/>
                  <a:pt x="707347" y="225338"/>
                </a:cubicBezTo>
                <a:cubicBezTo>
                  <a:pt x="763468" y="225338"/>
                  <a:pt x="763468" y="157749"/>
                  <a:pt x="887221" y="157749"/>
                </a:cubicBezTo>
                <a:cubicBezTo>
                  <a:pt x="943342" y="157749"/>
                  <a:pt x="988310" y="169254"/>
                  <a:pt x="1033279" y="191543"/>
                </a:cubicBezTo>
                <a:cubicBezTo>
                  <a:pt x="1303090" y="270277"/>
                  <a:pt x="1415691" y="506119"/>
                  <a:pt x="1415691" y="753105"/>
                </a:cubicBezTo>
                <a:cubicBezTo>
                  <a:pt x="1415691" y="865274"/>
                  <a:pt x="1381875" y="955153"/>
                  <a:pt x="1381875" y="966298"/>
                </a:cubicBezTo>
                <a:lnTo>
                  <a:pt x="1381875" y="955153"/>
                </a:lnTo>
                <a:cubicBezTo>
                  <a:pt x="1381875" y="955153"/>
                  <a:pt x="1404539" y="887923"/>
                  <a:pt x="1404539" y="798045"/>
                </a:cubicBezTo>
                <a:cubicBezTo>
                  <a:pt x="1404539" y="708526"/>
                  <a:pt x="1370723" y="652082"/>
                  <a:pt x="1314602" y="652082"/>
                </a:cubicBezTo>
                <a:cubicBezTo>
                  <a:pt x="1291938" y="652082"/>
                  <a:pt x="1269633" y="674731"/>
                  <a:pt x="1269633" y="708526"/>
                </a:cubicBezTo>
                <a:cubicBezTo>
                  <a:pt x="1269633" y="764250"/>
                  <a:pt x="1336906" y="764250"/>
                  <a:pt x="1336906" y="887923"/>
                </a:cubicBezTo>
                <a:cubicBezTo>
                  <a:pt x="1336906" y="932863"/>
                  <a:pt x="1325754" y="988947"/>
                  <a:pt x="1314602" y="1033886"/>
                </a:cubicBezTo>
                <a:cubicBezTo>
                  <a:pt x="1235817" y="1292377"/>
                  <a:pt x="988310" y="1415691"/>
                  <a:pt x="752316" y="1415691"/>
                </a:cubicBezTo>
                <a:cubicBezTo>
                  <a:pt x="640074" y="1415691"/>
                  <a:pt x="561289" y="1393401"/>
                  <a:pt x="538625" y="1382256"/>
                </a:cubicBezTo>
                <a:lnTo>
                  <a:pt x="538625" y="1370751"/>
                </a:lnTo>
                <a:cubicBezTo>
                  <a:pt x="550137" y="1382256"/>
                  <a:pt x="617410" y="1404546"/>
                  <a:pt x="696195" y="1404546"/>
                </a:cubicBezTo>
                <a:cubicBezTo>
                  <a:pt x="797284" y="1404546"/>
                  <a:pt x="842253" y="1359606"/>
                  <a:pt x="842253" y="1314667"/>
                </a:cubicBezTo>
                <a:cubicBezTo>
                  <a:pt x="842253" y="1292377"/>
                  <a:pt x="819948" y="1269728"/>
                  <a:pt x="797284" y="1269728"/>
                </a:cubicBezTo>
                <a:cubicBezTo>
                  <a:pt x="741163" y="1269728"/>
                  <a:pt x="730011" y="1337317"/>
                  <a:pt x="617410" y="1337317"/>
                </a:cubicBezTo>
                <a:cubicBezTo>
                  <a:pt x="561289" y="1337317"/>
                  <a:pt x="516321" y="1325812"/>
                  <a:pt x="460200" y="1314667"/>
                </a:cubicBezTo>
                <a:cubicBezTo>
                  <a:pt x="201541" y="1235933"/>
                  <a:pt x="77788" y="988947"/>
                  <a:pt x="77788" y="753105"/>
                </a:cubicBezTo>
                <a:cubicBezTo>
                  <a:pt x="77788" y="629792"/>
                  <a:pt x="111604" y="539913"/>
                  <a:pt x="111604" y="539913"/>
                </a:cubicBezTo>
                <a:lnTo>
                  <a:pt x="122756" y="539913"/>
                </a:lnTo>
                <a:cubicBezTo>
                  <a:pt x="122756" y="551058"/>
                  <a:pt x="100452" y="618647"/>
                  <a:pt x="100452" y="697021"/>
                </a:cubicBezTo>
                <a:cubicBezTo>
                  <a:pt x="100452" y="786540"/>
                  <a:pt x="133909" y="842984"/>
                  <a:pt x="178877" y="842984"/>
                </a:cubicBezTo>
                <a:cubicBezTo>
                  <a:pt x="212693" y="842984"/>
                  <a:pt x="235358" y="820335"/>
                  <a:pt x="235358" y="798045"/>
                </a:cubicBezTo>
                <a:cubicBezTo>
                  <a:pt x="235358" y="741960"/>
                  <a:pt x="167725" y="730816"/>
                  <a:pt x="167725" y="607143"/>
                </a:cubicBezTo>
                <a:cubicBezTo>
                  <a:pt x="167725" y="562203"/>
                  <a:pt x="167725" y="517264"/>
                  <a:pt x="190389" y="461180"/>
                </a:cubicBezTo>
                <a:cubicBezTo>
                  <a:pt x="268814" y="202688"/>
                  <a:pt x="516321" y="79375"/>
                  <a:pt x="752316" y="79375"/>
                </a:cubicBezTo>
                <a:close/>
                <a:moveTo>
                  <a:pt x="753107" y="33787"/>
                </a:moveTo>
                <a:cubicBezTo>
                  <a:pt x="359650" y="33787"/>
                  <a:pt x="33807" y="348298"/>
                  <a:pt x="33807" y="752311"/>
                </a:cubicBezTo>
                <a:cubicBezTo>
                  <a:pt x="33807" y="1145180"/>
                  <a:pt x="359650" y="1459691"/>
                  <a:pt x="753107" y="1459691"/>
                </a:cubicBezTo>
                <a:cubicBezTo>
                  <a:pt x="1146565" y="1459691"/>
                  <a:pt x="1461258" y="1145180"/>
                  <a:pt x="1461258" y="752311"/>
                </a:cubicBezTo>
                <a:cubicBezTo>
                  <a:pt x="1461258" y="359441"/>
                  <a:pt x="1146565" y="33787"/>
                  <a:pt x="753107" y="33787"/>
                </a:cubicBezTo>
                <a:close/>
                <a:moveTo>
                  <a:pt x="753107" y="0"/>
                </a:moveTo>
                <a:cubicBezTo>
                  <a:pt x="1168863" y="0"/>
                  <a:pt x="1495065" y="336796"/>
                  <a:pt x="1495065" y="752311"/>
                </a:cubicBezTo>
                <a:cubicBezTo>
                  <a:pt x="1495065" y="1156682"/>
                  <a:pt x="1168863" y="1493479"/>
                  <a:pt x="753107" y="1493479"/>
                </a:cubicBezTo>
                <a:cubicBezTo>
                  <a:pt x="337352" y="1493479"/>
                  <a:pt x="0" y="1156682"/>
                  <a:pt x="0" y="752311"/>
                </a:cubicBezTo>
                <a:cubicBezTo>
                  <a:pt x="0" y="336796"/>
                  <a:pt x="337352" y="0"/>
                  <a:pt x="753107" y="0"/>
                </a:cubicBezTo>
                <a:close/>
              </a:path>
            </a:pathLst>
          </a:custGeom>
          <a:solidFill>
            <a:schemeClr val="accent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anchor="ctr">
            <a:noAutofit/>
          </a:bodyPr>
          <a:lstStyle/>
          <a:p>
            <a:pPr defTabSz="445770" fontAlgn="base" hangingPunct="0">
              <a:lnSpc>
                <a:spcPct val="93000"/>
              </a:lnSpc>
              <a:spcBef>
                <a:spcPct val="0"/>
              </a:spcBef>
              <a:spcAft>
                <a:spcPct val="0"/>
              </a:spcAft>
              <a:buClr>
                <a:srgbClr val="000000"/>
              </a:buClr>
              <a:buSzPct val="100000"/>
              <a:buFont typeface="Times New Roman" charset="0"/>
              <a:buNone/>
            </a:pPr>
            <a:endParaRPr lang="en-US" sz="1755">
              <a:solidFill>
                <a:srgbClr val="000000"/>
              </a:solidFill>
              <a:latin typeface="Arial" charset="0"/>
              <a:ea typeface="SimSun"/>
              <a:cs typeface="SimSun"/>
            </a:endParaRPr>
          </a:p>
        </p:txBody>
      </p:sp>
    </p:spTree>
    <p:extLst>
      <p:ext uri="{BB962C8B-B14F-4D97-AF65-F5344CB8AC3E}">
        <p14:creationId xmlns:p14="http://schemas.microsoft.com/office/powerpoint/2010/main" val="24483048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Vertical Quadrant - Gra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2918" y="510063"/>
            <a:ext cx="10921365" cy="914400"/>
          </a:xfrm>
        </p:spPr>
        <p:txBody>
          <a:bodyPr/>
          <a:lstStyle>
            <a:lvl1pPr>
              <a:defRPr>
                <a:solidFill>
                  <a:schemeClr val="tx1"/>
                </a:solidFill>
              </a:defRPr>
            </a:lvl1pPr>
          </a:lstStyle>
          <a:p>
            <a:r>
              <a:rPr lang="en-US" dirty="0"/>
              <a:t>Vertical quadrant</a:t>
            </a:r>
          </a:p>
        </p:txBody>
      </p:sp>
      <p:sp>
        <p:nvSpPr>
          <p:cNvPr id="3" name="Content Placeholder 2"/>
          <p:cNvSpPr>
            <a:spLocks noGrp="1"/>
          </p:cNvSpPr>
          <p:nvPr>
            <p:ph sz="half" idx="1"/>
          </p:nvPr>
        </p:nvSpPr>
        <p:spPr>
          <a:xfrm>
            <a:off x="482917" y="1666175"/>
            <a:ext cx="2621276" cy="4125026"/>
          </a:xfrm>
          <a:solidFill>
            <a:schemeClr val="accent6"/>
          </a:solidFill>
        </p:spPr>
        <p:txBody>
          <a:bodyPr lIns="182880" tIns="137160" rIns="182880"/>
          <a:lstStyle>
            <a:lvl1pPr marL="1548" indent="0">
              <a:lnSpc>
                <a:spcPct val="95000"/>
              </a:lnSpc>
              <a:spcBef>
                <a:spcPts val="585"/>
              </a:spcBef>
              <a:spcAft>
                <a:spcPts val="195"/>
              </a:spcAft>
              <a:defRPr lang="en-US" sz="1755" dirty="0" smtClean="0">
                <a:solidFill>
                  <a:schemeClr val="bg1"/>
                </a:solidFill>
              </a:defRPr>
            </a:lvl1pPr>
            <a:lvl2pPr marL="1548" indent="0">
              <a:lnSpc>
                <a:spcPct val="95000"/>
              </a:lnSpc>
              <a:spcBef>
                <a:spcPts val="975"/>
              </a:spcBef>
              <a:buNone/>
              <a:defRPr lang="en-US" sz="1365" dirty="0" smtClean="0">
                <a:solidFill>
                  <a:schemeClr val="bg1"/>
                </a:solidFill>
              </a:defRPr>
            </a:lvl2pPr>
            <a:lvl3pPr marL="160973" indent="-160973">
              <a:defRPr lang="en-US" sz="1365" dirty="0" smtClean="0"/>
            </a:lvl3pPr>
            <a:lvl4pPr marL="303371" indent="-126921">
              <a:defRPr lang="en-US" sz="1365" dirty="0" smtClean="0"/>
            </a:lvl4pPr>
            <a:lvl5pPr>
              <a:defRPr sz="1755"/>
            </a:lvl5pPr>
            <a:lvl6pPr>
              <a:defRPr sz="1755"/>
            </a:lvl6pPr>
            <a:lvl7pPr>
              <a:defRPr sz="1755"/>
            </a:lvl7pPr>
            <a:lvl8pPr>
              <a:defRPr sz="1755"/>
            </a:lvl8pPr>
            <a:lvl9pPr>
              <a:defRPr sz="1755"/>
            </a:lvl9pPr>
          </a:lstStyle>
          <a:p>
            <a:pPr lvl="0"/>
            <a:r>
              <a:rPr lang="en-US"/>
              <a:t>Edit Master text styles</a:t>
            </a:r>
          </a:p>
          <a:p>
            <a:pPr lvl="1"/>
            <a:r>
              <a:rPr lang="en-US"/>
              <a:t>Second level</a:t>
            </a:r>
          </a:p>
        </p:txBody>
      </p:sp>
      <p:sp>
        <p:nvSpPr>
          <p:cNvPr id="16" name="Content Placeholder 2"/>
          <p:cNvSpPr>
            <a:spLocks noGrp="1"/>
          </p:cNvSpPr>
          <p:nvPr>
            <p:ph sz="half" idx="13"/>
          </p:nvPr>
        </p:nvSpPr>
        <p:spPr>
          <a:xfrm>
            <a:off x="3249613" y="1666175"/>
            <a:ext cx="2621276" cy="4125027"/>
          </a:xfrm>
          <a:solidFill>
            <a:schemeClr val="accent6"/>
          </a:solidFill>
        </p:spPr>
        <p:txBody>
          <a:bodyPr lIns="182880" tIns="137160" rIns="182880"/>
          <a:lstStyle>
            <a:lvl1pPr marL="1548" indent="0">
              <a:lnSpc>
                <a:spcPct val="95000"/>
              </a:lnSpc>
              <a:spcBef>
                <a:spcPts val="585"/>
              </a:spcBef>
              <a:spcAft>
                <a:spcPts val="195"/>
              </a:spcAft>
              <a:defRPr lang="en-US" sz="1755" dirty="0" smtClean="0">
                <a:solidFill>
                  <a:schemeClr val="bg1"/>
                </a:solidFill>
              </a:defRPr>
            </a:lvl1pPr>
            <a:lvl2pPr marL="1548" indent="0">
              <a:lnSpc>
                <a:spcPct val="95000"/>
              </a:lnSpc>
              <a:spcBef>
                <a:spcPts val="975"/>
              </a:spcBef>
              <a:buNone/>
              <a:defRPr lang="en-US" sz="1365" dirty="0" smtClean="0">
                <a:solidFill>
                  <a:schemeClr val="bg1"/>
                </a:solidFill>
              </a:defRPr>
            </a:lvl2pPr>
            <a:lvl3pPr marL="160973" indent="-160973">
              <a:defRPr lang="en-US" sz="1365" dirty="0" smtClean="0"/>
            </a:lvl3pPr>
            <a:lvl4pPr marL="303371" indent="-126921">
              <a:defRPr lang="en-US" sz="1365" dirty="0" smtClean="0"/>
            </a:lvl4pPr>
            <a:lvl5pPr>
              <a:defRPr sz="1755"/>
            </a:lvl5pPr>
            <a:lvl6pPr>
              <a:defRPr sz="1755"/>
            </a:lvl6pPr>
            <a:lvl7pPr>
              <a:defRPr sz="1755"/>
            </a:lvl7pPr>
            <a:lvl8pPr>
              <a:defRPr sz="1755"/>
            </a:lvl8pPr>
            <a:lvl9pPr>
              <a:defRPr sz="1755"/>
            </a:lvl9pPr>
          </a:lstStyle>
          <a:p>
            <a:pPr lvl="0"/>
            <a:r>
              <a:rPr lang="en-US"/>
              <a:t>Edit Master text styles</a:t>
            </a:r>
          </a:p>
          <a:p>
            <a:pPr lvl="1"/>
            <a:r>
              <a:rPr lang="en-US"/>
              <a:t>Second level</a:t>
            </a:r>
          </a:p>
        </p:txBody>
      </p:sp>
      <p:sp>
        <p:nvSpPr>
          <p:cNvPr id="20" name="Content Placeholder 2"/>
          <p:cNvSpPr>
            <a:spLocks noGrp="1"/>
          </p:cNvSpPr>
          <p:nvPr>
            <p:ph sz="half" idx="14"/>
          </p:nvPr>
        </p:nvSpPr>
        <p:spPr>
          <a:xfrm>
            <a:off x="6016310" y="1666175"/>
            <a:ext cx="2621276" cy="4125027"/>
          </a:xfrm>
          <a:solidFill>
            <a:schemeClr val="accent6"/>
          </a:solidFill>
        </p:spPr>
        <p:txBody>
          <a:bodyPr lIns="182880" tIns="137160" rIns="182880"/>
          <a:lstStyle>
            <a:lvl1pPr marL="1548" indent="0">
              <a:lnSpc>
                <a:spcPct val="95000"/>
              </a:lnSpc>
              <a:spcBef>
                <a:spcPts val="585"/>
              </a:spcBef>
              <a:spcAft>
                <a:spcPts val="195"/>
              </a:spcAft>
              <a:defRPr lang="en-US" sz="1755" dirty="0" smtClean="0">
                <a:solidFill>
                  <a:schemeClr val="bg1"/>
                </a:solidFill>
              </a:defRPr>
            </a:lvl1pPr>
            <a:lvl2pPr marL="1548" indent="0">
              <a:lnSpc>
                <a:spcPct val="95000"/>
              </a:lnSpc>
              <a:spcBef>
                <a:spcPts val="975"/>
              </a:spcBef>
              <a:buNone/>
              <a:defRPr lang="en-US" sz="1365" dirty="0" smtClean="0">
                <a:solidFill>
                  <a:schemeClr val="bg1"/>
                </a:solidFill>
              </a:defRPr>
            </a:lvl2pPr>
            <a:lvl3pPr marL="160973" indent="-160973">
              <a:defRPr lang="en-US" sz="1365" dirty="0" smtClean="0"/>
            </a:lvl3pPr>
            <a:lvl4pPr marL="303371" indent="-126921">
              <a:defRPr lang="en-US" sz="1365" dirty="0" smtClean="0"/>
            </a:lvl4pPr>
            <a:lvl5pPr>
              <a:defRPr sz="1755"/>
            </a:lvl5pPr>
            <a:lvl6pPr>
              <a:defRPr sz="1755"/>
            </a:lvl6pPr>
            <a:lvl7pPr>
              <a:defRPr sz="1755"/>
            </a:lvl7pPr>
            <a:lvl8pPr>
              <a:defRPr sz="1755"/>
            </a:lvl8pPr>
            <a:lvl9pPr>
              <a:defRPr sz="1755"/>
            </a:lvl9pPr>
          </a:lstStyle>
          <a:p>
            <a:pPr lvl="0"/>
            <a:r>
              <a:rPr lang="en-US"/>
              <a:t>Edit Master text styles</a:t>
            </a:r>
          </a:p>
          <a:p>
            <a:pPr lvl="1"/>
            <a:r>
              <a:rPr lang="en-US"/>
              <a:t>Second level</a:t>
            </a:r>
          </a:p>
        </p:txBody>
      </p:sp>
      <p:sp>
        <p:nvSpPr>
          <p:cNvPr id="22" name="Content Placeholder 2"/>
          <p:cNvSpPr>
            <a:spLocks noGrp="1"/>
          </p:cNvSpPr>
          <p:nvPr>
            <p:ph sz="half" idx="15"/>
          </p:nvPr>
        </p:nvSpPr>
        <p:spPr>
          <a:xfrm>
            <a:off x="8783007" y="1666175"/>
            <a:ext cx="2621276" cy="4125027"/>
          </a:xfrm>
          <a:solidFill>
            <a:schemeClr val="accent6"/>
          </a:solidFill>
        </p:spPr>
        <p:txBody>
          <a:bodyPr lIns="182880" tIns="137160" rIns="182880"/>
          <a:lstStyle>
            <a:lvl1pPr marL="1548" indent="0">
              <a:lnSpc>
                <a:spcPct val="95000"/>
              </a:lnSpc>
              <a:spcBef>
                <a:spcPts val="585"/>
              </a:spcBef>
              <a:spcAft>
                <a:spcPts val="195"/>
              </a:spcAft>
              <a:defRPr lang="en-US" sz="1755" dirty="0" smtClean="0">
                <a:solidFill>
                  <a:schemeClr val="bg1"/>
                </a:solidFill>
              </a:defRPr>
            </a:lvl1pPr>
            <a:lvl2pPr marL="1548" indent="0">
              <a:lnSpc>
                <a:spcPct val="95000"/>
              </a:lnSpc>
              <a:spcBef>
                <a:spcPts val="975"/>
              </a:spcBef>
              <a:buNone/>
              <a:defRPr lang="en-US" sz="1365" dirty="0" smtClean="0">
                <a:solidFill>
                  <a:schemeClr val="bg1"/>
                </a:solidFill>
              </a:defRPr>
            </a:lvl2pPr>
            <a:lvl3pPr marL="160973" indent="-160973">
              <a:defRPr lang="en-US" sz="1365" dirty="0" smtClean="0"/>
            </a:lvl3pPr>
            <a:lvl4pPr marL="303371" indent="-126921">
              <a:defRPr lang="en-US" sz="1365" dirty="0" smtClean="0"/>
            </a:lvl4pPr>
            <a:lvl5pPr>
              <a:defRPr sz="1755"/>
            </a:lvl5pPr>
            <a:lvl6pPr>
              <a:defRPr sz="1755"/>
            </a:lvl6pPr>
            <a:lvl7pPr>
              <a:defRPr sz="1755"/>
            </a:lvl7pPr>
            <a:lvl8pPr>
              <a:defRPr sz="1755"/>
            </a:lvl8pPr>
            <a:lvl9pPr>
              <a:defRPr sz="1755"/>
            </a:lvl9pPr>
          </a:lstStyle>
          <a:p>
            <a:pPr lvl="0"/>
            <a:r>
              <a:rPr lang="en-US"/>
              <a:t>Edit Master text styles</a:t>
            </a:r>
          </a:p>
          <a:p>
            <a:pPr lvl="1"/>
            <a:r>
              <a:rPr lang="en-US"/>
              <a:t>Second level</a:t>
            </a:r>
          </a:p>
        </p:txBody>
      </p:sp>
      <p:sp>
        <p:nvSpPr>
          <p:cNvPr id="4" name="Slide Number Placeholder 3"/>
          <p:cNvSpPr>
            <a:spLocks noGrp="1"/>
          </p:cNvSpPr>
          <p:nvPr>
            <p:ph type="sldNum" sz="quarter" idx="16"/>
          </p:nvPr>
        </p:nvSpPr>
        <p:spPr/>
        <p:txBody>
          <a:bodyPr/>
          <a:lstStyle>
            <a:lvl1pPr>
              <a:defRPr>
                <a:solidFill>
                  <a:schemeClr val="accent1"/>
                </a:solidFill>
              </a:defRPr>
            </a:lvl1pPr>
          </a:lstStyle>
          <a:p>
            <a:r>
              <a:rPr lang="en-CA"/>
              <a:t>|  </a:t>
            </a:r>
            <a:fld id="{00E6A5BD-C011-4A45-AA3A-201790FB7F2B}" type="slidenum">
              <a:rPr lang="en-CA" smtClean="0"/>
              <a:pPr/>
              <a:t>‹#›</a:t>
            </a:fld>
            <a:endParaRPr lang="en-CA" dirty="0"/>
          </a:p>
        </p:txBody>
      </p:sp>
      <p:sp>
        <p:nvSpPr>
          <p:cNvPr id="14" name="Rectangle 4"/>
          <p:cNvSpPr/>
          <p:nvPr userDrawn="1"/>
        </p:nvSpPr>
        <p:spPr>
          <a:xfrm>
            <a:off x="0" y="6096000"/>
            <a:ext cx="11887200" cy="758092"/>
          </a:xfrm>
          <a:custGeom>
            <a:avLst/>
            <a:gdLst>
              <a:gd name="connsiteX0" fmla="*/ 0 w 12192000"/>
              <a:gd name="connsiteY0" fmla="*/ 0 h 965200"/>
              <a:gd name="connsiteX1" fmla="*/ 12192000 w 12192000"/>
              <a:gd name="connsiteY1" fmla="*/ 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13700 w 12192000"/>
              <a:gd name="connsiteY1" fmla="*/ 96520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89900 w 12192000"/>
              <a:gd name="connsiteY1" fmla="*/ 53340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89900 w 12192000"/>
              <a:gd name="connsiteY1" fmla="*/ 533400 h 965200"/>
              <a:gd name="connsiteX2" fmla="*/ 9753600 w 12192000"/>
              <a:gd name="connsiteY2" fmla="*/ 736600 h 965200"/>
              <a:gd name="connsiteX3" fmla="*/ 12192000 w 12192000"/>
              <a:gd name="connsiteY3" fmla="*/ 965200 h 965200"/>
              <a:gd name="connsiteX4" fmla="*/ 0 w 12192000"/>
              <a:gd name="connsiteY4" fmla="*/ 965200 h 965200"/>
              <a:gd name="connsiteX5" fmla="*/ 0 w 12192000"/>
              <a:gd name="connsiteY5" fmla="*/ 0 h 965200"/>
              <a:gd name="connsiteX0" fmla="*/ 0 w 12192000"/>
              <a:gd name="connsiteY0" fmla="*/ 0 h 990600"/>
              <a:gd name="connsiteX1" fmla="*/ 8064500 w 12192000"/>
              <a:gd name="connsiteY1" fmla="*/ 990600 h 990600"/>
              <a:gd name="connsiteX2" fmla="*/ 9753600 w 12192000"/>
              <a:gd name="connsiteY2" fmla="*/ 736600 h 990600"/>
              <a:gd name="connsiteX3" fmla="*/ 12192000 w 12192000"/>
              <a:gd name="connsiteY3" fmla="*/ 965200 h 990600"/>
              <a:gd name="connsiteX4" fmla="*/ 0 w 12192000"/>
              <a:gd name="connsiteY4" fmla="*/ 965200 h 990600"/>
              <a:gd name="connsiteX5" fmla="*/ 0 w 12192000"/>
              <a:gd name="connsiteY5" fmla="*/ 0 h 990600"/>
              <a:gd name="connsiteX0" fmla="*/ 0 w 12192000"/>
              <a:gd name="connsiteY0" fmla="*/ 0 h 990600"/>
              <a:gd name="connsiteX1" fmla="*/ 8064500 w 12192000"/>
              <a:gd name="connsiteY1" fmla="*/ 990600 h 990600"/>
              <a:gd name="connsiteX2" fmla="*/ 12192000 w 12192000"/>
              <a:gd name="connsiteY2" fmla="*/ 203200 h 990600"/>
              <a:gd name="connsiteX3" fmla="*/ 12192000 w 12192000"/>
              <a:gd name="connsiteY3" fmla="*/ 965200 h 990600"/>
              <a:gd name="connsiteX4" fmla="*/ 0 w 12192000"/>
              <a:gd name="connsiteY4" fmla="*/ 965200 h 990600"/>
              <a:gd name="connsiteX5" fmla="*/ 0 w 12192000"/>
              <a:gd name="connsiteY5" fmla="*/ 0 h 990600"/>
              <a:gd name="connsiteX0" fmla="*/ 0 w 12192000"/>
              <a:gd name="connsiteY0" fmla="*/ 0 h 965200"/>
              <a:gd name="connsiteX1" fmla="*/ 8052777 w 12192000"/>
              <a:gd name="connsiteY1" fmla="*/ 961292 h 965200"/>
              <a:gd name="connsiteX2" fmla="*/ 12192000 w 12192000"/>
              <a:gd name="connsiteY2" fmla="*/ 203200 h 965200"/>
              <a:gd name="connsiteX3" fmla="*/ 12192000 w 12192000"/>
              <a:gd name="connsiteY3" fmla="*/ 965200 h 965200"/>
              <a:gd name="connsiteX4" fmla="*/ 0 w 12192000"/>
              <a:gd name="connsiteY4" fmla="*/ 965200 h 965200"/>
              <a:gd name="connsiteX5" fmla="*/ 0 w 12192000"/>
              <a:gd name="connsiteY5" fmla="*/ 0 h 965200"/>
              <a:gd name="connsiteX0" fmla="*/ 0 w 12192000"/>
              <a:gd name="connsiteY0" fmla="*/ 28294 h 762000"/>
              <a:gd name="connsiteX1" fmla="*/ 8052777 w 12192000"/>
              <a:gd name="connsiteY1" fmla="*/ 758092 h 762000"/>
              <a:gd name="connsiteX2" fmla="*/ 12192000 w 12192000"/>
              <a:gd name="connsiteY2" fmla="*/ 0 h 762000"/>
              <a:gd name="connsiteX3" fmla="*/ 12192000 w 12192000"/>
              <a:gd name="connsiteY3" fmla="*/ 762000 h 762000"/>
              <a:gd name="connsiteX4" fmla="*/ 0 w 12192000"/>
              <a:gd name="connsiteY4" fmla="*/ 762000 h 762000"/>
              <a:gd name="connsiteX5" fmla="*/ 0 w 12192000"/>
              <a:gd name="connsiteY5" fmla="*/ 28294 h 762000"/>
              <a:gd name="connsiteX0" fmla="*/ 0 w 12192000"/>
              <a:gd name="connsiteY0" fmla="*/ 28294 h 762000"/>
              <a:gd name="connsiteX1" fmla="*/ 8052777 w 12192000"/>
              <a:gd name="connsiteY1" fmla="*/ 758092 h 762000"/>
              <a:gd name="connsiteX2" fmla="*/ 12192000 w 12192000"/>
              <a:gd name="connsiteY2" fmla="*/ 0 h 762000"/>
              <a:gd name="connsiteX3" fmla="*/ 0 w 12192000"/>
              <a:gd name="connsiteY3" fmla="*/ 762000 h 762000"/>
              <a:gd name="connsiteX4" fmla="*/ 0 w 12192000"/>
              <a:gd name="connsiteY4" fmla="*/ 28294 h 762000"/>
              <a:gd name="connsiteX0" fmla="*/ 0 w 12192000"/>
              <a:gd name="connsiteY0" fmla="*/ 28294 h 758092"/>
              <a:gd name="connsiteX1" fmla="*/ 8052777 w 12192000"/>
              <a:gd name="connsiteY1" fmla="*/ 758092 h 758092"/>
              <a:gd name="connsiteX2" fmla="*/ 12192000 w 12192000"/>
              <a:gd name="connsiteY2" fmla="*/ 0 h 758092"/>
              <a:gd name="connsiteX3" fmla="*/ 0 w 12192000"/>
              <a:gd name="connsiteY3" fmla="*/ 28294 h 758092"/>
              <a:gd name="connsiteX0" fmla="*/ 0 w 12192000"/>
              <a:gd name="connsiteY0" fmla="*/ 28294 h 758092"/>
              <a:gd name="connsiteX1" fmla="*/ 8052777 w 12192000"/>
              <a:gd name="connsiteY1" fmla="*/ 758092 h 758092"/>
              <a:gd name="connsiteX2" fmla="*/ 12192000 w 12192000"/>
              <a:gd name="connsiteY2" fmla="*/ 0 h 758092"/>
              <a:gd name="connsiteX3" fmla="*/ 91440 w 12192000"/>
              <a:gd name="connsiteY3" fmla="*/ 119734 h 758092"/>
              <a:gd name="connsiteX0" fmla="*/ 0 w 12192000"/>
              <a:gd name="connsiteY0" fmla="*/ 28294 h 758092"/>
              <a:gd name="connsiteX1" fmla="*/ 8052777 w 12192000"/>
              <a:gd name="connsiteY1" fmla="*/ 758092 h 758092"/>
              <a:gd name="connsiteX2" fmla="*/ 12192000 w 12192000"/>
              <a:gd name="connsiteY2" fmla="*/ 0 h 758092"/>
            </a:gdLst>
            <a:ahLst/>
            <a:cxnLst>
              <a:cxn ang="0">
                <a:pos x="connsiteX0" y="connsiteY0"/>
              </a:cxn>
              <a:cxn ang="0">
                <a:pos x="connsiteX1" y="connsiteY1"/>
              </a:cxn>
              <a:cxn ang="0">
                <a:pos x="connsiteX2" y="connsiteY2"/>
              </a:cxn>
            </a:cxnLst>
            <a:rect l="l" t="t" r="r" b="b"/>
            <a:pathLst>
              <a:path w="12192000" h="758092">
                <a:moveTo>
                  <a:pt x="0" y="28294"/>
                </a:moveTo>
                <a:lnTo>
                  <a:pt x="8052777" y="758092"/>
                </a:lnTo>
                <a:lnTo>
                  <a:pt x="12192000" y="0"/>
                </a:ln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5" name="Freeform 14"/>
          <p:cNvSpPr>
            <a:spLocks noChangeAspect="1" noChangeArrowheads="1"/>
          </p:cNvSpPr>
          <p:nvPr userDrawn="1"/>
        </p:nvSpPr>
        <p:spPr bwMode="auto">
          <a:xfrm>
            <a:off x="482918" y="6363882"/>
            <a:ext cx="1292495" cy="320040"/>
          </a:xfrm>
          <a:custGeom>
            <a:avLst/>
            <a:gdLst>
              <a:gd name="connsiteX0" fmla="*/ 617180 w 6186130"/>
              <a:gd name="connsiteY0" fmla="*/ 798513 h 1493479"/>
              <a:gd name="connsiteX1" fmla="*/ 460944 w 6186130"/>
              <a:gd name="connsiteY1" fmla="*/ 1077556 h 1493479"/>
              <a:gd name="connsiteX2" fmla="*/ 404813 w 6186130"/>
              <a:gd name="connsiteY2" fmla="*/ 1021819 h 1493479"/>
              <a:gd name="connsiteX3" fmla="*/ 617180 w 6186130"/>
              <a:gd name="connsiteY3" fmla="*/ 798513 h 1493479"/>
              <a:gd name="connsiteX4" fmla="*/ 5241925 w 6186130"/>
              <a:gd name="connsiteY4" fmla="*/ 675084 h 1493479"/>
              <a:gd name="connsiteX5" fmla="*/ 5141097 w 6186130"/>
              <a:gd name="connsiteY5" fmla="*/ 786660 h 1493479"/>
              <a:gd name="connsiteX6" fmla="*/ 5342753 w 6186130"/>
              <a:gd name="connsiteY6" fmla="*/ 786660 h 1493479"/>
              <a:gd name="connsiteX7" fmla="*/ 5241925 w 6186130"/>
              <a:gd name="connsiteY7" fmla="*/ 675084 h 1493479"/>
              <a:gd name="connsiteX8" fmla="*/ 3530600 w 6186130"/>
              <a:gd name="connsiteY8" fmla="*/ 675084 h 1493479"/>
              <a:gd name="connsiteX9" fmla="*/ 3440896 w 6186130"/>
              <a:gd name="connsiteY9" fmla="*/ 786660 h 1493479"/>
              <a:gd name="connsiteX10" fmla="*/ 3631428 w 6186130"/>
              <a:gd name="connsiteY10" fmla="*/ 786660 h 1493479"/>
              <a:gd name="connsiteX11" fmla="*/ 3530600 w 6186130"/>
              <a:gd name="connsiteY11" fmla="*/ 675084 h 1493479"/>
              <a:gd name="connsiteX12" fmla="*/ 4466008 w 6186130"/>
              <a:gd name="connsiteY12" fmla="*/ 641351 h 1493479"/>
              <a:gd name="connsiteX13" fmla="*/ 4499382 w 6186130"/>
              <a:gd name="connsiteY13" fmla="*/ 641351 h 1493479"/>
              <a:gd name="connsiteX14" fmla="*/ 4510866 w 6186130"/>
              <a:gd name="connsiteY14" fmla="*/ 652473 h 1493479"/>
              <a:gd name="connsiteX15" fmla="*/ 4510866 w 6186130"/>
              <a:gd name="connsiteY15" fmla="*/ 865227 h 1493479"/>
              <a:gd name="connsiteX16" fmla="*/ 4589098 w 6186130"/>
              <a:gd name="connsiteY16" fmla="*/ 954921 h 1493479"/>
              <a:gd name="connsiteX17" fmla="*/ 4678813 w 6186130"/>
              <a:gd name="connsiteY17" fmla="*/ 910074 h 1493479"/>
              <a:gd name="connsiteX18" fmla="*/ 4678813 w 6186130"/>
              <a:gd name="connsiteY18" fmla="*/ 652473 h 1493479"/>
              <a:gd name="connsiteX19" fmla="*/ 4690296 w 6186130"/>
              <a:gd name="connsiteY19" fmla="*/ 641351 h 1493479"/>
              <a:gd name="connsiteX20" fmla="*/ 4723670 w 6186130"/>
              <a:gd name="connsiteY20" fmla="*/ 641351 h 1493479"/>
              <a:gd name="connsiteX21" fmla="*/ 4735154 w 6186130"/>
              <a:gd name="connsiteY21" fmla="*/ 652473 h 1493479"/>
              <a:gd name="connsiteX22" fmla="*/ 4735154 w 6186130"/>
              <a:gd name="connsiteY22" fmla="*/ 977523 h 1493479"/>
              <a:gd name="connsiteX23" fmla="*/ 4723670 w 6186130"/>
              <a:gd name="connsiteY23" fmla="*/ 999767 h 1493479"/>
              <a:gd name="connsiteX24" fmla="*/ 4701421 w 6186130"/>
              <a:gd name="connsiteY24" fmla="*/ 999767 h 1493479"/>
              <a:gd name="connsiteX25" fmla="*/ 4678813 w 6186130"/>
              <a:gd name="connsiteY25" fmla="*/ 977523 h 1493479"/>
              <a:gd name="connsiteX26" fmla="*/ 4678813 w 6186130"/>
              <a:gd name="connsiteY26" fmla="*/ 954921 h 1493479"/>
              <a:gd name="connsiteX27" fmla="*/ 4577973 w 6186130"/>
              <a:gd name="connsiteY27" fmla="*/ 999767 h 1493479"/>
              <a:gd name="connsiteX28" fmla="*/ 4454525 w 6186130"/>
              <a:gd name="connsiteY28" fmla="*/ 865227 h 1493479"/>
              <a:gd name="connsiteX29" fmla="*/ 4454525 w 6186130"/>
              <a:gd name="connsiteY29" fmla="*/ 652473 h 1493479"/>
              <a:gd name="connsiteX30" fmla="*/ 4466008 w 6186130"/>
              <a:gd name="connsiteY30" fmla="*/ 641351 h 1493479"/>
              <a:gd name="connsiteX31" fmla="*/ 5588935 w 6186130"/>
              <a:gd name="connsiteY31" fmla="*/ 630238 h 1493479"/>
              <a:gd name="connsiteX32" fmla="*/ 5700394 w 6186130"/>
              <a:gd name="connsiteY32" fmla="*/ 663962 h 1493479"/>
              <a:gd name="connsiteX33" fmla="*/ 5700394 w 6186130"/>
              <a:gd name="connsiteY33" fmla="*/ 675084 h 1493479"/>
              <a:gd name="connsiteX34" fmla="*/ 5689320 w 6186130"/>
              <a:gd name="connsiteY34" fmla="*/ 697328 h 1493479"/>
              <a:gd name="connsiteX35" fmla="*/ 5666813 w 6186130"/>
              <a:gd name="connsiteY35" fmla="*/ 697328 h 1493479"/>
              <a:gd name="connsiteX36" fmla="*/ 5588935 w 6186130"/>
              <a:gd name="connsiteY36" fmla="*/ 675084 h 1493479"/>
              <a:gd name="connsiteX37" fmla="*/ 5510699 w 6186130"/>
              <a:gd name="connsiteY37" fmla="*/ 731052 h 1493479"/>
              <a:gd name="connsiteX38" fmla="*/ 5588935 w 6186130"/>
              <a:gd name="connsiteY38" fmla="*/ 786660 h 1493479"/>
              <a:gd name="connsiteX39" fmla="*/ 5711469 w 6186130"/>
              <a:gd name="connsiteY39" fmla="*/ 898954 h 1493479"/>
              <a:gd name="connsiteX40" fmla="*/ 5577503 w 6186130"/>
              <a:gd name="connsiteY40" fmla="*/ 999767 h 1493479"/>
              <a:gd name="connsiteX41" fmla="*/ 5454969 w 6186130"/>
              <a:gd name="connsiteY41" fmla="*/ 966043 h 1493479"/>
              <a:gd name="connsiteX42" fmla="*/ 5443538 w 6186130"/>
              <a:gd name="connsiteY42" fmla="*/ 943800 h 1493479"/>
              <a:gd name="connsiteX43" fmla="*/ 5466044 w 6186130"/>
              <a:gd name="connsiteY43" fmla="*/ 921198 h 1493479"/>
              <a:gd name="connsiteX44" fmla="*/ 5477118 w 6186130"/>
              <a:gd name="connsiteY44" fmla="*/ 921198 h 1493479"/>
              <a:gd name="connsiteX45" fmla="*/ 5577503 w 6186130"/>
              <a:gd name="connsiteY45" fmla="*/ 954922 h 1493479"/>
              <a:gd name="connsiteX46" fmla="*/ 5655739 w 6186130"/>
              <a:gd name="connsiteY46" fmla="*/ 898954 h 1493479"/>
              <a:gd name="connsiteX47" fmla="*/ 5566429 w 6186130"/>
              <a:gd name="connsiteY47" fmla="*/ 842987 h 1493479"/>
              <a:gd name="connsiteX48" fmla="*/ 5454969 w 6186130"/>
              <a:gd name="connsiteY48" fmla="*/ 731052 h 1493479"/>
              <a:gd name="connsiteX49" fmla="*/ 5588935 w 6186130"/>
              <a:gd name="connsiteY49" fmla="*/ 630238 h 1493479"/>
              <a:gd name="connsiteX50" fmla="*/ 5241925 w 6186130"/>
              <a:gd name="connsiteY50" fmla="*/ 630238 h 1493479"/>
              <a:gd name="connsiteX51" fmla="*/ 5398729 w 6186130"/>
              <a:gd name="connsiteY51" fmla="*/ 809263 h 1493479"/>
              <a:gd name="connsiteX52" fmla="*/ 5398729 w 6186130"/>
              <a:gd name="connsiteY52" fmla="*/ 820384 h 1493479"/>
              <a:gd name="connsiteX53" fmla="*/ 5387606 w 6186130"/>
              <a:gd name="connsiteY53" fmla="*/ 831506 h 1493479"/>
              <a:gd name="connsiteX54" fmla="*/ 5141097 w 6186130"/>
              <a:gd name="connsiteY54" fmla="*/ 831506 h 1493479"/>
              <a:gd name="connsiteX55" fmla="*/ 5253049 w 6186130"/>
              <a:gd name="connsiteY55" fmla="*/ 954922 h 1493479"/>
              <a:gd name="connsiteX56" fmla="*/ 5342753 w 6186130"/>
              <a:gd name="connsiteY56" fmla="*/ 932678 h 1493479"/>
              <a:gd name="connsiteX57" fmla="*/ 5353877 w 6186130"/>
              <a:gd name="connsiteY57" fmla="*/ 932678 h 1493479"/>
              <a:gd name="connsiteX58" fmla="*/ 5365359 w 6186130"/>
              <a:gd name="connsiteY58" fmla="*/ 943800 h 1493479"/>
              <a:gd name="connsiteX59" fmla="*/ 5365359 w 6186130"/>
              <a:gd name="connsiteY59" fmla="*/ 966043 h 1493479"/>
              <a:gd name="connsiteX60" fmla="*/ 5253049 w 6186130"/>
              <a:gd name="connsiteY60" fmla="*/ 999767 h 1493479"/>
              <a:gd name="connsiteX61" fmla="*/ 5084763 w 6186130"/>
              <a:gd name="connsiteY61" fmla="*/ 820384 h 1493479"/>
              <a:gd name="connsiteX62" fmla="*/ 5241925 w 6186130"/>
              <a:gd name="connsiteY62" fmla="*/ 630238 h 1493479"/>
              <a:gd name="connsiteX63" fmla="*/ 5004797 w 6186130"/>
              <a:gd name="connsiteY63" fmla="*/ 630238 h 1493479"/>
              <a:gd name="connsiteX64" fmla="*/ 5038041 w 6186130"/>
              <a:gd name="connsiteY64" fmla="*/ 630238 h 1493479"/>
              <a:gd name="connsiteX65" fmla="*/ 5049480 w 6186130"/>
              <a:gd name="connsiteY65" fmla="*/ 652482 h 1493479"/>
              <a:gd name="connsiteX66" fmla="*/ 5038041 w 6186130"/>
              <a:gd name="connsiteY66" fmla="*/ 675084 h 1493479"/>
              <a:gd name="connsiteX67" fmla="*/ 5026960 w 6186130"/>
              <a:gd name="connsiteY67" fmla="*/ 686206 h 1493479"/>
              <a:gd name="connsiteX68" fmla="*/ 4993358 w 6186130"/>
              <a:gd name="connsiteY68" fmla="*/ 686206 h 1493479"/>
              <a:gd name="connsiteX69" fmla="*/ 4915429 w 6186130"/>
              <a:gd name="connsiteY69" fmla="*/ 731052 h 1493479"/>
              <a:gd name="connsiteX70" fmla="*/ 4915429 w 6186130"/>
              <a:gd name="connsiteY70" fmla="*/ 977524 h 1493479"/>
              <a:gd name="connsiteX71" fmla="*/ 4892908 w 6186130"/>
              <a:gd name="connsiteY71" fmla="*/ 999767 h 1493479"/>
              <a:gd name="connsiteX72" fmla="*/ 4870745 w 6186130"/>
              <a:gd name="connsiteY72" fmla="*/ 999767 h 1493479"/>
              <a:gd name="connsiteX73" fmla="*/ 4848225 w 6186130"/>
              <a:gd name="connsiteY73" fmla="*/ 977524 h 1493479"/>
              <a:gd name="connsiteX74" fmla="*/ 4848225 w 6186130"/>
              <a:gd name="connsiteY74" fmla="*/ 652482 h 1493479"/>
              <a:gd name="connsiteX75" fmla="*/ 4870745 w 6186130"/>
              <a:gd name="connsiteY75" fmla="*/ 641360 h 1493479"/>
              <a:gd name="connsiteX76" fmla="*/ 4892908 w 6186130"/>
              <a:gd name="connsiteY76" fmla="*/ 641360 h 1493479"/>
              <a:gd name="connsiteX77" fmla="*/ 4903990 w 6186130"/>
              <a:gd name="connsiteY77" fmla="*/ 652482 h 1493479"/>
              <a:gd name="connsiteX78" fmla="*/ 4903990 w 6186130"/>
              <a:gd name="connsiteY78" fmla="*/ 686206 h 1493479"/>
              <a:gd name="connsiteX79" fmla="*/ 5004797 w 6186130"/>
              <a:gd name="connsiteY79" fmla="*/ 630238 h 1493479"/>
              <a:gd name="connsiteX80" fmla="*/ 3946548 w 6186130"/>
              <a:gd name="connsiteY80" fmla="*/ 630238 h 1493479"/>
              <a:gd name="connsiteX81" fmla="*/ 4069991 w 6186130"/>
              <a:gd name="connsiteY81" fmla="*/ 764417 h 1493479"/>
              <a:gd name="connsiteX82" fmla="*/ 4069991 w 6186130"/>
              <a:gd name="connsiteY82" fmla="*/ 977524 h 1493479"/>
              <a:gd name="connsiteX83" fmla="*/ 4058867 w 6186130"/>
              <a:gd name="connsiteY83" fmla="*/ 999767 h 1493479"/>
              <a:gd name="connsiteX84" fmla="*/ 4025135 w 6186130"/>
              <a:gd name="connsiteY84" fmla="*/ 999767 h 1493479"/>
              <a:gd name="connsiteX85" fmla="*/ 4014011 w 6186130"/>
              <a:gd name="connsiteY85" fmla="*/ 977524 h 1493479"/>
              <a:gd name="connsiteX86" fmla="*/ 4014011 w 6186130"/>
              <a:gd name="connsiteY86" fmla="*/ 775539 h 1493479"/>
              <a:gd name="connsiteX87" fmla="*/ 3935424 w 6186130"/>
              <a:gd name="connsiteY87" fmla="*/ 675084 h 1493479"/>
              <a:gd name="connsiteX88" fmla="*/ 3845713 w 6186130"/>
              <a:gd name="connsiteY88" fmla="*/ 731052 h 1493479"/>
              <a:gd name="connsiteX89" fmla="*/ 3845713 w 6186130"/>
              <a:gd name="connsiteY89" fmla="*/ 977524 h 1493479"/>
              <a:gd name="connsiteX90" fmla="*/ 3823105 w 6186130"/>
              <a:gd name="connsiteY90" fmla="*/ 999767 h 1493479"/>
              <a:gd name="connsiteX91" fmla="*/ 3800857 w 6186130"/>
              <a:gd name="connsiteY91" fmla="*/ 999767 h 1493479"/>
              <a:gd name="connsiteX92" fmla="*/ 3778250 w 6186130"/>
              <a:gd name="connsiteY92" fmla="*/ 977524 h 1493479"/>
              <a:gd name="connsiteX93" fmla="*/ 3778250 w 6186130"/>
              <a:gd name="connsiteY93" fmla="*/ 652482 h 1493479"/>
              <a:gd name="connsiteX94" fmla="*/ 3800857 w 6186130"/>
              <a:gd name="connsiteY94" fmla="*/ 641360 h 1493479"/>
              <a:gd name="connsiteX95" fmla="*/ 3823105 w 6186130"/>
              <a:gd name="connsiteY95" fmla="*/ 641360 h 1493479"/>
              <a:gd name="connsiteX96" fmla="*/ 3834588 w 6186130"/>
              <a:gd name="connsiteY96" fmla="*/ 652482 h 1493479"/>
              <a:gd name="connsiteX97" fmla="*/ 3834588 w 6186130"/>
              <a:gd name="connsiteY97" fmla="*/ 675084 h 1493479"/>
              <a:gd name="connsiteX98" fmla="*/ 3946548 w 6186130"/>
              <a:gd name="connsiteY98" fmla="*/ 630238 h 1493479"/>
              <a:gd name="connsiteX99" fmla="*/ 3541724 w 6186130"/>
              <a:gd name="connsiteY99" fmla="*/ 630238 h 1493479"/>
              <a:gd name="connsiteX100" fmla="*/ 3687404 w 6186130"/>
              <a:gd name="connsiteY100" fmla="*/ 809263 h 1493479"/>
              <a:gd name="connsiteX101" fmla="*/ 3687404 w 6186130"/>
              <a:gd name="connsiteY101" fmla="*/ 820384 h 1493479"/>
              <a:gd name="connsiteX102" fmla="*/ 3676281 w 6186130"/>
              <a:gd name="connsiteY102" fmla="*/ 831506 h 1493479"/>
              <a:gd name="connsiteX103" fmla="*/ 3440896 w 6186130"/>
              <a:gd name="connsiteY103" fmla="*/ 831506 h 1493479"/>
              <a:gd name="connsiteX104" fmla="*/ 3552847 w 6186130"/>
              <a:gd name="connsiteY104" fmla="*/ 954922 h 1493479"/>
              <a:gd name="connsiteX105" fmla="*/ 3631428 w 6186130"/>
              <a:gd name="connsiteY105" fmla="*/ 932678 h 1493479"/>
              <a:gd name="connsiteX106" fmla="*/ 3654034 w 6186130"/>
              <a:gd name="connsiteY106" fmla="*/ 932678 h 1493479"/>
              <a:gd name="connsiteX107" fmla="*/ 3665157 w 6186130"/>
              <a:gd name="connsiteY107" fmla="*/ 943800 h 1493479"/>
              <a:gd name="connsiteX108" fmla="*/ 3665157 w 6186130"/>
              <a:gd name="connsiteY108" fmla="*/ 966043 h 1493479"/>
              <a:gd name="connsiteX109" fmla="*/ 3552847 w 6186130"/>
              <a:gd name="connsiteY109" fmla="*/ 999767 h 1493479"/>
              <a:gd name="connsiteX110" fmla="*/ 3373438 w 6186130"/>
              <a:gd name="connsiteY110" fmla="*/ 820384 h 1493479"/>
              <a:gd name="connsiteX111" fmla="*/ 3541724 w 6186130"/>
              <a:gd name="connsiteY111" fmla="*/ 630238 h 1493479"/>
              <a:gd name="connsiteX112" fmla="*/ 5938413 w 6186130"/>
              <a:gd name="connsiteY112" fmla="*/ 550863 h 1493479"/>
              <a:gd name="connsiteX113" fmla="*/ 5960709 w 6186130"/>
              <a:gd name="connsiteY113" fmla="*/ 573421 h 1493479"/>
              <a:gd name="connsiteX114" fmla="*/ 5960709 w 6186130"/>
              <a:gd name="connsiteY114" fmla="*/ 696236 h 1493479"/>
              <a:gd name="connsiteX115" fmla="*/ 5938413 w 6186130"/>
              <a:gd name="connsiteY115" fmla="*/ 729893 h 1493479"/>
              <a:gd name="connsiteX116" fmla="*/ 5905500 w 6186130"/>
              <a:gd name="connsiteY116" fmla="*/ 696236 h 1493479"/>
              <a:gd name="connsiteX117" fmla="*/ 5905500 w 6186130"/>
              <a:gd name="connsiteY117" fmla="*/ 573421 h 1493479"/>
              <a:gd name="connsiteX118" fmla="*/ 5938413 w 6186130"/>
              <a:gd name="connsiteY118" fmla="*/ 550863 h 1493479"/>
              <a:gd name="connsiteX119" fmla="*/ 4216810 w 6186130"/>
              <a:gd name="connsiteY119" fmla="*/ 539751 h 1493479"/>
              <a:gd name="connsiteX120" fmla="*/ 4250375 w 6186130"/>
              <a:gd name="connsiteY120" fmla="*/ 539751 h 1493479"/>
              <a:gd name="connsiteX121" fmla="*/ 4261444 w 6186130"/>
              <a:gd name="connsiteY121" fmla="*/ 550854 h 1493479"/>
              <a:gd name="connsiteX122" fmla="*/ 4261444 w 6186130"/>
              <a:gd name="connsiteY122" fmla="*/ 640391 h 1493479"/>
              <a:gd name="connsiteX123" fmla="*/ 4361780 w 6186130"/>
              <a:gd name="connsiteY123" fmla="*/ 640391 h 1493479"/>
              <a:gd name="connsiteX124" fmla="*/ 4373206 w 6186130"/>
              <a:gd name="connsiteY124" fmla="*/ 651494 h 1493479"/>
              <a:gd name="connsiteX125" fmla="*/ 4373206 w 6186130"/>
              <a:gd name="connsiteY125" fmla="*/ 662954 h 1493479"/>
              <a:gd name="connsiteX126" fmla="*/ 4361780 w 6186130"/>
              <a:gd name="connsiteY126" fmla="*/ 685159 h 1493479"/>
              <a:gd name="connsiteX127" fmla="*/ 4261444 w 6186130"/>
              <a:gd name="connsiteY127" fmla="*/ 685159 h 1493479"/>
              <a:gd name="connsiteX128" fmla="*/ 4261444 w 6186130"/>
              <a:gd name="connsiteY128" fmla="*/ 886439 h 1493479"/>
              <a:gd name="connsiteX129" fmla="*/ 4306077 w 6186130"/>
              <a:gd name="connsiteY129" fmla="*/ 953413 h 1493479"/>
              <a:gd name="connsiteX130" fmla="*/ 4350710 w 6186130"/>
              <a:gd name="connsiteY130" fmla="*/ 942310 h 1493479"/>
              <a:gd name="connsiteX131" fmla="*/ 4361780 w 6186130"/>
              <a:gd name="connsiteY131" fmla="*/ 942310 h 1493479"/>
              <a:gd name="connsiteX132" fmla="*/ 4373206 w 6186130"/>
              <a:gd name="connsiteY132" fmla="*/ 964515 h 1493479"/>
              <a:gd name="connsiteX133" fmla="*/ 4361780 w 6186130"/>
              <a:gd name="connsiteY133" fmla="*/ 987078 h 1493479"/>
              <a:gd name="connsiteX134" fmla="*/ 4295008 w 6186130"/>
              <a:gd name="connsiteY134" fmla="*/ 998181 h 1493479"/>
              <a:gd name="connsiteX135" fmla="*/ 4205741 w 6186130"/>
              <a:gd name="connsiteY135" fmla="*/ 897541 h 1493479"/>
              <a:gd name="connsiteX136" fmla="*/ 4205741 w 6186130"/>
              <a:gd name="connsiteY136" fmla="*/ 685159 h 1493479"/>
              <a:gd name="connsiteX137" fmla="*/ 4150039 w 6186130"/>
              <a:gd name="connsiteY137" fmla="*/ 685159 h 1493479"/>
              <a:gd name="connsiteX138" fmla="*/ 4138613 w 6186130"/>
              <a:gd name="connsiteY138" fmla="*/ 662954 h 1493479"/>
              <a:gd name="connsiteX139" fmla="*/ 4138613 w 6186130"/>
              <a:gd name="connsiteY139" fmla="*/ 651494 h 1493479"/>
              <a:gd name="connsiteX140" fmla="*/ 4150039 w 6186130"/>
              <a:gd name="connsiteY140" fmla="*/ 640391 h 1493479"/>
              <a:gd name="connsiteX141" fmla="*/ 4205741 w 6186130"/>
              <a:gd name="connsiteY141" fmla="*/ 640391 h 1493479"/>
              <a:gd name="connsiteX142" fmla="*/ 4205741 w 6186130"/>
              <a:gd name="connsiteY142" fmla="*/ 550854 h 1493479"/>
              <a:gd name="connsiteX143" fmla="*/ 4216810 w 6186130"/>
              <a:gd name="connsiteY143" fmla="*/ 539751 h 1493479"/>
              <a:gd name="connsiteX144" fmla="*/ 2968624 w 6186130"/>
              <a:gd name="connsiteY144" fmla="*/ 495301 h 1493479"/>
              <a:gd name="connsiteX145" fmla="*/ 3013427 w 6186130"/>
              <a:gd name="connsiteY145" fmla="*/ 495301 h 1493479"/>
              <a:gd name="connsiteX146" fmla="*/ 3024896 w 6186130"/>
              <a:gd name="connsiteY146" fmla="*/ 517562 h 1493479"/>
              <a:gd name="connsiteX147" fmla="*/ 3158946 w 6186130"/>
              <a:gd name="connsiteY147" fmla="*/ 921135 h 1493479"/>
              <a:gd name="connsiteX148" fmla="*/ 3293354 w 6186130"/>
              <a:gd name="connsiteY148" fmla="*/ 517562 h 1493479"/>
              <a:gd name="connsiteX149" fmla="*/ 3315577 w 6186130"/>
              <a:gd name="connsiteY149" fmla="*/ 495301 h 1493479"/>
              <a:gd name="connsiteX150" fmla="*/ 3349268 w 6186130"/>
              <a:gd name="connsiteY150" fmla="*/ 495301 h 1493479"/>
              <a:gd name="connsiteX151" fmla="*/ 3360379 w 6186130"/>
              <a:gd name="connsiteY151" fmla="*/ 506432 h 1493479"/>
              <a:gd name="connsiteX152" fmla="*/ 3360379 w 6186130"/>
              <a:gd name="connsiteY152" fmla="*/ 517562 h 1493479"/>
              <a:gd name="connsiteX153" fmla="*/ 3192279 w 6186130"/>
              <a:gd name="connsiteY153" fmla="*/ 988637 h 1493479"/>
              <a:gd name="connsiteX154" fmla="*/ 3170057 w 6186130"/>
              <a:gd name="connsiteY154" fmla="*/ 999767 h 1493479"/>
              <a:gd name="connsiteX155" fmla="*/ 3147477 w 6186130"/>
              <a:gd name="connsiteY155" fmla="*/ 999767 h 1493479"/>
              <a:gd name="connsiteX156" fmla="*/ 3125254 w 6186130"/>
              <a:gd name="connsiteY156" fmla="*/ 988637 h 1493479"/>
              <a:gd name="connsiteX157" fmla="*/ 2957513 w 6186130"/>
              <a:gd name="connsiteY157" fmla="*/ 517562 h 1493479"/>
              <a:gd name="connsiteX158" fmla="*/ 2957513 w 6186130"/>
              <a:gd name="connsiteY158" fmla="*/ 506432 h 1493479"/>
              <a:gd name="connsiteX159" fmla="*/ 2463765 w 6186130"/>
              <a:gd name="connsiteY159" fmla="*/ 495301 h 1493479"/>
              <a:gd name="connsiteX160" fmla="*/ 2731766 w 6186130"/>
              <a:gd name="connsiteY160" fmla="*/ 495301 h 1493479"/>
              <a:gd name="connsiteX161" fmla="*/ 2742843 w 6186130"/>
              <a:gd name="connsiteY161" fmla="*/ 517562 h 1493479"/>
              <a:gd name="connsiteX162" fmla="*/ 2742843 w 6186130"/>
              <a:gd name="connsiteY162" fmla="*/ 540183 h 1493479"/>
              <a:gd name="connsiteX163" fmla="*/ 2731766 w 6186130"/>
              <a:gd name="connsiteY163" fmla="*/ 551313 h 1493479"/>
              <a:gd name="connsiteX164" fmla="*/ 2508432 w 6186130"/>
              <a:gd name="connsiteY164" fmla="*/ 551313 h 1493479"/>
              <a:gd name="connsiteX165" fmla="*/ 2508432 w 6186130"/>
              <a:gd name="connsiteY165" fmla="*/ 708577 h 1493479"/>
              <a:gd name="connsiteX166" fmla="*/ 2698177 w 6186130"/>
              <a:gd name="connsiteY166" fmla="*/ 708577 h 1493479"/>
              <a:gd name="connsiteX167" fmla="*/ 2720689 w 6186130"/>
              <a:gd name="connsiteY167" fmla="*/ 730838 h 1493479"/>
              <a:gd name="connsiteX168" fmla="*/ 2720689 w 6186130"/>
              <a:gd name="connsiteY168" fmla="*/ 753099 h 1493479"/>
              <a:gd name="connsiteX169" fmla="*/ 2698177 w 6186130"/>
              <a:gd name="connsiteY169" fmla="*/ 764230 h 1493479"/>
              <a:gd name="connsiteX170" fmla="*/ 2508432 w 6186130"/>
              <a:gd name="connsiteY170" fmla="*/ 764230 h 1493479"/>
              <a:gd name="connsiteX171" fmla="*/ 2508432 w 6186130"/>
              <a:gd name="connsiteY171" fmla="*/ 943755 h 1493479"/>
              <a:gd name="connsiteX172" fmla="*/ 2731766 w 6186130"/>
              <a:gd name="connsiteY172" fmla="*/ 943755 h 1493479"/>
              <a:gd name="connsiteX173" fmla="*/ 2742843 w 6186130"/>
              <a:gd name="connsiteY173" fmla="*/ 954886 h 1493479"/>
              <a:gd name="connsiteX174" fmla="*/ 2742843 w 6186130"/>
              <a:gd name="connsiteY174" fmla="*/ 977506 h 1493479"/>
              <a:gd name="connsiteX175" fmla="*/ 2731766 w 6186130"/>
              <a:gd name="connsiteY175" fmla="*/ 999767 h 1493479"/>
              <a:gd name="connsiteX176" fmla="*/ 2463765 w 6186130"/>
              <a:gd name="connsiteY176" fmla="*/ 999767 h 1493479"/>
              <a:gd name="connsiteX177" fmla="*/ 2452688 w 6186130"/>
              <a:gd name="connsiteY177" fmla="*/ 977506 h 1493479"/>
              <a:gd name="connsiteX178" fmla="*/ 2452688 w 6186130"/>
              <a:gd name="connsiteY178" fmla="*/ 517562 h 1493479"/>
              <a:gd name="connsiteX179" fmla="*/ 2463765 w 6186130"/>
              <a:gd name="connsiteY179" fmla="*/ 495301 h 1493479"/>
              <a:gd name="connsiteX180" fmla="*/ 2170090 w 6186130"/>
              <a:gd name="connsiteY180" fmla="*/ 495301 h 1493479"/>
              <a:gd name="connsiteX181" fmla="*/ 2326581 w 6186130"/>
              <a:gd name="connsiteY181" fmla="*/ 551313 h 1493479"/>
              <a:gd name="connsiteX182" fmla="*/ 2326581 w 6186130"/>
              <a:gd name="connsiteY182" fmla="*/ 562444 h 1493479"/>
              <a:gd name="connsiteX183" fmla="*/ 2304379 w 6186130"/>
              <a:gd name="connsiteY183" fmla="*/ 585064 h 1493479"/>
              <a:gd name="connsiteX184" fmla="*/ 2292919 w 6186130"/>
              <a:gd name="connsiteY184" fmla="*/ 585064 h 1493479"/>
              <a:gd name="connsiteX185" fmla="*/ 2158630 w 6186130"/>
              <a:gd name="connsiteY185" fmla="*/ 551313 h 1493479"/>
              <a:gd name="connsiteX186" fmla="*/ 2002139 w 6186130"/>
              <a:gd name="connsiteY186" fmla="*/ 753099 h 1493479"/>
              <a:gd name="connsiteX187" fmla="*/ 2170090 w 6186130"/>
              <a:gd name="connsiteY187" fmla="*/ 954886 h 1493479"/>
              <a:gd name="connsiteX188" fmla="*/ 2281818 w 6186130"/>
              <a:gd name="connsiteY188" fmla="*/ 921135 h 1493479"/>
              <a:gd name="connsiteX189" fmla="*/ 2281818 w 6186130"/>
              <a:gd name="connsiteY189" fmla="*/ 786491 h 1493479"/>
              <a:gd name="connsiteX190" fmla="*/ 2181191 w 6186130"/>
              <a:gd name="connsiteY190" fmla="*/ 786491 h 1493479"/>
              <a:gd name="connsiteX191" fmla="*/ 2170090 w 6186130"/>
              <a:gd name="connsiteY191" fmla="*/ 764230 h 1493479"/>
              <a:gd name="connsiteX192" fmla="*/ 2170090 w 6186130"/>
              <a:gd name="connsiteY192" fmla="*/ 741969 h 1493479"/>
              <a:gd name="connsiteX193" fmla="*/ 2181191 w 6186130"/>
              <a:gd name="connsiteY193" fmla="*/ 730838 h 1493479"/>
              <a:gd name="connsiteX194" fmla="*/ 2337682 w 6186130"/>
              <a:gd name="connsiteY194" fmla="*/ 730838 h 1493479"/>
              <a:gd name="connsiteX195" fmla="*/ 2349142 w 6186130"/>
              <a:gd name="connsiteY195" fmla="*/ 741969 h 1493479"/>
              <a:gd name="connsiteX196" fmla="*/ 2349142 w 6186130"/>
              <a:gd name="connsiteY196" fmla="*/ 943755 h 1493479"/>
              <a:gd name="connsiteX197" fmla="*/ 2337682 w 6186130"/>
              <a:gd name="connsiteY197" fmla="*/ 966016 h 1493479"/>
              <a:gd name="connsiteX198" fmla="*/ 2170090 w 6186130"/>
              <a:gd name="connsiteY198" fmla="*/ 999767 h 1493479"/>
              <a:gd name="connsiteX199" fmla="*/ 1946275 w 6186130"/>
              <a:gd name="connsiteY199" fmla="*/ 753099 h 1493479"/>
              <a:gd name="connsiteX200" fmla="*/ 2170090 w 6186130"/>
              <a:gd name="connsiteY200" fmla="*/ 495301 h 1493479"/>
              <a:gd name="connsiteX201" fmla="*/ 6040758 w 6186130"/>
              <a:gd name="connsiteY201" fmla="*/ 439738 h 1493479"/>
              <a:gd name="connsiteX202" fmla="*/ 6163572 w 6186130"/>
              <a:gd name="connsiteY202" fmla="*/ 439738 h 1493479"/>
              <a:gd name="connsiteX203" fmla="*/ 6186130 w 6186130"/>
              <a:gd name="connsiteY203" fmla="*/ 472651 h 1493479"/>
              <a:gd name="connsiteX204" fmla="*/ 6163572 w 6186130"/>
              <a:gd name="connsiteY204" fmla="*/ 494947 h 1493479"/>
              <a:gd name="connsiteX205" fmla="*/ 6040758 w 6186130"/>
              <a:gd name="connsiteY205" fmla="*/ 494947 h 1493479"/>
              <a:gd name="connsiteX206" fmla="*/ 6007100 w 6186130"/>
              <a:gd name="connsiteY206" fmla="*/ 472651 h 1493479"/>
              <a:gd name="connsiteX207" fmla="*/ 6040758 w 6186130"/>
              <a:gd name="connsiteY207" fmla="*/ 439738 h 1493479"/>
              <a:gd name="connsiteX208" fmla="*/ 5702274 w 6186130"/>
              <a:gd name="connsiteY208" fmla="*/ 439738 h 1493479"/>
              <a:gd name="connsiteX209" fmla="*/ 5825447 w 6186130"/>
              <a:gd name="connsiteY209" fmla="*/ 439738 h 1493479"/>
              <a:gd name="connsiteX210" fmla="*/ 5859105 w 6186130"/>
              <a:gd name="connsiteY210" fmla="*/ 472651 h 1493479"/>
              <a:gd name="connsiteX211" fmla="*/ 5825447 w 6186130"/>
              <a:gd name="connsiteY211" fmla="*/ 494947 h 1493479"/>
              <a:gd name="connsiteX212" fmla="*/ 5702274 w 6186130"/>
              <a:gd name="connsiteY212" fmla="*/ 494947 h 1493479"/>
              <a:gd name="connsiteX213" fmla="*/ 5680075 w 6186130"/>
              <a:gd name="connsiteY213" fmla="*/ 472651 h 1493479"/>
              <a:gd name="connsiteX214" fmla="*/ 5702274 w 6186130"/>
              <a:gd name="connsiteY214" fmla="*/ 439738 h 1493479"/>
              <a:gd name="connsiteX215" fmla="*/ 997548 w 6186130"/>
              <a:gd name="connsiteY215" fmla="*/ 401698 h 1493479"/>
              <a:gd name="connsiteX216" fmla="*/ 1010916 w 6186130"/>
              <a:gd name="connsiteY216" fmla="*/ 405144 h 1493479"/>
              <a:gd name="connsiteX217" fmla="*/ 922338 w 6186130"/>
              <a:gd name="connsiteY217" fmla="*/ 550505 h 1493479"/>
              <a:gd name="connsiteX218" fmla="*/ 997548 w 6186130"/>
              <a:gd name="connsiteY218" fmla="*/ 401698 h 1493479"/>
              <a:gd name="connsiteX219" fmla="*/ 640693 w 6186130"/>
              <a:gd name="connsiteY219" fmla="*/ 394027 h 1493479"/>
              <a:gd name="connsiteX220" fmla="*/ 528638 w 6186130"/>
              <a:gd name="connsiteY220" fmla="*/ 583844 h 1493479"/>
              <a:gd name="connsiteX221" fmla="*/ 640693 w 6186130"/>
              <a:gd name="connsiteY221" fmla="*/ 394027 h 1493479"/>
              <a:gd name="connsiteX222" fmla="*/ 640074 w 6186130"/>
              <a:gd name="connsiteY222" fmla="*/ 349011 h 1493479"/>
              <a:gd name="connsiteX223" fmla="*/ 460200 w 6186130"/>
              <a:gd name="connsiteY223" fmla="*/ 584853 h 1493479"/>
              <a:gd name="connsiteX224" fmla="*/ 415232 w 6186130"/>
              <a:gd name="connsiteY224" fmla="*/ 528768 h 1493479"/>
              <a:gd name="connsiteX225" fmla="*/ 426384 w 6186130"/>
              <a:gd name="connsiteY225" fmla="*/ 461180 h 1493479"/>
              <a:gd name="connsiteX226" fmla="*/ 415232 w 6186130"/>
              <a:gd name="connsiteY226" fmla="*/ 450035 h 1493479"/>
              <a:gd name="connsiteX227" fmla="*/ 358751 w 6186130"/>
              <a:gd name="connsiteY227" fmla="*/ 539913 h 1493479"/>
              <a:gd name="connsiteX228" fmla="*/ 471352 w 6186130"/>
              <a:gd name="connsiteY228" fmla="*/ 652082 h 1493479"/>
              <a:gd name="connsiteX229" fmla="*/ 550137 w 6186130"/>
              <a:gd name="connsiteY229" fmla="*/ 719671 h 1493479"/>
              <a:gd name="connsiteX230" fmla="*/ 640074 w 6186130"/>
              <a:gd name="connsiteY230" fmla="*/ 697021 h 1493479"/>
              <a:gd name="connsiteX231" fmla="*/ 628562 w 6186130"/>
              <a:gd name="connsiteY231" fmla="*/ 730816 h 1493479"/>
              <a:gd name="connsiteX232" fmla="*/ 415232 w 6186130"/>
              <a:gd name="connsiteY232" fmla="*/ 865274 h 1493479"/>
              <a:gd name="connsiteX233" fmla="*/ 336447 w 6186130"/>
              <a:gd name="connsiteY233" fmla="*/ 1022741 h 1493479"/>
              <a:gd name="connsiteX234" fmla="*/ 460200 w 6186130"/>
              <a:gd name="connsiteY234" fmla="*/ 1134910 h 1493479"/>
              <a:gd name="connsiteX235" fmla="*/ 662379 w 6186130"/>
              <a:gd name="connsiteY235" fmla="*/ 955153 h 1493479"/>
              <a:gd name="connsiteX236" fmla="*/ 685043 w 6186130"/>
              <a:gd name="connsiteY236" fmla="*/ 764250 h 1493479"/>
              <a:gd name="connsiteX237" fmla="*/ 876069 w 6186130"/>
              <a:gd name="connsiteY237" fmla="*/ 640937 h 1493479"/>
              <a:gd name="connsiteX238" fmla="*/ 898373 w 6186130"/>
              <a:gd name="connsiteY238" fmla="*/ 674731 h 1493479"/>
              <a:gd name="connsiteX239" fmla="*/ 752316 w 6186130"/>
              <a:gd name="connsiteY239" fmla="*/ 910213 h 1493479"/>
              <a:gd name="connsiteX240" fmla="*/ 966006 w 6186130"/>
              <a:gd name="connsiteY240" fmla="*/ 1134910 h 1493479"/>
              <a:gd name="connsiteX241" fmla="*/ 1168184 w 6186130"/>
              <a:gd name="connsiteY241" fmla="*/ 944008 h 1493479"/>
              <a:gd name="connsiteX242" fmla="*/ 1033279 w 6186130"/>
              <a:gd name="connsiteY242" fmla="*/ 786540 h 1493479"/>
              <a:gd name="connsiteX243" fmla="*/ 898373 w 6186130"/>
              <a:gd name="connsiteY243" fmla="*/ 899068 h 1493479"/>
              <a:gd name="connsiteX244" fmla="*/ 977158 w 6186130"/>
              <a:gd name="connsiteY244" fmla="*/ 988947 h 1493479"/>
              <a:gd name="connsiteX245" fmla="*/ 1010974 w 6186130"/>
              <a:gd name="connsiteY245" fmla="*/ 966298 h 1493479"/>
              <a:gd name="connsiteX246" fmla="*/ 977158 w 6186130"/>
              <a:gd name="connsiteY246" fmla="*/ 887923 h 1493479"/>
              <a:gd name="connsiteX247" fmla="*/ 1022127 w 6186130"/>
              <a:gd name="connsiteY247" fmla="*/ 842984 h 1493479"/>
              <a:gd name="connsiteX248" fmla="*/ 1100911 w 6186130"/>
              <a:gd name="connsiteY248" fmla="*/ 944008 h 1493479"/>
              <a:gd name="connsiteX249" fmla="*/ 977158 w 6186130"/>
              <a:gd name="connsiteY249" fmla="*/ 1078826 h 1493479"/>
              <a:gd name="connsiteX250" fmla="*/ 831100 w 6186130"/>
              <a:gd name="connsiteY250" fmla="*/ 899068 h 1493479"/>
              <a:gd name="connsiteX251" fmla="*/ 966006 w 6186130"/>
              <a:gd name="connsiteY251" fmla="*/ 708526 h 1493479"/>
              <a:gd name="connsiteX252" fmla="*/ 1078247 w 6186130"/>
              <a:gd name="connsiteY252" fmla="*/ 674731 h 1493479"/>
              <a:gd name="connsiteX253" fmla="*/ 1022127 w 6186130"/>
              <a:gd name="connsiteY253" fmla="*/ 640937 h 1493479"/>
              <a:gd name="connsiteX254" fmla="*/ 966006 w 6186130"/>
              <a:gd name="connsiteY254" fmla="*/ 652082 h 1493479"/>
              <a:gd name="connsiteX255" fmla="*/ 932190 w 6186130"/>
              <a:gd name="connsiteY255" fmla="*/ 607143 h 1493479"/>
              <a:gd name="connsiteX256" fmla="*/ 1078247 w 6186130"/>
              <a:gd name="connsiteY256" fmla="*/ 416240 h 1493479"/>
              <a:gd name="connsiteX257" fmla="*/ 999822 w 6186130"/>
              <a:gd name="connsiteY257" fmla="*/ 349011 h 1493479"/>
              <a:gd name="connsiteX258" fmla="*/ 853405 w 6186130"/>
              <a:gd name="connsiteY258" fmla="*/ 551058 h 1493479"/>
              <a:gd name="connsiteX259" fmla="*/ 853405 w 6186130"/>
              <a:gd name="connsiteY259" fmla="*/ 595998 h 1493479"/>
              <a:gd name="connsiteX260" fmla="*/ 696195 w 6186130"/>
              <a:gd name="connsiteY260" fmla="*/ 708526 h 1493479"/>
              <a:gd name="connsiteX261" fmla="*/ 696195 w 6186130"/>
              <a:gd name="connsiteY261" fmla="*/ 640937 h 1493479"/>
              <a:gd name="connsiteX262" fmla="*/ 763468 w 6186130"/>
              <a:gd name="connsiteY262" fmla="*/ 539913 h 1493479"/>
              <a:gd name="connsiteX263" fmla="*/ 730011 w 6186130"/>
              <a:gd name="connsiteY263" fmla="*/ 517264 h 1493479"/>
              <a:gd name="connsiteX264" fmla="*/ 651226 w 6186130"/>
              <a:gd name="connsiteY264" fmla="*/ 618647 h 1493479"/>
              <a:gd name="connsiteX265" fmla="*/ 561289 w 6186130"/>
              <a:gd name="connsiteY265" fmla="*/ 674731 h 1493479"/>
              <a:gd name="connsiteX266" fmla="*/ 527473 w 6186130"/>
              <a:gd name="connsiteY266" fmla="*/ 640937 h 1493479"/>
              <a:gd name="connsiteX267" fmla="*/ 707347 w 6186130"/>
              <a:gd name="connsiteY267" fmla="*/ 405095 h 1493479"/>
              <a:gd name="connsiteX268" fmla="*/ 640074 w 6186130"/>
              <a:gd name="connsiteY268" fmla="*/ 349011 h 1493479"/>
              <a:gd name="connsiteX269" fmla="*/ 5938413 w 6186130"/>
              <a:gd name="connsiteY269" fmla="*/ 214313 h 1493479"/>
              <a:gd name="connsiteX270" fmla="*/ 5960709 w 6186130"/>
              <a:gd name="connsiteY270" fmla="*/ 247612 h 1493479"/>
              <a:gd name="connsiteX271" fmla="*/ 5960709 w 6186130"/>
              <a:gd name="connsiteY271" fmla="*/ 359685 h 1493479"/>
              <a:gd name="connsiteX272" fmla="*/ 5938413 w 6186130"/>
              <a:gd name="connsiteY272" fmla="*/ 393343 h 1493479"/>
              <a:gd name="connsiteX273" fmla="*/ 5905500 w 6186130"/>
              <a:gd name="connsiteY273" fmla="*/ 359685 h 1493479"/>
              <a:gd name="connsiteX274" fmla="*/ 5905500 w 6186130"/>
              <a:gd name="connsiteY274" fmla="*/ 247612 h 1493479"/>
              <a:gd name="connsiteX275" fmla="*/ 5938413 w 6186130"/>
              <a:gd name="connsiteY275" fmla="*/ 214313 h 1493479"/>
              <a:gd name="connsiteX276" fmla="*/ 752316 w 6186130"/>
              <a:gd name="connsiteY276" fmla="*/ 79375 h 1493479"/>
              <a:gd name="connsiteX277" fmla="*/ 966006 w 6186130"/>
              <a:gd name="connsiteY277" fmla="*/ 112810 h 1493479"/>
              <a:gd name="connsiteX278" fmla="*/ 966006 w 6186130"/>
              <a:gd name="connsiteY278" fmla="*/ 124314 h 1493479"/>
              <a:gd name="connsiteX279" fmla="*/ 954854 w 6186130"/>
              <a:gd name="connsiteY279" fmla="*/ 124314 h 1493479"/>
              <a:gd name="connsiteX280" fmla="*/ 797284 w 6186130"/>
              <a:gd name="connsiteY280" fmla="*/ 90520 h 1493479"/>
              <a:gd name="connsiteX281" fmla="*/ 651226 w 6186130"/>
              <a:gd name="connsiteY281" fmla="*/ 180398 h 1493479"/>
              <a:gd name="connsiteX282" fmla="*/ 707347 w 6186130"/>
              <a:gd name="connsiteY282" fmla="*/ 225338 h 1493479"/>
              <a:gd name="connsiteX283" fmla="*/ 887221 w 6186130"/>
              <a:gd name="connsiteY283" fmla="*/ 157749 h 1493479"/>
              <a:gd name="connsiteX284" fmla="*/ 1033279 w 6186130"/>
              <a:gd name="connsiteY284" fmla="*/ 191543 h 1493479"/>
              <a:gd name="connsiteX285" fmla="*/ 1415691 w 6186130"/>
              <a:gd name="connsiteY285" fmla="*/ 753105 h 1493479"/>
              <a:gd name="connsiteX286" fmla="*/ 1381875 w 6186130"/>
              <a:gd name="connsiteY286" fmla="*/ 966298 h 1493479"/>
              <a:gd name="connsiteX287" fmla="*/ 1381875 w 6186130"/>
              <a:gd name="connsiteY287" fmla="*/ 955153 h 1493479"/>
              <a:gd name="connsiteX288" fmla="*/ 1404539 w 6186130"/>
              <a:gd name="connsiteY288" fmla="*/ 798045 h 1493479"/>
              <a:gd name="connsiteX289" fmla="*/ 1314602 w 6186130"/>
              <a:gd name="connsiteY289" fmla="*/ 652082 h 1493479"/>
              <a:gd name="connsiteX290" fmla="*/ 1269633 w 6186130"/>
              <a:gd name="connsiteY290" fmla="*/ 708526 h 1493479"/>
              <a:gd name="connsiteX291" fmla="*/ 1336906 w 6186130"/>
              <a:gd name="connsiteY291" fmla="*/ 887923 h 1493479"/>
              <a:gd name="connsiteX292" fmla="*/ 1314602 w 6186130"/>
              <a:gd name="connsiteY292" fmla="*/ 1033886 h 1493479"/>
              <a:gd name="connsiteX293" fmla="*/ 752316 w 6186130"/>
              <a:gd name="connsiteY293" fmla="*/ 1415691 h 1493479"/>
              <a:gd name="connsiteX294" fmla="*/ 538625 w 6186130"/>
              <a:gd name="connsiteY294" fmla="*/ 1382256 h 1493479"/>
              <a:gd name="connsiteX295" fmla="*/ 538625 w 6186130"/>
              <a:gd name="connsiteY295" fmla="*/ 1370751 h 1493479"/>
              <a:gd name="connsiteX296" fmla="*/ 696195 w 6186130"/>
              <a:gd name="connsiteY296" fmla="*/ 1404546 h 1493479"/>
              <a:gd name="connsiteX297" fmla="*/ 842253 w 6186130"/>
              <a:gd name="connsiteY297" fmla="*/ 1314667 h 1493479"/>
              <a:gd name="connsiteX298" fmla="*/ 797284 w 6186130"/>
              <a:gd name="connsiteY298" fmla="*/ 1269728 h 1493479"/>
              <a:gd name="connsiteX299" fmla="*/ 617410 w 6186130"/>
              <a:gd name="connsiteY299" fmla="*/ 1337317 h 1493479"/>
              <a:gd name="connsiteX300" fmla="*/ 460200 w 6186130"/>
              <a:gd name="connsiteY300" fmla="*/ 1314667 h 1493479"/>
              <a:gd name="connsiteX301" fmla="*/ 77788 w 6186130"/>
              <a:gd name="connsiteY301" fmla="*/ 753105 h 1493479"/>
              <a:gd name="connsiteX302" fmla="*/ 111604 w 6186130"/>
              <a:gd name="connsiteY302" fmla="*/ 539913 h 1493479"/>
              <a:gd name="connsiteX303" fmla="*/ 122756 w 6186130"/>
              <a:gd name="connsiteY303" fmla="*/ 539913 h 1493479"/>
              <a:gd name="connsiteX304" fmla="*/ 100452 w 6186130"/>
              <a:gd name="connsiteY304" fmla="*/ 697021 h 1493479"/>
              <a:gd name="connsiteX305" fmla="*/ 178877 w 6186130"/>
              <a:gd name="connsiteY305" fmla="*/ 842984 h 1493479"/>
              <a:gd name="connsiteX306" fmla="*/ 235358 w 6186130"/>
              <a:gd name="connsiteY306" fmla="*/ 798045 h 1493479"/>
              <a:gd name="connsiteX307" fmla="*/ 167725 w 6186130"/>
              <a:gd name="connsiteY307" fmla="*/ 607143 h 1493479"/>
              <a:gd name="connsiteX308" fmla="*/ 190389 w 6186130"/>
              <a:gd name="connsiteY308" fmla="*/ 461180 h 1493479"/>
              <a:gd name="connsiteX309" fmla="*/ 752316 w 6186130"/>
              <a:gd name="connsiteY309" fmla="*/ 79375 h 1493479"/>
              <a:gd name="connsiteX310" fmla="*/ 753107 w 6186130"/>
              <a:gd name="connsiteY310" fmla="*/ 33787 h 1493479"/>
              <a:gd name="connsiteX311" fmla="*/ 33807 w 6186130"/>
              <a:gd name="connsiteY311" fmla="*/ 752311 h 1493479"/>
              <a:gd name="connsiteX312" fmla="*/ 753107 w 6186130"/>
              <a:gd name="connsiteY312" fmla="*/ 1459691 h 1493479"/>
              <a:gd name="connsiteX313" fmla="*/ 1461258 w 6186130"/>
              <a:gd name="connsiteY313" fmla="*/ 752311 h 1493479"/>
              <a:gd name="connsiteX314" fmla="*/ 753107 w 6186130"/>
              <a:gd name="connsiteY314" fmla="*/ 33787 h 1493479"/>
              <a:gd name="connsiteX315" fmla="*/ 753107 w 6186130"/>
              <a:gd name="connsiteY315" fmla="*/ 0 h 1493479"/>
              <a:gd name="connsiteX316" fmla="*/ 1495065 w 6186130"/>
              <a:gd name="connsiteY316" fmla="*/ 752311 h 1493479"/>
              <a:gd name="connsiteX317" fmla="*/ 753107 w 6186130"/>
              <a:gd name="connsiteY317" fmla="*/ 1493479 h 1493479"/>
              <a:gd name="connsiteX318" fmla="*/ 0 w 6186130"/>
              <a:gd name="connsiteY318" fmla="*/ 752311 h 1493479"/>
              <a:gd name="connsiteX319" fmla="*/ 753107 w 6186130"/>
              <a:gd name="connsiteY319" fmla="*/ 0 h 149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6186130" h="1493479">
                <a:moveTo>
                  <a:pt x="617180" y="798513"/>
                </a:moveTo>
                <a:cubicBezTo>
                  <a:pt x="606097" y="921063"/>
                  <a:pt x="561407" y="1066480"/>
                  <a:pt x="460944" y="1077556"/>
                </a:cubicBezTo>
                <a:cubicBezTo>
                  <a:pt x="427337" y="1077556"/>
                  <a:pt x="404813" y="1055047"/>
                  <a:pt x="404813" y="1021819"/>
                </a:cubicBezTo>
                <a:cubicBezTo>
                  <a:pt x="404813" y="932497"/>
                  <a:pt x="527800" y="843174"/>
                  <a:pt x="617180" y="798513"/>
                </a:cubicBezTo>
                <a:close/>
                <a:moveTo>
                  <a:pt x="5241925" y="675084"/>
                </a:moveTo>
                <a:cubicBezTo>
                  <a:pt x="5174467" y="675084"/>
                  <a:pt x="5141097" y="719930"/>
                  <a:pt x="5141097" y="786660"/>
                </a:cubicBezTo>
                <a:lnTo>
                  <a:pt x="5342753" y="786660"/>
                </a:lnTo>
                <a:cubicBezTo>
                  <a:pt x="5331630" y="731052"/>
                  <a:pt x="5297901" y="675084"/>
                  <a:pt x="5241925" y="675084"/>
                </a:cubicBezTo>
                <a:close/>
                <a:moveTo>
                  <a:pt x="3530600" y="675084"/>
                </a:moveTo>
                <a:cubicBezTo>
                  <a:pt x="3474625" y="675084"/>
                  <a:pt x="3440896" y="719930"/>
                  <a:pt x="3440896" y="786660"/>
                </a:cubicBezTo>
                <a:lnTo>
                  <a:pt x="3631428" y="786660"/>
                </a:lnTo>
                <a:cubicBezTo>
                  <a:pt x="3631428" y="731052"/>
                  <a:pt x="3597699" y="675084"/>
                  <a:pt x="3530600" y="675084"/>
                </a:cubicBezTo>
                <a:close/>
                <a:moveTo>
                  <a:pt x="4466008" y="641351"/>
                </a:moveTo>
                <a:cubicBezTo>
                  <a:pt x="4499382" y="641351"/>
                  <a:pt x="4499382" y="641351"/>
                  <a:pt x="4499382" y="641351"/>
                </a:cubicBezTo>
                <a:cubicBezTo>
                  <a:pt x="4510866" y="641351"/>
                  <a:pt x="4510866" y="641351"/>
                  <a:pt x="4510866" y="652473"/>
                </a:cubicBezTo>
                <a:cubicBezTo>
                  <a:pt x="4510866" y="865227"/>
                  <a:pt x="4510866" y="865227"/>
                  <a:pt x="4510866" y="865227"/>
                </a:cubicBezTo>
                <a:cubicBezTo>
                  <a:pt x="4510866" y="898952"/>
                  <a:pt x="4521991" y="954921"/>
                  <a:pt x="4589098" y="954921"/>
                </a:cubicBezTo>
                <a:cubicBezTo>
                  <a:pt x="4611706" y="954921"/>
                  <a:pt x="4656563" y="943799"/>
                  <a:pt x="4678813" y="910074"/>
                </a:cubicBezTo>
                <a:cubicBezTo>
                  <a:pt x="4678813" y="652473"/>
                  <a:pt x="4678813" y="652473"/>
                  <a:pt x="4678813" y="652473"/>
                </a:cubicBezTo>
                <a:cubicBezTo>
                  <a:pt x="4678813" y="641351"/>
                  <a:pt x="4678813" y="641351"/>
                  <a:pt x="4690296" y="641351"/>
                </a:cubicBezTo>
                <a:cubicBezTo>
                  <a:pt x="4723670" y="641351"/>
                  <a:pt x="4723670" y="641351"/>
                  <a:pt x="4723670" y="641351"/>
                </a:cubicBezTo>
                <a:cubicBezTo>
                  <a:pt x="4735154" y="641351"/>
                  <a:pt x="4735154" y="641351"/>
                  <a:pt x="4735154" y="652473"/>
                </a:cubicBezTo>
                <a:cubicBezTo>
                  <a:pt x="4735154" y="977523"/>
                  <a:pt x="4735154" y="977523"/>
                  <a:pt x="4735154" y="977523"/>
                </a:cubicBezTo>
                <a:cubicBezTo>
                  <a:pt x="4735154" y="988645"/>
                  <a:pt x="4735154" y="999767"/>
                  <a:pt x="4723670" y="999767"/>
                </a:cubicBezTo>
                <a:cubicBezTo>
                  <a:pt x="4701421" y="999767"/>
                  <a:pt x="4701421" y="999767"/>
                  <a:pt x="4701421" y="999767"/>
                </a:cubicBezTo>
                <a:cubicBezTo>
                  <a:pt x="4690296" y="999767"/>
                  <a:pt x="4678813" y="988645"/>
                  <a:pt x="4678813" y="977523"/>
                </a:cubicBezTo>
                <a:cubicBezTo>
                  <a:pt x="4678813" y="954921"/>
                  <a:pt x="4678813" y="954921"/>
                  <a:pt x="4678813" y="954921"/>
                </a:cubicBezTo>
                <a:cubicBezTo>
                  <a:pt x="4667688" y="977523"/>
                  <a:pt x="4633955" y="999767"/>
                  <a:pt x="4577973" y="999767"/>
                </a:cubicBezTo>
                <a:cubicBezTo>
                  <a:pt x="4488258" y="999767"/>
                  <a:pt x="4454525" y="943799"/>
                  <a:pt x="4454525" y="865227"/>
                </a:cubicBezTo>
                <a:cubicBezTo>
                  <a:pt x="4454525" y="652473"/>
                  <a:pt x="4454525" y="652473"/>
                  <a:pt x="4454525" y="652473"/>
                </a:cubicBezTo>
                <a:cubicBezTo>
                  <a:pt x="4454525" y="641351"/>
                  <a:pt x="4454525" y="641351"/>
                  <a:pt x="4466008" y="641351"/>
                </a:cubicBezTo>
                <a:close/>
                <a:moveTo>
                  <a:pt x="5588935" y="630238"/>
                </a:moveTo>
                <a:cubicBezTo>
                  <a:pt x="5633590" y="630238"/>
                  <a:pt x="5666813" y="641360"/>
                  <a:pt x="5700394" y="663962"/>
                </a:cubicBezTo>
                <a:lnTo>
                  <a:pt x="5700394" y="675084"/>
                </a:lnTo>
                <a:cubicBezTo>
                  <a:pt x="5689320" y="697328"/>
                  <a:pt x="5689320" y="697328"/>
                  <a:pt x="5689320" y="697328"/>
                </a:cubicBezTo>
                <a:cubicBezTo>
                  <a:pt x="5678245" y="708808"/>
                  <a:pt x="5678245" y="708808"/>
                  <a:pt x="5666813" y="697328"/>
                </a:cubicBezTo>
                <a:cubicBezTo>
                  <a:pt x="5644664" y="686206"/>
                  <a:pt x="5622158" y="675084"/>
                  <a:pt x="5588935" y="675084"/>
                </a:cubicBezTo>
                <a:cubicBezTo>
                  <a:pt x="5532848" y="675084"/>
                  <a:pt x="5510699" y="697328"/>
                  <a:pt x="5510699" y="731052"/>
                </a:cubicBezTo>
                <a:cubicBezTo>
                  <a:pt x="5510699" y="775539"/>
                  <a:pt x="5544280" y="775539"/>
                  <a:pt x="5588935" y="786660"/>
                </a:cubicBezTo>
                <a:cubicBezTo>
                  <a:pt x="5644664" y="798141"/>
                  <a:pt x="5711469" y="820384"/>
                  <a:pt x="5711469" y="898954"/>
                </a:cubicBezTo>
                <a:cubicBezTo>
                  <a:pt x="5711469" y="966043"/>
                  <a:pt x="5655739" y="999767"/>
                  <a:pt x="5577503" y="999767"/>
                </a:cubicBezTo>
                <a:cubicBezTo>
                  <a:pt x="5521774" y="999767"/>
                  <a:pt x="5477118" y="988646"/>
                  <a:pt x="5454969" y="966043"/>
                </a:cubicBezTo>
                <a:cubicBezTo>
                  <a:pt x="5443538" y="954922"/>
                  <a:pt x="5443538" y="954922"/>
                  <a:pt x="5443538" y="943800"/>
                </a:cubicBezTo>
                <a:cubicBezTo>
                  <a:pt x="5466044" y="921198"/>
                  <a:pt x="5466044" y="921198"/>
                  <a:pt x="5466044" y="921198"/>
                </a:cubicBezTo>
                <a:lnTo>
                  <a:pt x="5477118" y="921198"/>
                </a:lnTo>
                <a:cubicBezTo>
                  <a:pt x="5510699" y="943800"/>
                  <a:pt x="5532848" y="954922"/>
                  <a:pt x="5577503" y="954922"/>
                </a:cubicBezTo>
                <a:cubicBezTo>
                  <a:pt x="5622158" y="954922"/>
                  <a:pt x="5655739" y="932678"/>
                  <a:pt x="5655739" y="898954"/>
                </a:cubicBezTo>
                <a:cubicBezTo>
                  <a:pt x="5655739" y="865230"/>
                  <a:pt x="5611084" y="854108"/>
                  <a:pt x="5566429" y="842987"/>
                </a:cubicBezTo>
                <a:cubicBezTo>
                  <a:pt x="5521774" y="831506"/>
                  <a:pt x="5454969" y="809263"/>
                  <a:pt x="5454969" y="731052"/>
                </a:cubicBezTo>
                <a:cubicBezTo>
                  <a:pt x="5454969" y="675084"/>
                  <a:pt x="5510699" y="630238"/>
                  <a:pt x="5588935" y="630238"/>
                </a:cubicBezTo>
                <a:close/>
                <a:moveTo>
                  <a:pt x="5241925" y="630238"/>
                </a:moveTo>
                <a:cubicBezTo>
                  <a:pt x="5353877" y="630238"/>
                  <a:pt x="5398729" y="731052"/>
                  <a:pt x="5398729" y="809263"/>
                </a:cubicBezTo>
                <a:cubicBezTo>
                  <a:pt x="5398729" y="809263"/>
                  <a:pt x="5398729" y="809263"/>
                  <a:pt x="5398729" y="820384"/>
                </a:cubicBezTo>
                <a:cubicBezTo>
                  <a:pt x="5398729" y="831506"/>
                  <a:pt x="5387606" y="831506"/>
                  <a:pt x="5387606" y="831506"/>
                </a:cubicBezTo>
                <a:cubicBezTo>
                  <a:pt x="5387606" y="831506"/>
                  <a:pt x="5387606" y="831506"/>
                  <a:pt x="5141097" y="831506"/>
                </a:cubicBezTo>
                <a:cubicBezTo>
                  <a:pt x="5141097" y="898954"/>
                  <a:pt x="5174467" y="954922"/>
                  <a:pt x="5253049" y="954922"/>
                </a:cubicBezTo>
                <a:cubicBezTo>
                  <a:pt x="5286778" y="954922"/>
                  <a:pt x="5309024" y="943800"/>
                  <a:pt x="5342753" y="932678"/>
                </a:cubicBezTo>
                <a:cubicBezTo>
                  <a:pt x="5342753" y="921198"/>
                  <a:pt x="5353877" y="921198"/>
                  <a:pt x="5353877" y="932678"/>
                </a:cubicBezTo>
                <a:cubicBezTo>
                  <a:pt x="5353877" y="932678"/>
                  <a:pt x="5353877" y="932678"/>
                  <a:pt x="5365359" y="943800"/>
                </a:cubicBezTo>
                <a:cubicBezTo>
                  <a:pt x="5376482" y="954922"/>
                  <a:pt x="5376482" y="966043"/>
                  <a:pt x="5365359" y="966043"/>
                </a:cubicBezTo>
                <a:cubicBezTo>
                  <a:pt x="5331630" y="988646"/>
                  <a:pt x="5297901" y="999767"/>
                  <a:pt x="5253049" y="999767"/>
                </a:cubicBezTo>
                <a:cubicBezTo>
                  <a:pt x="5129615" y="999767"/>
                  <a:pt x="5084763" y="910076"/>
                  <a:pt x="5084763" y="820384"/>
                </a:cubicBezTo>
                <a:cubicBezTo>
                  <a:pt x="5084763" y="719930"/>
                  <a:pt x="5129615" y="630238"/>
                  <a:pt x="5241925" y="630238"/>
                </a:cubicBezTo>
                <a:close/>
                <a:moveTo>
                  <a:pt x="5004797" y="630238"/>
                </a:moveTo>
                <a:cubicBezTo>
                  <a:pt x="5015878" y="630238"/>
                  <a:pt x="5026960" y="630238"/>
                  <a:pt x="5038041" y="630238"/>
                </a:cubicBezTo>
                <a:cubicBezTo>
                  <a:pt x="5049480" y="630238"/>
                  <a:pt x="5049480" y="641360"/>
                  <a:pt x="5049480" y="652482"/>
                </a:cubicBezTo>
                <a:cubicBezTo>
                  <a:pt x="5038041" y="675084"/>
                  <a:pt x="5038041" y="675084"/>
                  <a:pt x="5038041" y="675084"/>
                </a:cubicBezTo>
                <a:cubicBezTo>
                  <a:pt x="5038041" y="686206"/>
                  <a:pt x="5038041" y="686206"/>
                  <a:pt x="5026960" y="686206"/>
                </a:cubicBezTo>
                <a:cubicBezTo>
                  <a:pt x="5015878" y="686206"/>
                  <a:pt x="5004797" y="686206"/>
                  <a:pt x="4993358" y="686206"/>
                </a:cubicBezTo>
                <a:cubicBezTo>
                  <a:pt x="4971194" y="686206"/>
                  <a:pt x="4937592" y="697328"/>
                  <a:pt x="4915429" y="731052"/>
                </a:cubicBezTo>
                <a:cubicBezTo>
                  <a:pt x="4915429" y="977524"/>
                  <a:pt x="4915429" y="977524"/>
                  <a:pt x="4915429" y="977524"/>
                </a:cubicBezTo>
                <a:cubicBezTo>
                  <a:pt x="4915429" y="988646"/>
                  <a:pt x="4903990" y="999767"/>
                  <a:pt x="4892908" y="999767"/>
                </a:cubicBezTo>
                <a:lnTo>
                  <a:pt x="4870745" y="999767"/>
                </a:lnTo>
                <a:cubicBezTo>
                  <a:pt x="4859306" y="999767"/>
                  <a:pt x="4848225" y="988646"/>
                  <a:pt x="4848225" y="977524"/>
                </a:cubicBezTo>
                <a:cubicBezTo>
                  <a:pt x="4848225" y="652482"/>
                  <a:pt x="4848225" y="652482"/>
                  <a:pt x="4848225" y="652482"/>
                </a:cubicBezTo>
                <a:cubicBezTo>
                  <a:pt x="4848225" y="641360"/>
                  <a:pt x="4859306" y="641360"/>
                  <a:pt x="4870745" y="641360"/>
                </a:cubicBezTo>
                <a:cubicBezTo>
                  <a:pt x="4892908" y="641360"/>
                  <a:pt x="4892908" y="641360"/>
                  <a:pt x="4892908" y="641360"/>
                </a:cubicBezTo>
                <a:cubicBezTo>
                  <a:pt x="4903990" y="641360"/>
                  <a:pt x="4903990" y="641360"/>
                  <a:pt x="4903990" y="652482"/>
                </a:cubicBezTo>
                <a:cubicBezTo>
                  <a:pt x="4903990" y="686206"/>
                  <a:pt x="4903990" y="686206"/>
                  <a:pt x="4903990" y="686206"/>
                </a:cubicBezTo>
                <a:cubicBezTo>
                  <a:pt x="4926511" y="652482"/>
                  <a:pt x="4960113" y="630238"/>
                  <a:pt x="5004797" y="630238"/>
                </a:cubicBezTo>
                <a:close/>
                <a:moveTo>
                  <a:pt x="3946548" y="630238"/>
                </a:moveTo>
                <a:cubicBezTo>
                  <a:pt x="4036259" y="630238"/>
                  <a:pt x="4069991" y="697328"/>
                  <a:pt x="4069991" y="764417"/>
                </a:cubicBezTo>
                <a:cubicBezTo>
                  <a:pt x="4069991" y="977524"/>
                  <a:pt x="4069991" y="977524"/>
                  <a:pt x="4069991" y="977524"/>
                </a:cubicBezTo>
                <a:cubicBezTo>
                  <a:pt x="4069991" y="988646"/>
                  <a:pt x="4069991" y="999767"/>
                  <a:pt x="4058867" y="999767"/>
                </a:cubicBezTo>
                <a:cubicBezTo>
                  <a:pt x="4025135" y="999767"/>
                  <a:pt x="4025135" y="999767"/>
                  <a:pt x="4025135" y="999767"/>
                </a:cubicBezTo>
                <a:cubicBezTo>
                  <a:pt x="4014011" y="999767"/>
                  <a:pt x="4014011" y="988646"/>
                  <a:pt x="4014011" y="977524"/>
                </a:cubicBezTo>
                <a:cubicBezTo>
                  <a:pt x="4014011" y="775539"/>
                  <a:pt x="4014011" y="775539"/>
                  <a:pt x="4014011" y="775539"/>
                </a:cubicBezTo>
                <a:cubicBezTo>
                  <a:pt x="4014011" y="731052"/>
                  <a:pt x="4002528" y="675084"/>
                  <a:pt x="3935424" y="675084"/>
                </a:cubicBezTo>
                <a:cubicBezTo>
                  <a:pt x="3901693" y="675084"/>
                  <a:pt x="3867961" y="686206"/>
                  <a:pt x="3845713" y="731052"/>
                </a:cubicBezTo>
                <a:cubicBezTo>
                  <a:pt x="3845713" y="977524"/>
                  <a:pt x="3845713" y="977524"/>
                  <a:pt x="3845713" y="977524"/>
                </a:cubicBezTo>
                <a:cubicBezTo>
                  <a:pt x="3845713" y="988646"/>
                  <a:pt x="3834588" y="999767"/>
                  <a:pt x="3823105" y="999767"/>
                </a:cubicBezTo>
                <a:lnTo>
                  <a:pt x="3800857" y="999767"/>
                </a:lnTo>
                <a:cubicBezTo>
                  <a:pt x="3789733" y="999767"/>
                  <a:pt x="3778250" y="988646"/>
                  <a:pt x="3778250" y="977524"/>
                </a:cubicBezTo>
                <a:cubicBezTo>
                  <a:pt x="3778250" y="652482"/>
                  <a:pt x="3778250" y="652482"/>
                  <a:pt x="3778250" y="652482"/>
                </a:cubicBezTo>
                <a:cubicBezTo>
                  <a:pt x="3778250" y="641360"/>
                  <a:pt x="3789733" y="641360"/>
                  <a:pt x="3800857" y="641360"/>
                </a:cubicBezTo>
                <a:cubicBezTo>
                  <a:pt x="3823105" y="641360"/>
                  <a:pt x="3823105" y="641360"/>
                  <a:pt x="3823105" y="641360"/>
                </a:cubicBezTo>
                <a:cubicBezTo>
                  <a:pt x="3834588" y="641360"/>
                  <a:pt x="3834588" y="641360"/>
                  <a:pt x="3834588" y="652482"/>
                </a:cubicBezTo>
                <a:cubicBezTo>
                  <a:pt x="3834588" y="675084"/>
                  <a:pt x="3834588" y="675084"/>
                  <a:pt x="3834588" y="675084"/>
                </a:cubicBezTo>
                <a:cubicBezTo>
                  <a:pt x="3856837" y="652482"/>
                  <a:pt x="3890568" y="630238"/>
                  <a:pt x="3946548" y="630238"/>
                </a:cubicBezTo>
                <a:close/>
                <a:moveTo>
                  <a:pt x="3541724" y="630238"/>
                </a:moveTo>
                <a:cubicBezTo>
                  <a:pt x="3654034" y="630238"/>
                  <a:pt x="3687404" y="731052"/>
                  <a:pt x="3687404" y="809263"/>
                </a:cubicBezTo>
                <a:cubicBezTo>
                  <a:pt x="3687404" y="809263"/>
                  <a:pt x="3687404" y="809263"/>
                  <a:pt x="3687404" y="820384"/>
                </a:cubicBezTo>
                <a:cubicBezTo>
                  <a:pt x="3687404" y="831506"/>
                  <a:pt x="3687404" y="831506"/>
                  <a:pt x="3676281" y="831506"/>
                </a:cubicBezTo>
                <a:cubicBezTo>
                  <a:pt x="3676281" y="831506"/>
                  <a:pt x="3676281" y="831506"/>
                  <a:pt x="3440896" y="831506"/>
                </a:cubicBezTo>
                <a:cubicBezTo>
                  <a:pt x="3440896" y="898954"/>
                  <a:pt x="3474625" y="954922"/>
                  <a:pt x="3552847" y="954922"/>
                </a:cubicBezTo>
                <a:cubicBezTo>
                  <a:pt x="3575453" y="954922"/>
                  <a:pt x="3609182" y="943800"/>
                  <a:pt x="3631428" y="932678"/>
                </a:cubicBezTo>
                <a:cubicBezTo>
                  <a:pt x="3642552" y="921198"/>
                  <a:pt x="3642552" y="921198"/>
                  <a:pt x="3654034" y="932678"/>
                </a:cubicBezTo>
                <a:cubicBezTo>
                  <a:pt x="3654034" y="932678"/>
                  <a:pt x="3654034" y="932678"/>
                  <a:pt x="3665157" y="943800"/>
                </a:cubicBezTo>
                <a:cubicBezTo>
                  <a:pt x="3665157" y="954922"/>
                  <a:pt x="3665157" y="966043"/>
                  <a:pt x="3665157" y="966043"/>
                </a:cubicBezTo>
                <a:cubicBezTo>
                  <a:pt x="3631428" y="988646"/>
                  <a:pt x="3586576" y="999767"/>
                  <a:pt x="3552847" y="999767"/>
                </a:cubicBezTo>
                <a:cubicBezTo>
                  <a:pt x="3429772" y="999767"/>
                  <a:pt x="3373438" y="910076"/>
                  <a:pt x="3373438" y="820384"/>
                </a:cubicBezTo>
                <a:cubicBezTo>
                  <a:pt x="3373438" y="719930"/>
                  <a:pt x="3429772" y="630238"/>
                  <a:pt x="3541724" y="630238"/>
                </a:cubicBezTo>
                <a:close/>
                <a:moveTo>
                  <a:pt x="5938413" y="550863"/>
                </a:moveTo>
                <a:cubicBezTo>
                  <a:pt x="5949738" y="550863"/>
                  <a:pt x="5960709" y="561963"/>
                  <a:pt x="5960709" y="573421"/>
                </a:cubicBezTo>
                <a:cubicBezTo>
                  <a:pt x="5960709" y="696236"/>
                  <a:pt x="5960709" y="696236"/>
                  <a:pt x="5960709" y="696236"/>
                </a:cubicBezTo>
                <a:cubicBezTo>
                  <a:pt x="5960709" y="707693"/>
                  <a:pt x="5949738" y="729893"/>
                  <a:pt x="5938413" y="729893"/>
                </a:cubicBezTo>
                <a:cubicBezTo>
                  <a:pt x="5916471" y="729893"/>
                  <a:pt x="5905500" y="707693"/>
                  <a:pt x="5905500" y="696236"/>
                </a:cubicBezTo>
                <a:cubicBezTo>
                  <a:pt x="5905500" y="573421"/>
                  <a:pt x="5905500" y="573421"/>
                  <a:pt x="5905500" y="573421"/>
                </a:cubicBezTo>
                <a:cubicBezTo>
                  <a:pt x="5905500" y="561963"/>
                  <a:pt x="5916471" y="550863"/>
                  <a:pt x="5938413" y="550863"/>
                </a:cubicBezTo>
                <a:close/>
                <a:moveTo>
                  <a:pt x="4216810" y="539751"/>
                </a:moveTo>
                <a:cubicBezTo>
                  <a:pt x="4250375" y="539751"/>
                  <a:pt x="4250375" y="539751"/>
                  <a:pt x="4250375" y="539751"/>
                </a:cubicBezTo>
                <a:cubicBezTo>
                  <a:pt x="4250375" y="539751"/>
                  <a:pt x="4261444" y="539751"/>
                  <a:pt x="4261444" y="550854"/>
                </a:cubicBezTo>
                <a:cubicBezTo>
                  <a:pt x="4261444" y="640391"/>
                  <a:pt x="4261444" y="640391"/>
                  <a:pt x="4261444" y="640391"/>
                </a:cubicBezTo>
                <a:cubicBezTo>
                  <a:pt x="4361780" y="640391"/>
                  <a:pt x="4361780" y="640391"/>
                  <a:pt x="4361780" y="640391"/>
                </a:cubicBezTo>
                <a:cubicBezTo>
                  <a:pt x="4373206" y="640391"/>
                  <a:pt x="4373206" y="640391"/>
                  <a:pt x="4373206" y="651494"/>
                </a:cubicBezTo>
                <a:cubicBezTo>
                  <a:pt x="4373206" y="662954"/>
                  <a:pt x="4373206" y="662954"/>
                  <a:pt x="4373206" y="662954"/>
                </a:cubicBezTo>
                <a:cubicBezTo>
                  <a:pt x="4373206" y="674057"/>
                  <a:pt x="4373206" y="685159"/>
                  <a:pt x="4361780" y="685159"/>
                </a:cubicBezTo>
                <a:cubicBezTo>
                  <a:pt x="4261444" y="685159"/>
                  <a:pt x="4261444" y="685159"/>
                  <a:pt x="4261444" y="685159"/>
                </a:cubicBezTo>
                <a:cubicBezTo>
                  <a:pt x="4261444" y="886439"/>
                  <a:pt x="4261444" y="886439"/>
                  <a:pt x="4261444" y="886439"/>
                </a:cubicBezTo>
                <a:cubicBezTo>
                  <a:pt x="4261444" y="931207"/>
                  <a:pt x="4272513" y="953413"/>
                  <a:pt x="4306077" y="953413"/>
                </a:cubicBezTo>
                <a:cubicBezTo>
                  <a:pt x="4317146" y="953413"/>
                  <a:pt x="4339641" y="953413"/>
                  <a:pt x="4350710" y="942310"/>
                </a:cubicBezTo>
                <a:cubicBezTo>
                  <a:pt x="4361780" y="931207"/>
                  <a:pt x="4361780" y="942310"/>
                  <a:pt x="4361780" y="942310"/>
                </a:cubicBezTo>
                <a:cubicBezTo>
                  <a:pt x="4373206" y="964515"/>
                  <a:pt x="4373206" y="964515"/>
                  <a:pt x="4373206" y="964515"/>
                </a:cubicBezTo>
                <a:cubicBezTo>
                  <a:pt x="4373206" y="975976"/>
                  <a:pt x="4373206" y="975976"/>
                  <a:pt x="4361780" y="987078"/>
                </a:cubicBezTo>
                <a:cubicBezTo>
                  <a:pt x="4350710" y="998181"/>
                  <a:pt x="4328572" y="998181"/>
                  <a:pt x="4295008" y="998181"/>
                </a:cubicBezTo>
                <a:cubicBezTo>
                  <a:pt x="4239306" y="998181"/>
                  <a:pt x="4205741" y="975976"/>
                  <a:pt x="4205741" y="897541"/>
                </a:cubicBezTo>
                <a:cubicBezTo>
                  <a:pt x="4205741" y="685159"/>
                  <a:pt x="4205741" y="685159"/>
                  <a:pt x="4205741" y="685159"/>
                </a:cubicBezTo>
                <a:lnTo>
                  <a:pt x="4150039" y="685159"/>
                </a:lnTo>
                <a:cubicBezTo>
                  <a:pt x="4138613" y="685159"/>
                  <a:pt x="4138613" y="674057"/>
                  <a:pt x="4138613" y="662954"/>
                </a:cubicBezTo>
                <a:cubicBezTo>
                  <a:pt x="4138613" y="651494"/>
                  <a:pt x="4138613" y="651494"/>
                  <a:pt x="4138613" y="651494"/>
                </a:cubicBezTo>
                <a:cubicBezTo>
                  <a:pt x="4138613" y="640391"/>
                  <a:pt x="4138613" y="640391"/>
                  <a:pt x="4150039" y="640391"/>
                </a:cubicBezTo>
                <a:cubicBezTo>
                  <a:pt x="4205741" y="640391"/>
                  <a:pt x="4205741" y="640391"/>
                  <a:pt x="4205741" y="640391"/>
                </a:cubicBezTo>
                <a:cubicBezTo>
                  <a:pt x="4205741" y="550854"/>
                  <a:pt x="4205741" y="550854"/>
                  <a:pt x="4205741" y="550854"/>
                </a:cubicBezTo>
                <a:cubicBezTo>
                  <a:pt x="4205741" y="539751"/>
                  <a:pt x="4205741" y="539751"/>
                  <a:pt x="4216810" y="539751"/>
                </a:cubicBezTo>
                <a:close/>
                <a:moveTo>
                  <a:pt x="2968624" y="495301"/>
                </a:moveTo>
                <a:cubicBezTo>
                  <a:pt x="3013427" y="495301"/>
                  <a:pt x="3013427" y="495301"/>
                  <a:pt x="3013427" y="495301"/>
                </a:cubicBezTo>
                <a:cubicBezTo>
                  <a:pt x="3024896" y="495301"/>
                  <a:pt x="3024896" y="506432"/>
                  <a:pt x="3024896" y="517562"/>
                </a:cubicBezTo>
                <a:cubicBezTo>
                  <a:pt x="3058229" y="674826"/>
                  <a:pt x="3114143" y="809111"/>
                  <a:pt x="3158946" y="921135"/>
                </a:cubicBezTo>
                <a:cubicBezTo>
                  <a:pt x="3214860" y="809111"/>
                  <a:pt x="3259663" y="674826"/>
                  <a:pt x="3293354" y="517562"/>
                </a:cubicBezTo>
                <a:cubicBezTo>
                  <a:pt x="3293354" y="506432"/>
                  <a:pt x="3304465" y="495301"/>
                  <a:pt x="3315577" y="495301"/>
                </a:cubicBezTo>
                <a:cubicBezTo>
                  <a:pt x="3349268" y="495301"/>
                  <a:pt x="3349268" y="495301"/>
                  <a:pt x="3349268" y="495301"/>
                </a:cubicBezTo>
                <a:lnTo>
                  <a:pt x="3360379" y="506432"/>
                </a:lnTo>
                <a:lnTo>
                  <a:pt x="3360379" y="517562"/>
                </a:lnTo>
                <a:cubicBezTo>
                  <a:pt x="3315577" y="697088"/>
                  <a:pt x="3248552" y="853993"/>
                  <a:pt x="3192279" y="988637"/>
                </a:cubicBezTo>
                <a:cubicBezTo>
                  <a:pt x="3192279" y="988637"/>
                  <a:pt x="3181168" y="999767"/>
                  <a:pt x="3170057" y="999767"/>
                </a:cubicBezTo>
                <a:lnTo>
                  <a:pt x="3147477" y="999767"/>
                </a:lnTo>
                <a:cubicBezTo>
                  <a:pt x="3136365" y="999767"/>
                  <a:pt x="3136365" y="988637"/>
                  <a:pt x="3125254" y="988637"/>
                </a:cubicBezTo>
                <a:cubicBezTo>
                  <a:pt x="3069699" y="853993"/>
                  <a:pt x="3002316" y="697088"/>
                  <a:pt x="2957513" y="517562"/>
                </a:cubicBezTo>
                <a:lnTo>
                  <a:pt x="2957513" y="506432"/>
                </a:lnTo>
                <a:close/>
                <a:moveTo>
                  <a:pt x="2463765" y="495301"/>
                </a:moveTo>
                <a:cubicBezTo>
                  <a:pt x="2731766" y="495301"/>
                  <a:pt x="2731766" y="495301"/>
                  <a:pt x="2731766" y="495301"/>
                </a:cubicBezTo>
                <a:cubicBezTo>
                  <a:pt x="2731766" y="495301"/>
                  <a:pt x="2742843" y="506432"/>
                  <a:pt x="2742843" y="517562"/>
                </a:cubicBezTo>
                <a:cubicBezTo>
                  <a:pt x="2742843" y="540183"/>
                  <a:pt x="2742843" y="540183"/>
                  <a:pt x="2742843" y="540183"/>
                </a:cubicBezTo>
                <a:cubicBezTo>
                  <a:pt x="2742843" y="551313"/>
                  <a:pt x="2731766" y="551313"/>
                  <a:pt x="2731766" y="551313"/>
                </a:cubicBezTo>
                <a:cubicBezTo>
                  <a:pt x="2508432" y="551313"/>
                  <a:pt x="2508432" y="551313"/>
                  <a:pt x="2508432" y="551313"/>
                </a:cubicBezTo>
                <a:cubicBezTo>
                  <a:pt x="2508432" y="708577"/>
                  <a:pt x="2508432" y="708577"/>
                  <a:pt x="2508432" y="708577"/>
                </a:cubicBezTo>
                <a:cubicBezTo>
                  <a:pt x="2698177" y="708577"/>
                  <a:pt x="2698177" y="708577"/>
                  <a:pt x="2698177" y="708577"/>
                </a:cubicBezTo>
                <a:cubicBezTo>
                  <a:pt x="2709611" y="708577"/>
                  <a:pt x="2720689" y="719708"/>
                  <a:pt x="2720689" y="730838"/>
                </a:cubicBezTo>
                <a:cubicBezTo>
                  <a:pt x="2720689" y="753099"/>
                  <a:pt x="2720689" y="753099"/>
                  <a:pt x="2720689" y="753099"/>
                </a:cubicBezTo>
                <a:cubicBezTo>
                  <a:pt x="2720689" y="764230"/>
                  <a:pt x="2709611" y="764230"/>
                  <a:pt x="2698177" y="764230"/>
                </a:cubicBezTo>
                <a:cubicBezTo>
                  <a:pt x="2508432" y="764230"/>
                  <a:pt x="2508432" y="764230"/>
                  <a:pt x="2508432" y="764230"/>
                </a:cubicBezTo>
                <a:cubicBezTo>
                  <a:pt x="2508432" y="943755"/>
                  <a:pt x="2508432" y="943755"/>
                  <a:pt x="2508432" y="943755"/>
                </a:cubicBezTo>
                <a:cubicBezTo>
                  <a:pt x="2731766" y="943755"/>
                  <a:pt x="2731766" y="943755"/>
                  <a:pt x="2731766" y="943755"/>
                </a:cubicBezTo>
                <a:cubicBezTo>
                  <a:pt x="2731766" y="943755"/>
                  <a:pt x="2742843" y="943755"/>
                  <a:pt x="2742843" y="954886"/>
                </a:cubicBezTo>
                <a:cubicBezTo>
                  <a:pt x="2742843" y="977506"/>
                  <a:pt x="2742843" y="977506"/>
                  <a:pt x="2742843" y="977506"/>
                </a:cubicBezTo>
                <a:cubicBezTo>
                  <a:pt x="2742843" y="988637"/>
                  <a:pt x="2731766" y="999767"/>
                  <a:pt x="2731766" y="999767"/>
                </a:cubicBezTo>
                <a:lnTo>
                  <a:pt x="2463765" y="999767"/>
                </a:lnTo>
                <a:cubicBezTo>
                  <a:pt x="2452688" y="999767"/>
                  <a:pt x="2452688" y="988637"/>
                  <a:pt x="2452688" y="977506"/>
                </a:cubicBezTo>
                <a:cubicBezTo>
                  <a:pt x="2452688" y="517562"/>
                  <a:pt x="2452688" y="517562"/>
                  <a:pt x="2452688" y="517562"/>
                </a:cubicBezTo>
                <a:cubicBezTo>
                  <a:pt x="2452688" y="506432"/>
                  <a:pt x="2452688" y="495301"/>
                  <a:pt x="2463765" y="495301"/>
                </a:cubicBezTo>
                <a:close/>
                <a:moveTo>
                  <a:pt x="2170090" y="495301"/>
                </a:moveTo>
                <a:cubicBezTo>
                  <a:pt x="2225954" y="495301"/>
                  <a:pt x="2281818" y="506432"/>
                  <a:pt x="2326581" y="551313"/>
                </a:cubicBezTo>
                <a:lnTo>
                  <a:pt x="2326581" y="562444"/>
                </a:lnTo>
                <a:cubicBezTo>
                  <a:pt x="2304379" y="585064"/>
                  <a:pt x="2304379" y="585064"/>
                  <a:pt x="2304379" y="585064"/>
                </a:cubicBezTo>
                <a:cubicBezTo>
                  <a:pt x="2304379" y="596194"/>
                  <a:pt x="2292919" y="596194"/>
                  <a:pt x="2292919" y="585064"/>
                </a:cubicBezTo>
                <a:cubicBezTo>
                  <a:pt x="2259616" y="562444"/>
                  <a:pt x="2214853" y="551313"/>
                  <a:pt x="2158630" y="551313"/>
                </a:cubicBezTo>
                <a:cubicBezTo>
                  <a:pt x="2058003" y="551313"/>
                  <a:pt x="2002139" y="641076"/>
                  <a:pt x="2002139" y="753099"/>
                </a:cubicBezTo>
                <a:cubicBezTo>
                  <a:pt x="2002139" y="865123"/>
                  <a:pt x="2058003" y="954886"/>
                  <a:pt x="2170090" y="954886"/>
                </a:cubicBezTo>
                <a:cubicBezTo>
                  <a:pt x="2203393" y="954886"/>
                  <a:pt x="2259616" y="943755"/>
                  <a:pt x="2281818" y="921135"/>
                </a:cubicBezTo>
                <a:cubicBezTo>
                  <a:pt x="2281818" y="786491"/>
                  <a:pt x="2281818" y="786491"/>
                  <a:pt x="2281818" y="786491"/>
                </a:cubicBezTo>
                <a:cubicBezTo>
                  <a:pt x="2181191" y="786491"/>
                  <a:pt x="2181191" y="786491"/>
                  <a:pt x="2181191" y="786491"/>
                </a:cubicBezTo>
                <a:cubicBezTo>
                  <a:pt x="2170090" y="786491"/>
                  <a:pt x="2170090" y="775361"/>
                  <a:pt x="2170090" y="764230"/>
                </a:cubicBezTo>
                <a:cubicBezTo>
                  <a:pt x="2170090" y="741969"/>
                  <a:pt x="2170090" y="741969"/>
                  <a:pt x="2170090" y="741969"/>
                </a:cubicBezTo>
                <a:cubicBezTo>
                  <a:pt x="2170090" y="730838"/>
                  <a:pt x="2170090" y="730838"/>
                  <a:pt x="2181191" y="730838"/>
                </a:cubicBezTo>
                <a:cubicBezTo>
                  <a:pt x="2337682" y="730838"/>
                  <a:pt x="2337682" y="730838"/>
                  <a:pt x="2337682" y="730838"/>
                </a:cubicBezTo>
                <a:cubicBezTo>
                  <a:pt x="2337682" y="730838"/>
                  <a:pt x="2349142" y="730838"/>
                  <a:pt x="2349142" y="741969"/>
                </a:cubicBezTo>
                <a:cubicBezTo>
                  <a:pt x="2349142" y="943755"/>
                  <a:pt x="2349142" y="943755"/>
                  <a:pt x="2349142" y="943755"/>
                </a:cubicBezTo>
                <a:cubicBezTo>
                  <a:pt x="2349142" y="954886"/>
                  <a:pt x="2337682" y="954886"/>
                  <a:pt x="2337682" y="966016"/>
                </a:cubicBezTo>
                <a:cubicBezTo>
                  <a:pt x="2292919" y="988637"/>
                  <a:pt x="2225954" y="999767"/>
                  <a:pt x="2170090" y="999767"/>
                </a:cubicBezTo>
                <a:cubicBezTo>
                  <a:pt x="2002139" y="999767"/>
                  <a:pt x="1946275" y="876254"/>
                  <a:pt x="1946275" y="753099"/>
                </a:cubicBezTo>
                <a:cubicBezTo>
                  <a:pt x="1946275" y="618815"/>
                  <a:pt x="2002139" y="495301"/>
                  <a:pt x="2170090" y="495301"/>
                </a:cubicBezTo>
                <a:close/>
                <a:moveTo>
                  <a:pt x="6040758" y="439738"/>
                </a:moveTo>
                <a:cubicBezTo>
                  <a:pt x="6163572" y="439738"/>
                  <a:pt x="6163572" y="439738"/>
                  <a:pt x="6163572" y="439738"/>
                </a:cubicBezTo>
                <a:cubicBezTo>
                  <a:pt x="6175030" y="439738"/>
                  <a:pt x="6186130" y="450709"/>
                  <a:pt x="6186130" y="472651"/>
                </a:cubicBezTo>
                <a:cubicBezTo>
                  <a:pt x="6186130" y="483976"/>
                  <a:pt x="6175030" y="494947"/>
                  <a:pt x="6163572" y="494947"/>
                </a:cubicBezTo>
                <a:cubicBezTo>
                  <a:pt x="6040758" y="494947"/>
                  <a:pt x="6040758" y="494947"/>
                  <a:pt x="6040758" y="494947"/>
                </a:cubicBezTo>
                <a:cubicBezTo>
                  <a:pt x="6029300" y="494947"/>
                  <a:pt x="6007100" y="483976"/>
                  <a:pt x="6007100" y="472651"/>
                </a:cubicBezTo>
                <a:cubicBezTo>
                  <a:pt x="6007100" y="450709"/>
                  <a:pt x="6029300" y="439738"/>
                  <a:pt x="6040758" y="439738"/>
                </a:cubicBezTo>
                <a:close/>
                <a:moveTo>
                  <a:pt x="5702274" y="439738"/>
                </a:moveTo>
                <a:cubicBezTo>
                  <a:pt x="5825447" y="439738"/>
                  <a:pt x="5825447" y="439738"/>
                  <a:pt x="5825447" y="439738"/>
                </a:cubicBezTo>
                <a:cubicBezTo>
                  <a:pt x="5847647" y="439738"/>
                  <a:pt x="5859105" y="450709"/>
                  <a:pt x="5859105" y="472651"/>
                </a:cubicBezTo>
                <a:cubicBezTo>
                  <a:pt x="5859105" y="483976"/>
                  <a:pt x="5847647" y="494947"/>
                  <a:pt x="5825447" y="494947"/>
                </a:cubicBezTo>
                <a:cubicBezTo>
                  <a:pt x="5702274" y="494947"/>
                  <a:pt x="5702274" y="494947"/>
                  <a:pt x="5702274" y="494947"/>
                </a:cubicBezTo>
                <a:cubicBezTo>
                  <a:pt x="5691175" y="494947"/>
                  <a:pt x="5680075" y="483976"/>
                  <a:pt x="5680075" y="472651"/>
                </a:cubicBezTo>
                <a:cubicBezTo>
                  <a:pt x="5680075" y="450709"/>
                  <a:pt x="5691175" y="439738"/>
                  <a:pt x="5702274" y="439738"/>
                </a:cubicBezTo>
                <a:close/>
                <a:moveTo>
                  <a:pt x="997548" y="401698"/>
                </a:moveTo>
                <a:cubicBezTo>
                  <a:pt x="1002247" y="401256"/>
                  <a:pt x="1006753" y="402324"/>
                  <a:pt x="1010916" y="405144"/>
                </a:cubicBezTo>
                <a:cubicBezTo>
                  <a:pt x="1044222" y="416243"/>
                  <a:pt x="977611" y="494652"/>
                  <a:pt x="922338" y="550505"/>
                </a:cubicBezTo>
                <a:cubicBezTo>
                  <a:pt x="922338" y="481897"/>
                  <a:pt x="964656" y="404791"/>
                  <a:pt x="997548" y="401698"/>
                </a:cubicBezTo>
                <a:close/>
                <a:moveTo>
                  <a:pt x="640693" y="394027"/>
                </a:moveTo>
                <a:cubicBezTo>
                  <a:pt x="685443" y="416190"/>
                  <a:pt x="595943" y="550242"/>
                  <a:pt x="528638" y="583844"/>
                </a:cubicBezTo>
                <a:cubicBezTo>
                  <a:pt x="528638" y="516639"/>
                  <a:pt x="595943" y="382588"/>
                  <a:pt x="640693" y="394027"/>
                </a:cubicBezTo>
                <a:close/>
                <a:moveTo>
                  <a:pt x="640074" y="349011"/>
                </a:moveTo>
                <a:cubicBezTo>
                  <a:pt x="538625" y="349011"/>
                  <a:pt x="460200" y="483829"/>
                  <a:pt x="460200" y="584853"/>
                </a:cubicBezTo>
                <a:cubicBezTo>
                  <a:pt x="426384" y="584853"/>
                  <a:pt x="415232" y="551058"/>
                  <a:pt x="415232" y="528768"/>
                </a:cubicBezTo>
                <a:cubicBezTo>
                  <a:pt x="415232" y="506119"/>
                  <a:pt x="426384" y="472325"/>
                  <a:pt x="426384" y="461180"/>
                </a:cubicBezTo>
                <a:cubicBezTo>
                  <a:pt x="426384" y="461180"/>
                  <a:pt x="426384" y="450035"/>
                  <a:pt x="415232" y="450035"/>
                </a:cubicBezTo>
                <a:cubicBezTo>
                  <a:pt x="381415" y="450035"/>
                  <a:pt x="358751" y="483829"/>
                  <a:pt x="358751" y="539913"/>
                </a:cubicBezTo>
                <a:cubicBezTo>
                  <a:pt x="358751" y="607143"/>
                  <a:pt x="403720" y="640937"/>
                  <a:pt x="471352" y="652082"/>
                </a:cubicBezTo>
                <a:cubicBezTo>
                  <a:pt x="471352" y="685876"/>
                  <a:pt x="505169" y="719671"/>
                  <a:pt x="550137" y="719671"/>
                </a:cubicBezTo>
                <a:cubicBezTo>
                  <a:pt x="583594" y="719671"/>
                  <a:pt x="617410" y="719671"/>
                  <a:pt x="640074" y="697021"/>
                </a:cubicBezTo>
                <a:cubicBezTo>
                  <a:pt x="628562" y="708526"/>
                  <a:pt x="628562" y="719671"/>
                  <a:pt x="628562" y="730816"/>
                </a:cubicBezTo>
                <a:cubicBezTo>
                  <a:pt x="538625" y="786540"/>
                  <a:pt x="471352" y="820335"/>
                  <a:pt x="415232" y="865274"/>
                </a:cubicBezTo>
                <a:cubicBezTo>
                  <a:pt x="358751" y="910213"/>
                  <a:pt x="336447" y="966298"/>
                  <a:pt x="336447" y="1022741"/>
                </a:cubicBezTo>
                <a:cubicBezTo>
                  <a:pt x="336447" y="1078826"/>
                  <a:pt x="381415" y="1134910"/>
                  <a:pt x="460200" y="1134910"/>
                </a:cubicBezTo>
                <a:cubicBezTo>
                  <a:pt x="550137" y="1134910"/>
                  <a:pt x="628562" y="1056176"/>
                  <a:pt x="662379" y="955153"/>
                </a:cubicBezTo>
                <a:cubicBezTo>
                  <a:pt x="673531" y="910213"/>
                  <a:pt x="685043" y="831480"/>
                  <a:pt x="685043" y="764250"/>
                </a:cubicBezTo>
                <a:cubicBezTo>
                  <a:pt x="786132" y="708526"/>
                  <a:pt x="831100" y="685876"/>
                  <a:pt x="876069" y="640937"/>
                </a:cubicBezTo>
                <a:cubicBezTo>
                  <a:pt x="887221" y="652082"/>
                  <a:pt x="887221" y="663586"/>
                  <a:pt x="898373" y="674731"/>
                </a:cubicBezTo>
                <a:cubicBezTo>
                  <a:pt x="853405" y="697021"/>
                  <a:pt x="752316" y="753105"/>
                  <a:pt x="752316" y="910213"/>
                </a:cubicBezTo>
                <a:cubicBezTo>
                  <a:pt x="752316" y="1022741"/>
                  <a:pt x="819948" y="1134910"/>
                  <a:pt x="966006" y="1134910"/>
                </a:cubicBezTo>
                <a:cubicBezTo>
                  <a:pt x="1089759" y="1134910"/>
                  <a:pt x="1168184" y="1045031"/>
                  <a:pt x="1168184" y="944008"/>
                </a:cubicBezTo>
                <a:cubicBezTo>
                  <a:pt x="1168184" y="865274"/>
                  <a:pt x="1123216" y="786540"/>
                  <a:pt x="1033279" y="786540"/>
                </a:cubicBezTo>
                <a:cubicBezTo>
                  <a:pt x="954854" y="786540"/>
                  <a:pt x="898373" y="831480"/>
                  <a:pt x="898373" y="899068"/>
                </a:cubicBezTo>
                <a:cubicBezTo>
                  <a:pt x="898373" y="944008"/>
                  <a:pt x="932190" y="988947"/>
                  <a:pt x="977158" y="988947"/>
                </a:cubicBezTo>
                <a:cubicBezTo>
                  <a:pt x="988310" y="988947"/>
                  <a:pt x="1010974" y="977802"/>
                  <a:pt x="1010974" y="966298"/>
                </a:cubicBezTo>
                <a:cubicBezTo>
                  <a:pt x="1010974" y="932863"/>
                  <a:pt x="966006" y="932863"/>
                  <a:pt x="977158" y="887923"/>
                </a:cubicBezTo>
                <a:cubicBezTo>
                  <a:pt x="977158" y="865274"/>
                  <a:pt x="999822" y="842984"/>
                  <a:pt x="1022127" y="842984"/>
                </a:cubicBezTo>
                <a:cubicBezTo>
                  <a:pt x="1078247" y="842984"/>
                  <a:pt x="1100911" y="899068"/>
                  <a:pt x="1100911" y="944008"/>
                </a:cubicBezTo>
                <a:cubicBezTo>
                  <a:pt x="1100911" y="1022741"/>
                  <a:pt x="1033279" y="1078826"/>
                  <a:pt x="977158" y="1078826"/>
                </a:cubicBezTo>
                <a:cubicBezTo>
                  <a:pt x="887221" y="1078826"/>
                  <a:pt x="831100" y="988947"/>
                  <a:pt x="831100" y="899068"/>
                </a:cubicBezTo>
                <a:cubicBezTo>
                  <a:pt x="831100" y="764250"/>
                  <a:pt x="921037" y="719671"/>
                  <a:pt x="966006" y="708526"/>
                </a:cubicBezTo>
                <a:cubicBezTo>
                  <a:pt x="966006" y="708526"/>
                  <a:pt x="1078247" y="730816"/>
                  <a:pt x="1078247" y="674731"/>
                </a:cubicBezTo>
                <a:cubicBezTo>
                  <a:pt x="1078247" y="652082"/>
                  <a:pt x="1044791" y="640937"/>
                  <a:pt x="1022127" y="640937"/>
                </a:cubicBezTo>
                <a:cubicBezTo>
                  <a:pt x="988310" y="640937"/>
                  <a:pt x="966006" y="652082"/>
                  <a:pt x="966006" y="652082"/>
                </a:cubicBezTo>
                <a:cubicBezTo>
                  <a:pt x="943342" y="640937"/>
                  <a:pt x="932190" y="629792"/>
                  <a:pt x="932190" y="607143"/>
                </a:cubicBezTo>
                <a:cubicBezTo>
                  <a:pt x="1010974" y="551058"/>
                  <a:pt x="1078247" y="483829"/>
                  <a:pt x="1078247" y="416240"/>
                </a:cubicBezTo>
                <a:cubicBezTo>
                  <a:pt x="1078247" y="371301"/>
                  <a:pt x="1055943" y="349011"/>
                  <a:pt x="999822" y="349011"/>
                </a:cubicBezTo>
                <a:cubicBezTo>
                  <a:pt x="921037" y="349011"/>
                  <a:pt x="853405" y="450035"/>
                  <a:pt x="853405" y="551058"/>
                </a:cubicBezTo>
                <a:cubicBezTo>
                  <a:pt x="853405" y="562203"/>
                  <a:pt x="853405" y="584853"/>
                  <a:pt x="853405" y="595998"/>
                </a:cubicBezTo>
                <a:cubicBezTo>
                  <a:pt x="808436" y="640937"/>
                  <a:pt x="763468" y="663586"/>
                  <a:pt x="696195" y="708526"/>
                </a:cubicBezTo>
                <a:cubicBezTo>
                  <a:pt x="696195" y="697021"/>
                  <a:pt x="696195" y="674731"/>
                  <a:pt x="696195" y="640937"/>
                </a:cubicBezTo>
                <a:cubicBezTo>
                  <a:pt x="730011" y="618647"/>
                  <a:pt x="763468" y="573708"/>
                  <a:pt x="763468" y="539913"/>
                </a:cubicBezTo>
                <a:cubicBezTo>
                  <a:pt x="763468" y="528768"/>
                  <a:pt x="752316" y="517264"/>
                  <a:pt x="730011" y="517264"/>
                </a:cubicBezTo>
                <a:cubicBezTo>
                  <a:pt x="696195" y="517264"/>
                  <a:pt x="662379" y="573708"/>
                  <a:pt x="651226" y="618647"/>
                </a:cubicBezTo>
                <a:cubicBezTo>
                  <a:pt x="628562" y="640937"/>
                  <a:pt x="595106" y="674731"/>
                  <a:pt x="561289" y="674731"/>
                </a:cubicBezTo>
                <a:cubicBezTo>
                  <a:pt x="538625" y="674731"/>
                  <a:pt x="527473" y="652082"/>
                  <a:pt x="527473" y="640937"/>
                </a:cubicBezTo>
                <a:cubicBezTo>
                  <a:pt x="606258" y="618647"/>
                  <a:pt x="707347" y="506119"/>
                  <a:pt x="707347" y="405095"/>
                </a:cubicBezTo>
                <a:cubicBezTo>
                  <a:pt x="707347" y="393950"/>
                  <a:pt x="696195" y="349011"/>
                  <a:pt x="640074" y="349011"/>
                </a:cubicBezTo>
                <a:close/>
                <a:moveTo>
                  <a:pt x="5938413" y="214313"/>
                </a:moveTo>
                <a:cubicBezTo>
                  <a:pt x="5949738" y="214313"/>
                  <a:pt x="5960709" y="225413"/>
                  <a:pt x="5960709" y="247612"/>
                </a:cubicBezTo>
                <a:cubicBezTo>
                  <a:pt x="5960709" y="359685"/>
                  <a:pt x="5960709" y="359685"/>
                  <a:pt x="5960709" y="359685"/>
                </a:cubicBezTo>
                <a:cubicBezTo>
                  <a:pt x="5960709" y="381885"/>
                  <a:pt x="5949738" y="393343"/>
                  <a:pt x="5938413" y="393343"/>
                </a:cubicBezTo>
                <a:cubicBezTo>
                  <a:pt x="5916471" y="393343"/>
                  <a:pt x="5905500" y="381885"/>
                  <a:pt x="5905500" y="359685"/>
                </a:cubicBezTo>
                <a:cubicBezTo>
                  <a:pt x="5905500" y="247612"/>
                  <a:pt x="5905500" y="247612"/>
                  <a:pt x="5905500" y="247612"/>
                </a:cubicBezTo>
                <a:cubicBezTo>
                  <a:pt x="5905500" y="225413"/>
                  <a:pt x="5916471" y="214313"/>
                  <a:pt x="5938413" y="214313"/>
                </a:cubicBezTo>
                <a:close/>
                <a:moveTo>
                  <a:pt x="752316" y="79375"/>
                </a:moveTo>
                <a:cubicBezTo>
                  <a:pt x="864917" y="79375"/>
                  <a:pt x="954854" y="112810"/>
                  <a:pt x="966006" y="112810"/>
                </a:cubicBezTo>
                <a:cubicBezTo>
                  <a:pt x="966006" y="112810"/>
                  <a:pt x="966006" y="112810"/>
                  <a:pt x="966006" y="124314"/>
                </a:cubicBezTo>
                <a:cubicBezTo>
                  <a:pt x="966006" y="124314"/>
                  <a:pt x="966006" y="124314"/>
                  <a:pt x="954854" y="124314"/>
                </a:cubicBezTo>
                <a:cubicBezTo>
                  <a:pt x="954854" y="124314"/>
                  <a:pt x="898373" y="90520"/>
                  <a:pt x="797284" y="90520"/>
                </a:cubicBezTo>
                <a:cubicBezTo>
                  <a:pt x="707347" y="90520"/>
                  <a:pt x="651226" y="135459"/>
                  <a:pt x="651226" y="180398"/>
                </a:cubicBezTo>
                <a:cubicBezTo>
                  <a:pt x="651226" y="202688"/>
                  <a:pt x="673531" y="225338"/>
                  <a:pt x="707347" y="225338"/>
                </a:cubicBezTo>
                <a:cubicBezTo>
                  <a:pt x="763468" y="225338"/>
                  <a:pt x="763468" y="157749"/>
                  <a:pt x="887221" y="157749"/>
                </a:cubicBezTo>
                <a:cubicBezTo>
                  <a:pt x="943342" y="157749"/>
                  <a:pt x="988310" y="169254"/>
                  <a:pt x="1033279" y="191543"/>
                </a:cubicBezTo>
                <a:cubicBezTo>
                  <a:pt x="1303090" y="270277"/>
                  <a:pt x="1415691" y="506119"/>
                  <a:pt x="1415691" y="753105"/>
                </a:cubicBezTo>
                <a:cubicBezTo>
                  <a:pt x="1415691" y="865274"/>
                  <a:pt x="1381875" y="955153"/>
                  <a:pt x="1381875" y="966298"/>
                </a:cubicBezTo>
                <a:lnTo>
                  <a:pt x="1381875" y="955153"/>
                </a:lnTo>
                <a:cubicBezTo>
                  <a:pt x="1381875" y="955153"/>
                  <a:pt x="1404539" y="887923"/>
                  <a:pt x="1404539" y="798045"/>
                </a:cubicBezTo>
                <a:cubicBezTo>
                  <a:pt x="1404539" y="708526"/>
                  <a:pt x="1370723" y="652082"/>
                  <a:pt x="1314602" y="652082"/>
                </a:cubicBezTo>
                <a:cubicBezTo>
                  <a:pt x="1291938" y="652082"/>
                  <a:pt x="1269633" y="674731"/>
                  <a:pt x="1269633" y="708526"/>
                </a:cubicBezTo>
                <a:cubicBezTo>
                  <a:pt x="1269633" y="764250"/>
                  <a:pt x="1336906" y="764250"/>
                  <a:pt x="1336906" y="887923"/>
                </a:cubicBezTo>
                <a:cubicBezTo>
                  <a:pt x="1336906" y="932863"/>
                  <a:pt x="1325754" y="988947"/>
                  <a:pt x="1314602" y="1033886"/>
                </a:cubicBezTo>
                <a:cubicBezTo>
                  <a:pt x="1235817" y="1292377"/>
                  <a:pt x="988310" y="1415691"/>
                  <a:pt x="752316" y="1415691"/>
                </a:cubicBezTo>
                <a:cubicBezTo>
                  <a:pt x="640074" y="1415691"/>
                  <a:pt x="561289" y="1393401"/>
                  <a:pt x="538625" y="1382256"/>
                </a:cubicBezTo>
                <a:lnTo>
                  <a:pt x="538625" y="1370751"/>
                </a:lnTo>
                <a:cubicBezTo>
                  <a:pt x="550137" y="1382256"/>
                  <a:pt x="617410" y="1404546"/>
                  <a:pt x="696195" y="1404546"/>
                </a:cubicBezTo>
                <a:cubicBezTo>
                  <a:pt x="797284" y="1404546"/>
                  <a:pt x="842253" y="1359606"/>
                  <a:pt x="842253" y="1314667"/>
                </a:cubicBezTo>
                <a:cubicBezTo>
                  <a:pt x="842253" y="1292377"/>
                  <a:pt x="819948" y="1269728"/>
                  <a:pt x="797284" y="1269728"/>
                </a:cubicBezTo>
                <a:cubicBezTo>
                  <a:pt x="741163" y="1269728"/>
                  <a:pt x="730011" y="1337317"/>
                  <a:pt x="617410" y="1337317"/>
                </a:cubicBezTo>
                <a:cubicBezTo>
                  <a:pt x="561289" y="1337317"/>
                  <a:pt x="516321" y="1325812"/>
                  <a:pt x="460200" y="1314667"/>
                </a:cubicBezTo>
                <a:cubicBezTo>
                  <a:pt x="201541" y="1235933"/>
                  <a:pt x="77788" y="988947"/>
                  <a:pt x="77788" y="753105"/>
                </a:cubicBezTo>
                <a:cubicBezTo>
                  <a:pt x="77788" y="629792"/>
                  <a:pt x="111604" y="539913"/>
                  <a:pt x="111604" y="539913"/>
                </a:cubicBezTo>
                <a:lnTo>
                  <a:pt x="122756" y="539913"/>
                </a:lnTo>
                <a:cubicBezTo>
                  <a:pt x="122756" y="551058"/>
                  <a:pt x="100452" y="618647"/>
                  <a:pt x="100452" y="697021"/>
                </a:cubicBezTo>
                <a:cubicBezTo>
                  <a:pt x="100452" y="786540"/>
                  <a:pt x="133909" y="842984"/>
                  <a:pt x="178877" y="842984"/>
                </a:cubicBezTo>
                <a:cubicBezTo>
                  <a:pt x="212693" y="842984"/>
                  <a:pt x="235358" y="820335"/>
                  <a:pt x="235358" y="798045"/>
                </a:cubicBezTo>
                <a:cubicBezTo>
                  <a:pt x="235358" y="741960"/>
                  <a:pt x="167725" y="730816"/>
                  <a:pt x="167725" y="607143"/>
                </a:cubicBezTo>
                <a:cubicBezTo>
                  <a:pt x="167725" y="562203"/>
                  <a:pt x="167725" y="517264"/>
                  <a:pt x="190389" y="461180"/>
                </a:cubicBezTo>
                <a:cubicBezTo>
                  <a:pt x="268814" y="202688"/>
                  <a:pt x="516321" y="79375"/>
                  <a:pt x="752316" y="79375"/>
                </a:cubicBezTo>
                <a:close/>
                <a:moveTo>
                  <a:pt x="753107" y="33787"/>
                </a:moveTo>
                <a:cubicBezTo>
                  <a:pt x="359650" y="33787"/>
                  <a:pt x="33807" y="348298"/>
                  <a:pt x="33807" y="752311"/>
                </a:cubicBezTo>
                <a:cubicBezTo>
                  <a:pt x="33807" y="1145180"/>
                  <a:pt x="359650" y="1459691"/>
                  <a:pt x="753107" y="1459691"/>
                </a:cubicBezTo>
                <a:cubicBezTo>
                  <a:pt x="1146565" y="1459691"/>
                  <a:pt x="1461258" y="1145180"/>
                  <a:pt x="1461258" y="752311"/>
                </a:cubicBezTo>
                <a:cubicBezTo>
                  <a:pt x="1461258" y="359441"/>
                  <a:pt x="1146565" y="33787"/>
                  <a:pt x="753107" y="33787"/>
                </a:cubicBezTo>
                <a:close/>
                <a:moveTo>
                  <a:pt x="753107" y="0"/>
                </a:moveTo>
                <a:cubicBezTo>
                  <a:pt x="1168863" y="0"/>
                  <a:pt x="1495065" y="336796"/>
                  <a:pt x="1495065" y="752311"/>
                </a:cubicBezTo>
                <a:cubicBezTo>
                  <a:pt x="1495065" y="1156682"/>
                  <a:pt x="1168863" y="1493479"/>
                  <a:pt x="753107" y="1493479"/>
                </a:cubicBezTo>
                <a:cubicBezTo>
                  <a:pt x="337352" y="1493479"/>
                  <a:pt x="0" y="1156682"/>
                  <a:pt x="0" y="752311"/>
                </a:cubicBezTo>
                <a:cubicBezTo>
                  <a:pt x="0" y="336796"/>
                  <a:pt x="337352" y="0"/>
                  <a:pt x="753107" y="0"/>
                </a:cubicBezTo>
                <a:close/>
              </a:path>
            </a:pathLst>
          </a:custGeom>
          <a:solidFill>
            <a:schemeClr val="accent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anchor="ctr">
            <a:noAutofit/>
          </a:bodyPr>
          <a:lstStyle/>
          <a:p>
            <a:pPr defTabSz="445770" fontAlgn="base" hangingPunct="0">
              <a:lnSpc>
                <a:spcPct val="93000"/>
              </a:lnSpc>
              <a:spcBef>
                <a:spcPct val="0"/>
              </a:spcBef>
              <a:spcAft>
                <a:spcPct val="0"/>
              </a:spcAft>
              <a:buClr>
                <a:srgbClr val="000000"/>
              </a:buClr>
              <a:buSzPct val="100000"/>
              <a:buFont typeface="Times New Roman" charset="0"/>
              <a:buNone/>
            </a:pPr>
            <a:endParaRPr lang="en-US" sz="1755">
              <a:solidFill>
                <a:srgbClr val="000000"/>
              </a:solidFill>
              <a:latin typeface="Arial" charset="0"/>
              <a:ea typeface="SimSun"/>
              <a:cs typeface="SimSun"/>
            </a:endParaRPr>
          </a:p>
        </p:txBody>
      </p:sp>
    </p:spTree>
    <p:extLst>
      <p:ext uri="{BB962C8B-B14F-4D97-AF65-F5344CB8AC3E}">
        <p14:creationId xmlns:p14="http://schemas.microsoft.com/office/powerpoint/2010/main" val="7455574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Quadrant 2">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82918" y="1665293"/>
            <a:ext cx="5263775" cy="411480"/>
          </a:xfrm>
          <a:solidFill>
            <a:schemeClr val="accent1"/>
          </a:solidFill>
        </p:spPr>
        <p:txBody>
          <a:bodyPr lIns="0" rIns="0" bIns="0" anchor="ctr"/>
          <a:lstStyle>
            <a:lvl1pPr marL="168712" indent="0">
              <a:spcBef>
                <a:spcPts val="0"/>
              </a:spcBef>
              <a:buNone/>
              <a:defRPr sz="1755" b="0">
                <a:solidFill>
                  <a:schemeClr val="bg1"/>
                </a:solidFill>
              </a:defRPr>
            </a:lvl1pPr>
            <a:lvl2pPr marL="445770" indent="0">
              <a:buNone/>
              <a:defRPr sz="1950" b="1"/>
            </a:lvl2pPr>
            <a:lvl3pPr marL="891540" indent="0">
              <a:buNone/>
              <a:defRPr sz="1755" b="1"/>
            </a:lvl3pPr>
            <a:lvl4pPr marL="1337310" indent="0">
              <a:buNone/>
              <a:defRPr sz="1560" b="1"/>
            </a:lvl4pPr>
            <a:lvl5pPr marL="1783080" indent="0">
              <a:buNone/>
              <a:defRPr sz="1560" b="1"/>
            </a:lvl5pPr>
            <a:lvl6pPr marL="2228850" indent="0">
              <a:buNone/>
              <a:defRPr sz="1560" b="1"/>
            </a:lvl6pPr>
            <a:lvl7pPr marL="2674620" indent="0">
              <a:buNone/>
              <a:defRPr sz="1560" b="1"/>
            </a:lvl7pPr>
            <a:lvl8pPr marL="3120390" indent="0">
              <a:buNone/>
              <a:defRPr sz="1560" b="1"/>
            </a:lvl8pPr>
            <a:lvl9pPr marL="3566160" indent="0">
              <a:buNone/>
              <a:defRPr sz="1560" b="1"/>
            </a:lvl9pPr>
          </a:lstStyle>
          <a:p>
            <a:pPr lvl="0"/>
            <a:r>
              <a:rPr lang="en-US" dirty="0"/>
              <a:t>Click to edit Master text styles</a:t>
            </a:r>
          </a:p>
        </p:txBody>
      </p:sp>
      <p:sp>
        <p:nvSpPr>
          <p:cNvPr id="4" name="Content Placeholder 3"/>
          <p:cNvSpPr>
            <a:spLocks noGrp="1"/>
          </p:cNvSpPr>
          <p:nvPr>
            <p:ph sz="half" idx="2"/>
          </p:nvPr>
        </p:nvSpPr>
        <p:spPr>
          <a:xfrm>
            <a:off x="643264" y="2201006"/>
            <a:ext cx="4770330" cy="1536192"/>
          </a:xfrm>
        </p:spPr>
        <p:txBody>
          <a:bodyPr vert="horz" lIns="0" tIns="0" rIns="0" bIns="0" rtlCol="0">
            <a:noAutofit/>
          </a:bodyPr>
          <a:lstStyle>
            <a:lvl1pPr marL="0" indent="0">
              <a:defRPr lang="en-US" sz="1755" dirty="0"/>
            </a:lvl1pPr>
          </a:lstStyle>
          <a:p>
            <a:pPr lvl="0"/>
            <a:r>
              <a:rPr lang="en-US"/>
              <a:t>Edit Master text styles</a:t>
            </a:r>
          </a:p>
        </p:txBody>
      </p:sp>
      <p:sp>
        <p:nvSpPr>
          <p:cNvPr id="5" name="Text Placeholder 4"/>
          <p:cNvSpPr>
            <a:spLocks noGrp="1"/>
          </p:cNvSpPr>
          <p:nvPr>
            <p:ph type="body" sz="quarter" idx="3" hasCustomPrompt="1"/>
          </p:nvPr>
        </p:nvSpPr>
        <p:spPr>
          <a:xfrm>
            <a:off x="6154490" y="1665293"/>
            <a:ext cx="5263775" cy="411480"/>
          </a:xfrm>
          <a:solidFill>
            <a:schemeClr val="accent1"/>
          </a:solidFill>
        </p:spPr>
        <p:txBody>
          <a:bodyPr lIns="0" rIns="0" bIns="0" anchor="ctr"/>
          <a:lstStyle>
            <a:lvl1pPr marL="177999" indent="0">
              <a:spcBef>
                <a:spcPts val="0"/>
              </a:spcBef>
              <a:buNone/>
              <a:tabLst/>
              <a:defRPr sz="1755" b="0">
                <a:solidFill>
                  <a:schemeClr val="bg1"/>
                </a:solidFill>
              </a:defRPr>
            </a:lvl1pPr>
            <a:lvl2pPr marL="445770" indent="0">
              <a:buNone/>
              <a:defRPr sz="1950" b="1"/>
            </a:lvl2pPr>
            <a:lvl3pPr marL="891540" indent="0">
              <a:buNone/>
              <a:defRPr sz="1755" b="1"/>
            </a:lvl3pPr>
            <a:lvl4pPr marL="1337310" indent="0">
              <a:buNone/>
              <a:defRPr sz="1560" b="1"/>
            </a:lvl4pPr>
            <a:lvl5pPr marL="1783080" indent="0">
              <a:buNone/>
              <a:defRPr sz="1560" b="1"/>
            </a:lvl5pPr>
            <a:lvl6pPr marL="2228850" indent="0">
              <a:buNone/>
              <a:defRPr sz="1560" b="1"/>
            </a:lvl6pPr>
            <a:lvl7pPr marL="2674620" indent="0">
              <a:buNone/>
              <a:defRPr sz="1560" b="1"/>
            </a:lvl7pPr>
            <a:lvl8pPr marL="3120390" indent="0">
              <a:buNone/>
              <a:defRPr sz="1560" b="1"/>
            </a:lvl8pPr>
            <a:lvl9pPr marL="3566160" indent="0">
              <a:buNone/>
              <a:defRPr sz="1560" b="1"/>
            </a:lvl9pPr>
          </a:lstStyle>
          <a:p>
            <a:pPr lvl="0"/>
            <a:r>
              <a:rPr lang="en-US" dirty="0"/>
              <a:t>Click to edit Master text styles</a:t>
            </a:r>
          </a:p>
        </p:txBody>
      </p:sp>
      <p:sp>
        <p:nvSpPr>
          <p:cNvPr id="6" name="Content Placeholder 5"/>
          <p:cNvSpPr>
            <a:spLocks noGrp="1"/>
          </p:cNvSpPr>
          <p:nvPr>
            <p:ph sz="quarter" idx="4"/>
          </p:nvPr>
        </p:nvSpPr>
        <p:spPr>
          <a:xfrm>
            <a:off x="6327427" y="2201006"/>
            <a:ext cx="4894102" cy="1536192"/>
          </a:xfrm>
        </p:spPr>
        <p:txBody>
          <a:bodyPr vert="horz" lIns="0" tIns="0" rIns="0" bIns="0" rtlCol="0">
            <a:noAutofit/>
          </a:bodyPr>
          <a:lstStyle>
            <a:lvl1pPr>
              <a:defRPr lang="en-US" sz="1755" dirty="0"/>
            </a:lvl1pPr>
          </a:lstStyle>
          <a:p>
            <a:pPr lvl="0"/>
            <a:r>
              <a:rPr lang="en-US"/>
              <a:t>Edit Master text styles</a:t>
            </a:r>
          </a:p>
        </p:txBody>
      </p:sp>
      <p:sp>
        <p:nvSpPr>
          <p:cNvPr id="24" name="Text Placeholder 4"/>
          <p:cNvSpPr>
            <a:spLocks noGrp="1"/>
          </p:cNvSpPr>
          <p:nvPr>
            <p:ph type="body" sz="quarter" idx="14" hasCustomPrompt="1"/>
          </p:nvPr>
        </p:nvSpPr>
        <p:spPr>
          <a:xfrm>
            <a:off x="482918" y="3928921"/>
            <a:ext cx="5263775" cy="411480"/>
          </a:xfrm>
          <a:solidFill>
            <a:schemeClr val="accent1"/>
          </a:solidFill>
        </p:spPr>
        <p:txBody>
          <a:bodyPr lIns="0" rIns="0" bIns="0" anchor="ctr"/>
          <a:lstStyle>
            <a:lvl1pPr marL="168712" indent="0">
              <a:spcBef>
                <a:spcPts val="0"/>
              </a:spcBef>
              <a:buNone/>
              <a:tabLst/>
              <a:defRPr sz="1755" b="0">
                <a:solidFill>
                  <a:schemeClr val="bg1"/>
                </a:solidFill>
              </a:defRPr>
            </a:lvl1pPr>
            <a:lvl2pPr marL="445770" indent="0">
              <a:buNone/>
              <a:defRPr sz="1950" b="1"/>
            </a:lvl2pPr>
            <a:lvl3pPr marL="891540" indent="0">
              <a:buNone/>
              <a:defRPr sz="1755" b="1"/>
            </a:lvl3pPr>
            <a:lvl4pPr marL="1337310" indent="0">
              <a:buNone/>
              <a:defRPr sz="1560" b="1"/>
            </a:lvl4pPr>
            <a:lvl5pPr marL="1783080" indent="0">
              <a:buNone/>
              <a:defRPr sz="1560" b="1"/>
            </a:lvl5pPr>
            <a:lvl6pPr marL="2228850" indent="0">
              <a:buNone/>
              <a:defRPr sz="1560" b="1"/>
            </a:lvl6pPr>
            <a:lvl7pPr marL="2674620" indent="0">
              <a:buNone/>
              <a:defRPr sz="1560" b="1"/>
            </a:lvl7pPr>
            <a:lvl8pPr marL="3120390" indent="0">
              <a:buNone/>
              <a:defRPr sz="1560" b="1"/>
            </a:lvl8pPr>
            <a:lvl9pPr marL="3566160" indent="0">
              <a:buNone/>
              <a:defRPr sz="1560" b="1"/>
            </a:lvl9pPr>
          </a:lstStyle>
          <a:p>
            <a:pPr lvl="0"/>
            <a:r>
              <a:rPr lang="en-US" dirty="0"/>
              <a:t>Click to edit Master text styles</a:t>
            </a:r>
          </a:p>
        </p:txBody>
      </p:sp>
      <p:sp>
        <p:nvSpPr>
          <p:cNvPr id="25" name="Content Placeholder 5"/>
          <p:cNvSpPr>
            <a:spLocks noGrp="1"/>
          </p:cNvSpPr>
          <p:nvPr>
            <p:ph sz="quarter" idx="15"/>
          </p:nvPr>
        </p:nvSpPr>
        <p:spPr>
          <a:xfrm>
            <a:off x="643264" y="4464634"/>
            <a:ext cx="4770328" cy="1536192"/>
          </a:xfrm>
        </p:spPr>
        <p:txBody>
          <a:bodyPr vert="horz" lIns="0" tIns="0" rIns="0" bIns="0" rtlCol="0">
            <a:noAutofit/>
          </a:bodyPr>
          <a:lstStyle>
            <a:lvl1pPr marL="0" indent="0">
              <a:defRPr lang="en-US" sz="1755" dirty="0"/>
            </a:lvl1pPr>
          </a:lstStyle>
          <a:p>
            <a:pPr lvl="0"/>
            <a:r>
              <a:rPr lang="en-US"/>
              <a:t>Edit Master text styles</a:t>
            </a:r>
          </a:p>
        </p:txBody>
      </p:sp>
      <p:sp>
        <p:nvSpPr>
          <p:cNvPr id="26" name="Text Placeholder 4"/>
          <p:cNvSpPr>
            <a:spLocks noGrp="1"/>
          </p:cNvSpPr>
          <p:nvPr>
            <p:ph type="body" sz="quarter" idx="16" hasCustomPrompt="1"/>
          </p:nvPr>
        </p:nvSpPr>
        <p:spPr>
          <a:xfrm>
            <a:off x="6154490" y="3928921"/>
            <a:ext cx="5263775" cy="411480"/>
          </a:xfrm>
          <a:solidFill>
            <a:schemeClr val="accent1"/>
          </a:solidFill>
        </p:spPr>
        <p:txBody>
          <a:bodyPr lIns="0" rIns="0" bIns="0" anchor="ctr"/>
          <a:lstStyle>
            <a:lvl1pPr marL="176451" indent="0">
              <a:spcBef>
                <a:spcPts val="0"/>
              </a:spcBef>
              <a:buNone/>
              <a:tabLst/>
              <a:defRPr sz="1755" b="0">
                <a:solidFill>
                  <a:schemeClr val="bg1"/>
                </a:solidFill>
              </a:defRPr>
            </a:lvl1pPr>
            <a:lvl2pPr marL="445770" indent="0">
              <a:buNone/>
              <a:defRPr sz="1950" b="1"/>
            </a:lvl2pPr>
            <a:lvl3pPr marL="891540" indent="0">
              <a:buNone/>
              <a:defRPr sz="1755" b="1"/>
            </a:lvl3pPr>
            <a:lvl4pPr marL="1337310" indent="0">
              <a:buNone/>
              <a:defRPr sz="1560" b="1"/>
            </a:lvl4pPr>
            <a:lvl5pPr marL="1783080" indent="0">
              <a:buNone/>
              <a:defRPr sz="1560" b="1"/>
            </a:lvl5pPr>
            <a:lvl6pPr marL="2228850" indent="0">
              <a:buNone/>
              <a:defRPr sz="1560" b="1"/>
            </a:lvl6pPr>
            <a:lvl7pPr marL="2674620" indent="0">
              <a:buNone/>
              <a:defRPr sz="1560" b="1"/>
            </a:lvl7pPr>
            <a:lvl8pPr marL="3120390" indent="0">
              <a:buNone/>
              <a:defRPr sz="1560" b="1"/>
            </a:lvl8pPr>
            <a:lvl9pPr marL="3566160" indent="0">
              <a:buNone/>
              <a:defRPr sz="1560" b="1"/>
            </a:lvl9pPr>
          </a:lstStyle>
          <a:p>
            <a:pPr lvl="0"/>
            <a:r>
              <a:rPr lang="en-US" dirty="0"/>
              <a:t>Click to edit Master text styles</a:t>
            </a:r>
          </a:p>
        </p:txBody>
      </p:sp>
      <p:sp>
        <p:nvSpPr>
          <p:cNvPr id="27" name="Content Placeholder 5"/>
          <p:cNvSpPr>
            <a:spLocks noGrp="1"/>
          </p:cNvSpPr>
          <p:nvPr>
            <p:ph sz="quarter" idx="17"/>
          </p:nvPr>
        </p:nvSpPr>
        <p:spPr>
          <a:xfrm>
            <a:off x="6327427" y="4464634"/>
            <a:ext cx="4894104" cy="1536192"/>
          </a:xfrm>
        </p:spPr>
        <p:txBody>
          <a:bodyPr vert="horz" lIns="0" tIns="0" rIns="0" bIns="0" rtlCol="0">
            <a:noAutofit/>
          </a:bodyPr>
          <a:lstStyle>
            <a:lvl1pPr>
              <a:defRPr lang="en-US" sz="1755" dirty="0"/>
            </a:lvl1pPr>
          </a:lstStyle>
          <a:p>
            <a:pPr lvl="0"/>
            <a:r>
              <a:rPr lang="en-US"/>
              <a:t>Edit Master text styles</a:t>
            </a:r>
          </a:p>
        </p:txBody>
      </p:sp>
      <p:sp>
        <p:nvSpPr>
          <p:cNvPr id="14" name="Title 5"/>
          <p:cNvSpPr>
            <a:spLocks noGrp="1"/>
          </p:cNvSpPr>
          <p:nvPr>
            <p:ph type="title" hasCustomPrompt="1"/>
          </p:nvPr>
        </p:nvSpPr>
        <p:spPr>
          <a:xfrm>
            <a:off x="482918" y="510063"/>
            <a:ext cx="10921365" cy="914400"/>
          </a:xfrm>
        </p:spPr>
        <p:txBody>
          <a:bodyPr/>
          <a:lstStyle>
            <a:lvl1pPr>
              <a:defRPr/>
            </a:lvl1pPr>
          </a:lstStyle>
          <a:p>
            <a:r>
              <a:rPr lang="en-US" dirty="0"/>
              <a:t>Quadrant 2</a:t>
            </a:r>
          </a:p>
        </p:txBody>
      </p:sp>
      <p:sp>
        <p:nvSpPr>
          <p:cNvPr id="2" name="Slide Number Placeholder 1"/>
          <p:cNvSpPr>
            <a:spLocks noGrp="1"/>
          </p:cNvSpPr>
          <p:nvPr>
            <p:ph type="sldNum" sz="quarter" idx="18"/>
          </p:nvPr>
        </p:nvSpPr>
        <p:spPr/>
        <p:txBody>
          <a:bodyPr/>
          <a:lstStyle/>
          <a:p>
            <a:r>
              <a:rPr lang="en-CA"/>
              <a:t>|  </a:t>
            </a:r>
            <a:fld id="{00E6A5BD-C011-4A45-AA3A-201790FB7F2B}" type="slidenum">
              <a:rPr lang="en-CA" smtClean="0"/>
              <a:pPr/>
              <a:t>‹#›</a:t>
            </a:fld>
            <a:endParaRPr lang="en-CA" dirty="0"/>
          </a:p>
        </p:txBody>
      </p:sp>
    </p:spTree>
    <p:extLst>
      <p:ext uri="{BB962C8B-B14F-4D97-AF65-F5344CB8AC3E}">
        <p14:creationId xmlns:p14="http://schemas.microsoft.com/office/powerpoint/2010/main" val="26553574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13" name="Table Placeholder 12"/>
          <p:cNvSpPr>
            <a:spLocks noGrp="1"/>
          </p:cNvSpPr>
          <p:nvPr>
            <p:ph type="tbl" sz="quarter" idx="13"/>
          </p:nvPr>
        </p:nvSpPr>
        <p:spPr>
          <a:xfrm>
            <a:off x="482918" y="1665478"/>
            <a:ext cx="10921365" cy="4368882"/>
          </a:xfrm>
        </p:spPr>
        <p:txBody>
          <a:bodyPr/>
          <a:lstStyle/>
          <a:p>
            <a:r>
              <a:rPr lang="en-US"/>
              <a:t>Click icon to add table</a:t>
            </a:r>
            <a:endParaRPr lang="en-CA" dirty="0"/>
          </a:p>
        </p:txBody>
      </p:sp>
      <p:sp>
        <p:nvSpPr>
          <p:cNvPr id="6" name="Title 5"/>
          <p:cNvSpPr>
            <a:spLocks noGrp="1"/>
          </p:cNvSpPr>
          <p:nvPr>
            <p:ph type="title" hasCustomPrompt="1"/>
          </p:nvPr>
        </p:nvSpPr>
        <p:spPr/>
        <p:txBody>
          <a:bodyPr/>
          <a:lstStyle>
            <a:lvl1pPr>
              <a:defRPr/>
            </a:lvl1pPr>
          </a:lstStyle>
          <a:p>
            <a:r>
              <a:rPr lang="en-US" dirty="0"/>
              <a:t>Table layout</a:t>
            </a:r>
          </a:p>
        </p:txBody>
      </p:sp>
      <p:sp>
        <p:nvSpPr>
          <p:cNvPr id="2" name="Slide Number Placeholder 1"/>
          <p:cNvSpPr>
            <a:spLocks noGrp="1"/>
          </p:cNvSpPr>
          <p:nvPr>
            <p:ph type="sldNum" sz="quarter" idx="14"/>
          </p:nvPr>
        </p:nvSpPr>
        <p:spPr/>
        <p:txBody>
          <a:bodyPr/>
          <a:lstStyle/>
          <a:p>
            <a:r>
              <a:rPr lang="en-CA"/>
              <a:t>|  </a:t>
            </a:r>
            <a:fld id="{00E6A5BD-C011-4A45-AA3A-201790FB7F2B}" type="slidenum">
              <a:rPr lang="en-CA" smtClean="0"/>
              <a:pPr/>
              <a:t>‹#›</a:t>
            </a:fld>
            <a:endParaRPr lang="en-CA" dirty="0"/>
          </a:p>
        </p:txBody>
      </p:sp>
    </p:spTree>
    <p:extLst>
      <p:ext uri="{BB962C8B-B14F-4D97-AF65-F5344CB8AC3E}">
        <p14:creationId xmlns:p14="http://schemas.microsoft.com/office/powerpoint/2010/main" val="37248947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2918" y="510063"/>
            <a:ext cx="10921365" cy="914400"/>
          </a:xfrm>
        </p:spPr>
        <p:txBody>
          <a:bodyPr/>
          <a:lstStyle/>
          <a:p>
            <a:r>
              <a:rPr lang="en-US" dirty="0"/>
              <a:t>Chart</a:t>
            </a:r>
          </a:p>
        </p:txBody>
      </p:sp>
      <p:sp>
        <p:nvSpPr>
          <p:cNvPr id="7" name="Chart Placeholder 6"/>
          <p:cNvSpPr>
            <a:spLocks noGrp="1"/>
          </p:cNvSpPr>
          <p:nvPr>
            <p:ph type="chart" sz="quarter" idx="13"/>
          </p:nvPr>
        </p:nvSpPr>
        <p:spPr>
          <a:xfrm>
            <a:off x="482917" y="1983545"/>
            <a:ext cx="11076360" cy="4096512"/>
          </a:xfrm>
        </p:spPr>
        <p:txBody>
          <a:bodyPr anchor="ctr"/>
          <a:lstStyle>
            <a:lvl1pPr algn="ctr">
              <a:defRPr/>
            </a:lvl1pPr>
          </a:lstStyle>
          <a:p>
            <a:r>
              <a:rPr lang="en-US"/>
              <a:t>Click icon to add chart</a:t>
            </a:r>
          </a:p>
        </p:txBody>
      </p:sp>
      <p:sp>
        <p:nvSpPr>
          <p:cNvPr id="8" name="Text Placeholder 2"/>
          <p:cNvSpPr>
            <a:spLocks noGrp="1"/>
          </p:cNvSpPr>
          <p:nvPr>
            <p:ph type="body" idx="14" hasCustomPrompt="1"/>
          </p:nvPr>
        </p:nvSpPr>
        <p:spPr>
          <a:xfrm>
            <a:off x="482918" y="1610019"/>
            <a:ext cx="4814316" cy="246221"/>
          </a:xfrm>
        </p:spPr>
        <p:txBody>
          <a:bodyPr vert="horz" wrap="square" lIns="0" tIns="0" rIns="0" bIns="0" rtlCol="0" anchor="b" anchorCtr="0">
            <a:noAutofit/>
          </a:bodyPr>
          <a:lstStyle>
            <a:lvl1pPr>
              <a:defRPr lang="en-US" sz="1560" b="0" dirty="0">
                <a:solidFill>
                  <a:schemeClr val="tx1"/>
                </a:solidFill>
              </a:defRPr>
            </a:lvl1pPr>
          </a:lstStyle>
          <a:p>
            <a:pPr lvl="0"/>
            <a:r>
              <a:rPr lang="en-US" dirty="0"/>
              <a:t>Optional subtitle</a:t>
            </a:r>
          </a:p>
        </p:txBody>
      </p:sp>
      <p:sp>
        <p:nvSpPr>
          <p:cNvPr id="3" name="Slide Number Placeholder 2"/>
          <p:cNvSpPr>
            <a:spLocks noGrp="1"/>
          </p:cNvSpPr>
          <p:nvPr>
            <p:ph type="sldNum" sz="quarter" idx="15"/>
          </p:nvPr>
        </p:nvSpPr>
        <p:spPr/>
        <p:txBody>
          <a:bodyPr/>
          <a:lstStyle/>
          <a:p>
            <a:r>
              <a:rPr lang="en-CA"/>
              <a:t>|  </a:t>
            </a:r>
            <a:fld id="{00E6A5BD-C011-4A45-AA3A-201790FB7F2B}" type="slidenum">
              <a:rPr lang="en-CA" smtClean="0"/>
              <a:pPr/>
              <a:t>‹#›</a:t>
            </a:fld>
            <a:endParaRPr lang="en-CA" dirty="0"/>
          </a:p>
        </p:txBody>
      </p:sp>
    </p:spTree>
    <p:extLst>
      <p:ext uri="{BB962C8B-B14F-4D97-AF65-F5344CB8AC3E}">
        <p14:creationId xmlns:p14="http://schemas.microsoft.com/office/powerpoint/2010/main" val="6607508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82918" y="1728789"/>
            <a:ext cx="10921365" cy="4338945"/>
          </a:xfrm>
        </p:spPr>
        <p:txBody>
          <a:bodyPr/>
          <a:lstStyle>
            <a:lvl1pPr marL="0" indent="0">
              <a:buNone/>
              <a:defRPr sz="3120"/>
            </a:lvl1pPr>
            <a:lvl2pPr marL="445770" indent="0">
              <a:buNone/>
              <a:defRPr sz="2730"/>
            </a:lvl2pPr>
            <a:lvl3pPr marL="891540" indent="0">
              <a:buNone/>
              <a:defRPr sz="2340"/>
            </a:lvl3pPr>
            <a:lvl4pPr marL="1337310" indent="0">
              <a:buNone/>
              <a:defRPr sz="1950"/>
            </a:lvl4pPr>
            <a:lvl5pPr marL="1783080" indent="0">
              <a:buNone/>
              <a:defRPr sz="1950"/>
            </a:lvl5pPr>
            <a:lvl6pPr marL="2228850" indent="0">
              <a:buNone/>
              <a:defRPr sz="1950"/>
            </a:lvl6pPr>
            <a:lvl7pPr marL="2674620" indent="0">
              <a:buNone/>
              <a:defRPr sz="1950"/>
            </a:lvl7pPr>
            <a:lvl8pPr marL="3120390" indent="0">
              <a:buNone/>
              <a:defRPr sz="1950"/>
            </a:lvl8pPr>
            <a:lvl9pPr marL="3566160" indent="0">
              <a:buNone/>
              <a:defRPr sz="1950"/>
            </a:lvl9pPr>
          </a:lstStyle>
          <a:p>
            <a:r>
              <a:rPr lang="en-US"/>
              <a:t>Click icon to add picture</a:t>
            </a:r>
            <a:endParaRPr lang="en-CA" dirty="0"/>
          </a:p>
        </p:txBody>
      </p:sp>
      <p:sp>
        <p:nvSpPr>
          <p:cNvPr id="9" name="Title 1"/>
          <p:cNvSpPr>
            <a:spLocks noGrp="1"/>
          </p:cNvSpPr>
          <p:nvPr>
            <p:ph type="title" hasCustomPrompt="1"/>
          </p:nvPr>
        </p:nvSpPr>
        <p:spPr>
          <a:xfrm>
            <a:off x="482918" y="510063"/>
            <a:ext cx="10921365" cy="914400"/>
          </a:xfrm>
        </p:spPr>
        <p:txBody>
          <a:bodyPr/>
          <a:lstStyle>
            <a:lvl1pPr>
              <a:defRPr/>
            </a:lvl1pPr>
          </a:lstStyle>
          <a:p>
            <a:r>
              <a:rPr lang="en-US" dirty="0"/>
              <a:t>Picture with Caption</a:t>
            </a:r>
            <a:endParaRPr lang="en-CA" dirty="0"/>
          </a:p>
        </p:txBody>
      </p:sp>
      <p:sp>
        <p:nvSpPr>
          <p:cNvPr id="5" name="Slide Number Placeholder 4"/>
          <p:cNvSpPr>
            <a:spLocks noGrp="1"/>
          </p:cNvSpPr>
          <p:nvPr>
            <p:ph type="sldNum" sz="quarter" idx="10"/>
          </p:nvPr>
        </p:nvSpPr>
        <p:spPr/>
        <p:txBody>
          <a:bodyPr/>
          <a:lstStyle/>
          <a:p>
            <a:r>
              <a:rPr lang="en-CA"/>
              <a:t>|  </a:t>
            </a:r>
            <a:fld id="{00E6A5BD-C011-4A45-AA3A-201790FB7F2B}" type="slidenum">
              <a:rPr lang="en-CA" smtClean="0"/>
              <a:pPr/>
              <a:t>‹#›</a:t>
            </a:fld>
            <a:endParaRPr lang="en-CA" dirty="0"/>
          </a:p>
        </p:txBody>
      </p:sp>
    </p:spTree>
    <p:extLst>
      <p:ext uri="{BB962C8B-B14F-4D97-AF65-F5344CB8AC3E}">
        <p14:creationId xmlns:p14="http://schemas.microsoft.com/office/powerpoint/2010/main" val="27809897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9" name="Rectangle 8"/>
          <p:cNvSpPr/>
          <p:nvPr/>
        </p:nvSpPr>
        <p:spPr bwMode="white">
          <a:xfrm>
            <a:off x="676911" y="1659468"/>
            <a:ext cx="10516870" cy="118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1" name="Title 1"/>
          <p:cNvSpPr>
            <a:spLocks noGrp="1"/>
          </p:cNvSpPr>
          <p:nvPr>
            <p:ph type="title" hasCustomPrompt="1"/>
          </p:nvPr>
        </p:nvSpPr>
        <p:spPr>
          <a:xfrm>
            <a:off x="482918" y="510063"/>
            <a:ext cx="10921365" cy="914400"/>
          </a:xfrm>
        </p:spPr>
        <p:txBody>
          <a:bodyPr/>
          <a:lstStyle>
            <a:lvl1pPr>
              <a:defRPr/>
            </a:lvl1pPr>
          </a:lstStyle>
          <a:p>
            <a:r>
              <a:rPr lang="en-US" dirty="0"/>
              <a:t>Title only</a:t>
            </a:r>
            <a:endParaRPr lang="en-CA" dirty="0"/>
          </a:p>
        </p:txBody>
      </p:sp>
      <p:sp>
        <p:nvSpPr>
          <p:cNvPr id="2" name="Slide Number Placeholder 1"/>
          <p:cNvSpPr>
            <a:spLocks noGrp="1"/>
          </p:cNvSpPr>
          <p:nvPr>
            <p:ph type="sldNum" sz="quarter" idx="10"/>
          </p:nvPr>
        </p:nvSpPr>
        <p:spPr/>
        <p:txBody>
          <a:bodyPr/>
          <a:lstStyle/>
          <a:p>
            <a:r>
              <a:rPr lang="en-CA"/>
              <a:t>|  </a:t>
            </a:r>
            <a:fld id="{00E6A5BD-C011-4A45-AA3A-201790FB7F2B}" type="slidenum">
              <a:rPr lang="en-CA" smtClean="0"/>
              <a:pPr/>
              <a:t>‹#›</a:t>
            </a:fld>
            <a:endParaRPr lang="en-CA" dirty="0"/>
          </a:p>
        </p:txBody>
      </p:sp>
    </p:spTree>
    <p:extLst>
      <p:ext uri="{BB962C8B-B14F-4D97-AF65-F5344CB8AC3E}">
        <p14:creationId xmlns:p14="http://schemas.microsoft.com/office/powerpoint/2010/main" val="42857533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 with Optional Subtitle">
    <p:spTree>
      <p:nvGrpSpPr>
        <p:cNvPr id="1" name=""/>
        <p:cNvGrpSpPr/>
        <p:nvPr/>
      </p:nvGrpSpPr>
      <p:grpSpPr>
        <a:xfrm>
          <a:off x="0" y="0"/>
          <a:ext cx="0" cy="0"/>
          <a:chOff x="0" y="0"/>
          <a:chExt cx="0" cy="0"/>
        </a:xfrm>
      </p:grpSpPr>
      <p:sp>
        <p:nvSpPr>
          <p:cNvPr id="9" name="Rectangle 8"/>
          <p:cNvSpPr/>
          <p:nvPr/>
        </p:nvSpPr>
        <p:spPr bwMode="white">
          <a:xfrm>
            <a:off x="676911" y="1659468"/>
            <a:ext cx="10516870" cy="118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1" name="Title 1"/>
          <p:cNvSpPr>
            <a:spLocks noGrp="1"/>
          </p:cNvSpPr>
          <p:nvPr>
            <p:ph type="title" hasCustomPrompt="1"/>
          </p:nvPr>
        </p:nvSpPr>
        <p:spPr>
          <a:xfrm>
            <a:off x="482918" y="510063"/>
            <a:ext cx="10921365" cy="914400"/>
          </a:xfrm>
        </p:spPr>
        <p:txBody>
          <a:bodyPr/>
          <a:lstStyle>
            <a:lvl1pPr marL="0" marR="0" indent="0" algn="l" defTabSz="891540" rtl="0" eaLnBrk="1" fontAlgn="auto" latinLnBrk="0" hangingPunct="1">
              <a:lnSpc>
                <a:spcPct val="90000"/>
              </a:lnSpc>
              <a:spcBef>
                <a:spcPct val="0"/>
              </a:spcBef>
              <a:spcAft>
                <a:spcPts val="0"/>
              </a:spcAft>
              <a:buClrTx/>
              <a:buSzTx/>
              <a:buFontTx/>
              <a:buNone/>
              <a:tabLst/>
              <a:defRPr lang="en-US" smtClean="0">
                <a:effectLst/>
              </a:defRPr>
            </a:lvl1pPr>
          </a:lstStyle>
          <a:p>
            <a:r>
              <a:rPr lang="en-US" dirty="0"/>
              <a:t>Placeholder text for 32 </a:t>
            </a:r>
            <a:r>
              <a:rPr lang="en-US" dirty="0" err="1"/>
              <a:t>pt</a:t>
            </a:r>
            <a:r>
              <a:rPr lang="en-US" dirty="0"/>
              <a:t> two-line title has normal character spacing lorem ipsum dolor sit </a:t>
            </a:r>
            <a:r>
              <a:rPr lang="en-US" dirty="0" err="1"/>
              <a:t>amet</a:t>
            </a:r>
            <a:r>
              <a:rPr lang="en-US" dirty="0"/>
              <a:t> </a:t>
            </a:r>
            <a:r>
              <a:rPr lang="en-US" dirty="0" err="1"/>
              <a:t>consectetur</a:t>
            </a:r>
            <a:endParaRPr lang="en-US" dirty="0"/>
          </a:p>
        </p:txBody>
      </p:sp>
      <p:sp>
        <p:nvSpPr>
          <p:cNvPr id="2" name="Slide Number Placeholder 1"/>
          <p:cNvSpPr>
            <a:spLocks noGrp="1"/>
          </p:cNvSpPr>
          <p:nvPr>
            <p:ph type="sldNum" sz="quarter" idx="10"/>
          </p:nvPr>
        </p:nvSpPr>
        <p:spPr/>
        <p:txBody>
          <a:bodyPr/>
          <a:lstStyle/>
          <a:p>
            <a:r>
              <a:rPr lang="en-CA"/>
              <a:t>|  </a:t>
            </a:r>
            <a:fld id="{00E6A5BD-C011-4A45-AA3A-201790FB7F2B}" type="slidenum">
              <a:rPr lang="en-CA" smtClean="0"/>
              <a:pPr/>
              <a:t>‹#›</a:t>
            </a:fld>
            <a:endParaRPr lang="en-CA" dirty="0"/>
          </a:p>
        </p:txBody>
      </p:sp>
      <p:sp>
        <p:nvSpPr>
          <p:cNvPr id="5" name="Text Placeholder 2"/>
          <p:cNvSpPr>
            <a:spLocks noGrp="1"/>
          </p:cNvSpPr>
          <p:nvPr>
            <p:ph type="body" idx="14" hasCustomPrompt="1"/>
          </p:nvPr>
        </p:nvSpPr>
        <p:spPr>
          <a:xfrm>
            <a:off x="482918" y="1610019"/>
            <a:ext cx="10921365" cy="246221"/>
          </a:xfrm>
        </p:spPr>
        <p:txBody>
          <a:bodyPr vert="horz" wrap="square" lIns="0" tIns="0" rIns="0" bIns="0" rtlCol="0" anchor="b" anchorCtr="0">
            <a:noAutofit/>
          </a:bodyPr>
          <a:lstStyle>
            <a:lvl1pPr>
              <a:defRPr lang="en-US" sz="1755" smtClean="0">
                <a:effectLst/>
              </a:defRPr>
            </a:lvl1pPr>
          </a:lstStyle>
          <a:p>
            <a:pPr lvl="0"/>
            <a:r>
              <a:rPr lang="en-US" dirty="0"/>
              <a:t>Placeholder text for optional 18 </a:t>
            </a:r>
            <a:r>
              <a:rPr lang="en-US" dirty="0" err="1"/>
              <a:t>pt</a:t>
            </a:r>
            <a:r>
              <a:rPr lang="en-US" dirty="0"/>
              <a:t> subtitle has normal character spacing</a:t>
            </a:r>
          </a:p>
        </p:txBody>
      </p:sp>
    </p:spTree>
    <p:extLst>
      <p:ext uri="{BB962C8B-B14F-4D97-AF65-F5344CB8AC3E}">
        <p14:creationId xmlns:p14="http://schemas.microsoft.com/office/powerpoint/2010/main" val="13821749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9" name="Rectangle 8"/>
          <p:cNvSpPr/>
          <p:nvPr/>
        </p:nvSpPr>
        <p:spPr bwMode="white">
          <a:xfrm>
            <a:off x="676911" y="1659468"/>
            <a:ext cx="10516870" cy="118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2" name="Slide Number Placeholder 1"/>
          <p:cNvSpPr>
            <a:spLocks noGrp="1"/>
          </p:cNvSpPr>
          <p:nvPr>
            <p:ph type="sldNum" sz="quarter" idx="10"/>
          </p:nvPr>
        </p:nvSpPr>
        <p:spPr/>
        <p:txBody>
          <a:bodyPr/>
          <a:lstStyle/>
          <a:p>
            <a:r>
              <a:rPr lang="en-CA"/>
              <a:t>|  </a:t>
            </a:r>
            <a:fld id="{00E6A5BD-C011-4A45-AA3A-201790FB7F2B}" type="slidenum">
              <a:rPr lang="en-CA" smtClean="0"/>
              <a:pPr/>
              <a:t>‹#›</a:t>
            </a:fld>
            <a:endParaRPr lang="en-CA" dirty="0"/>
          </a:p>
        </p:txBody>
      </p:sp>
    </p:spTree>
    <p:extLst>
      <p:ext uri="{BB962C8B-B14F-4D97-AF65-F5344CB8AC3E}">
        <p14:creationId xmlns:p14="http://schemas.microsoft.com/office/powerpoint/2010/main" val="31149267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blank" preserve="1">
  <p:cSld name="Blank 2">
    <p:spTree>
      <p:nvGrpSpPr>
        <p:cNvPr id="1" name=""/>
        <p:cNvGrpSpPr/>
        <p:nvPr/>
      </p:nvGrpSpPr>
      <p:grpSpPr>
        <a:xfrm>
          <a:off x="0" y="0"/>
          <a:ext cx="0" cy="0"/>
          <a:chOff x="0" y="0"/>
          <a:chExt cx="0" cy="0"/>
        </a:xfrm>
      </p:grpSpPr>
      <p:sp>
        <p:nvSpPr>
          <p:cNvPr id="9" name="Rectangle 8"/>
          <p:cNvSpPr/>
          <p:nvPr/>
        </p:nvSpPr>
        <p:spPr bwMode="white">
          <a:xfrm>
            <a:off x="676911" y="1659468"/>
            <a:ext cx="10516870" cy="118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2" name="Slide Number Placeholder 1"/>
          <p:cNvSpPr>
            <a:spLocks noGrp="1"/>
          </p:cNvSpPr>
          <p:nvPr>
            <p:ph type="sldNum" sz="quarter" idx="10"/>
          </p:nvPr>
        </p:nvSpPr>
        <p:spPr/>
        <p:txBody>
          <a:bodyPr/>
          <a:lstStyle>
            <a:lvl1pPr>
              <a:defRPr>
                <a:solidFill>
                  <a:schemeClr val="accent1"/>
                </a:solidFill>
              </a:defRPr>
            </a:lvl1pPr>
          </a:lstStyle>
          <a:p>
            <a:r>
              <a:rPr lang="en-CA"/>
              <a:t>|  </a:t>
            </a:r>
            <a:fld id="{00E6A5BD-C011-4A45-AA3A-201790FB7F2B}" type="slidenum">
              <a:rPr lang="en-CA" smtClean="0"/>
              <a:pPr/>
              <a:t>‹#›</a:t>
            </a:fld>
            <a:endParaRPr lang="en-CA" dirty="0"/>
          </a:p>
        </p:txBody>
      </p:sp>
      <p:sp>
        <p:nvSpPr>
          <p:cNvPr id="4" name="Rectangle 4"/>
          <p:cNvSpPr/>
          <p:nvPr userDrawn="1"/>
        </p:nvSpPr>
        <p:spPr>
          <a:xfrm>
            <a:off x="0" y="6096000"/>
            <a:ext cx="11887200" cy="758092"/>
          </a:xfrm>
          <a:custGeom>
            <a:avLst/>
            <a:gdLst>
              <a:gd name="connsiteX0" fmla="*/ 0 w 12192000"/>
              <a:gd name="connsiteY0" fmla="*/ 0 h 965200"/>
              <a:gd name="connsiteX1" fmla="*/ 12192000 w 12192000"/>
              <a:gd name="connsiteY1" fmla="*/ 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13700 w 12192000"/>
              <a:gd name="connsiteY1" fmla="*/ 96520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89900 w 12192000"/>
              <a:gd name="connsiteY1" fmla="*/ 53340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89900 w 12192000"/>
              <a:gd name="connsiteY1" fmla="*/ 533400 h 965200"/>
              <a:gd name="connsiteX2" fmla="*/ 9753600 w 12192000"/>
              <a:gd name="connsiteY2" fmla="*/ 736600 h 965200"/>
              <a:gd name="connsiteX3" fmla="*/ 12192000 w 12192000"/>
              <a:gd name="connsiteY3" fmla="*/ 965200 h 965200"/>
              <a:gd name="connsiteX4" fmla="*/ 0 w 12192000"/>
              <a:gd name="connsiteY4" fmla="*/ 965200 h 965200"/>
              <a:gd name="connsiteX5" fmla="*/ 0 w 12192000"/>
              <a:gd name="connsiteY5" fmla="*/ 0 h 965200"/>
              <a:gd name="connsiteX0" fmla="*/ 0 w 12192000"/>
              <a:gd name="connsiteY0" fmla="*/ 0 h 990600"/>
              <a:gd name="connsiteX1" fmla="*/ 8064500 w 12192000"/>
              <a:gd name="connsiteY1" fmla="*/ 990600 h 990600"/>
              <a:gd name="connsiteX2" fmla="*/ 9753600 w 12192000"/>
              <a:gd name="connsiteY2" fmla="*/ 736600 h 990600"/>
              <a:gd name="connsiteX3" fmla="*/ 12192000 w 12192000"/>
              <a:gd name="connsiteY3" fmla="*/ 965200 h 990600"/>
              <a:gd name="connsiteX4" fmla="*/ 0 w 12192000"/>
              <a:gd name="connsiteY4" fmla="*/ 965200 h 990600"/>
              <a:gd name="connsiteX5" fmla="*/ 0 w 12192000"/>
              <a:gd name="connsiteY5" fmla="*/ 0 h 990600"/>
              <a:gd name="connsiteX0" fmla="*/ 0 w 12192000"/>
              <a:gd name="connsiteY0" fmla="*/ 0 h 990600"/>
              <a:gd name="connsiteX1" fmla="*/ 8064500 w 12192000"/>
              <a:gd name="connsiteY1" fmla="*/ 990600 h 990600"/>
              <a:gd name="connsiteX2" fmla="*/ 12192000 w 12192000"/>
              <a:gd name="connsiteY2" fmla="*/ 203200 h 990600"/>
              <a:gd name="connsiteX3" fmla="*/ 12192000 w 12192000"/>
              <a:gd name="connsiteY3" fmla="*/ 965200 h 990600"/>
              <a:gd name="connsiteX4" fmla="*/ 0 w 12192000"/>
              <a:gd name="connsiteY4" fmla="*/ 965200 h 990600"/>
              <a:gd name="connsiteX5" fmla="*/ 0 w 12192000"/>
              <a:gd name="connsiteY5" fmla="*/ 0 h 990600"/>
              <a:gd name="connsiteX0" fmla="*/ 0 w 12192000"/>
              <a:gd name="connsiteY0" fmla="*/ 0 h 965200"/>
              <a:gd name="connsiteX1" fmla="*/ 8052777 w 12192000"/>
              <a:gd name="connsiteY1" fmla="*/ 961292 h 965200"/>
              <a:gd name="connsiteX2" fmla="*/ 12192000 w 12192000"/>
              <a:gd name="connsiteY2" fmla="*/ 203200 h 965200"/>
              <a:gd name="connsiteX3" fmla="*/ 12192000 w 12192000"/>
              <a:gd name="connsiteY3" fmla="*/ 965200 h 965200"/>
              <a:gd name="connsiteX4" fmla="*/ 0 w 12192000"/>
              <a:gd name="connsiteY4" fmla="*/ 965200 h 965200"/>
              <a:gd name="connsiteX5" fmla="*/ 0 w 12192000"/>
              <a:gd name="connsiteY5" fmla="*/ 0 h 965200"/>
              <a:gd name="connsiteX0" fmla="*/ 0 w 12192000"/>
              <a:gd name="connsiteY0" fmla="*/ 28294 h 762000"/>
              <a:gd name="connsiteX1" fmla="*/ 8052777 w 12192000"/>
              <a:gd name="connsiteY1" fmla="*/ 758092 h 762000"/>
              <a:gd name="connsiteX2" fmla="*/ 12192000 w 12192000"/>
              <a:gd name="connsiteY2" fmla="*/ 0 h 762000"/>
              <a:gd name="connsiteX3" fmla="*/ 12192000 w 12192000"/>
              <a:gd name="connsiteY3" fmla="*/ 762000 h 762000"/>
              <a:gd name="connsiteX4" fmla="*/ 0 w 12192000"/>
              <a:gd name="connsiteY4" fmla="*/ 762000 h 762000"/>
              <a:gd name="connsiteX5" fmla="*/ 0 w 12192000"/>
              <a:gd name="connsiteY5" fmla="*/ 28294 h 762000"/>
              <a:gd name="connsiteX0" fmla="*/ 0 w 12192000"/>
              <a:gd name="connsiteY0" fmla="*/ 28294 h 762000"/>
              <a:gd name="connsiteX1" fmla="*/ 8052777 w 12192000"/>
              <a:gd name="connsiteY1" fmla="*/ 758092 h 762000"/>
              <a:gd name="connsiteX2" fmla="*/ 12192000 w 12192000"/>
              <a:gd name="connsiteY2" fmla="*/ 0 h 762000"/>
              <a:gd name="connsiteX3" fmla="*/ 0 w 12192000"/>
              <a:gd name="connsiteY3" fmla="*/ 762000 h 762000"/>
              <a:gd name="connsiteX4" fmla="*/ 0 w 12192000"/>
              <a:gd name="connsiteY4" fmla="*/ 28294 h 762000"/>
              <a:gd name="connsiteX0" fmla="*/ 0 w 12192000"/>
              <a:gd name="connsiteY0" fmla="*/ 28294 h 758092"/>
              <a:gd name="connsiteX1" fmla="*/ 8052777 w 12192000"/>
              <a:gd name="connsiteY1" fmla="*/ 758092 h 758092"/>
              <a:gd name="connsiteX2" fmla="*/ 12192000 w 12192000"/>
              <a:gd name="connsiteY2" fmla="*/ 0 h 758092"/>
              <a:gd name="connsiteX3" fmla="*/ 0 w 12192000"/>
              <a:gd name="connsiteY3" fmla="*/ 28294 h 758092"/>
              <a:gd name="connsiteX0" fmla="*/ 0 w 12192000"/>
              <a:gd name="connsiteY0" fmla="*/ 28294 h 758092"/>
              <a:gd name="connsiteX1" fmla="*/ 8052777 w 12192000"/>
              <a:gd name="connsiteY1" fmla="*/ 758092 h 758092"/>
              <a:gd name="connsiteX2" fmla="*/ 12192000 w 12192000"/>
              <a:gd name="connsiteY2" fmla="*/ 0 h 758092"/>
              <a:gd name="connsiteX3" fmla="*/ 91440 w 12192000"/>
              <a:gd name="connsiteY3" fmla="*/ 119734 h 758092"/>
              <a:gd name="connsiteX0" fmla="*/ 0 w 12192000"/>
              <a:gd name="connsiteY0" fmla="*/ 28294 h 758092"/>
              <a:gd name="connsiteX1" fmla="*/ 8052777 w 12192000"/>
              <a:gd name="connsiteY1" fmla="*/ 758092 h 758092"/>
              <a:gd name="connsiteX2" fmla="*/ 12192000 w 12192000"/>
              <a:gd name="connsiteY2" fmla="*/ 0 h 758092"/>
            </a:gdLst>
            <a:ahLst/>
            <a:cxnLst>
              <a:cxn ang="0">
                <a:pos x="connsiteX0" y="connsiteY0"/>
              </a:cxn>
              <a:cxn ang="0">
                <a:pos x="connsiteX1" y="connsiteY1"/>
              </a:cxn>
              <a:cxn ang="0">
                <a:pos x="connsiteX2" y="connsiteY2"/>
              </a:cxn>
            </a:cxnLst>
            <a:rect l="l" t="t" r="r" b="b"/>
            <a:pathLst>
              <a:path w="12192000" h="758092">
                <a:moveTo>
                  <a:pt x="0" y="28294"/>
                </a:moveTo>
                <a:lnTo>
                  <a:pt x="8052777" y="758092"/>
                </a:lnTo>
                <a:lnTo>
                  <a:pt x="12192000" y="0"/>
                </a:ln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5" name="Freeform 4"/>
          <p:cNvSpPr>
            <a:spLocks noChangeAspect="1" noChangeArrowheads="1"/>
          </p:cNvSpPr>
          <p:nvPr userDrawn="1"/>
        </p:nvSpPr>
        <p:spPr bwMode="auto">
          <a:xfrm>
            <a:off x="482918" y="6363882"/>
            <a:ext cx="1292495" cy="320040"/>
          </a:xfrm>
          <a:custGeom>
            <a:avLst/>
            <a:gdLst>
              <a:gd name="connsiteX0" fmla="*/ 617180 w 6186130"/>
              <a:gd name="connsiteY0" fmla="*/ 798513 h 1493479"/>
              <a:gd name="connsiteX1" fmla="*/ 460944 w 6186130"/>
              <a:gd name="connsiteY1" fmla="*/ 1077556 h 1493479"/>
              <a:gd name="connsiteX2" fmla="*/ 404813 w 6186130"/>
              <a:gd name="connsiteY2" fmla="*/ 1021819 h 1493479"/>
              <a:gd name="connsiteX3" fmla="*/ 617180 w 6186130"/>
              <a:gd name="connsiteY3" fmla="*/ 798513 h 1493479"/>
              <a:gd name="connsiteX4" fmla="*/ 5241925 w 6186130"/>
              <a:gd name="connsiteY4" fmla="*/ 675084 h 1493479"/>
              <a:gd name="connsiteX5" fmla="*/ 5141097 w 6186130"/>
              <a:gd name="connsiteY5" fmla="*/ 786660 h 1493479"/>
              <a:gd name="connsiteX6" fmla="*/ 5342753 w 6186130"/>
              <a:gd name="connsiteY6" fmla="*/ 786660 h 1493479"/>
              <a:gd name="connsiteX7" fmla="*/ 5241925 w 6186130"/>
              <a:gd name="connsiteY7" fmla="*/ 675084 h 1493479"/>
              <a:gd name="connsiteX8" fmla="*/ 3530600 w 6186130"/>
              <a:gd name="connsiteY8" fmla="*/ 675084 h 1493479"/>
              <a:gd name="connsiteX9" fmla="*/ 3440896 w 6186130"/>
              <a:gd name="connsiteY9" fmla="*/ 786660 h 1493479"/>
              <a:gd name="connsiteX10" fmla="*/ 3631428 w 6186130"/>
              <a:gd name="connsiteY10" fmla="*/ 786660 h 1493479"/>
              <a:gd name="connsiteX11" fmla="*/ 3530600 w 6186130"/>
              <a:gd name="connsiteY11" fmla="*/ 675084 h 1493479"/>
              <a:gd name="connsiteX12" fmla="*/ 4466008 w 6186130"/>
              <a:gd name="connsiteY12" fmla="*/ 641351 h 1493479"/>
              <a:gd name="connsiteX13" fmla="*/ 4499382 w 6186130"/>
              <a:gd name="connsiteY13" fmla="*/ 641351 h 1493479"/>
              <a:gd name="connsiteX14" fmla="*/ 4510866 w 6186130"/>
              <a:gd name="connsiteY14" fmla="*/ 652473 h 1493479"/>
              <a:gd name="connsiteX15" fmla="*/ 4510866 w 6186130"/>
              <a:gd name="connsiteY15" fmla="*/ 865227 h 1493479"/>
              <a:gd name="connsiteX16" fmla="*/ 4589098 w 6186130"/>
              <a:gd name="connsiteY16" fmla="*/ 954921 h 1493479"/>
              <a:gd name="connsiteX17" fmla="*/ 4678813 w 6186130"/>
              <a:gd name="connsiteY17" fmla="*/ 910074 h 1493479"/>
              <a:gd name="connsiteX18" fmla="*/ 4678813 w 6186130"/>
              <a:gd name="connsiteY18" fmla="*/ 652473 h 1493479"/>
              <a:gd name="connsiteX19" fmla="*/ 4690296 w 6186130"/>
              <a:gd name="connsiteY19" fmla="*/ 641351 h 1493479"/>
              <a:gd name="connsiteX20" fmla="*/ 4723670 w 6186130"/>
              <a:gd name="connsiteY20" fmla="*/ 641351 h 1493479"/>
              <a:gd name="connsiteX21" fmla="*/ 4735154 w 6186130"/>
              <a:gd name="connsiteY21" fmla="*/ 652473 h 1493479"/>
              <a:gd name="connsiteX22" fmla="*/ 4735154 w 6186130"/>
              <a:gd name="connsiteY22" fmla="*/ 977523 h 1493479"/>
              <a:gd name="connsiteX23" fmla="*/ 4723670 w 6186130"/>
              <a:gd name="connsiteY23" fmla="*/ 999767 h 1493479"/>
              <a:gd name="connsiteX24" fmla="*/ 4701421 w 6186130"/>
              <a:gd name="connsiteY24" fmla="*/ 999767 h 1493479"/>
              <a:gd name="connsiteX25" fmla="*/ 4678813 w 6186130"/>
              <a:gd name="connsiteY25" fmla="*/ 977523 h 1493479"/>
              <a:gd name="connsiteX26" fmla="*/ 4678813 w 6186130"/>
              <a:gd name="connsiteY26" fmla="*/ 954921 h 1493479"/>
              <a:gd name="connsiteX27" fmla="*/ 4577973 w 6186130"/>
              <a:gd name="connsiteY27" fmla="*/ 999767 h 1493479"/>
              <a:gd name="connsiteX28" fmla="*/ 4454525 w 6186130"/>
              <a:gd name="connsiteY28" fmla="*/ 865227 h 1493479"/>
              <a:gd name="connsiteX29" fmla="*/ 4454525 w 6186130"/>
              <a:gd name="connsiteY29" fmla="*/ 652473 h 1493479"/>
              <a:gd name="connsiteX30" fmla="*/ 4466008 w 6186130"/>
              <a:gd name="connsiteY30" fmla="*/ 641351 h 1493479"/>
              <a:gd name="connsiteX31" fmla="*/ 5588935 w 6186130"/>
              <a:gd name="connsiteY31" fmla="*/ 630238 h 1493479"/>
              <a:gd name="connsiteX32" fmla="*/ 5700394 w 6186130"/>
              <a:gd name="connsiteY32" fmla="*/ 663962 h 1493479"/>
              <a:gd name="connsiteX33" fmla="*/ 5700394 w 6186130"/>
              <a:gd name="connsiteY33" fmla="*/ 675084 h 1493479"/>
              <a:gd name="connsiteX34" fmla="*/ 5689320 w 6186130"/>
              <a:gd name="connsiteY34" fmla="*/ 697328 h 1493479"/>
              <a:gd name="connsiteX35" fmla="*/ 5666813 w 6186130"/>
              <a:gd name="connsiteY35" fmla="*/ 697328 h 1493479"/>
              <a:gd name="connsiteX36" fmla="*/ 5588935 w 6186130"/>
              <a:gd name="connsiteY36" fmla="*/ 675084 h 1493479"/>
              <a:gd name="connsiteX37" fmla="*/ 5510699 w 6186130"/>
              <a:gd name="connsiteY37" fmla="*/ 731052 h 1493479"/>
              <a:gd name="connsiteX38" fmla="*/ 5588935 w 6186130"/>
              <a:gd name="connsiteY38" fmla="*/ 786660 h 1493479"/>
              <a:gd name="connsiteX39" fmla="*/ 5711469 w 6186130"/>
              <a:gd name="connsiteY39" fmla="*/ 898954 h 1493479"/>
              <a:gd name="connsiteX40" fmla="*/ 5577503 w 6186130"/>
              <a:gd name="connsiteY40" fmla="*/ 999767 h 1493479"/>
              <a:gd name="connsiteX41" fmla="*/ 5454969 w 6186130"/>
              <a:gd name="connsiteY41" fmla="*/ 966043 h 1493479"/>
              <a:gd name="connsiteX42" fmla="*/ 5443538 w 6186130"/>
              <a:gd name="connsiteY42" fmla="*/ 943800 h 1493479"/>
              <a:gd name="connsiteX43" fmla="*/ 5466044 w 6186130"/>
              <a:gd name="connsiteY43" fmla="*/ 921198 h 1493479"/>
              <a:gd name="connsiteX44" fmla="*/ 5477118 w 6186130"/>
              <a:gd name="connsiteY44" fmla="*/ 921198 h 1493479"/>
              <a:gd name="connsiteX45" fmla="*/ 5577503 w 6186130"/>
              <a:gd name="connsiteY45" fmla="*/ 954922 h 1493479"/>
              <a:gd name="connsiteX46" fmla="*/ 5655739 w 6186130"/>
              <a:gd name="connsiteY46" fmla="*/ 898954 h 1493479"/>
              <a:gd name="connsiteX47" fmla="*/ 5566429 w 6186130"/>
              <a:gd name="connsiteY47" fmla="*/ 842987 h 1493479"/>
              <a:gd name="connsiteX48" fmla="*/ 5454969 w 6186130"/>
              <a:gd name="connsiteY48" fmla="*/ 731052 h 1493479"/>
              <a:gd name="connsiteX49" fmla="*/ 5588935 w 6186130"/>
              <a:gd name="connsiteY49" fmla="*/ 630238 h 1493479"/>
              <a:gd name="connsiteX50" fmla="*/ 5241925 w 6186130"/>
              <a:gd name="connsiteY50" fmla="*/ 630238 h 1493479"/>
              <a:gd name="connsiteX51" fmla="*/ 5398729 w 6186130"/>
              <a:gd name="connsiteY51" fmla="*/ 809263 h 1493479"/>
              <a:gd name="connsiteX52" fmla="*/ 5398729 w 6186130"/>
              <a:gd name="connsiteY52" fmla="*/ 820384 h 1493479"/>
              <a:gd name="connsiteX53" fmla="*/ 5387606 w 6186130"/>
              <a:gd name="connsiteY53" fmla="*/ 831506 h 1493479"/>
              <a:gd name="connsiteX54" fmla="*/ 5141097 w 6186130"/>
              <a:gd name="connsiteY54" fmla="*/ 831506 h 1493479"/>
              <a:gd name="connsiteX55" fmla="*/ 5253049 w 6186130"/>
              <a:gd name="connsiteY55" fmla="*/ 954922 h 1493479"/>
              <a:gd name="connsiteX56" fmla="*/ 5342753 w 6186130"/>
              <a:gd name="connsiteY56" fmla="*/ 932678 h 1493479"/>
              <a:gd name="connsiteX57" fmla="*/ 5353877 w 6186130"/>
              <a:gd name="connsiteY57" fmla="*/ 932678 h 1493479"/>
              <a:gd name="connsiteX58" fmla="*/ 5365359 w 6186130"/>
              <a:gd name="connsiteY58" fmla="*/ 943800 h 1493479"/>
              <a:gd name="connsiteX59" fmla="*/ 5365359 w 6186130"/>
              <a:gd name="connsiteY59" fmla="*/ 966043 h 1493479"/>
              <a:gd name="connsiteX60" fmla="*/ 5253049 w 6186130"/>
              <a:gd name="connsiteY60" fmla="*/ 999767 h 1493479"/>
              <a:gd name="connsiteX61" fmla="*/ 5084763 w 6186130"/>
              <a:gd name="connsiteY61" fmla="*/ 820384 h 1493479"/>
              <a:gd name="connsiteX62" fmla="*/ 5241925 w 6186130"/>
              <a:gd name="connsiteY62" fmla="*/ 630238 h 1493479"/>
              <a:gd name="connsiteX63" fmla="*/ 5004797 w 6186130"/>
              <a:gd name="connsiteY63" fmla="*/ 630238 h 1493479"/>
              <a:gd name="connsiteX64" fmla="*/ 5038041 w 6186130"/>
              <a:gd name="connsiteY64" fmla="*/ 630238 h 1493479"/>
              <a:gd name="connsiteX65" fmla="*/ 5049480 w 6186130"/>
              <a:gd name="connsiteY65" fmla="*/ 652482 h 1493479"/>
              <a:gd name="connsiteX66" fmla="*/ 5038041 w 6186130"/>
              <a:gd name="connsiteY66" fmla="*/ 675084 h 1493479"/>
              <a:gd name="connsiteX67" fmla="*/ 5026960 w 6186130"/>
              <a:gd name="connsiteY67" fmla="*/ 686206 h 1493479"/>
              <a:gd name="connsiteX68" fmla="*/ 4993358 w 6186130"/>
              <a:gd name="connsiteY68" fmla="*/ 686206 h 1493479"/>
              <a:gd name="connsiteX69" fmla="*/ 4915429 w 6186130"/>
              <a:gd name="connsiteY69" fmla="*/ 731052 h 1493479"/>
              <a:gd name="connsiteX70" fmla="*/ 4915429 w 6186130"/>
              <a:gd name="connsiteY70" fmla="*/ 977524 h 1493479"/>
              <a:gd name="connsiteX71" fmla="*/ 4892908 w 6186130"/>
              <a:gd name="connsiteY71" fmla="*/ 999767 h 1493479"/>
              <a:gd name="connsiteX72" fmla="*/ 4870745 w 6186130"/>
              <a:gd name="connsiteY72" fmla="*/ 999767 h 1493479"/>
              <a:gd name="connsiteX73" fmla="*/ 4848225 w 6186130"/>
              <a:gd name="connsiteY73" fmla="*/ 977524 h 1493479"/>
              <a:gd name="connsiteX74" fmla="*/ 4848225 w 6186130"/>
              <a:gd name="connsiteY74" fmla="*/ 652482 h 1493479"/>
              <a:gd name="connsiteX75" fmla="*/ 4870745 w 6186130"/>
              <a:gd name="connsiteY75" fmla="*/ 641360 h 1493479"/>
              <a:gd name="connsiteX76" fmla="*/ 4892908 w 6186130"/>
              <a:gd name="connsiteY76" fmla="*/ 641360 h 1493479"/>
              <a:gd name="connsiteX77" fmla="*/ 4903990 w 6186130"/>
              <a:gd name="connsiteY77" fmla="*/ 652482 h 1493479"/>
              <a:gd name="connsiteX78" fmla="*/ 4903990 w 6186130"/>
              <a:gd name="connsiteY78" fmla="*/ 686206 h 1493479"/>
              <a:gd name="connsiteX79" fmla="*/ 5004797 w 6186130"/>
              <a:gd name="connsiteY79" fmla="*/ 630238 h 1493479"/>
              <a:gd name="connsiteX80" fmla="*/ 3946548 w 6186130"/>
              <a:gd name="connsiteY80" fmla="*/ 630238 h 1493479"/>
              <a:gd name="connsiteX81" fmla="*/ 4069991 w 6186130"/>
              <a:gd name="connsiteY81" fmla="*/ 764417 h 1493479"/>
              <a:gd name="connsiteX82" fmla="*/ 4069991 w 6186130"/>
              <a:gd name="connsiteY82" fmla="*/ 977524 h 1493479"/>
              <a:gd name="connsiteX83" fmla="*/ 4058867 w 6186130"/>
              <a:gd name="connsiteY83" fmla="*/ 999767 h 1493479"/>
              <a:gd name="connsiteX84" fmla="*/ 4025135 w 6186130"/>
              <a:gd name="connsiteY84" fmla="*/ 999767 h 1493479"/>
              <a:gd name="connsiteX85" fmla="*/ 4014011 w 6186130"/>
              <a:gd name="connsiteY85" fmla="*/ 977524 h 1493479"/>
              <a:gd name="connsiteX86" fmla="*/ 4014011 w 6186130"/>
              <a:gd name="connsiteY86" fmla="*/ 775539 h 1493479"/>
              <a:gd name="connsiteX87" fmla="*/ 3935424 w 6186130"/>
              <a:gd name="connsiteY87" fmla="*/ 675084 h 1493479"/>
              <a:gd name="connsiteX88" fmla="*/ 3845713 w 6186130"/>
              <a:gd name="connsiteY88" fmla="*/ 731052 h 1493479"/>
              <a:gd name="connsiteX89" fmla="*/ 3845713 w 6186130"/>
              <a:gd name="connsiteY89" fmla="*/ 977524 h 1493479"/>
              <a:gd name="connsiteX90" fmla="*/ 3823105 w 6186130"/>
              <a:gd name="connsiteY90" fmla="*/ 999767 h 1493479"/>
              <a:gd name="connsiteX91" fmla="*/ 3800857 w 6186130"/>
              <a:gd name="connsiteY91" fmla="*/ 999767 h 1493479"/>
              <a:gd name="connsiteX92" fmla="*/ 3778250 w 6186130"/>
              <a:gd name="connsiteY92" fmla="*/ 977524 h 1493479"/>
              <a:gd name="connsiteX93" fmla="*/ 3778250 w 6186130"/>
              <a:gd name="connsiteY93" fmla="*/ 652482 h 1493479"/>
              <a:gd name="connsiteX94" fmla="*/ 3800857 w 6186130"/>
              <a:gd name="connsiteY94" fmla="*/ 641360 h 1493479"/>
              <a:gd name="connsiteX95" fmla="*/ 3823105 w 6186130"/>
              <a:gd name="connsiteY95" fmla="*/ 641360 h 1493479"/>
              <a:gd name="connsiteX96" fmla="*/ 3834588 w 6186130"/>
              <a:gd name="connsiteY96" fmla="*/ 652482 h 1493479"/>
              <a:gd name="connsiteX97" fmla="*/ 3834588 w 6186130"/>
              <a:gd name="connsiteY97" fmla="*/ 675084 h 1493479"/>
              <a:gd name="connsiteX98" fmla="*/ 3946548 w 6186130"/>
              <a:gd name="connsiteY98" fmla="*/ 630238 h 1493479"/>
              <a:gd name="connsiteX99" fmla="*/ 3541724 w 6186130"/>
              <a:gd name="connsiteY99" fmla="*/ 630238 h 1493479"/>
              <a:gd name="connsiteX100" fmla="*/ 3687404 w 6186130"/>
              <a:gd name="connsiteY100" fmla="*/ 809263 h 1493479"/>
              <a:gd name="connsiteX101" fmla="*/ 3687404 w 6186130"/>
              <a:gd name="connsiteY101" fmla="*/ 820384 h 1493479"/>
              <a:gd name="connsiteX102" fmla="*/ 3676281 w 6186130"/>
              <a:gd name="connsiteY102" fmla="*/ 831506 h 1493479"/>
              <a:gd name="connsiteX103" fmla="*/ 3440896 w 6186130"/>
              <a:gd name="connsiteY103" fmla="*/ 831506 h 1493479"/>
              <a:gd name="connsiteX104" fmla="*/ 3552847 w 6186130"/>
              <a:gd name="connsiteY104" fmla="*/ 954922 h 1493479"/>
              <a:gd name="connsiteX105" fmla="*/ 3631428 w 6186130"/>
              <a:gd name="connsiteY105" fmla="*/ 932678 h 1493479"/>
              <a:gd name="connsiteX106" fmla="*/ 3654034 w 6186130"/>
              <a:gd name="connsiteY106" fmla="*/ 932678 h 1493479"/>
              <a:gd name="connsiteX107" fmla="*/ 3665157 w 6186130"/>
              <a:gd name="connsiteY107" fmla="*/ 943800 h 1493479"/>
              <a:gd name="connsiteX108" fmla="*/ 3665157 w 6186130"/>
              <a:gd name="connsiteY108" fmla="*/ 966043 h 1493479"/>
              <a:gd name="connsiteX109" fmla="*/ 3552847 w 6186130"/>
              <a:gd name="connsiteY109" fmla="*/ 999767 h 1493479"/>
              <a:gd name="connsiteX110" fmla="*/ 3373438 w 6186130"/>
              <a:gd name="connsiteY110" fmla="*/ 820384 h 1493479"/>
              <a:gd name="connsiteX111" fmla="*/ 3541724 w 6186130"/>
              <a:gd name="connsiteY111" fmla="*/ 630238 h 1493479"/>
              <a:gd name="connsiteX112" fmla="*/ 5938413 w 6186130"/>
              <a:gd name="connsiteY112" fmla="*/ 550863 h 1493479"/>
              <a:gd name="connsiteX113" fmla="*/ 5960709 w 6186130"/>
              <a:gd name="connsiteY113" fmla="*/ 573421 h 1493479"/>
              <a:gd name="connsiteX114" fmla="*/ 5960709 w 6186130"/>
              <a:gd name="connsiteY114" fmla="*/ 696236 h 1493479"/>
              <a:gd name="connsiteX115" fmla="*/ 5938413 w 6186130"/>
              <a:gd name="connsiteY115" fmla="*/ 729893 h 1493479"/>
              <a:gd name="connsiteX116" fmla="*/ 5905500 w 6186130"/>
              <a:gd name="connsiteY116" fmla="*/ 696236 h 1493479"/>
              <a:gd name="connsiteX117" fmla="*/ 5905500 w 6186130"/>
              <a:gd name="connsiteY117" fmla="*/ 573421 h 1493479"/>
              <a:gd name="connsiteX118" fmla="*/ 5938413 w 6186130"/>
              <a:gd name="connsiteY118" fmla="*/ 550863 h 1493479"/>
              <a:gd name="connsiteX119" fmla="*/ 4216810 w 6186130"/>
              <a:gd name="connsiteY119" fmla="*/ 539751 h 1493479"/>
              <a:gd name="connsiteX120" fmla="*/ 4250375 w 6186130"/>
              <a:gd name="connsiteY120" fmla="*/ 539751 h 1493479"/>
              <a:gd name="connsiteX121" fmla="*/ 4261444 w 6186130"/>
              <a:gd name="connsiteY121" fmla="*/ 550854 h 1493479"/>
              <a:gd name="connsiteX122" fmla="*/ 4261444 w 6186130"/>
              <a:gd name="connsiteY122" fmla="*/ 640391 h 1493479"/>
              <a:gd name="connsiteX123" fmla="*/ 4361780 w 6186130"/>
              <a:gd name="connsiteY123" fmla="*/ 640391 h 1493479"/>
              <a:gd name="connsiteX124" fmla="*/ 4373206 w 6186130"/>
              <a:gd name="connsiteY124" fmla="*/ 651494 h 1493479"/>
              <a:gd name="connsiteX125" fmla="*/ 4373206 w 6186130"/>
              <a:gd name="connsiteY125" fmla="*/ 662954 h 1493479"/>
              <a:gd name="connsiteX126" fmla="*/ 4361780 w 6186130"/>
              <a:gd name="connsiteY126" fmla="*/ 685159 h 1493479"/>
              <a:gd name="connsiteX127" fmla="*/ 4261444 w 6186130"/>
              <a:gd name="connsiteY127" fmla="*/ 685159 h 1493479"/>
              <a:gd name="connsiteX128" fmla="*/ 4261444 w 6186130"/>
              <a:gd name="connsiteY128" fmla="*/ 886439 h 1493479"/>
              <a:gd name="connsiteX129" fmla="*/ 4306077 w 6186130"/>
              <a:gd name="connsiteY129" fmla="*/ 953413 h 1493479"/>
              <a:gd name="connsiteX130" fmla="*/ 4350710 w 6186130"/>
              <a:gd name="connsiteY130" fmla="*/ 942310 h 1493479"/>
              <a:gd name="connsiteX131" fmla="*/ 4361780 w 6186130"/>
              <a:gd name="connsiteY131" fmla="*/ 942310 h 1493479"/>
              <a:gd name="connsiteX132" fmla="*/ 4373206 w 6186130"/>
              <a:gd name="connsiteY132" fmla="*/ 964515 h 1493479"/>
              <a:gd name="connsiteX133" fmla="*/ 4361780 w 6186130"/>
              <a:gd name="connsiteY133" fmla="*/ 987078 h 1493479"/>
              <a:gd name="connsiteX134" fmla="*/ 4295008 w 6186130"/>
              <a:gd name="connsiteY134" fmla="*/ 998181 h 1493479"/>
              <a:gd name="connsiteX135" fmla="*/ 4205741 w 6186130"/>
              <a:gd name="connsiteY135" fmla="*/ 897541 h 1493479"/>
              <a:gd name="connsiteX136" fmla="*/ 4205741 w 6186130"/>
              <a:gd name="connsiteY136" fmla="*/ 685159 h 1493479"/>
              <a:gd name="connsiteX137" fmla="*/ 4150039 w 6186130"/>
              <a:gd name="connsiteY137" fmla="*/ 685159 h 1493479"/>
              <a:gd name="connsiteX138" fmla="*/ 4138613 w 6186130"/>
              <a:gd name="connsiteY138" fmla="*/ 662954 h 1493479"/>
              <a:gd name="connsiteX139" fmla="*/ 4138613 w 6186130"/>
              <a:gd name="connsiteY139" fmla="*/ 651494 h 1493479"/>
              <a:gd name="connsiteX140" fmla="*/ 4150039 w 6186130"/>
              <a:gd name="connsiteY140" fmla="*/ 640391 h 1493479"/>
              <a:gd name="connsiteX141" fmla="*/ 4205741 w 6186130"/>
              <a:gd name="connsiteY141" fmla="*/ 640391 h 1493479"/>
              <a:gd name="connsiteX142" fmla="*/ 4205741 w 6186130"/>
              <a:gd name="connsiteY142" fmla="*/ 550854 h 1493479"/>
              <a:gd name="connsiteX143" fmla="*/ 4216810 w 6186130"/>
              <a:gd name="connsiteY143" fmla="*/ 539751 h 1493479"/>
              <a:gd name="connsiteX144" fmla="*/ 2968624 w 6186130"/>
              <a:gd name="connsiteY144" fmla="*/ 495301 h 1493479"/>
              <a:gd name="connsiteX145" fmla="*/ 3013427 w 6186130"/>
              <a:gd name="connsiteY145" fmla="*/ 495301 h 1493479"/>
              <a:gd name="connsiteX146" fmla="*/ 3024896 w 6186130"/>
              <a:gd name="connsiteY146" fmla="*/ 517562 h 1493479"/>
              <a:gd name="connsiteX147" fmla="*/ 3158946 w 6186130"/>
              <a:gd name="connsiteY147" fmla="*/ 921135 h 1493479"/>
              <a:gd name="connsiteX148" fmla="*/ 3293354 w 6186130"/>
              <a:gd name="connsiteY148" fmla="*/ 517562 h 1493479"/>
              <a:gd name="connsiteX149" fmla="*/ 3315577 w 6186130"/>
              <a:gd name="connsiteY149" fmla="*/ 495301 h 1493479"/>
              <a:gd name="connsiteX150" fmla="*/ 3349268 w 6186130"/>
              <a:gd name="connsiteY150" fmla="*/ 495301 h 1493479"/>
              <a:gd name="connsiteX151" fmla="*/ 3360379 w 6186130"/>
              <a:gd name="connsiteY151" fmla="*/ 506432 h 1493479"/>
              <a:gd name="connsiteX152" fmla="*/ 3360379 w 6186130"/>
              <a:gd name="connsiteY152" fmla="*/ 517562 h 1493479"/>
              <a:gd name="connsiteX153" fmla="*/ 3192279 w 6186130"/>
              <a:gd name="connsiteY153" fmla="*/ 988637 h 1493479"/>
              <a:gd name="connsiteX154" fmla="*/ 3170057 w 6186130"/>
              <a:gd name="connsiteY154" fmla="*/ 999767 h 1493479"/>
              <a:gd name="connsiteX155" fmla="*/ 3147477 w 6186130"/>
              <a:gd name="connsiteY155" fmla="*/ 999767 h 1493479"/>
              <a:gd name="connsiteX156" fmla="*/ 3125254 w 6186130"/>
              <a:gd name="connsiteY156" fmla="*/ 988637 h 1493479"/>
              <a:gd name="connsiteX157" fmla="*/ 2957513 w 6186130"/>
              <a:gd name="connsiteY157" fmla="*/ 517562 h 1493479"/>
              <a:gd name="connsiteX158" fmla="*/ 2957513 w 6186130"/>
              <a:gd name="connsiteY158" fmla="*/ 506432 h 1493479"/>
              <a:gd name="connsiteX159" fmla="*/ 2463765 w 6186130"/>
              <a:gd name="connsiteY159" fmla="*/ 495301 h 1493479"/>
              <a:gd name="connsiteX160" fmla="*/ 2731766 w 6186130"/>
              <a:gd name="connsiteY160" fmla="*/ 495301 h 1493479"/>
              <a:gd name="connsiteX161" fmla="*/ 2742843 w 6186130"/>
              <a:gd name="connsiteY161" fmla="*/ 517562 h 1493479"/>
              <a:gd name="connsiteX162" fmla="*/ 2742843 w 6186130"/>
              <a:gd name="connsiteY162" fmla="*/ 540183 h 1493479"/>
              <a:gd name="connsiteX163" fmla="*/ 2731766 w 6186130"/>
              <a:gd name="connsiteY163" fmla="*/ 551313 h 1493479"/>
              <a:gd name="connsiteX164" fmla="*/ 2508432 w 6186130"/>
              <a:gd name="connsiteY164" fmla="*/ 551313 h 1493479"/>
              <a:gd name="connsiteX165" fmla="*/ 2508432 w 6186130"/>
              <a:gd name="connsiteY165" fmla="*/ 708577 h 1493479"/>
              <a:gd name="connsiteX166" fmla="*/ 2698177 w 6186130"/>
              <a:gd name="connsiteY166" fmla="*/ 708577 h 1493479"/>
              <a:gd name="connsiteX167" fmla="*/ 2720689 w 6186130"/>
              <a:gd name="connsiteY167" fmla="*/ 730838 h 1493479"/>
              <a:gd name="connsiteX168" fmla="*/ 2720689 w 6186130"/>
              <a:gd name="connsiteY168" fmla="*/ 753099 h 1493479"/>
              <a:gd name="connsiteX169" fmla="*/ 2698177 w 6186130"/>
              <a:gd name="connsiteY169" fmla="*/ 764230 h 1493479"/>
              <a:gd name="connsiteX170" fmla="*/ 2508432 w 6186130"/>
              <a:gd name="connsiteY170" fmla="*/ 764230 h 1493479"/>
              <a:gd name="connsiteX171" fmla="*/ 2508432 w 6186130"/>
              <a:gd name="connsiteY171" fmla="*/ 943755 h 1493479"/>
              <a:gd name="connsiteX172" fmla="*/ 2731766 w 6186130"/>
              <a:gd name="connsiteY172" fmla="*/ 943755 h 1493479"/>
              <a:gd name="connsiteX173" fmla="*/ 2742843 w 6186130"/>
              <a:gd name="connsiteY173" fmla="*/ 954886 h 1493479"/>
              <a:gd name="connsiteX174" fmla="*/ 2742843 w 6186130"/>
              <a:gd name="connsiteY174" fmla="*/ 977506 h 1493479"/>
              <a:gd name="connsiteX175" fmla="*/ 2731766 w 6186130"/>
              <a:gd name="connsiteY175" fmla="*/ 999767 h 1493479"/>
              <a:gd name="connsiteX176" fmla="*/ 2463765 w 6186130"/>
              <a:gd name="connsiteY176" fmla="*/ 999767 h 1493479"/>
              <a:gd name="connsiteX177" fmla="*/ 2452688 w 6186130"/>
              <a:gd name="connsiteY177" fmla="*/ 977506 h 1493479"/>
              <a:gd name="connsiteX178" fmla="*/ 2452688 w 6186130"/>
              <a:gd name="connsiteY178" fmla="*/ 517562 h 1493479"/>
              <a:gd name="connsiteX179" fmla="*/ 2463765 w 6186130"/>
              <a:gd name="connsiteY179" fmla="*/ 495301 h 1493479"/>
              <a:gd name="connsiteX180" fmla="*/ 2170090 w 6186130"/>
              <a:gd name="connsiteY180" fmla="*/ 495301 h 1493479"/>
              <a:gd name="connsiteX181" fmla="*/ 2326581 w 6186130"/>
              <a:gd name="connsiteY181" fmla="*/ 551313 h 1493479"/>
              <a:gd name="connsiteX182" fmla="*/ 2326581 w 6186130"/>
              <a:gd name="connsiteY182" fmla="*/ 562444 h 1493479"/>
              <a:gd name="connsiteX183" fmla="*/ 2304379 w 6186130"/>
              <a:gd name="connsiteY183" fmla="*/ 585064 h 1493479"/>
              <a:gd name="connsiteX184" fmla="*/ 2292919 w 6186130"/>
              <a:gd name="connsiteY184" fmla="*/ 585064 h 1493479"/>
              <a:gd name="connsiteX185" fmla="*/ 2158630 w 6186130"/>
              <a:gd name="connsiteY185" fmla="*/ 551313 h 1493479"/>
              <a:gd name="connsiteX186" fmla="*/ 2002139 w 6186130"/>
              <a:gd name="connsiteY186" fmla="*/ 753099 h 1493479"/>
              <a:gd name="connsiteX187" fmla="*/ 2170090 w 6186130"/>
              <a:gd name="connsiteY187" fmla="*/ 954886 h 1493479"/>
              <a:gd name="connsiteX188" fmla="*/ 2281818 w 6186130"/>
              <a:gd name="connsiteY188" fmla="*/ 921135 h 1493479"/>
              <a:gd name="connsiteX189" fmla="*/ 2281818 w 6186130"/>
              <a:gd name="connsiteY189" fmla="*/ 786491 h 1493479"/>
              <a:gd name="connsiteX190" fmla="*/ 2181191 w 6186130"/>
              <a:gd name="connsiteY190" fmla="*/ 786491 h 1493479"/>
              <a:gd name="connsiteX191" fmla="*/ 2170090 w 6186130"/>
              <a:gd name="connsiteY191" fmla="*/ 764230 h 1493479"/>
              <a:gd name="connsiteX192" fmla="*/ 2170090 w 6186130"/>
              <a:gd name="connsiteY192" fmla="*/ 741969 h 1493479"/>
              <a:gd name="connsiteX193" fmla="*/ 2181191 w 6186130"/>
              <a:gd name="connsiteY193" fmla="*/ 730838 h 1493479"/>
              <a:gd name="connsiteX194" fmla="*/ 2337682 w 6186130"/>
              <a:gd name="connsiteY194" fmla="*/ 730838 h 1493479"/>
              <a:gd name="connsiteX195" fmla="*/ 2349142 w 6186130"/>
              <a:gd name="connsiteY195" fmla="*/ 741969 h 1493479"/>
              <a:gd name="connsiteX196" fmla="*/ 2349142 w 6186130"/>
              <a:gd name="connsiteY196" fmla="*/ 943755 h 1493479"/>
              <a:gd name="connsiteX197" fmla="*/ 2337682 w 6186130"/>
              <a:gd name="connsiteY197" fmla="*/ 966016 h 1493479"/>
              <a:gd name="connsiteX198" fmla="*/ 2170090 w 6186130"/>
              <a:gd name="connsiteY198" fmla="*/ 999767 h 1493479"/>
              <a:gd name="connsiteX199" fmla="*/ 1946275 w 6186130"/>
              <a:gd name="connsiteY199" fmla="*/ 753099 h 1493479"/>
              <a:gd name="connsiteX200" fmla="*/ 2170090 w 6186130"/>
              <a:gd name="connsiteY200" fmla="*/ 495301 h 1493479"/>
              <a:gd name="connsiteX201" fmla="*/ 6040758 w 6186130"/>
              <a:gd name="connsiteY201" fmla="*/ 439738 h 1493479"/>
              <a:gd name="connsiteX202" fmla="*/ 6163572 w 6186130"/>
              <a:gd name="connsiteY202" fmla="*/ 439738 h 1493479"/>
              <a:gd name="connsiteX203" fmla="*/ 6186130 w 6186130"/>
              <a:gd name="connsiteY203" fmla="*/ 472651 h 1493479"/>
              <a:gd name="connsiteX204" fmla="*/ 6163572 w 6186130"/>
              <a:gd name="connsiteY204" fmla="*/ 494947 h 1493479"/>
              <a:gd name="connsiteX205" fmla="*/ 6040758 w 6186130"/>
              <a:gd name="connsiteY205" fmla="*/ 494947 h 1493479"/>
              <a:gd name="connsiteX206" fmla="*/ 6007100 w 6186130"/>
              <a:gd name="connsiteY206" fmla="*/ 472651 h 1493479"/>
              <a:gd name="connsiteX207" fmla="*/ 6040758 w 6186130"/>
              <a:gd name="connsiteY207" fmla="*/ 439738 h 1493479"/>
              <a:gd name="connsiteX208" fmla="*/ 5702274 w 6186130"/>
              <a:gd name="connsiteY208" fmla="*/ 439738 h 1493479"/>
              <a:gd name="connsiteX209" fmla="*/ 5825447 w 6186130"/>
              <a:gd name="connsiteY209" fmla="*/ 439738 h 1493479"/>
              <a:gd name="connsiteX210" fmla="*/ 5859105 w 6186130"/>
              <a:gd name="connsiteY210" fmla="*/ 472651 h 1493479"/>
              <a:gd name="connsiteX211" fmla="*/ 5825447 w 6186130"/>
              <a:gd name="connsiteY211" fmla="*/ 494947 h 1493479"/>
              <a:gd name="connsiteX212" fmla="*/ 5702274 w 6186130"/>
              <a:gd name="connsiteY212" fmla="*/ 494947 h 1493479"/>
              <a:gd name="connsiteX213" fmla="*/ 5680075 w 6186130"/>
              <a:gd name="connsiteY213" fmla="*/ 472651 h 1493479"/>
              <a:gd name="connsiteX214" fmla="*/ 5702274 w 6186130"/>
              <a:gd name="connsiteY214" fmla="*/ 439738 h 1493479"/>
              <a:gd name="connsiteX215" fmla="*/ 997548 w 6186130"/>
              <a:gd name="connsiteY215" fmla="*/ 401698 h 1493479"/>
              <a:gd name="connsiteX216" fmla="*/ 1010916 w 6186130"/>
              <a:gd name="connsiteY216" fmla="*/ 405144 h 1493479"/>
              <a:gd name="connsiteX217" fmla="*/ 922338 w 6186130"/>
              <a:gd name="connsiteY217" fmla="*/ 550505 h 1493479"/>
              <a:gd name="connsiteX218" fmla="*/ 997548 w 6186130"/>
              <a:gd name="connsiteY218" fmla="*/ 401698 h 1493479"/>
              <a:gd name="connsiteX219" fmla="*/ 640693 w 6186130"/>
              <a:gd name="connsiteY219" fmla="*/ 394027 h 1493479"/>
              <a:gd name="connsiteX220" fmla="*/ 528638 w 6186130"/>
              <a:gd name="connsiteY220" fmla="*/ 583844 h 1493479"/>
              <a:gd name="connsiteX221" fmla="*/ 640693 w 6186130"/>
              <a:gd name="connsiteY221" fmla="*/ 394027 h 1493479"/>
              <a:gd name="connsiteX222" fmla="*/ 640074 w 6186130"/>
              <a:gd name="connsiteY222" fmla="*/ 349011 h 1493479"/>
              <a:gd name="connsiteX223" fmla="*/ 460200 w 6186130"/>
              <a:gd name="connsiteY223" fmla="*/ 584853 h 1493479"/>
              <a:gd name="connsiteX224" fmla="*/ 415232 w 6186130"/>
              <a:gd name="connsiteY224" fmla="*/ 528768 h 1493479"/>
              <a:gd name="connsiteX225" fmla="*/ 426384 w 6186130"/>
              <a:gd name="connsiteY225" fmla="*/ 461180 h 1493479"/>
              <a:gd name="connsiteX226" fmla="*/ 415232 w 6186130"/>
              <a:gd name="connsiteY226" fmla="*/ 450035 h 1493479"/>
              <a:gd name="connsiteX227" fmla="*/ 358751 w 6186130"/>
              <a:gd name="connsiteY227" fmla="*/ 539913 h 1493479"/>
              <a:gd name="connsiteX228" fmla="*/ 471352 w 6186130"/>
              <a:gd name="connsiteY228" fmla="*/ 652082 h 1493479"/>
              <a:gd name="connsiteX229" fmla="*/ 550137 w 6186130"/>
              <a:gd name="connsiteY229" fmla="*/ 719671 h 1493479"/>
              <a:gd name="connsiteX230" fmla="*/ 640074 w 6186130"/>
              <a:gd name="connsiteY230" fmla="*/ 697021 h 1493479"/>
              <a:gd name="connsiteX231" fmla="*/ 628562 w 6186130"/>
              <a:gd name="connsiteY231" fmla="*/ 730816 h 1493479"/>
              <a:gd name="connsiteX232" fmla="*/ 415232 w 6186130"/>
              <a:gd name="connsiteY232" fmla="*/ 865274 h 1493479"/>
              <a:gd name="connsiteX233" fmla="*/ 336447 w 6186130"/>
              <a:gd name="connsiteY233" fmla="*/ 1022741 h 1493479"/>
              <a:gd name="connsiteX234" fmla="*/ 460200 w 6186130"/>
              <a:gd name="connsiteY234" fmla="*/ 1134910 h 1493479"/>
              <a:gd name="connsiteX235" fmla="*/ 662379 w 6186130"/>
              <a:gd name="connsiteY235" fmla="*/ 955153 h 1493479"/>
              <a:gd name="connsiteX236" fmla="*/ 685043 w 6186130"/>
              <a:gd name="connsiteY236" fmla="*/ 764250 h 1493479"/>
              <a:gd name="connsiteX237" fmla="*/ 876069 w 6186130"/>
              <a:gd name="connsiteY237" fmla="*/ 640937 h 1493479"/>
              <a:gd name="connsiteX238" fmla="*/ 898373 w 6186130"/>
              <a:gd name="connsiteY238" fmla="*/ 674731 h 1493479"/>
              <a:gd name="connsiteX239" fmla="*/ 752316 w 6186130"/>
              <a:gd name="connsiteY239" fmla="*/ 910213 h 1493479"/>
              <a:gd name="connsiteX240" fmla="*/ 966006 w 6186130"/>
              <a:gd name="connsiteY240" fmla="*/ 1134910 h 1493479"/>
              <a:gd name="connsiteX241" fmla="*/ 1168184 w 6186130"/>
              <a:gd name="connsiteY241" fmla="*/ 944008 h 1493479"/>
              <a:gd name="connsiteX242" fmla="*/ 1033279 w 6186130"/>
              <a:gd name="connsiteY242" fmla="*/ 786540 h 1493479"/>
              <a:gd name="connsiteX243" fmla="*/ 898373 w 6186130"/>
              <a:gd name="connsiteY243" fmla="*/ 899068 h 1493479"/>
              <a:gd name="connsiteX244" fmla="*/ 977158 w 6186130"/>
              <a:gd name="connsiteY244" fmla="*/ 988947 h 1493479"/>
              <a:gd name="connsiteX245" fmla="*/ 1010974 w 6186130"/>
              <a:gd name="connsiteY245" fmla="*/ 966298 h 1493479"/>
              <a:gd name="connsiteX246" fmla="*/ 977158 w 6186130"/>
              <a:gd name="connsiteY246" fmla="*/ 887923 h 1493479"/>
              <a:gd name="connsiteX247" fmla="*/ 1022127 w 6186130"/>
              <a:gd name="connsiteY247" fmla="*/ 842984 h 1493479"/>
              <a:gd name="connsiteX248" fmla="*/ 1100911 w 6186130"/>
              <a:gd name="connsiteY248" fmla="*/ 944008 h 1493479"/>
              <a:gd name="connsiteX249" fmla="*/ 977158 w 6186130"/>
              <a:gd name="connsiteY249" fmla="*/ 1078826 h 1493479"/>
              <a:gd name="connsiteX250" fmla="*/ 831100 w 6186130"/>
              <a:gd name="connsiteY250" fmla="*/ 899068 h 1493479"/>
              <a:gd name="connsiteX251" fmla="*/ 966006 w 6186130"/>
              <a:gd name="connsiteY251" fmla="*/ 708526 h 1493479"/>
              <a:gd name="connsiteX252" fmla="*/ 1078247 w 6186130"/>
              <a:gd name="connsiteY252" fmla="*/ 674731 h 1493479"/>
              <a:gd name="connsiteX253" fmla="*/ 1022127 w 6186130"/>
              <a:gd name="connsiteY253" fmla="*/ 640937 h 1493479"/>
              <a:gd name="connsiteX254" fmla="*/ 966006 w 6186130"/>
              <a:gd name="connsiteY254" fmla="*/ 652082 h 1493479"/>
              <a:gd name="connsiteX255" fmla="*/ 932190 w 6186130"/>
              <a:gd name="connsiteY255" fmla="*/ 607143 h 1493479"/>
              <a:gd name="connsiteX256" fmla="*/ 1078247 w 6186130"/>
              <a:gd name="connsiteY256" fmla="*/ 416240 h 1493479"/>
              <a:gd name="connsiteX257" fmla="*/ 999822 w 6186130"/>
              <a:gd name="connsiteY257" fmla="*/ 349011 h 1493479"/>
              <a:gd name="connsiteX258" fmla="*/ 853405 w 6186130"/>
              <a:gd name="connsiteY258" fmla="*/ 551058 h 1493479"/>
              <a:gd name="connsiteX259" fmla="*/ 853405 w 6186130"/>
              <a:gd name="connsiteY259" fmla="*/ 595998 h 1493479"/>
              <a:gd name="connsiteX260" fmla="*/ 696195 w 6186130"/>
              <a:gd name="connsiteY260" fmla="*/ 708526 h 1493479"/>
              <a:gd name="connsiteX261" fmla="*/ 696195 w 6186130"/>
              <a:gd name="connsiteY261" fmla="*/ 640937 h 1493479"/>
              <a:gd name="connsiteX262" fmla="*/ 763468 w 6186130"/>
              <a:gd name="connsiteY262" fmla="*/ 539913 h 1493479"/>
              <a:gd name="connsiteX263" fmla="*/ 730011 w 6186130"/>
              <a:gd name="connsiteY263" fmla="*/ 517264 h 1493479"/>
              <a:gd name="connsiteX264" fmla="*/ 651226 w 6186130"/>
              <a:gd name="connsiteY264" fmla="*/ 618647 h 1493479"/>
              <a:gd name="connsiteX265" fmla="*/ 561289 w 6186130"/>
              <a:gd name="connsiteY265" fmla="*/ 674731 h 1493479"/>
              <a:gd name="connsiteX266" fmla="*/ 527473 w 6186130"/>
              <a:gd name="connsiteY266" fmla="*/ 640937 h 1493479"/>
              <a:gd name="connsiteX267" fmla="*/ 707347 w 6186130"/>
              <a:gd name="connsiteY267" fmla="*/ 405095 h 1493479"/>
              <a:gd name="connsiteX268" fmla="*/ 640074 w 6186130"/>
              <a:gd name="connsiteY268" fmla="*/ 349011 h 1493479"/>
              <a:gd name="connsiteX269" fmla="*/ 5938413 w 6186130"/>
              <a:gd name="connsiteY269" fmla="*/ 214313 h 1493479"/>
              <a:gd name="connsiteX270" fmla="*/ 5960709 w 6186130"/>
              <a:gd name="connsiteY270" fmla="*/ 247612 h 1493479"/>
              <a:gd name="connsiteX271" fmla="*/ 5960709 w 6186130"/>
              <a:gd name="connsiteY271" fmla="*/ 359685 h 1493479"/>
              <a:gd name="connsiteX272" fmla="*/ 5938413 w 6186130"/>
              <a:gd name="connsiteY272" fmla="*/ 393343 h 1493479"/>
              <a:gd name="connsiteX273" fmla="*/ 5905500 w 6186130"/>
              <a:gd name="connsiteY273" fmla="*/ 359685 h 1493479"/>
              <a:gd name="connsiteX274" fmla="*/ 5905500 w 6186130"/>
              <a:gd name="connsiteY274" fmla="*/ 247612 h 1493479"/>
              <a:gd name="connsiteX275" fmla="*/ 5938413 w 6186130"/>
              <a:gd name="connsiteY275" fmla="*/ 214313 h 1493479"/>
              <a:gd name="connsiteX276" fmla="*/ 752316 w 6186130"/>
              <a:gd name="connsiteY276" fmla="*/ 79375 h 1493479"/>
              <a:gd name="connsiteX277" fmla="*/ 966006 w 6186130"/>
              <a:gd name="connsiteY277" fmla="*/ 112810 h 1493479"/>
              <a:gd name="connsiteX278" fmla="*/ 966006 w 6186130"/>
              <a:gd name="connsiteY278" fmla="*/ 124314 h 1493479"/>
              <a:gd name="connsiteX279" fmla="*/ 954854 w 6186130"/>
              <a:gd name="connsiteY279" fmla="*/ 124314 h 1493479"/>
              <a:gd name="connsiteX280" fmla="*/ 797284 w 6186130"/>
              <a:gd name="connsiteY280" fmla="*/ 90520 h 1493479"/>
              <a:gd name="connsiteX281" fmla="*/ 651226 w 6186130"/>
              <a:gd name="connsiteY281" fmla="*/ 180398 h 1493479"/>
              <a:gd name="connsiteX282" fmla="*/ 707347 w 6186130"/>
              <a:gd name="connsiteY282" fmla="*/ 225338 h 1493479"/>
              <a:gd name="connsiteX283" fmla="*/ 887221 w 6186130"/>
              <a:gd name="connsiteY283" fmla="*/ 157749 h 1493479"/>
              <a:gd name="connsiteX284" fmla="*/ 1033279 w 6186130"/>
              <a:gd name="connsiteY284" fmla="*/ 191543 h 1493479"/>
              <a:gd name="connsiteX285" fmla="*/ 1415691 w 6186130"/>
              <a:gd name="connsiteY285" fmla="*/ 753105 h 1493479"/>
              <a:gd name="connsiteX286" fmla="*/ 1381875 w 6186130"/>
              <a:gd name="connsiteY286" fmla="*/ 966298 h 1493479"/>
              <a:gd name="connsiteX287" fmla="*/ 1381875 w 6186130"/>
              <a:gd name="connsiteY287" fmla="*/ 955153 h 1493479"/>
              <a:gd name="connsiteX288" fmla="*/ 1404539 w 6186130"/>
              <a:gd name="connsiteY288" fmla="*/ 798045 h 1493479"/>
              <a:gd name="connsiteX289" fmla="*/ 1314602 w 6186130"/>
              <a:gd name="connsiteY289" fmla="*/ 652082 h 1493479"/>
              <a:gd name="connsiteX290" fmla="*/ 1269633 w 6186130"/>
              <a:gd name="connsiteY290" fmla="*/ 708526 h 1493479"/>
              <a:gd name="connsiteX291" fmla="*/ 1336906 w 6186130"/>
              <a:gd name="connsiteY291" fmla="*/ 887923 h 1493479"/>
              <a:gd name="connsiteX292" fmla="*/ 1314602 w 6186130"/>
              <a:gd name="connsiteY292" fmla="*/ 1033886 h 1493479"/>
              <a:gd name="connsiteX293" fmla="*/ 752316 w 6186130"/>
              <a:gd name="connsiteY293" fmla="*/ 1415691 h 1493479"/>
              <a:gd name="connsiteX294" fmla="*/ 538625 w 6186130"/>
              <a:gd name="connsiteY294" fmla="*/ 1382256 h 1493479"/>
              <a:gd name="connsiteX295" fmla="*/ 538625 w 6186130"/>
              <a:gd name="connsiteY295" fmla="*/ 1370751 h 1493479"/>
              <a:gd name="connsiteX296" fmla="*/ 696195 w 6186130"/>
              <a:gd name="connsiteY296" fmla="*/ 1404546 h 1493479"/>
              <a:gd name="connsiteX297" fmla="*/ 842253 w 6186130"/>
              <a:gd name="connsiteY297" fmla="*/ 1314667 h 1493479"/>
              <a:gd name="connsiteX298" fmla="*/ 797284 w 6186130"/>
              <a:gd name="connsiteY298" fmla="*/ 1269728 h 1493479"/>
              <a:gd name="connsiteX299" fmla="*/ 617410 w 6186130"/>
              <a:gd name="connsiteY299" fmla="*/ 1337317 h 1493479"/>
              <a:gd name="connsiteX300" fmla="*/ 460200 w 6186130"/>
              <a:gd name="connsiteY300" fmla="*/ 1314667 h 1493479"/>
              <a:gd name="connsiteX301" fmla="*/ 77788 w 6186130"/>
              <a:gd name="connsiteY301" fmla="*/ 753105 h 1493479"/>
              <a:gd name="connsiteX302" fmla="*/ 111604 w 6186130"/>
              <a:gd name="connsiteY302" fmla="*/ 539913 h 1493479"/>
              <a:gd name="connsiteX303" fmla="*/ 122756 w 6186130"/>
              <a:gd name="connsiteY303" fmla="*/ 539913 h 1493479"/>
              <a:gd name="connsiteX304" fmla="*/ 100452 w 6186130"/>
              <a:gd name="connsiteY304" fmla="*/ 697021 h 1493479"/>
              <a:gd name="connsiteX305" fmla="*/ 178877 w 6186130"/>
              <a:gd name="connsiteY305" fmla="*/ 842984 h 1493479"/>
              <a:gd name="connsiteX306" fmla="*/ 235358 w 6186130"/>
              <a:gd name="connsiteY306" fmla="*/ 798045 h 1493479"/>
              <a:gd name="connsiteX307" fmla="*/ 167725 w 6186130"/>
              <a:gd name="connsiteY307" fmla="*/ 607143 h 1493479"/>
              <a:gd name="connsiteX308" fmla="*/ 190389 w 6186130"/>
              <a:gd name="connsiteY308" fmla="*/ 461180 h 1493479"/>
              <a:gd name="connsiteX309" fmla="*/ 752316 w 6186130"/>
              <a:gd name="connsiteY309" fmla="*/ 79375 h 1493479"/>
              <a:gd name="connsiteX310" fmla="*/ 753107 w 6186130"/>
              <a:gd name="connsiteY310" fmla="*/ 33787 h 1493479"/>
              <a:gd name="connsiteX311" fmla="*/ 33807 w 6186130"/>
              <a:gd name="connsiteY311" fmla="*/ 752311 h 1493479"/>
              <a:gd name="connsiteX312" fmla="*/ 753107 w 6186130"/>
              <a:gd name="connsiteY312" fmla="*/ 1459691 h 1493479"/>
              <a:gd name="connsiteX313" fmla="*/ 1461258 w 6186130"/>
              <a:gd name="connsiteY313" fmla="*/ 752311 h 1493479"/>
              <a:gd name="connsiteX314" fmla="*/ 753107 w 6186130"/>
              <a:gd name="connsiteY314" fmla="*/ 33787 h 1493479"/>
              <a:gd name="connsiteX315" fmla="*/ 753107 w 6186130"/>
              <a:gd name="connsiteY315" fmla="*/ 0 h 1493479"/>
              <a:gd name="connsiteX316" fmla="*/ 1495065 w 6186130"/>
              <a:gd name="connsiteY316" fmla="*/ 752311 h 1493479"/>
              <a:gd name="connsiteX317" fmla="*/ 753107 w 6186130"/>
              <a:gd name="connsiteY317" fmla="*/ 1493479 h 1493479"/>
              <a:gd name="connsiteX318" fmla="*/ 0 w 6186130"/>
              <a:gd name="connsiteY318" fmla="*/ 752311 h 1493479"/>
              <a:gd name="connsiteX319" fmla="*/ 753107 w 6186130"/>
              <a:gd name="connsiteY319" fmla="*/ 0 h 149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6186130" h="1493479">
                <a:moveTo>
                  <a:pt x="617180" y="798513"/>
                </a:moveTo>
                <a:cubicBezTo>
                  <a:pt x="606097" y="921063"/>
                  <a:pt x="561407" y="1066480"/>
                  <a:pt x="460944" y="1077556"/>
                </a:cubicBezTo>
                <a:cubicBezTo>
                  <a:pt x="427337" y="1077556"/>
                  <a:pt x="404813" y="1055047"/>
                  <a:pt x="404813" y="1021819"/>
                </a:cubicBezTo>
                <a:cubicBezTo>
                  <a:pt x="404813" y="932497"/>
                  <a:pt x="527800" y="843174"/>
                  <a:pt x="617180" y="798513"/>
                </a:cubicBezTo>
                <a:close/>
                <a:moveTo>
                  <a:pt x="5241925" y="675084"/>
                </a:moveTo>
                <a:cubicBezTo>
                  <a:pt x="5174467" y="675084"/>
                  <a:pt x="5141097" y="719930"/>
                  <a:pt x="5141097" y="786660"/>
                </a:cubicBezTo>
                <a:lnTo>
                  <a:pt x="5342753" y="786660"/>
                </a:lnTo>
                <a:cubicBezTo>
                  <a:pt x="5331630" y="731052"/>
                  <a:pt x="5297901" y="675084"/>
                  <a:pt x="5241925" y="675084"/>
                </a:cubicBezTo>
                <a:close/>
                <a:moveTo>
                  <a:pt x="3530600" y="675084"/>
                </a:moveTo>
                <a:cubicBezTo>
                  <a:pt x="3474625" y="675084"/>
                  <a:pt x="3440896" y="719930"/>
                  <a:pt x="3440896" y="786660"/>
                </a:cubicBezTo>
                <a:lnTo>
                  <a:pt x="3631428" y="786660"/>
                </a:lnTo>
                <a:cubicBezTo>
                  <a:pt x="3631428" y="731052"/>
                  <a:pt x="3597699" y="675084"/>
                  <a:pt x="3530600" y="675084"/>
                </a:cubicBezTo>
                <a:close/>
                <a:moveTo>
                  <a:pt x="4466008" y="641351"/>
                </a:moveTo>
                <a:cubicBezTo>
                  <a:pt x="4499382" y="641351"/>
                  <a:pt x="4499382" y="641351"/>
                  <a:pt x="4499382" y="641351"/>
                </a:cubicBezTo>
                <a:cubicBezTo>
                  <a:pt x="4510866" y="641351"/>
                  <a:pt x="4510866" y="641351"/>
                  <a:pt x="4510866" y="652473"/>
                </a:cubicBezTo>
                <a:cubicBezTo>
                  <a:pt x="4510866" y="865227"/>
                  <a:pt x="4510866" y="865227"/>
                  <a:pt x="4510866" y="865227"/>
                </a:cubicBezTo>
                <a:cubicBezTo>
                  <a:pt x="4510866" y="898952"/>
                  <a:pt x="4521991" y="954921"/>
                  <a:pt x="4589098" y="954921"/>
                </a:cubicBezTo>
                <a:cubicBezTo>
                  <a:pt x="4611706" y="954921"/>
                  <a:pt x="4656563" y="943799"/>
                  <a:pt x="4678813" y="910074"/>
                </a:cubicBezTo>
                <a:cubicBezTo>
                  <a:pt x="4678813" y="652473"/>
                  <a:pt x="4678813" y="652473"/>
                  <a:pt x="4678813" y="652473"/>
                </a:cubicBezTo>
                <a:cubicBezTo>
                  <a:pt x="4678813" y="641351"/>
                  <a:pt x="4678813" y="641351"/>
                  <a:pt x="4690296" y="641351"/>
                </a:cubicBezTo>
                <a:cubicBezTo>
                  <a:pt x="4723670" y="641351"/>
                  <a:pt x="4723670" y="641351"/>
                  <a:pt x="4723670" y="641351"/>
                </a:cubicBezTo>
                <a:cubicBezTo>
                  <a:pt x="4735154" y="641351"/>
                  <a:pt x="4735154" y="641351"/>
                  <a:pt x="4735154" y="652473"/>
                </a:cubicBezTo>
                <a:cubicBezTo>
                  <a:pt x="4735154" y="977523"/>
                  <a:pt x="4735154" y="977523"/>
                  <a:pt x="4735154" y="977523"/>
                </a:cubicBezTo>
                <a:cubicBezTo>
                  <a:pt x="4735154" y="988645"/>
                  <a:pt x="4735154" y="999767"/>
                  <a:pt x="4723670" y="999767"/>
                </a:cubicBezTo>
                <a:cubicBezTo>
                  <a:pt x="4701421" y="999767"/>
                  <a:pt x="4701421" y="999767"/>
                  <a:pt x="4701421" y="999767"/>
                </a:cubicBezTo>
                <a:cubicBezTo>
                  <a:pt x="4690296" y="999767"/>
                  <a:pt x="4678813" y="988645"/>
                  <a:pt x="4678813" y="977523"/>
                </a:cubicBezTo>
                <a:cubicBezTo>
                  <a:pt x="4678813" y="954921"/>
                  <a:pt x="4678813" y="954921"/>
                  <a:pt x="4678813" y="954921"/>
                </a:cubicBezTo>
                <a:cubicBezTo>
                  <a:pt x="4667688" y="977523"/>
                  <a:pt x="4633955" y="999767"/>
                  <a:pt x="4577973" y="999767"/>
                </a:cubicBezTo>
                <a:cubicBezTo>
                  <a:pt x="4488258" y="999767"/>
                  <a:pt x="4454525" y="943799"/>
                  <a:pt x="4454525" y="865227"/>
                </a:cubicBezTo>
                <a:cubicBezTo>
                  <a:pt x="4454525" y="652473"/>
                  <a:pt x="4454525" y="652473"/>
                  <a:pt x="4454525" y="652473"/>
                </a:cubicBezTo>
                <a:cubicBezTo>
                  <a:pt x="4454525" y="641351"/>
                  <a:pt x="4454525" y="641351"/>
                  <a:pt x="4466008" y="641351"/>
                </a:cubicBezTo>
                <a:close/>
                <a:moveTo>
                  <a:pt x="5588935" y="630238"/>
                </a:moveTo>
                <a:cubicBezTo>
                  <a:pt x="5633590" y="630238"/>
                  <a:pt x="5666813" y="641360"/>
                  <a:pt x="5700394" y="663962"/>
                </a:cubicBezTo>
                <a:lnTo>
                  <a:pt x="5700394" y="675084"/>
                </a:lnTo>
                <a:cubicBezTo>
                  <a:pt x="5689320" y="697328"/>
                  <a:pt x="5689320" y="697328"/>
                  <a:pt x="5689320" y="697328"/>
                </a:cubicBezTo>
                <a:cubicBezTo>
                  <a:pt x="5678245" y="708808"/>
                  <a:pt x="5678245" y="708808"/>
                  <a:pt x="5666813" y="697328"/>
                </a:cubicBezTo>
                <a:cubicBezTo>
                  <a:pt x="5644664" y="686206"/>
                  <a:pt x="5622158" y="675084"/>
                  <a:pt x="5588935" y="675084"/>
                </a:cubicBezTo>
                <a:cubicBezTo>
                  <a:pt x="5532848" y="675084"/>
                  <a:pt x="5510699" y="697328"/>
                  <a:pt x="5510699" y="731052"/>
                </a:cubicBezTo>
                <a:cubicBezTo>
                  <a:pt x="5510699" y="775539"/>
                  <a:pt x="5544280" y="775539"/>
                  <a:pt x="5588935" y="786660"/>
                </a:cubicBezTo>
                <a:cubicBezTo>
                  <a:pt x="5644664" y="798141"/>
                  <a:pt x="5711469" y="820384"/>
                  <a:pt x="5711469" y="898954"/>
                </a:cubicBezTo>
                <a:cubicBezTo>
                  <a:pt x="5711469" y="966043"/>
                  <a:pt x="5655739" y="999767"/>
                  <a:pt x="5577503" y="999767"/>
                </a:cubicBezTo>
                <a:cubicBezTo>
                  <a:pt x="5521774" y="999767"/>
                  <a:pt x="5477118" y="988646"/>
                  <a:pt x="5454969" y="966043"/>
                </a:cubicBezTo>
                <a:cubicBezTo>
                  <a:pt x="5443538" y="954922"/>
                  <a:pt x="5443538" y="954922"/>
                  <a:pt x="5443538" y="943800"/>
                </a:cubicBezTo>
                <a:cubicBezTo>
                  <a:pt x="5466044" y="921198"/>
                  <a:pt x="5466044" y="921198"/>
                  <a:pt x="5466044" y="921198"/>
                </a:cubicBezTo>
                <a:lnTo>
                  <a:pt x="5477118" y="921198"/>
                </a:lnTo>
                <a:cubicBezTo>
                  <a:pt x="5510699" y="943800"/>
                  <a:pt x="5532848" y="954922"/>
                  <a:pt x="5577503" y="954922"/>
                </a:cubicBezTo>
                <a:cubicBezTo>
                  <a:pt x="5622158" y="954922"/>
                  <a:pt x="5655739" y="932678"/>
                  <a:pt x="5655739" y="898954"/>
                </a:cubicBezTo>
                <a:cubicBezTo>
                  <a:pt x="5655739" y="865230"/>
                  <a:pt x="5611084" y="854108"/>
                  <a:pt x="5566429" y="842987"/>
                </a:cubicBezTo>
                <a:cubicBezTo>
                  <a:pt x="5521774" y="831506"/>
                  <a:pt x="5454969" y="809263"/>
                  <a:pt x="5454969" y="731052"/>
                </a:cubicBezTo>
                <a:cubicBezTo>
                  <a:pt x="5454969" y="675084"/>
                  <a:pt x="5510699" y="630238"/>
                  <a:pt x="5588935" y="630238"/>
                </a:cubicBezTo>
                <a:close/>
                <a:moveTo>
                  <a:pt x="5241925" y="630238"/>
                </a:moveTo>
                <a:cubicBezTo>
                  <a:pt x="5353877" y="630238"/>
                  <a:pt x="5398729" y="731052"/>
                  <a:pt x="5398729" y="809263"/>
                </a:cubicBezTo>
                <a:cubicBezTo>
                  <a:pt x="5398729" y="809263"/>
                  <a:pt x="5398729" y="809263"/>
                  <a:pt x="5398729" y="820384"/>
                </a:cubicBezTo>
                <a:cubicBezTo>
                  <a:pt x="5398729" y="831506"/>
                  <a:pt x="5387606" y="831506"/>
                  <a:pt x="5387606" y="831506"/>
                </a:cubicBezTo>
                <a:cubicBezTo>
                  <a:pt x="5387606" y="831506"/>
                  <a:pt x="5387606" y="831506"/>
                  <a:pt x="5141097" y="831506"/>
                </a:cubicBezTo>
                <a:cubicBezTo>
                  <a:pt x="5141097" y="898954"/>
                  <a:pt x="5174467" y="954922"/>
                  <a:pt x="5253049" y="954922"/>
                </a:cubicBezTo>
                <a:cubicBezTo>
                  <a:pt x="5286778" y="954922"/>
                  <a:pt x="5309024" y="943800"/>
                  <a:pt x="5342753" y="932678"/>
                </a:cubicBezTo>
                <a:cubicBezTo>
                  <a:pt x="5342753" y="921198"/>
                  <a:pt x="5353877" y="921198"/>
                  <a:pt x="5353877" y="932678"/>
                </a:cubicBezTo>
                <a:cubicBezTo>
                  <a:pt x="5353877" y="932678"/>
                  <a:pt x="5353877" y="932678"/>
                  <a:pt x="5365359" y="943800"/>
                </a:cubicBezTo>
                <a:cubicBezTo>
                  <a:pt x="5376482" y="954922"/>
                  <a:pt x="5376482" y="966043"/>
                  <a:pt x="5365359" y="966043"/>
                </a:cubicBezTo>
                <a:cubicBezTo>
                  <a:pt x="5331630" y="988646"/>
                  <a:pt x="5297901" y="999767"/>
                  <a:pt x="5253049" y="999767"/>
                </a:cubicBezTo>
                <a:cubicBezTo>
                  <a:pt x="5129615" y="999767"/>
                  <a:pt x="5084763" y="910076"/>
                  <a:pt x="5084763" y="820384"/>
                </a:cubicBezTo>
                <a:cubicBezTo>
                  <a:pt x="5084763" y="719930"/>
                  <a:pt x="5129615" y="630238"/>
                  <a:pt x="5241925" y="630238"/>
                </a:cubicBezTo>
                <a:close/>
                <a:moveTo>
                  <a:pt x="5004797" y="630238"/>
                </a:moveTo>
                <a:cubicBezTo>
                  <a:pt x="5015878" y="630238"/>
                  <a:pt x="5026960" y="630238"/>
                  <a:pt x="5038041" y="630238"/>
                </a:cubicBezTo>
                <a:cubicBezTo>
                  <a:pt x="5049480" y="630238"/>
                  <a:pt x="5049480" y="641360"/>
                  <a:pt x="5049480" y="652482"/>
                </a:cubicBezTo>
                <a:cubicBezTo>
                  <a:pt x="5038041" y="675084"/>
                  <a:pt x="5038041" y="675084"/>
                  <a:pt x="5038041" y="675084"/>
                </a:cubicBezTo>
                <a:cubicBezTo>
                  <a:pt x="5038041" y="686206"/>
                  <a:pt x="5038041" y="686206"/>
                  <a:pt x="5026960" y="686206"/>
                </a:cubicBezTo>
                <a:cubicBezTo>
                  <a:pt x="5015878" y="686206"/>
                  <a:pt x="5004797" y="686206"/>
                  <a:pt x="4993358" y="686206"/>
                </a:cubicBezTo>
                <a:cubicBezTo>
                  <a:pt x="4971194" y="686206"/>
                  <a:pt x="4937592" y="697328"/>
                  <a:pt x="4915429" y="731052"/>
                </a:cubicBezTo>
                <a:cubicBezTo>
                  <a:pt x="4915429" y="977524"/>
                  <a:pt x="4915429" y="977524"/>
                  <a:pt x="4915429" y="977524"/>
                </a:cubicBezTo>
                <a:cubicBezTo>
                  <a:pt x="4915429" y="988646"/>
                  <a:pt x="4903990" y="999767"/>
                  <a:pt x="4892908" y="999767"/>
                </a:cubicBezTo>
                <a:lnTo>
                  <a:pt x="4870745" y="999767"/>
                </a:lnTo>
                <a:cubicBezTo>
                  <a:pt x="4859306" y="999767"/>
                  <a:pt x="4848225" y="988646"/>
                  <a:pt x="4848225" y="977524"/>
                </a:cubicBezTo>
                <a:cubicBezTo>
                  <a:pt x="4848225" y="652482"/>
                  <a:pt x="4848225" y="652482"/>
                  <a:pt x="4848225" y="652482"/>
                </a:cubicBezTo>
                <a:cubicBezTo>
                  <a:pt x="4848225" y="641360"/>
                  <a:pt x="4859306" y="641360"/>
                  <a:pt x="4870745" y="641360"/>
                </a:cubicBezTo>
                <a:cubicBezTo>
                  <a:pt x="4892908" y="641360"/>
                  <a:pt x="4892908" y="641360"/>
                  <a:pt x="4892908" y="641360"/>
                </a:cubicBezTo>
                <a:cubicBezTo>
                  <a:pt x="4903990" y="641360"/>
                  <a:pt x="4903990" y="641360"/>
                  <a:pt x="4903990" y="652482"/>
                </a:cubicBezTo>
                <a:cubicBezTo>
                  <a:pt x="4903990" y="686206"/>
                  <a:pt x="4903990" y="686206"/>
                  <a:pt x="4903990" y="686206"/>
                </a:cubicBezTo>
                <a:cubicBezTo>
                  <a:pt x="4926511" y="652482"/>
                  <a:pt x="4960113" y="630238"/>
                  <a:pt x="5004797" y="630238"/>
                </a:cubicBezTo>
                <a:close/>
                <a:moveTo>
                  <a:pt x="3946548" y="630238"/>
                </a:moveTo>
                <a:cubicBezTo>
                  <a:pt x="4036259" y="630238"/>
                  <a:pt x="4069991" y="697328"/>
                  <a:pt x="4069991" y="764417"/>
                </a:cubicBezTo>
                <a:cubicBezTo>
                  <a:pt x="4069991" y="977524"/>
                  <a:pt x="4069991" y="977524"/>
                  <a:pt x="4069991" y="977524"/>
                </a:cubicBezTo>
                <a:cubicBezTo>
                  <a:pt x="4069991" y="988646"/>
                  <a:pt x="4069991" y="999767"/>
                  <a:pt x="4058867" y="999767"/>
                </a:cubicBezTo>
                <a:cubicBezTo>
                  <a:pt x="4025135" y="999767"/>
                  <a:pt x="4025135" y="999767"/>
                  <a:pt x="4025135" y="999767"/>
                </a:cubicBezTo>
                <a:cubicBezTo>
                  <a:pt x="4014011" y="999767"/>
                  <a:pt x="4014011" y="988646"/>
                  <a:pt x="4014011" y="977524"/>
                </a:cubicBezTo>
                <a:cubicBezTo>
                  <a:pt x="4014011" y="775539"/>
                  <a:pt x="4014011" y="775539"/>
                  <a:pt x="4014011" y="775539"/>
                </a:cubicBezTo>
                <a:cubicBezTo>
                  <a:pt x="4014011" y="731052"/>
                  <a:pt x="4002528" y="675084"/>
                  <a:pt x="3935424" y="675084"/>
                </a:cubicBezTo>
                <a:cubicBezTo>
                  <a:pt x="3901693" y="675084"/>
                  <a:pt x="3867961" y="686206"/>
                  <a:pt x="3845713" y="731052"/>
                </a:cubicBezTo>
                <a:cubicBezTo>
                  <a:pt x="3845713" y="977524"/>
                  <a:pt x="3845713" y="977524"/>
                  <a:pt x="3845713" y="977524"/>
                </a:cubicBezTo>
                <a:cubicBezTo>
                  <a:pt x="3845713" y="988646"/>
                  <a:pt x="3834588" y="999767"/>
                  <a:pt x="3823105" y="999767"/>
                </a:cubicBezTo>
                <a:lnTo>
                  <a:pt x="3800857" y="999767"/>
                </a:lnTo>
                <a:cubicBezTo>
                  <a:pt x="3789733" y="999767"/>
                  <a:pt x="3778250" y="988646"/>
                  <a:pt x="3778250" y="977524"/>
                </a:cubicBezTo>
                <a:cubicBezTo>
                  <a:pt x="3778250" y="652482"/>
                  <a:pt x="3778250" y="652482"/>
                  <a:pt x="3778250" y="652482"/>
                </a:cubicBezTo>
                <a:cubicBezTo>
                  <a:pt x="3778250" y="641360"/>
                  <a:pt x="3789733" y="641360"/>
                  <a:pt x="3800857" y="641360"/>
                </a:cubicBezTo>
                <a:cubicBezTo>
                  <a:pt x="3823105" y="641360"/>
                  <a:pt x="3823105" y="641360"/>
                  <a:pt x="3823105" y="641360"/>
                </a:cubicBezTo>
                <a:cubicBezTo>
                  <a:pt x="3834588" y="641360"/>
                  <a:pt x="3834588" y="641360"/>
                  <a:pt x="3834588" y="652482"/>
                </a:cubicBezTo>
                <a:cubicBezTo>
                  <a:pt x="3834588" y="675084"/>
                  <a:pt x="3834588" y="675084"/>
                  <a:pt x="3834588" y="675084"/>
                </a:cubicBezTo>
                <a:cubicBezTo>
                  <a:pt x="3856837" y="652482"/>
                  <a:pt x="3890568" y="630238"/>
                  <a:pt x="3946548" y="630238"/>
                </a:cubicBezTo>
                <a:close/>
                <a:moveTo>
                  <a:pt x="3541724" y="630238"/>
                </a:moveTo>
                <a:cubicBezTo>
                  <a:pt x="3654034" y="630238"/>
                  <a:pt x="3687404" y="731052"/>
                  <a:pt x="3687404" y="809263"/>
                </a:cubicBezTo>
                <a:cubicBezTo>
                  <a:pt x="3687404" y="809263"/>
                  <a:pt x="3687404" y="809263"/>
                  <a:pt x="3687404" y="820384"/>
                </a:cubicBezTo>
                <a:cubicBezTo>
                  <a:pt x="3687404" y="831506"/>
                  <a:pt x="3687404" y="831506"/>
                  <a:pt x="3676281" y="831506"/>
                </a:cubicBezTo>
                <a:cubicBezTo>
                  <a:pt x="3676281" y="831506"/>
                  <a:pt x="3676281" y="831506"/>
                  <a:pt x="3440896" y="831506"/>
                </a:cubicBezTo>
                <a:cubicBezTo>
                  <a:pt x="3440896" y="898954"/>
                  <a:pt x="3474625" y="954922"/>
                  <a:pt x="3552847" y="954922"/>
                </a:cubicBezTo>
                <a:cubicBezTo>
                  <a:pt x="3575453" y="954922"/>
                  <a:pt x="3609182" y="943800"/>
                  <a:pt x="3631428" y="932678"/>
                </a:cubicBezTo>
                <a:cubicBezTo>
                  <a:pt x="3642552" y="921198"/>
                  <a:pt x="3642552" y="921198"/>
                  <a:pt x="3654034" y="932678"/>
                </a:cubicBezTo>
                <a:cubicBezTo>
                  <a:pt x="3654034" y="932678"/>
                  <a:pt x="3654034" y="932678"/>
                  <a:pt x="3665157" y="943800"/>
                </a:cubicBezTo>
                <a:cubicBezTo>
                  <a:pt x="3665157" y="954922"/>
                  <a:pt x="3665157" y="966043"/>
                  <a:pt x="3665157" y="966043"/>
                </a:cubicBezTo>
                <a:cubicBezTo>
                  <a:pt x="3631428" y="988646"/>
                  <a:pt x="3586576" y="999767"/>
                  <a:pt x="3552847" y="999767"/>
                </a:cubicBezTo>
                <a:cubicBezTo>
                  <a:pt x="3429772" y="999767"/>
                  <a:pt x="3373438" y="910076"/>
                  <a:pt x="3373438" y="820384"/>
                </a:cubicBezTo>
                <a:cubicBezTo>
                  <a:pt x="3373438" y="719930"/>
                  <a:pt x="3429772" y="630238"/>
                  <a:pt x="3541724" y="630238"/>
                </a:cubicBezTo>
                <a:close/>
                <a:moveTo>
                  <a:pt x="5938413" y="550863"/>
                </a:moveTo>
                <a:cubicBezTo>
                  <a:pt x="5949738" y="550863"/>
                  <a:pt x="5960709" y="561963"/>
                  <a:pt x="5960709" y="573421"/>
                </a:cubicBezTo>
                <a:cubicBezTo>
                  <a:pt x="5960709" y="696236"/>
                  <a:pt x="5960709" y="696236"/>
                  <a:pt x="5960709" y="696236"/>
                </a:cubicBezTo>
                <a:cubicBezTo>
                  <a:pt x="5960709" y="707693"/>
                  <a:pt x="5949738" y="729893"/>
                  <a:pt x="5938413" y="729893"/>
                </a:cubicBezTo>
                <a:cubicBezTo>
                  <a:pt x="5916471" y="729893"/>
                  <a:pt x="5905500" y="707693"/>
                  <a:pt x="5905500" y="696236"/>
                </a:cubicBezTo>
                <a:cubicBezTo>
                  <a:pt x="5905500" y="573421"/>
                  <a:pt x="5905500" y="573421"/>
                  <a:pt x="5905500" y="573421"/>
                </a:cubicBezTo>
                <a:cubicBezTo>
                  <a:pt x="5905500" y="561963"/>
                  <a:pt x="5916471" y="550863"/>
                  <a:pt x="5938413" y="550863"/>
                </a:cubicBezTo>
                <a:close/>
                <a:moveTo>
                  <a:pt x="4216810" y="539751"/>
                </a:moveTo>
                <a:cubicBezTo>
                  <a:pt x="4250375" y="539751"/>
                  <a:pt x="4250375" y="539751"/>
                  <a:pt x="4250375" y="539751"/>
                </a:cubicBezTo>
                <a:cubicBezTo>
                  <a:pt x="4250375" y="539751"/>
                  <a:pt x="4261444" y="539751"/>
                  <a:pt x="4261444" y="550854"/>
                </a:cubicBezTo>
                <a:cubicBezTo>
                  <a:pt x="4261444" y="640391"/>
                  <a:pt x="4261444" y="640391"/>
                  <a:pt x="4261444" y="640391"/>
                </a:cubicBezTo>
                <a:cubicBezTo>
                  <a:pt x="4361780" y="640391"/>
                  <a:pt x="4361780" y="640391"/>
                  <a:pt x="4361780" y="640391"/>
                </a:cubicBezTo>
                <a:cubicBezTo>
                  <a:pt x="4373206" y="640391"/>
                  <a:pt x="4373206" y="640391"/>
                  <a:pt x="4373206" y="651494"/>
                </a:cubicBezTo>
                <a:cubicBezTo>
                  <a:pt x="4373206" y="662954"/>
                  <a:pt x="4373206" y="662954"/>
                  <a:pt x="4373206" y="662954"/>
                </a:cubicBezTo>
                <a:cubicBezTo>
                  <a:pt x="4373206" y="674057"/>
                  <a:pt x="4373206" y="685159"/>
                  <a:pt x="4361780" y="685159"/>
                </a:cubicBezTo>
                <a:cubicBezTo>
                  <a:pt x="4261444" y="685159"/>
                  <a:pt x="4261444" y="685159"/>
                  <a:pt x="4261444" y="685159"/>
                </a:cubicBezTo>
                <a:cubicBezTo>
                  <a:pt x="4261444" y="886439"/>
                  <a:pt x="4261444" y="886439"/>
                  <a:pt x="4261444" y="886439"/>
                </a:cubicBezTo>
                <a:cubicBezTo>
                  <a:pt x="4261444" y="931207"/>
                  <a:pt x="4272513" y="953413"/>
                  <a:pt x="4306077" y="953413"/>
                </a:cubicBezTo>
                <a:cubicBezTo>
                  <a:pt x="4317146" y="953413"/>
                  <a:pt x="4339641" y="953413"/>
                  <a:pt x="4350710" y="942310"/>
                </a:cubicBezTo>
                <a:cubicBezTo>
                  <a:pt x="4361780" y="931207"/>
                  <a:pt x="4361780" y="942310"/>
                  <a:pt x="4361780" y="942310"/>
                </a:cubicBezTo>
                <a:cubicBezTo>
                  <a:pt x="4373206" y="964515"/>
                  <a:pt x="4373206" y="964515"/>
                  <a:pt x="4373206" y="964515"/>
                </a:cubicBezTo>
                <a:cubicBezTo>
                  <a:pt x="4373206" y="975976"/>
                  <a:pt x="4373206" y="975976"/>
                  <a:pt x="4361780" y="987078"/>
                </a:cubicBezTo>
                <a:cubicBezTo>
                  <a:pt x="4350710" y="998181"/>
                  <a:pt x="4328572" y="998181"/>
                  <a:pt x="4295008" y="998181"/>
                </a:cubicBezTo>
                <a:cubicBezTo>
                  <a:pt x="4239306" y="998181"/>
                  <a:pt x="4205741" y="975976"/>
                  <a:pt x="4205741" y="897541"/>
                </a:cubicBezTo>
                <a:cubicBezTo>
                  <a:pt x="4205741" y="685159"/>
                  <a:pt x="4205741" y="685159"/>
                  <a:pt x="4205741" y="685159"/>
                </a:cubicBezTo>
                <a:lnTo>
                  <a:pt x="4150039" y="685159"/>
                </a:lnTo>
                <a:cubicBezTo>
                  <a:pt x="4138613" y="685159"/>
                  <a:pt x="4138613" y="674057"/>
                  <a:pt x="4138613" y="662954"/>
                </a:cubicBezTo>
                <a:cubicBezTo>
                  <a:pt x="4138613" y="651494"/>
                  <a:pt x="4138613" y="651494"/>
                  <a:pt x="4138613" y="651494"/>
                </a:cubicBezTo>
                <a:cubicBezTo>
                  <a:pt x="4138613" y="640391"/>
                  <a:pt x="4138613" y="640391"/>
                  <a:pt x="4150039" y="640391"/>
                </a:cubicBezTo>
                <a:cubicBezTo>
                  <a:pt x="4205741" y="640391"/>
                  <a:pt x="4205741" y="640391"/>
                  <a:pt x="4205741" y="640391"/>
                </a:cubicBezTo>
                <a:cubicBezTo>
                  <a:pt x="4205741" y="550854"/>
                  <a:pt x="4205741" y="550854"/>
                  <a:pt x="4205741" y="550854"/>
                </a:cubicBezTo>
                <a:cubicBezTo>
                  <a:pt x="4205741" y="539751"/>
                  <a:pt x="4205741" y="539751"/>
                  <a:pt x="4216810" y="539751"/>
                </a:cubicBezTo>
                <a:close/>
                <a:moveTo>
                  <a:pt x="2968624" y="495301"/>
                </a:moveTo>
                <a:cubicBezTo>
                  <a:pt x="3013427" y="495301"/>
                  <a:pt x="3013427" y="495301"/>
                  <a:pt x="3013427" y="495301"/>
                </a:cubicBezTo>
                <a:cubicBezTo>
                  <a:pt x="3024896" y="495301"/>
                  <a:pt x="3024896" y="506432"/>
                  <a:pt x="3024896" y="517562"/>
                </a:cubicBezTo>
                <a:cubicBezTo>
                  <a:pt x="3058229" y="674826"/>
                  <a:pt x="3114143" y="809111"/>
                  <a:pt x="3158946" y="921135"/>
                </a:cubicBezTo>
                <a:cubicBezTo>
                  <a:pt x="3214860" y="809111"/>
                  <a:pt x="3259663" y="674826"/>
                  <a:pt x="3293354" y="517562"/>
                </a:cubicBezTo>
                <a:cubicBezTo>
                  <a:pt x="3293354" y="506432"/>
                  <a:pt x="3304465" y="495301"/>
                  <a:pt x="3315577" y="495301"/>
                </a:cubicBezTo>
                <a:cubicBezTo>
                  <a:pt x="3349268" y="495301"/>
                  <a:pt x="3349268" y="495301"/>
                  <a:pt x="3349268" y="495301"/>
                </a:cubicBezTo>
                <a:lnTo>
                  <a:pt x="3360379" y="506432"/>
                </a:lnTo>
                <a:lnTo>
                  <a:pt x="3360379" y="517562"/>
                </a:lnTo>
                <a:cubicBezTo>
                  <a:pt x="3315577" y="697088"/>
                  <a:pt x="3248552" y="853993"/>
                  <a:pt x="3192279" y="988637"/>
                </a:cubicBezTo>
                <a:cubicBezTo>
                  <a:pt x="3192279" y="988637"/>
                  <a:pt x="3181168" y="999767"/>
                  <a:pt x="3170057" y="999767"/>
                </a:cubicBezTo>
                <a:lnTo>
                  <a:pt x="3147477" y="999767"/>
                </a:lnTo>
                <a:cubicBezTo>
                  <a:pt x="3136365" y="999767"/>
                  <a:pt x="3136365" y="988637"/>
                  <a:pt x="3125254" y="988637"/>
                </a:cubicBezTo>
                <a:cubicBezTo>
                  <a:pt x="3069699" y="853993"/>
                  <a:pt x="3002316" y="697088"/>
                  <a:pt x="2957513" y="517562"/>
                </a:cubicBezTo>
                <a:lnTo>
                  <a:pt x="2957513" y="506432"/>
                </a:lnTo>
                <a:close/>
                <a:moveTo>
                  <a:pt x="2463765" y="495301"/>
                </a:moveTo>
                <a:cubicBezTo>
                  <a:pt x="2731766" y="495301"/>
                  <a:pt x="2731766" y="495301"/>
                  <a:pt x="2731766" y="495301"/>
                </a:cubicBezTo>
                <a:cubicBezTo>
                  <a:pt x="2731766" y="495301"/>
                  <a:pt x="2742843" y="506432"/>
                  <a:pt x="2742843" y="517562"/>
                </a:cubicBezTo>
                <a:cubicBezTo>
                  <a:pt x="2742843" y="540183"/>
                  <a:pt x="2742843" y="540183"/>
                  <a:pt x="2742843" y="540183"/>
                </a:cubicBezTo>
                <a:cubicBezTo>
                  <a:pt x="2742843" y="551313"/>
                  <a:pt x="2731766" y="551313"/>
                  <a:pt x="2731766" y="551313"/>
                </a:cubicBezTo>
                <a:cubicBezTo>
                  <a:pt x="2508432" y="551313"/>
                  <a:pt x="2508432" y="551313"/>
                  <a:pt x="2508432" y="551313"/>
                </a:cubicBezTo>
                <a:cubicBezTo>
                  <a:pt x="2508432" y="708577"/>
                  <a:pt x="2508432" y="708577"/>
                  <a:pt x="2508432" y="708577"/>
                </a:cubicBezTo>
                <a:cubicBezTo>
                  <a:pt x="2698177" y="708577"/>
                  <a:pt x="2698177" y="708577"/>
                  <a:pt x="2698177" y="708577"/>
                </a:cubicBezTo>
                <a:cubicBezTo>
                  <a:pt x="2709611" y="708577"/>
                  <a:pt x="2720689" y="719708"/>
                  <a:pt x="2720689" y="730838"/>
                </a:cubicBezTo>
                <a:cubicBezTo>
                  <a:pt x="2720689" y="753099"/>
                  <a:pt x="2720689" y="753099"/>
                  <a:pt x="2720689" y="753099"/>
                </a:cubicBezTo>
                <a:cubicBezTo>
                  <a:pt x="2720689" y="764230"/>
                  <a:pt x="2709611" y="764230"/>
                  <a:pt x="2698177" y="764230"/>
                </a:cubicBezTo>
                <a:cubicBezTo>
                  <a:pt x="2508432" y="764230"/>
                  <a:pt x="2508432" y="764230"/>
                  <a:pt x="2508432" y="764230"/>
                </a:cubicBezTo>
                <a:cubicBezTo>
                  <a:pt x="2508432" y="943755"/>
                  <a:pt x="2508432" y="943755"/>
                  <a:pt x="2508432" y="943755"/>
                </a:cubicBezTo>
                <a:cubicBezTo>
                  <a:pt x="2731766" y="943755"/>
                  <a:pt x="2731766" y="943755"/>
                  <a:pt x="2731766" y="943755"/>
                </a:cubicBezTo>
                <a:cubicBezTo>
                  <a:pt x="2731766" y="943755"/>
                  <a:pt x="2742843" y="943755"/>
                  <a:pt x="2742843" y="954886"/>
                </a:cubicBezTo>
                <a:cubicBezTo>
                  <a:pt x="2742843" y="977506"/>
                  <a:pt x="2742843" y="977506"/>
                  <a:pt x="2742843" y="977506"/>
                </a:cubicBezTo>
                <a:cubicBezTo>
                  <a:pt x="2742843" y="988637"/>
                  <a:pt x="2731766" y="999767"/>
                  <a:pt x="2731766" y="999767"/>
                </a:cubicBezTo>
                <a:lnTo>
                  <a:pt x="2463765" y="999767"/>
                </a:lnTo>
                <a:cubicBezTo>
                  <a:pt x="2452688" y="999767"/>
                  <a:pt x="2452688" y="988637"/>
                  <a:pt x="2452688" y="977506"/>
                </a:cubicBezTo>
                <a:cubicBezTo>
                  <a:pt x="2452688" y="517562"/>
                  <a:pt x="2452688" y="517562"/>
                  <a:pt x="2452688" y="517562"/>
                </a:cubicBezTo>
                <a:cubicBezTo>
                  <a:pt x="2452688" y="506432"/>
                  <a:pt x="2452688" y="495301"/>
                  <a:pt x="2463765" y="495301"/>
                </a:cubicBezTo>
                <a:close/>
                <a:moveTo>
                  <a:pt x="2170090" y="495301"/>
                </a:moveTo>
                <a:cubicBezTo>
                  <a:pt x="2225954" y="495301"/>
                  <a:pt x="2281818" y="506432"/>
                  <a:pt x="2326581" y="551313"/>
                </a:cubicBezTo>
                <a:lnTo>
                  <a:pt x="2326581" y="562444"/>
                </a:lnTo>
                <a:cubicBezTo>
                  <a:pt x="2304379" y="585064"/>
                  <a:pt x="2304379" y="585064"/>
                  <a:pt x="2304379" y="585064"/>
                </a:cubicBezTo>
                <a:cubicBezTo>
                  <a:pt x="2304379" y="596194"/>
                  <a:pt x="2292919" y="596194"/>
                  <a:pt x="2292919" y="585064"/>
                </a:cubicBezTo>
                <a:cubicBezTo>
                  <a:pt x="2259616" y="562444"/>
                  <a:pt x="2214853" y="551313"/>
                  <a:pt x="2158630" y="551313"/>
                </a:cubicBezTo>
                <a:cubicBezTo>
                  <a:pt x="2058003" y="551313"/>
                  <a:pt x="2002139" y="641076"/>
                  <a:pt x="2002139" y="753099"/>
                </a:cubicBezTo>
                <a:cubicBezTo>
                  <a:pt x="2002139" y="865123"/>
                  <a:pt x="2058003" y="954886"/>
                  <a:pt x="2170090" y="954886"/>
                </a:cubicBezTo>
                <a:cubicBezTo>
                  <a:pt x="2203393" y="954886"/>
                  <a:pt x="2259616" y="943755"/>
                  <a:pt x="2281818" y="921135"/>
                </a:cubicBezTo>
                <a:cubicBezTo>
                  <a:pt x="2281818" y="786491"/>
                  <a:pt x="2281818" y="786491"/>
                  <a:pt x="2281818" y="786491"/>
                </a:cubicBezTo>
                <a:cubicBezTo>
                  <a:pt x="2181191" y="786491"/>
                  <a:pt x="2181191" y="786491"/>
                  <a:pt x="2181191" y="786491"/>
                </a:cubicBezTo>
                <a:cubicBezTo>
                  <a:pt x="2170090" y="786491"/>
                  <a:pt x="2170090" y="775361"/>
                  <a:pt x="2170090" y="764230"/>
                </a:cubicBezTo>
                <a:cubicBezTo>
                  <a:pt x="2170090" y="741969"/>
                  <a:pt x="2170090" y="741969"/>
                  <a:pt x="2170090" y="741969"/>
                </a:cubicBezTo>
                <a:cubicBezTo>
                  <a:pt x="2170090" y="730838"/>
                  <a:pt x="2170090" y="730838"/>
                  <a:pt x="2181191" y="730838"/>
                </a:cubicBezTo>
                <a:cubicBezTo>
                  <a:pt x="2337682" y="730838"/>
                  <a:pt x="2337682" y="730838"/>
                  <a:pt x="2337682" y="730838"/>
                </a:cubicBezTo>
                <a:cubicBezTo>
                  <a:pt x="2337682" y="730838"/>
                  <a:pt x="2349142" y="730838"/>
                  <a:pt x="2349142" y="741969"/>
                </a:cubicBezTo>
                <a:cubicBezTo>
                  <a:pt x="2349142" y="943755"/>
                  <a:pt x="2349142" y="943755"/>
                  <a:pt x="2349142" y="943755"/>
                </a:cubicBezTo>
                <a:cubicBezTo>
                  <a:pt x="2349142" y="954886"/>
                  <a:pt x="2337682" y="954886"/>
                  <a:pt x="2337682" y="966016"/>
                </a:cubicBezTo>
                <a:cubicBezTo>
                  <a:pt x="2292919" y="988637"/>
                  <a:pt x="2225954" y="999767"/>
                  <a:pt x="2170090" y="999767"/>
                </a:cubicBezTo>
                <a:cubicBezTo>
                  <a:pt x="2002139" y="999767"/>
                  <a:pt x="1946275" y="876254"/>
                  <a:pt x="1946275" y="753099"/>
                </a:cubicBezTo>
                <a:cubicBezTo>
                  <a:pt x="1946275" y="618815"/>
                  <a:pt x="2002139" y="495301"/>
                  <a:pt x="2170090" y="495301"/>
                </a:cubicBezTo>
                <a:close/>
                <a:moveTo>
                  <a:pt x="6040758" y="439738"/>
                </a:moveTo>
                <a:cubicBezTo>
                  <a:pt x="6163572" y="439738"/>
                  <a:pt x="6163572" y="439738"/>
                  <a:pt x="6163572" y="439738"/>
                </a:cubicBezTo>
                <a:cubicBezTo>
                  <a:pt x="6175030" y="439738"/>
                  <a:pt x="6186130" y="450709"/>
                  <a:pt x="6186130" y="472651"/>
                </a:cubicBezTo>
                <a:cubicBezTo>
                  <a:pt x="6186130" y="483976"/>
                  <a:pt x="6175030" y="494947"/>
                  <a:pt x="6163572" y="494947"/>
                </a:cubicBezTo>
                <a:cubicBezTo>
                  <a:pt x="6040758" y="494947"/>
                  <a:pt x="6040758" y="494947"/>
                  <a:pt x="6040758" y="494947"/>
                </a:cubicBezTo>
                <a:cubicBezTo>
                  <a:pt x="6029300" y="494947"/>
                  <a:pt x="6007100" y="483976"/>
                  <a:pt x="6007100" y="472651"/>
                </a:cubicBezTo>
                <a:cubicBezTo>
                  <a:pt x="6007100" y="450709"/>
                  <a:pt x="6029300" y="439738"/>
                  <a:pt x="6040758" y="439738"/>
                </a:cubicBezTo>
                <a:close/>
                <a:moveTo>
                  <a:pt x="5702274" y="439738"/>
                </a:moveTo>
                <a:cubicBezTo>
                  <a:pt x="5825447" y="439738"/>
                  <a:pt x="5825447" y="439738"/>
                  <a:pt x="5825447" y="439738"/>
                </a:cubicBezTo>
                <a:cubicBezTo>
                  <a:pt x="5847647" y="439738"/>
                  <a:pt x="5859105" y="450709"/>
                  <a:pt x="5859105" y="472651"/>
                </a:cubicBezTo>
                <a:cubicBezTo>
                  <a:pt x="5859105" y="483976"/>
                  <a:pt x="5847647" y="494947"/>
                  <a:pt x="5825447" y="494947"/>
                </a:cubicBezTo>
                <a:cubicBezTo>
                  <a:pt x="5702274" y="494947"/>
                  <a:pt x="5702274" y="494947"/>
                  <a:pt x="5702274" y="494947"/>
                </a:cubicBezTo>
                <a:cubicBezTo>
                  <a:pt x="5691175" y="494947"/>
                  <a:pt x="5680075" y="483976"/>
                  <a:pt x="5680075" y="472651"/>
                </a:cubicBezTo>
                <a:cubicBezTo>
                  <a:pt x="5680075" y="450709"/>
                  <a:pt x="5691175" y="439738"/>
                  <a:pt x="5702274" y="439738"/>
                </a:cubicBezTo>
                <a:close/>
                <a:moveTo>
                  <a:pt x="997548" y="401698"/>
                </a:moveTo>
                <a:cubicBezTo>
                  <a:pt x="1002247" y="401256"/>
                  <a:pt x="1006753" y="402324"/>
                  <a:pt x="1010916" y="405144"/>
                </a:cubicBezTo>
                <a:cubicBezTo>
                  <a:pt x="1044222" y="416243"/>
                  <a:pt x="977611" y="494652"/>
                  <a:pt x="922338" y="550505"/>
                </a:cubicBezTo>
                <a:cubicBezTo>
                  <a:pt x="922338" y="481897"/>
                  <a:pt x="964656" y="404791"/>
                  <a:pt x="997548" y="401698"/>
                </a:cubicBezTo>
                <a:close/>
                <a:moveTo>
                  <a:pt x="640693" y="394027"/>
                </a:moveTo>
                <a:cubicBezTo>
                  <a:pt x="685443" y="416190"/>
                  <a:pt x="595943" y="550242"/>
                  <a:pt x="528638" y="583844"/>
                </a:cubicBezTo>
                <a:cubicBezTo>
                  <a:pt x="528638" y="516639"/>
                  <a:pt x="595943" y="382588"/>
                  <a:pt x="640693" y="394027"/>
                </a:cubicBezTo>
                <a:close/>
                <a:moveTo>
                  <a:pt x="640074" y="349011"/>
                </a:moveTo>
                <a:cubicBezTo>
                  <a:pt x="538625" y="349011"/>
                  <a:pt x="460200" y="483829"/>
                  <a:pt x="460200" y="584853"/>
                </a:cubicBezTo>
                <a:cubicBezTo>
                  <a:pt x="426384" y="584853"/>
                  <a:pt x="415232" y="551058"/>
                  <a:pt x="415232" y="528768"/>
                </a:cubicBezTo>
                <a:cubicBezTo>
                  <a:pt x="415232" y="506119"/>
                  <a:pt x="426384" y="472325"/>
                  <a:pt x="426384" y="461180"/>
                </a:cubicBezTo>
                <a:cubicBezTo>
                  <a:pt x="426384" y="461180"/>
                  <a:pt x="426384" y="450035"/>
                  <a:pt x="415232" y="450035"/>
                </a:cubicBezTo>
                <a:cubicBezTo>
                  <a:pt x="381415" y="450035"/>
                  <a:pt x="358751" y="483829"/>
                  <a:pt x="358751" y="539913"/>
                </a:cubicBezTo>
                <a:cubicBezTo>
                  <a:pt x="358751" y="607143"/>
                  <a:pt x="403720" y="640937"/>
                  <a:pt x="471352" y="652082"/>
                </a:cubicBezTo>
                <a:cubicBezTo>
                  <a:pt x="471352" y="685876"/>
                  <a:pt x="505169" y="719671"/>
                  <a:pt x="550137" y="719671"/>
                </a:cubicBezTo>
                <a:cubicBezTo>
                  <a:pt x="583594" y="719671"/>
                  <a:pt x="617410" y="719671"/>
                  <a:pt x="640074" y="697021"/>
                </a:cubicBezTo>
                <a:cubicBezTo>
                  <a:pt x="628562" y="708526"/>
                  <a:pt x="628562" y="719671"/>
                  <a:pt x="628562" y="730816"/>
                </a:cubicBezTo>
                <a:cubicBezTo>
                  <a:pt x="538625" y="786540"/>
                  <a:pt x="471352" y="820335"/>
                  <a:pt x="415232" y="865274"/>
                </a:cubicBezTo>
                <a:cubicBezTo>
                  <a:pt x="358751" y="910213"/>
                  <a:pt x="336447" y="966298"/>
                  <a:pt x="336447" y="1022741"/>
                </a:cubicBezTo>
                <a:cubicBezTo>
                  <a:pt x="336447" y="1078826"/>
                  <a:pt x="381415" y="1134910"/>
                  <a:pt x="460200" y="1134910"/>
                </a:cubicBezTo>
                <a:cubicBezTo>
                  <a:pt x="550137" y="1134910"/>
                  <a:pt x="628562" y="1056176"/>
                  <a:pt x="662379" y="955153"/>
                </a:cubicBezTo>
                <a:cubicBezTo>
                  <a:pt x="673531" y="910213"/>
                  <a:pt x="685043" y="831480"/>
                  <a:pt x="685043" y="764250"/>
                </a:cubicBezTo>
                <a:cubicBezTo>
                  <a:pt x="786132" y="708526"/>
                  <a:pt x="831100" y="685876"/>
                  <a:pt x="876069" y="640937"/>
                </a:cubicBezTo>
                <a:cubicBezTo>
                  <a:pt x="887221" y="652082"/>
                  <a:pt x="887221" y="663586"/>
                  <a:pt x="898373" y="674731"/>
                </a:cubicBezTo>
                <a:cubicBezTo>
                  <a:pt x="853405" y="697021"/>
                  <a:pt x="752316" y="753105"/>
                  <a:pt x="752316" y="910213"/>
                </a:cubicBezTo>
                <a:cubicBezTo>
                  <a:pt x="752316" y="1022741"/>
                  <a:pt x="819948" y="1134910"/>
                  <a:pt x="966006" y="1134910"/>
                </a:cubicBezTo>
                <a:cubicBezTo>
                  <a:pt x="1089759" y="1134910"/>
                  <a:pt x="1168184" y="1045031"/>
                  <a:pt x="1168184" y="944008"/>
                </a:cubicBezTo>
                <a:cubicBezTo>
                  <a:pt x="1168184" y="865274"/>
                  <a:pt x="1123216" y="786540"/>
                  <a:pt x="1033279" y="786540"/>
                </a:cubicBezTo>
                <a:cubicBezTo>
                  <a:pt x="954854" y="786540"/>
                  <a:pt x="898373" y="831480"/>
                  <a:pt x="898373" y="899068"/>
                </a:cubicBezTo>
                <a:cubicBezTo>
                  <a:pt x="898373" y="944008"/>
                  <a:pt x="932190" y="988947"/>
                  <a:pt x="977158" y="988947"/>
                </a:cubicBezTo>
                <a:cubicBezTo>
                  <a:pt x="988310" y="988947"/>
                  <a:pt x="1010974" y="977802"/>
                  <a:pt x="1010974" y="966298"/>
                </a:cubicBezTo>
                <a:cubicBezTo>
                  <a:pt x="1010974" y="932863"/>
                  <a:pt x="966006" y="932863"/>
                  <a:pt x="977158" y="887923"/>
                </a:cubicBezTo>
                <a:cubicBezTo>
                  <a:pt x="977158" y="865274"/>
                  <a:pt x="999822" y="842984"/>
                  <a:pt x="1022127" y="842984"/>
                </a:cubicBezTo>
                <a:cubicBezTo>
                  <a:pt x="1078247" y="842984"/>
                  <a:pt x="1100911" y="899068"/>
                  <a:pt x="1100911" y="944008"/>
                </a:cubicBezTo>
                <a:cubicBezTo>
                  <a:pt x="1100911" y="1022741"/>
                  <a:pt x="1033279" y="1078826"/>
                  <a:pt x="977158" y="1078826"/>
                </a:cubicBezTo>
                <a:cubicBezTo>
                  <a:pt x="887221" y="1078826"/>
                  <a:pt x="831100" y="988947"/>
                  <a:pt x="831100" y="899068"/>
                </a:cubicBezTo>
                <a:cubicBezTo>
                  <a:pt x="831100" y="764250"/>
                  <a:pt x="921037" y="719671"/>
                  <a:pt x="966006" y="708526"/>
                </a:cubicBezTo>
                <a:cubicBezTo>
                  <a:pt x="966006" y="708526"/>
                  <a:pt x="1078247" y="730816"/>
                  <a:pt x="1078247" y="674731"/>
                </a:cubicBezTo>
                <a:cubicBezTo>
                  <a:pt x="1078247" y="652082"/>
                  <a:pt x="1044791" y="640937"/>
                  <a:pt x="1022127" y="640937"/>
                </a:cubicBezTo>
                <a:cubicBezTo>
                  <a:pt x="988310" y="640937"/>
                  <a:pt x="966006" y="652082"/>
                  <a:pt x="966006" y="652082"/>
                </a:cubicBezTo>
                <a:cubicBezTo>
                  <a:pt x="943342" y="640937"/>
                  <a:pt x="932190" y="629792"/>
                  <a:pt x="932190" y="607143"/>
                </a:cubicBezTo>
                <a:cubicBezTo>
                  <a:pt x="1010974" y="551058"/>
                  <a:pt x="1078247" y="483829"/>
                  <a:pt x="1078247" y="416240"/>
                </a:cubicBezTo>
                <a:cubicBezTo>
                  <a:pt x="1078247" y="371301"/>
                  <a:pt x="1055943" y="349011"/>
                  <a:pt x="999822" y="349011"/>
                </a:cubicBezTo>
                <a:cubicBezTo>
                  <a:pt x="921037" y="349011"/>
                  <a:pt x="853405" y="450035"/>
                  <a:pt x="853405" y="551058"/>
                </a:cubicBezTo>
                <a:cubicBezTo>
                  <a:pt x="853405" y="562203"/>
                  <a:pt x="853405" y="584853"/>
                  <a:pt x="853405" y="595998"/>
                </a:cubicBezTo>
                <a:cubicBezTo>
                  <a:pt x="808436" y="640937"/>
                  <a:pt x="763468" y="663586"/>
                  <a:pt x="696195" y="708526"/>
                </a:cubicBezTo>
                <a:cubicBezTo>
                  <a:pt x="696195" y="697021"/>
                  <a:pt x="696195" y="674731"/>
                  <a:pt x="696195" y="640937"/>
                </a:cubicBezTo>
                <a:cubicBezTo>
                  <a:pt x="730011" y="618647"/>
                  <a:pt x="763468" y="573708"/>
                  <a:pt x="763468" y="539913"/>
                </a:cubicBezTo>
                <a:cubicBezTo>
                  <a:pt x="763468" y="528768"/>
                  <a:pt x="752316" y="517264"/>
                  <a:pt x="730011" y="517264"/>
                </a:cubicBezTo>
                <a:cubicBezTo>
                  <a:pt x="696195" y="517264"/>
                  <a:pt x="662379" y="573708"/>
                  <a:pt x="651226" y="618647"/>
                </a:cubicBezTo>
                <a:cubicBezTo>
                  <a:pt x="628562" y="640937"/>
                  <a:pt x="595106" y="674731"/>
                  <a:pt x="561289" y="674731"/>
                </a:cubicBezTo>
                <a:cubicBezTo>
                  <a:pt x="538625" y="674731"/>
                  <a:pt x="527473" y="652082"/>
                  <a:pt x="527473" y="640937"/>
                </a:cubicBezTo>
                <a:cubicBezTo>
                  <a:pt x="606258" y="618647"/>
                  <a:pt x="707347" y="506119"/>
                  <a:pt x="707347" y="405095"/>
                </a:cubicBezTo>
                <a:cubicBezTo>
                  <a:pt x="707347" y="393950"/>
                  <a:pt x="696195" y="349011"/>
                  <a:pt x="640074" y="349011"/>
                </a:cubicBezTo>
                <a:close/>
                <a:moveTo>
                  <a:pt x="5938413" y="214313"/>
                </a:moveTo>
                <a:cubicBezTo>
                  <a:pt x="5949738" y="214313"/>
                  <a:pt x="5960709" y="225413"/>
                  <a:pt x="5960709" y="247612"/>
                </a:cubicBezTo>
                <a:cubicBezTo>
                  <a:pt x="5960709" y="359685"/>
                  <a:pt x="5960709" y="359685"/>
                  <a:pt x="5960709" y="359685"/>
                </a:cubicBezTo>
                <a:cubicBezTo>
                  <a:pt x="5960709" y="381885"/>
                  <a:pt x="5949738" y="393343"/>
                  <a:pt x="5938413" y="393343"/>
                </a:cubicBezTo>
                <a:cubicBezTo>
                  <a:pt x="5916471" y="393343"/>
                  <a:pt x="5905500" y="381885"/>
                  <a:pt x="5905500" y="359685"/>
                </a:cubicBezTo>
                <a:cubicBezTo>
                  <a:pt x="5905500" y="247612"/>
                  <a:pt x="5905500" y="247612"/>
                  <a:pt x="5905500" y="247612"/>
                </a:cubicBezTo>
                <a:cubicBezTo>
                  <a:pt x="5905500" y="225413"/>
                  <a:pt x="5916471" y="214313"/>
                  <a:pt x="5938413" y="214313"/>
                </a:cubicBezTo>
                <a:close/>
                <a:moveTo>
                  <a:pt x="752316" y="79375"/>
                </a:moveTo>
                <a:cubicBezTo>
                  <a:pt x="864917" y="79375"/>
                  <a:pt x="954854" y="112810"/>
                  <a:pt x="966006" y="112810"/>
                </a:cubicBezTo>
                <a:cubicBezTo>
                  <a:pt x="966006" y="112810"/>
                  <a:pt x="966006" y="112810"/>
                  <a:pt x="966006" y="124314"/>
                </a:cubicBezTo>
                <a:cubicBezTo>
                  <a:pt x="966006" y="124314"/>
                  <a:pt x="966006" y="124314"/>
                  <a:pt x="954854" y="124314"/>
                </a:cubicBezTo>
                <a:cubicBezTo>
                  <a:pt x="954854" y="124314"/>
                  <a:pt x="898373" y="90520"/>
                  <a:pt x="797284" y="90520"/>
                </a:cubicBezTo>
                <a:cubicBezTo>
                  <a:pt x="707347" y="90520"/>
                  <a:pt x="651226" y="135459"/>
                  <a:pt x="651226" y="180398"/>
                </a:cubicBezTo>
                <a:cubicBezTo>
                  <a:pt x="651226" y="202688"/>
                  <a:pt x="673531" y="225338"/>
                  <a:pt x="707347" y="225338"/>
                </a:cubicBezTo>
                <a:cubicBezTo>
                  <a:pt x="763468" y="225338"/>
                  <a:pt x="763468" y="157749"/>
                  <a:pt x="887221" y="157749"/>
                </a:cubicBezTo>
                <a:cubicBezTo>
                  <a:pt x="943342" y="157749"/>
                  <a:pt x="988310" y="169254"/>
                  <a:pt x="1033279" y="191543"/>
                </a:cubicBezTo>
                <a:cubicBezTo>
                  <a:pt x="1303090" y="270277"/>
                  <a:pt x="1415691" y="506119"/>
                  <a:pt x="1415691" y="753105"/>
                </a:cubicBezTo>
                <a:cubicBezTo>
                  <a:pt x="1415691" y="865274"/>
                  <a:pt x="1381875" y="955153"/>
                  <a:pt x="1381875" y="966298"/>
                </a:cubicBezTo>
                <a:lnTo>
                  <a:pt x="1381875" y="955153"/>
                </a:lnTo>
                <a:cubicBezTo>
                  <a:pt x="1381875" y="955153"/>
                  <a:pt x="1404539" y="887923"/>
                  <a:pt x="1404539" y="798045"/>
                </a:cubicBezTo>
                <a:cubicBezTo>
                  <a:pt x="1404539" y="708526"/>
                  <a:pt x="1370723" y="652082"/>
                  <a:pt x="1314602" y="652082"/>
                </a:cubicBezTo>
                <a:cubicBezTo>
                  <a:pt x="1291938" y="652082"/>
                  <a:pt x="1269633" y="674731"/>
                  <a:pt x="1269633" y="708526"/>
                </a:cubicBezTo>
                <a:cubicBezTo>
                  <a:pt x="1269633" y="764250"/>
                  <a:pt x="1336906" y="764250"/>
                  <a:pt x="1336906" y="887923"/>
                </a:cubicBezTo>
                <a:cubicBezTo>
                  <a:pt x="1336906" y="932863"/>
                  <a:pt x="1325754" y="988947"/>
                  <a:pt x="1314602" y="1033886"/>
                </a:cubicBezTo>
                <a:cubicBezTo>
                  <a:pt x="1235817" y="1292377"/>
                  <a:pt x="988310" y="1415691"/>
                  <a:pt x="752316" y="1415691"/>
                </a:cubicBezTo>
                <a:cubicBezTo>
                  <a:pt x="640074" y="1415691"/>
                  <a:pt x="561289" y="1393401"/>
                  <a:pt x="538625" y="1382256"/>
                </a:cubicBezTo>
                <a:lnTo>
                  <a:pt x="538625" y="1370751"/>
                </a:lnTo>
                <a:cubicBezTo>
                  <a:pt x="550137" y="1382256"/>
                  <a:pt x="617410" y="1404546"/>
                  <a:pt x="696195" y="1404546"/>
                </a:cubicBezTo>
                <a:cubicBezTo>
                  <a:pt x="797284" y="1404546"/>
                  <a:pt x="842253" y="1359606"/>
                  <a:pt x="842253" y="1314667"/>
                </a:cubicBezTo>
                <a:cubicBezTo>
                  <a:pt x="842253" y="1292377"/>
                  <a:pt x="819948" y="1269728"/>
                  <a:pt x="797284" y="1269728"/>
                </a:cubicBezTo>
                <a:cubicBezTo>
                  <a:pt x="741163" y="1269728"/>
                  <a:pt x="730011" y="1337317"/>
                  <a:pt x="617410" y="1337317"/>
                </a:cubicBezTo>
                <a:cubicBezTo>
                  <a:pt x="561289" y="1337317"/>
                  <a:pt x="516321" y="1325812"/>
                  <a:pt x="460200" y="1314667"/>
                </a:cubicBezTo>
                <a:cubicBezTo>
                  <a:pt x="201541" y="1235933"/>
                  <a:pt x="77788" y="988947"/>
                  <a:pt x="77788" y="753105"/>
                </a:cubicBezTo>
                <a:cubicBezTo>
                  <a:pt x="77788" y="629792"/>
                  <a:pt x="111604" y="539913"/>
                  <a:pt x="111604" y="539913"/>
                </a:cubicBezTo>
                <a:lnTo>
                  <a:pt x="122756" y="539913"/>
                </a:lnTo>
                <a:cubicBezTo>
                  <a:pt x="122756" y="551058"/>
                  <a:pt x="100452" y="618647"/>
                  <a:pt x="100452" y="697021"/>
                </a:cubicBezTo>
                <a:cubicBezTo>
                  <a:pt x="100452" y="786540"/>
                  <a:pt x="133909" y="842984"/>
                  <a:pt x="178877" y="842984"/>
                </a:cubicBezTo>
                <a:cubicBezTo>
                  <a:pt x="212693" y="842984"/>
                  <a:pt x="235358" y="820335"/>
                  <a:pt x="235358" y="798045"/>
                </a:cubicBezTo>
                <a:cubicBezTo>
                  <a:pt x="235358" y="741960"/>
                  <a:pt x="167725" y="730816"/>
                  <a:pt x="167725" y="607143"/>
                </a:cubicBezTo>
                <a:cubicBezTo>
                  <a:pt x="167725" y="562203"/>
                  <a:pt x="167725" y="517264"/>
                  <a:pt x="190389" y="461180"/>
                </a:cubicBezTo>
                <a:cubicBezTo>
                  <a:pt x="268814" y="202688"/>
                  <a:pt x="516321" y="79375"/>
                  <a:pt x="752316" y="79375"/>
                </a:cubicBezTo>
                <a:close/>
                <a:moveTo>
                  <a:pt x="753107" y="33787"/>
                </a:moveTo>
                <a:cubicBezTo>
                  <a:pt x="359650" y="33787"/>
                  <a:pt x="33807" y="348298"/>
                  <a:pt x="33807" y="752311"/>
                </a:cubicBezTo>
                <a:cubicBezTo>
                  <a:pt x="33807" y="1145180"/>
                  <a:pt x="359650" y="1459691"/>
                  <a:pt x="753107" y="1459691"/>
                </a:cubicBezTo>
                <a:cubicBezTo>
                  <a:pt x="1146565" y="1459691"/>
                  <a:pt x="1461258" y="1145180"/>
                  <a:pt x="1461258" y="752311"/>
                </a:cubicBezTo>
                <a:cubicBezTo>
                  <a:pt x="1461258" y="359441"/>
                  <a:pt x="1146565" y="33787"/>
                  <a:pt x="753107" y="33787"/>
                </a:cubicBezTo>
                <a:close/>
                <a:moveTo>
                  <a:pt x="753107" y="0"/>
                </a:moveTo>
                <a:cubicBezTo>
                  <a:pt x="1168863" y="0"/>
                  <a:pt x="1495065" y="336796"/>
                  <a:pt x="1495065" y="752311"/>
                </a:cubicBezTo>
                <a:cubicBezTo>
                  <a:pt x="1495065" y="1156682"/>
                  <a:pt x="1168863" y="1493479"/>
                  <a:pt x="753107" y="1493479"/>
                </a:cubicBezTo>
                <a:cubicBezTo>
                  <a:pt x="337352" y="1493479"/>
                  <a:pt x="0" y="1156682"/>
                  <a:pt x="0" y="752311"/>
                </a:cubicBezTo>
                <a:cubicBezTo>
                  <a:pt x="0" y="336796"/>
                  <a:pt x="337352" y="0"/>
                  <a:pt x="753107" y="0"/>
                </a:cubicBezTo>
                <a:close/>
              </a:path>
            </a:pathLst>
          </a:custGeom>
          <a:solidFill>
            <a:schemeClr val="accent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anchor="ctr">
            <a:noAutofit/>
          </a:bodyPr>
          <a:lstStyle/>
          <a:p>
            <a:pPr defTabSz="445770" fontAlgn="base" hangingPunct="0">
              <a:lnSpc>
                <a:spcPct val="93000"/>
              </a:lnSpc>
              <a:spcBef>
                <a:spcPct val="0"/>
              </a:spcBef>
              <a:spcAft>
                <a:spcPct val="0"/>
              </a:spcAft>
              <a:buClr>
                <a:srgbClr val="000000"/>
              </a:buClr>
              <a:buSzPct val="100000"/>
              <a:buFont typeface="Times New Roman" charset="0"/>
              <a:buNone/>
            </a:pPr>
            <a:endParaRPr lang="en-US" sz="1755">
              <a:solidFill>
                <a:srgbClr val="000000"/>
              </a:solidFill>
              <a:latin typeface="Arial" charset="0"/>
              <a:ea typeface="SimSun"/>
              <a:cs typeface="SimSun"/>
            </a:endParaRPr>
          </a:p>
        </p:txBody>
      </p:sp>
    </p:spTree>
    <p:extLst>
      <p:ext uri="{BB962C8B-B14F-4D97-AF65-F5344CB8AC3E}">
        <p14:creationId xmlns:p14="http://schemas.microsoft.com/office/powerpoint/2010/main" val="3683166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9" name="Content Placeholder 6"/>
          <p:cNvSpPr>
            <a:spLocks noGrp="1"/>
          </p:cNvSpPr>
          <p:nvPr>
            <p:ph sz="quarter" idx="13"/>
          </p:nvPr>
        </p:nvSpPr>
        <p:spPr>
          <a:xfrm>
            <a:off x="482918" y="1602754"/>
            <a:ext cx="10921365" cy="4324756"/>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p>
            <a:r>
              <a:rPr lang="en-US" dirty="0"/>
              <a:t>Title and content with filled footer</a:t>
            </a:r>
          </a:p>
        </p:txBody>
      </p:sp>
      <p:sp>
        <p:nvSpPr>
          <p:cNvPr id="3" name="Slide Number Placeholder 2"/>
          <p:cNvSpPr>
            <a:spLocks noGrp="1"/>
          </p:cNvSpPr>
          <p:nvPr>
            <p:ph type="sldNum" sz="quarter" idx="14"/>
          </p:nvPr>
        </p:nvSpPr>
        <p:spPr/>
        <p:txBody>
          <a:bodyPr/>
          <a:lstStyle/>
          <a:p>
            <a:r>
              <a:rPr lang="en-CA"/>
              <a:t>|  </a:t>
            </a:r>
            <a:fld id="{00E6A5BD-C011-4A45-AA3A-201790FB7F2B}" type="slidenum">
              <a:rPr lang="en-CA" smtClean="0"/>
              <a:pPr/>
              <a:t>‹#›</a:t>
            </a:fld>
            <a:endParaRPr lang="en-CA" dirty="0"/>
          </a:p>
        </p:txBody>
      </p:sp>
    </p:spTree>
    <p:extLst>
      <p:ext uri="{BB962C8B-B14F-4D97-AF65-F5344CB8AC3E}">
        <p14:creationId xmlns:p14="http://schemas.microsoft.com/office/powerpoint/2010/main" val="4390988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Monogram 1">
    <p:bg>
      <p:bgPr>
        <a:solidFill>
          <a:schemeClr val="bg1"/>
        </a:solidFill>
        <a:effectLst/>
      </p:bgPr>
    </p:bg>
    <p:spTree>
      <p:nvGrpSpPr>
        <p:cNvPr id="1" name=""/>
        <p:cNvGrpSpPr/>
        <p:nvPr/>
      </p:nvGrpSpPr>
      <p:grpSpPr>
        <a:xfrm>
          <a:off x="0" y="0"/>
          <a:ext cx="0" cy="0"/>
          <a:chOff x="0" y="0"/>
          <a:chExt cx="0" cy="0"/>
        </a:xfrm>
      </p:grpSpPr>
      <p:sp>
        <p:nvSpPr>
          <p:cNvPr id="4" name="Freeform 5"/>
          <p:cNvSpPr>
            <a:spLocks noChangeAspect="1" noEditPoints="1"/>
          </p:cNvSpPr>
          <p:nvPr/>
        </p:nvSpPr>
        <p:spPr bwMode="gray">
          <a:xfrm>
            <a:off x="4638602" y="2110155"/>
            <a:ext cx="2585466" cy="2651760"/>
          </a:xfrm>
          <a:custGeom>
            <a:avLst/>
            <a:gdLst>
              <a:gd name="T0" fmla="*/ 3869 w 5760"/>
              <a:gd name="T1" fmla="*/ 1545 h 5760"/>
              <a:gd name="T2" fmla="*/ 2018 w 5760"/>
              <a:gd name="T3" fmla="*/ 2250 h 5760"/>
              <a:gd name="T4" fmla="*/ 2018 w 5760"/>
              <a:gd name="T5" fmla="*/ 2250 h 5760"/>
              <a:gd name="T6" fmla="*/ 1556 w 5760"/>
              <a:gd name="T7" fmla="*/ 3934 h 5760"/>
              <a:gd name="T8" fmla="*/ 1755 w 5760"/>
              <a:gd name="T9" fmla="*/ 4133 h 5760"/>
              <a:gd name="T10" fmla="*/ 3470 w 5760"/>
              <a:gd name="T11" fmla="*/ 3455 h 5760"/>
              <a:gd name="T12" fmla="*/ 3861 w 5760"/>
              <a:gd name="T13" fmla="*/ 3710 h 5760"/>
              <a:gd name="T14" fmla="*/ 3933 w 5760"/>
              <a:gd name="T15" fmla="*/ 3255 h 5760"/>
              <a:gd name="T16" fmla="*/ 3734 w 5760"/>
              <a:gd name="T17" fmla="*/ 4133 h 5760"/>
              <a:gd name="T18" fmla="*/ 3694 w 5760"/>
              <a:gd name="T19" fmla="*/ 2712 h 5760"/>
              <a:gd name="T20" fmla="*/ 3905 w 5760"/>
              <a:gd name="T21" fmla="*/ 2466 h 5760"/>
              <a:gd name="T22" fmla="*/ 3574 w 5760"/>
              <a:gd name="T23" fmla="*/ 2354 h 5760"/>
              <a:gd name="T24" fmla="*/ 3853 w 5760"/>
              <a:gd name="T25" fmla="*/ 1324 h 5760"/>
              <a:gd name="T26" fmla="*/ 3295 w 5760"/>
              <a:gd name="T27" fmla="*/ 2298 h 5760"/>
              <a:gd name="T28" fmla="*/ 2685 w 5760"/>
              <a:gd name="T29" fmla="*/ 2469 h 5760"/>
              <a:gd name="T30" fmla="*/ 2816 w 5760"/>
              <a:gd name="T31" fmla="*/ 1987 h 5760"/>
              <a:gd name="T32" fmla="*/ 2170 w 5760"/>
              <a:gd name="T33" fmla="*/ 2593 h 5760"/>
              <a:gd name="T34" fmla="*/ 2712 w 5760"/>
              <a:gd name="T35" fmla="*/ 1580 h 5760"/>
              <a:gd name="T36" fmla="*/ 1779 w 5760"/>
              <a:gd name="T37" fmla="*/ 2274 h 5760"/>
              <a:gd name="T38" fmla="*/ 1643 w 5760"/>
              <a:gd name="T39" fmla="*/ 1795 h 5760"/>
              <a:gd name="T40" fmla="*/ 1388 w 5760"/>
              <a:gd name="T41" fmla="*/ 2066 h 5760"/>
              <a:gd name="T42" fmla="*/ 2122 w 5760"/>
              <a:gd name="T43" fmla="*/ 2792 h 5760"/>
              <a:gd name="T44" fmla="*/ 2417 w 5760"/>
              <a:gd name="T45" fmla="*/ 2832 h 5760"/>
              <a:gd name="T46" fmla="*/ 1292 w 5760"/>
              <a:gd name="T47" fmla="*/ 3917 h 5760"/>
              <a:gd name="T48" fmla="*/ 2537 w 5760"/>
              <a:gd name="T49" fmla="*/ 3678 h 5760"/>
              <a:gd name="T50" fmla="*/ 3374 w 5760"/>
              <a:gd name="T51" fmla="*/ 2489 h 5760"/>
              <a:gd name="T52" fmla="*/ 2888 w 5760"/>
              <a:gd name="T53" fmla="*/ 3502 h 5760"/>
              <a:gd name="T54" fmla="*/ 4484 w 5760"/>
              <a:gd name="T55" fmla="*/ 3646 h 5760"/>
              <a:gd name="T56" fmla="*/ 5321 w 5760"/>
              <a:gd name="T57" fmla="*/ 3701 h 5760"/>
              <a:gd name="T58" fmla="*/ 5297 w 5760"/>
              <a:gd name="T59" fmla="*/ 3694 h 5760"/>
              <a:gd name="T60" fmla="*/ 5066 w 5760"/>
              <a:gd name="T61" fmla="*/ 2513 h 5760"/>
              <a:gd name="T62" fmla="*/ 5138 w 5760"/>
              <a:gd name="T63" fmla="*/ 3415 h 5760"/>
              <a:gd name="T64" fmla="*/ 2880 w 5760"/>
              <a:gd name="T65" fmla="*/ 5449 h 5760"/>
              <a:gd name="T66" fmla="*/ 2063 w 5760"/>
              <a:gd name="T67" fmla="*/ 5306 h 5760"/>
              <a:gd name="T68" fmla="*/ 2689 w 5760"/>
              <a:gd name="T69" fmla="*/ 5393 h 5760"/>
              <a:gd name="T70" fmla="*/ 3047 w 5760"/>
              <a:gd name="T71" fmla="*/ 4875 h 5760"/>
              <a:gd name="T72" fmla="*/ 1771 w 5760"/>
              <a:gd name="T73" fmla="*/ 5042 h 5760"/>
              <a:gd name="T74" fmla="*/ 440 w 5760"/>
              <a:gd name="T75" fmla="*/ 2067 h 5760"/>
              <a:gd name="T76" fmla="*/ 462 w 5760"/>
              <a:gd name="T77" fmla="*/ 2075 h 5760"/>
              <a:gd name="T78" fmla="*/ 694 w 5760"/>
              <a:gd name="T79" fmla="*/ 3247 h 5760"/>
              <a:gd name="T80" fmla="*/ 622 w 5760"/>
              <a:gd name="T81" fmla="*/ 2354 h 5760"/>
              <a:gd name="T82" fmla="*/ 2880 w 5760"/>
              <a:gd name="T83" fmla="*/ 311 h 5760"/>
              <a:gd name="T84" fmla="*/ 3696 w 5760"/>
              <a:gd name="T85" fmla="*/ 461 h 5760"/>
              <a:gd name="T86" fmla="*/ 3071 w 5760"/>
              <a:gd name="T87" fmla="*/ 367 h 5760"/>
              <a:gd name="T88" fmla="*/ 2712 w 5760"/>
              <a:gd name="T89" fmla="*/ 885 h 5760"/>
              <a:gd name="T90" fmla="*/ 3989 w 5760"/>
              <a:gd name="T91" fmla="*/ 726 h 5760"/>
              <a:gd name="T92" fmla="*/ 5321 w 5760"/>
              <a:gd name="T93" fmla="*/ 3701 h 5760"/>
              <a:gd name="T94" fmla="*/ 135 w 5760"/>
              <a:gd name="T95" fmla="*/ 2880 h 5760"/>
              <a:gd name="T96" fmla="*/ 5624 w 5760"/>
              <a:gd name="T97" fmla="*/ 2880 h 5760"/>
              <a:gd name="T98" fmla="*/ 2880 w 5760"/>
              <a:gd name="T99" fmla="*/ 5760 h 5760"/>
              <a:gd name="T100" fmla="*/ 2880 w 5760"/>
              <a:gd name="T101" fmla="*/ 0 h 5760"/>
              <a:gd name="T102" fmla="*/ 2880 w 5760"/>
              <a:gd name="T103" fmla="*/ 5760 h 5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5760">
                <a:moveTo>
                  <a:pt x="3526" y="2130"/>
                </a:moveTo>
                <a:cubicBezTo>
                  <a:pt x="3526" y="1803"/>
                  <a:pt x="3748" y="1485"/>
                  <a:pt x="3869" y="1545"/>
                </a:cubicBezTo>
                <a:cubicBezTo>
                  <a:pt x="4006" y="1614"/>
                  <a:pt x="3766" y="1923"/>
                  <a:pt x="3526" y="2130"/>
                </a:cubicBezTo>
                <a:moveTo>
                  <a:pt x="2018" y="2250"/>
                </a:moveTo>
                <a:cubicBezTo>
                  <a:pt x="2018" y="1987"/>
                  <a:pt x="2278" y="1486"/>
                  <a:pt x="2437" y="1539"/>
                </a:cubicBezTo>
                <a:cubicBezTo>
                  <a:pt x="2625" y="1601"/>
                  <a:pt x="2282" y="2106"/>
                  <a:pt x="2018" y="2250"/>
                </a:cubicBezTo>
                <a:close/>
                <a:moveTo>
                  <a:pt x="1755" y="4133"/>
                </a:moveTo>
                <a:cubicBezTo>
                  <a:pt x="1635" y="4138"/>
                  <a:pt x="1556" y="4062"/>
                  <a:pt x="1556" y="3934"/>
                </a:cubicBezTo>
                <a:cubicBezTo>
                  <a:pt x="1556" y="3591"/>
                  <a:pt x="2031" y="3264"/>
                  <a:pt x="2390" y="3088"/>
                </a:cubicBezTo>
                <a:cubicBezTo>
                  <a:pt x="2327" y="3567"/>
                  <a:pt x="2165" y="4114"/>
                  <a:pt x="1755" y="4133"/>
                </a:cubicBezTo>
                <a:close/>
                <a:moveTo>
                  <a:pt x="3949" y="3016"/>
                </a:moveTo>
                <a:cubicBezTo>
                  <a:pt x="3678" y="3016"/>
                  <a:pt x="3470" y="3215"/>
                  <a:pt x="3470" y="3455"/>
                </a:cubicBezTo>
                <a:cubicBezTo>
                  <a:pt x="3470" y="3654"/>
                  <a:pt x="3590" y="3813"/>
                  <a:pt x="3750" y="3813"/>
                </a:cubicBezTo>
                <a:cubicBezTo>
                  <a:pt x="3806" y="3813"/>
                  <a:pt x="3861" y="3782"/>
                  <a:pt x="3861" y="3710"/>
                </a:cubicBezTo>
                <a:cubicBezTo>
                  <a:pt x="3861" y="3606"/>
                  <a:pt x="3724" y="3581"/>
                  <a:pt x="3734" y="3426"/>
                </a:cubicBezTo>
                <a:cubicBezTo>
                  <a:pt x="3741" y="3323"/>
                  <a:pt x="3837" y="3255"/>
                  <a:pt x="3933" y="3255"/>
                </a:cubicBezTo>
                <a:cubicBezTo>
                  <a:pt x="4124" y="3255"/>
                  <a:pt x="4214" y="3440"/>
                  <a:pt x="4214" y="3632"/>
                </a:cubicBezTo>
                <a:cubicBezTo>
                  <a:pt x="4206" y="3927"/>
                  <a:pt x="3989" y="4133"/>
                  <a:pt x="3734" y="4133"/>
                </a:cubicBezTo>
                <a:cubicBezTo>
                  <a:pt x="3398" y="4133"/>
                  <a:pt x="3183" y="3813"/>
                  <a:pt x="3183" y="3470"/>
                </a:cubicBezTo>
                <a:cubicBezTo>
                  <a:pt x="3183" y="2960"/>
                  <a:pt x="3518" y="2760"/>
                  <a:pt x="3694" y="2712"/>
                </a:cubicBezTo>
                <a:cubicBezTo>
                  <a:pt x="3696" y="2712"/>
                  <a:pt x="4153" y="2794"/>
                  <a:pt x="4138" y="2592"/>
                </a:cubicBezTo>
                <a:cubicBezTo>
                  <a:pt x="4132" y="2504"/>
                  <a:pt x="4000" y="2470"/>
                  <a:pt x="3905" y="2466"/>
                </a:cubicBezTo>
                <a:cubicBezTo>
                  <a:pt x="3799" y="2462"/>
                  <a:pt x="3692" y="2500"/>
                  <a:pt x="3692" y="2500"/>
                </a:cubicBezTo>
                <a:cubicBezTo>
                  <a:pt x="3636" y="2472"/>
                  <a:pt x="3598" y="2417"/>
                  <a:pt x="3574" y="2354"/>
                </a:cubicBezTo>
                <a:cubicBezTo>
                  <a:pt x="3901" y="2106"/>
                  <a:pt x="4133" y="1867"/>
                  <a:pt x="4133" y="1596"/>
                </a:cubicBezTo>
                <a:cubicBezTo>
                  <a:pt x="4133" y="1452"/>
                  <a:pt x="4037" y="1324"/>
                  <a:pt x="3853" y="1324"/>
                </a:cubicBezTo>
                <a:cubicBezTo>
                  <a:pt x="3526" y="1324"/>
                  <a:pt x="3279" y="1739"/>
                  <a:pt x="3279" y="2114"/>
                </a:cubicBezTo>
                <a:cubicBezTo>
                  <a:pt x="3279" y="2178"/>
                  <a:pt x="3279" y="2242"/>
                  <a:pt x="3295" y="2298"/>
                </a:cubicBezTo>
                <a:cubicBezTo>
                  <a:pt x="3087" y="2449"/>
                  <a:pt x="2933" y="2543"/>
                  <a:pt x="2654" y="2711"/>
                </a:cubicBezTo>
                <a:cubicBezTo>
                  <a:pt x="2654" y="2676"/>
                  <a:pt x="2661" y="2586"/>
                  <a:pt x="2685" y="2469"/>
                </a:cubicBezTo>
                <a:cubicBezTo>
                  <a:pt x="2780" y="2365"/>
                  <a:pt x="2912" y="2210"/>
                  <a:pt x="2912" y="2090"/>
                </a:cubicBezTo>
                <a:cubicBezTo>
                  <a:pt x="2912" y="2034"/>
                  <a:pt x="2880" y="1987"/>
                  <a:pt x="2816" y="1987"/>
                </a:cubicBezTo>
                <a:cubicBezTo>
                  <a:pt x="2657" y="1987"/>
                  <a:pt x="2537" y="2226"/>
                  <a:pt x="2505" y="2393"/>
                </a:cubicBezTo>
                <a:cubicBezTo>
                  <a:pt x="2433" y="2481"/>
                  <a:pt x="2290" y="2593"/>
                  <a:pt x="2170" y="2593"/>
                </a:cubicBezTo>
                <a:cubicBezTo>
                  <a:pt x="2074" y="2593"/>
                  <a:pt x="2042" y="2505"/>
                  <a:pt x="2034" y="2473"/>
                </a:cubicBezTo>
                <a:cubicBezTo>
                  <a:pt x="2338" y="2369"/>
                  <a:pt x="2712" y="1955"/>
                  <a:pt x="2712" y="1580"/>
                </a:cubicBezTo>
                <a:cubicBezTo>
                  <a:pt x="2712" y="1500"/>
                  <a:pt x="2681" y="1324"/>
                  <a:pt x="2441" y="1324"/>
                </a:cubicBezTo>
                <a:cubicBezTo>
                  <a:pt x="2082" y="1324"/>
                  <a:pt x="1779" y="1859"/>
                  <a:pt x="1779" y="2274"/>
                </a:cubicBezTo>
                <a:cubicBezTo>
                  <a:pt x="1651" y="2274"/>
                  <a:pt x="1604" y="2138"/>
                  <a:pt x="1604" y="2034"/>
                </a:cubicBezTo>
                <a:cubicBezTo>
                  <a:pt x="1604" y="1931"/>
                  <a:pt x="1643" y="1827"/>
                  <a:pt x="1643" y="1795"/>
                </a:cubicBezTo>
                <a:cubicBezTo>
                  <a:pt x="1643" y="1763"/>
                  <a:pt x="1627" y="1723"/>
                  <a:pt x="1580" y="1723"/>
                </a:cubicBezTo>
                <a:cubicBezTo>
                  <a:pt x="1460" y="1723"/>
                  <a:pt x="1388" y="1883"/>
                  <a:pt x="1388" y="2066"/>
                </a:cubicBezTo>
                <a:cubicBezTo>
                  <a:pt x="1396" y="2322"/>
                  <a:pt x="1564" y="2481"/>
                  <a:pt x="1787" y="2497"/>
                </a:cubicBezTo>
                <a:cubicBezTo>
                  <a:pt x="1819" y="2649"/>
                  <a:pt x="1955" y="2792"/>
                  <a:pt x="2122" y="2792"/>
                </a:cubicBezTo>
                <a:cubicBezTo>
                  <a:pt x="2226" y="2792"/>
                  <a:pt x="2353" y="2760"/>
                  <a:pt x="2441" y="2681"/>
                </a:cubicBezTo>
                <a:cubicBezTo>
                  <a:pt x="2433" y="2737"/>
                  <a:pt x="2425" y="2784"/>
                  <a:pt x="2417" y="2832"/>
                </a:cubicBezTo>
                <a:cubicBezTo>
                  <a:pt x="2066" y="3016"/>
                  <a:pt x="1811" y="3143"/>
                  <a:pt x="1580" y="3351"/>
                </a:cubicBezTo>
                <a:cubicBezTo>
                  <a:pt x="1396" y="3518"/>
                  <a:pt x="1292" y="3742"/>
                  <a:pt x="1292" y="3917"/>
                </a:cubicBezTo>
                <a:cubicBezTo>
                  <a:pt x="1292" y="4157"/>
                  <a:pt x="1444" y="4380"/>
                  <a:pt x="1755" y="4380"/>
                </a:cubicBezTo>
                <a:cubicBezTo>
                  <a:pt x="2122" y="4380"/>
                  <a:pt x="2401" y="4085"/>
                  <a:pt x="2537" y="3678"/>
                </a:cubicBezTo>
                <a:cubicBezTo>
                  <a:pt x="2601" y="3486"/>
                  <a:pt x="2626" y="3208"/>
                  <a:pt x="2642" y="2952"/>
                </a:cubicBezTo>
                <a:cubicBezTo>
                  <a:pt x="3009" y="2745"/>
                  <a:pt x="3183" y="2625"/>
                  <a:pt x="3374" y="2489"/>
                </a:cubicBezTo>
                <a:cubicBezTo>
                  <a:pt x="3398" y="2529"/>
                  <a:pt x="3423" y="2561"/>
                  <a:pt x="3454" y="2585"/>
                </a:cubicBezTo>
                <a:cubicBezTo>
                  <a:pt x="3287" y="2673"/>
                  <a:pt x="2888" y="2920"/>
                  <a:pt x="2888" y="3502"/>
                </a:cubicBezTo>
                <a:cubicBezTo>
                  <a:pt x="2888" y="3917"/>
                  <a:pt x="3167" y="4380"/>
                  <a:pt x="3718" y="4380"/>
                </a:cubicBezTo>
                <a:cubicBezTo>
                  <a:pt x="4172" y="4380"/>
                  <a:pt x="4484" y="4005"/>
                  <a:pt x="4484" y="3646"/>
                </a:cubicBezTo>
                <a:cubicBezTo>
                  <a:pt x="4484" y="3319"/>
                  <a:pt x="4300" y="3016"/>
                  <a:pt x="3949" y="3016"/>
                </a:cubicBezTo>
                <a:close/>
                <a:moveTo>
                  <a:pt x="5321" y="3701"/>
                </a:moveTo>
                <a:cubicBezTo>
                  <a:pt x="5319" y="3703"/>
                  <a:pt x="5315" y="3707"/>
                  <a:pt x="5306" y="3704"/>
                </a:cubicBezTo>
                <a:cubicBezTo>
                  <a:pt x="5299" y="3702"/>
                  <a:pt x="5297" y="3698"/>
                  <a:pt x="5297" y="3694"/>
                </a:cubicBezTo>
                <a:cubicBezTo>
                  <a:pt x="5298" y="3689"/>
                  <a:pt x="5394" y="3405"/>
                  <a:pt x="5393" y="3080"/>
                </a:cubicBezTo>
                <a:cubicBezTo>
                  <a:pt x="5392" y="2728"/>
                  <a:pt x="5249" y="2513"/>
                  <a:pt x="5066" y="2513"/>
                </a:cubicBezTo>
                <a:cubicBezTo>
                  <a:pt x="4954" y="2513"/>
                  <a:pt x="4874" y="2593"/>
                  <a:pt x="4874" y="2712"/>
                </a:cubicBezTo>
                <a:cubicBezTo>
                  <a:pt x="4874" y="2928"/>
                  <a:pt x="5138" y="2944"/>
                  <a:pt x="5138" y="3415"/>
                </a:cubicBezTo>
                <a:cubicBezTo>
                  <a:pt x="5138" y="3606"/>
                  <a:pt x="5098" y="3789"/>
                  <a:pt x="5034" y="3989"/>
                </a:cubicBezTo>
                <a:cubicBezTo>
                  <a:pt x="4739" y="4986"/>
                  <a:pt x="3797" y="5449"/>
                  <a:pt x="2880" y="5449"/>
                </a:cubicBezTo>
                <a:cubicBezTo>
                  <a:pt x="2457" y="5449"/>
                  <a:pt x="2157" y="5362"/>
                  <a:pt x="2067" y="5322"/>
                </a:cubicBezTo>
                <a:cubicBezTo>
                  <a:pt x="2063" y="5320"/>
                  <a:pt x="2061" y="5313"/>
                  <a:pt x="2063" y="5306"/>
                </a:cubicBezTo>
                <a:cubicBezTo>
                  <a:pt x="2065" y="5300"/>
                  <a:pt x="2072" y="5296"/>
                  <a:pt x="2075" y="5298"/>
                </a:cubicBezTo>
                <a:cubicBezTo>
                  <a:pt x="2111" y="5312"/>
                  <a:pt x="2369" y="5393"/>
                  <a:pt x="2689" y="5393"/>
                </a:cubicBezTo>
                <a:cubicBezTo>
                  <a:pt x="3040" y="5393"/>
                  <a:pt x="3247" y="5250"/>
                  <a:pt x="3247" y="5074"/>
                </a:cubicBezTo>
                <a:cubicBezTo>
                  <a:pt x="3247" y="4962"/>
                  <a:pt x="3159" y="4875"/>
                  <a:pt x="3047" y="4875"/>
                </a:cubicBezTo>
                <a:cubicBezTo>
                  <a:pt x="2832" y="4875"/>
                  <a:pt x="2816" y="5146"/>
                  <a:pt x="2353" y="5146"/>
                </a:cubicBezTo>
                <a:cubicBezTo>
                  <a:pt x="2154" y="5146"/>
                  <a:pt x="1979" y="5106"/>
                  <a:pt x="1771" y="5042"/>
                </a:cubicBezTo>
                <a:cubicBezTo>
                  <a:pt x="782" y="4739"/>
                  <a:pt x="310" y="3805"/>
                  <a:pt x="311" y="2880"/>
                </a:cubicBezTo>
                <a:cubicBezTo>
                  <a:pt x="311" y="2429"/>
                  <a:pt x="438" y="2070"/>
                  <a:pt x="440" y="2067"/>
                </a:cubicBezTo>
                <a:cubicBezTo>
                  <a:pt x="441" y="2065"/>
                  <a:pt x="447" y="2062"/>
                  <a:pt x="454" y="2065"/>
                </a:cubicBezTo>
                <a:cubicBezTo>
                  <a:pt x="461" y="2067"/>
                  <a:pt x="463" y="2073"/>
                  <a:pt x="462" y="2075"/>
                </a:cubicBezTo>
                <a:cubicBezTo>
                  <a:pt x="451" y="2112"/>
                  <a:pt x="367" y="2370"/>
                  <a:pt x="367" y="2688"/>
                </a:cubicBezTo>
                <a:cubicBezTo>
                  <a:pt x="367" y="3040"/>
                  <a:pt x="511" y="3247"/>
                  <a:pt x="694" y="3247"/>
                </a:cubicBezTo>
                <a:cubicBezTo>
                  <a:pt x="798" y="3247"/>
                  <a:pt x="885" y="3167"/>
                  <a:pt x="885" y="3056"/>
                </a:cubicBezTo>
                <a:cubicBezTo>
                  <a:pt x="885" y="2840"/>
                  <a:pt x="622" y="2816"/>
                  <a:pt x="622" y="2354"/>
                </a:cubicBezTo>
                <a:cubicBezTo>
                  <a:pt x="622" y="2154"/>
                  <a:pt x="662" y="1978"/>
                  <a:pt x="726" y="1771"/>
                </a:cubicBezTo>
                <a:cubicBezTo>
                  <a:pt x="1029" y="782"/>
                  <a:pt x="1963" y="318"/>
                  <a:pt x="2880" y="311"/>
                </a:cubicBezTo>
                <a:cubicBezTo>
                  <a:pt x="3306" y="308"/>
                  <a:pt x="3680" y="435"/>
                  <a:pt x="3694" y="447"/>
                </a:cubicBezTo>
                <a:cubicBezTo>
                  <a:pt x="3696" y="449"/>
                  <a:pt x="3699" y="455"/>
                  <a:pt x="3696" y="461"/>
                </a:cubicBezTo>
                <a:cubicBezTo>
                  <a:pt x="3693" y="468"/>
                  <a:pt x="3688" y="469"/>
                  <a:pt x="3686" y="469"/>
                </a:cubicBezTo>
                <a:cubicBezTo>
                  <a:pt x="3681" y="468"/>
                  <a:pt x="3439" y="367"/>
                  <a:pt x="3071" y="367"/>
                </a:cubicBezTo>
                <a:cubicBezTo>
                  <a:pt x="2728" y="367"/>
                  <a:pt x="2513" y="510"/>
                  <a:pt x="2513" y="694"/>
                </a:cubicBezTo>
                <a:cubicBezTo>
                  <a:pt x="2513" y="798"/>
                  <a:pt x="2593" y="885"/>
                  <a:pt x="2712" y="885"/>
                </a:cubicBezTo>
                <a:cubicBezTo>
                  <a:pt x="2928" y="885"/>
                  <a:pt x="2944" y="622"/>
                  <a:pt x="3406" y="622"/>
                </a:cubicBezTo>
                <a:cubicBezTo>
                  <a:pt x="3606" y="622"/>
                  <a:pt x="3781" y="662"/>
                  <a:pt x="3989" y="726"/>
                </a:cubicBezTo>
                <a:cubicBezTo>
                  <a:pt x="4986" y="1029"/>
                  <a:pt x="5440" y="1971"/>
                  <a:pt x="5449" y="2880"/>
                </a:cubicBezTo>
                <a:cubicBezTo>
                  <a:pt x="5453" y="3346"/>
                  <a:pt x="5322" y="3699"/>
                  <a:pt x="5321" y="3701"/>
                </a:cubicBezTo>
                <a:close/>
                <a:moveTo>
                  <a:pt x="2880" y="136"/>
                </a:moveTo>
                <a:cubicBezTo>
                  <a:pt x="1364" y="136"/>
                  <a:pt x="135" y="1364"/>
                  <a:pt x="135" y="2880"/>
                </a:cubicBezTo>
                <a:cubicBezTo>
                  <a:pt x="135" y="4396"/>
                  <a:pt x="1364" y="5624"/>
                  <a:pt x="2880" y="5624"/>
                </a:cubicBezTo>
                <a:cubicBezTo>
                  <a:pt x="4396" y="5624"/>
                  <a:pt x="5624" y="4396"/>
                  <a:pt x="5624" y="2880"/>
                </a:cubicBezTo>
                <a:cubicBezTo>
                  <a:pt x="5624" y="1372"/>
                  <a:pt x="4396" y="136"/>
                  <a:pt x="2880" y="136"/>
                </a:cubicBezTo>
                <a:close/>
                <a:moveTo>
                  <a:pt x="2880" y="5760"/>
                </a:moveTo>
                <a:cubicBezTo>
                  <a:pt x="1292" y="5760"/>
                  <a:pt x="0" y="4476"/>
                  <a:pt x="0" y="2880"/>
                </a:cubicBezTo>
                <a:cubicBezTo>
                  <a:pt x="0" y="1292"/>
                  <a:pt x="1292" y="0"/>
                  <a:pt x="2880" y="0"/>
                </a:cubicBezTo>
                <a:cubicBezTo>
                  <a:pt x="4467" y="0"/>
                  <a:pt x="5760" y="1292"/>
                  <a:pt x="5760" y="2880"/>
                </a:cubicBezTo>
                <a:cubicBezTo>
                  <a:pt x="5760" y="4476"/>
                  <a:pt x="4467" y="5760"/>
                  <a:pt x="2880" y="5760"/>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154" tIns="44577" rIns="89154" bIns="44577" numCol="1" anchor="t" anchorCtr="0" compatLnSpc="1">
            <a:prstTxWarp prst="textNoShape">
              <a:avLst/>
            </a:prstTxWarp>
          </a:bodyPr>
          <a:lstStyle/>
          <a:p>
            <a:endParaRPr lang="en-US" sz="1755"/>
          </a:p>
        </p:txBody>
      </p:sp>
    </p:spTree>
    <p:extLst>
      <p:ext uri="{BB962C8B-B14F-4D97-AF65-F5344CB8AC3E}">
        <p14:creationId xmlns:p14="http://schemas.microsoft.com/office/powerpoint/2010/main" val="305221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Monogram 2">
    <p:bg>
      <p:bgPr>
        <a:solidFill>
          <a:schemeClr val="accent1"/>
        </a:solidFill>
        <a:effectLst/>
      </p:bgPr>
    </p:bg>
    <p:spTree>
      <p:nvGrpSpPr>
        <p:cNvPr id="1" name=""/>
        <p:cNvGrpSpPr/>
        <p:nvPr/>
      </p:nvGrpSpPr>
      <p:grpSpPr>
        <a:xfrm>
          <a:off x="0" y="0"/>
          <a:ext cx="0" cy="0"/>
          <a:chOff x="0" y="0"/>
          <a:chExt cx="0" cy="0"/>
        </a:xfrm>
      </p:grpSpPr>
      <p:sp>
        <p:nvSpPr>
          <p:cNvPr id="5" name="Freeform 5"/>
          <p:cNvSpPr>
            <a:spLocks noChangeAspect="1" noEditPoints="1"/>
          </p:cNvSpPr>
          <p:nvPr/>
        </p:nvSpPr>
        <p:spPr bwMode="black">
          <a:xfrm>
            <a:off x="4638602" y="2110155"/>
            <a:ext cx="2585466" cy="2651760"/>
          </a:xfrm>
          <a:custGeom>
            <a:avLst/>
            <a:gdLst>
              <a:gd name="T0" fmla="*/ 3869 w 5760"/>
              <a:gd name="T1" fmla="*/ 1545 h 5760"/>
              <a:gd name="T2" fmla="*/ 2018 w 5760"/>
              <a:gd name="T3" fmla="*/ 2250 h 5760"/>
              <a:gd name="T4" fmla="*/ 2018 w 5760"/>
              <a:gd name="T5" fmla="*/ 2250 h 5760"/>
              <a:gd name="T6" fmla="*/ 1556 w 5760"/>
              <a:gd name="T7" fmla="*/ 3934 h 5760"/>
              <a:gd name="T8" fmla="*/ 1755 w 5760"/>
              <a:gd name="T9" fmla="*/ 4133 h 5760"/>
              <a:gd name="T10" fmla="*/ 3470 w 5760"/>
              <a:gd name="T11" fmla="*/ 3455 h 5760"/>
              <a:gd name="T12" fmla="*/ 3861 w 5760"/>
              <a:gd name="T13" fmla="*/ 3710 h 5760"/>
              <a:gd name="T14" fmla="*/ 3933 w 5760"/>
              <a:gd name="T15" fmla="*/ 3255 h 5760"/>
              <a:gd name="T16" fmla="*/ 3734 w 5760"/>
              <a:gd name="T17" fmla="*/ 4133 h 5760"/>
              <a:gd name="T18" fmla="*/ 3694 w 5760"/>
              <a:gd name="T19" fmla="*/ 2712 h 5760"/>
              <a:gd name="T20" fmla="*/ 3905 w 5760"/>
              <a:gd name="T21" fmla="*/ 2466 h 5760"/>
              <a:gd name="T22" fmla="*/ 3574 w 5760"/>
              <a:gd name="T23" fmla="*/ 2354 h 5760"/>
              <a:gd name="T24" fmla="*/ 3853 w 5760"/>
              <a:gd name="T25" fmla="*/ 1324 h 5760"/>
              <a:gd name="T26" fmla="*/ 3295 w 5760"/>
              <a:gd name="T27" fmla="*/ 2298 h 5760"/>
              <a:gd name="T28" fmla="*/ 2685 w 5760"/>
              <a:gd name="T29" fmla="*/ 2469 h 5760"/>
              <a:gd name="T30" fmla="*/ 2816 w 5760"/>
              <a:gd name="T31" fmla="*/ 1987 h 5760"/>
              <a:gd name="T32" fmla="*/ 2170 w 5760"/>
              <a:gd name="T33" fmla="*/ 2593 h 5760"/>
              <a:gd name="T34" fmla="*/ 2712 w 5760"/>
              <a:gd name="T35" fmla="*/ 1580 h 5760"/>
              <a:gd name="T36" fmla="*/ 1779 w 5760"/>
              <a:gd name="T37" fmla="*/ 2274 h 5760"/>
              <a:gd name="T38" fmla="*/ 1643 w 5760"/>
              <a:gd name="T39" fmla="*/ 1795 h 5760"/>
              <a:gd name="T40" fmla="*/ 1388 w 5760"/>
              <a:gd name="T41" fmla="*/ 2066 h 5760"/>
              <a:gd name="T42" fmla="*/ 2122 w 5760"/>
              <a:gd name="T43" fmla="*/ 2792 h 5760"/>
              <a:gd name="T44" fmla="*/ 2417 w 5760"/>
              <a:gd name="T45" fmla="*/ 2832 h 5760"/>
              <a:gd name="T46" fmla="*/ 1292 w 5760"/>
              <a:gd name="T47" fmla="*/ 3917 h 5760"/>
              <a:gd name="T48" fmla="*/ 2537 w 5760"/>
              <a:gd name="T49" fmla="*/ 3678 h 5760"/>
              <a:gd name="T50" fmla="*/ 3374 w 5760"/>
              <a:gd name="T51" fmla="*/ 2489 h 5760"/>
              <a:gd name="T52" fmla="*/ 2888 w 5760"/>
              <a:gd name="T53" fmla="*/ 3502 h 5760"/>
              <a:gd name="T54" fmla="*/ 4484 w 5760"/>
              <a:gd name="T55" fmla="*/ 3646 h 5760"/>
              <a:gd name="T56" fmla="*/ 5321 w 5760"/>
              <a:gd name="T57" fmla="*/ 3701 h 5760"/>
              <a:gd name="T58" fmla="*/ 5297 w 5760"/>
              <a:gd name="T59" fmla="*/ 3694 h 5760"/>
              <a:gd name="T60" fmla="*/ 5066 w 5760"/>
              <a:gd name="T61" fmla="*/ 2513 h 5760"/>
              <a:gd name="T62" fmla="*/ 5138 w 5760"/>
              <a:gd name="T63" fmla="*/ 3415 h 5760"/>
              <a:gd name="T64" fmla="*/ 2880 w 5760"/>
              <a:gd name="T65" fmla="*/ 5449 h 5760"/>
              <a:gd name="T66" fmla="*/ 2063 w 5760"/>
              <a:gd name="T67" fmla="*/ 5306 h 5760"/>
              <a:gd name="T68" fmla="*/ 2689 w 5760"/>
              <a:gd name="T69" fmla="*/ 5393 h 5760"/>
              <a:gd name="T70" fmla="*/ 3047 w 5760"/>
              <a:gd name="T71" fmla="*/ 4875 h 5760"/>
              <a:gd name="T72" fmla="*/ 1771 w 5760"/>
              <a:gd name="T73" fmla="*/ 5042 h 5760"/>
              <a:gd name="T74" fmla="*/ 440 w 5760"/>
              <a:gd name="T75" fmla="*/ 2067 h 5760"/>
              <a:gd name="T76" fmla="*/ 462 w 5760"/>
              <a:gd name="T77" fmla="*/ 2075 h 5760"/>
              <a:gd name="T78" fmla="*/ 694 w 5760"/>
              <a:gd name="T79" fmla="*/ 3247 h 5760"/>
              <a:gd name="T80" fmla="*/ 622 w 5760"/>
              <a:gd name="T81" fmla="*/ 2354 h 5760"/>
              <a:gd name="T82" fmla="*/ 2880 w 5760"/>
              <a:gd name="T83" fmla="*/ 311 h 5760"/>
              <a:gd name="T84" fmla="*/ 3696 w 5760"/>
              <a:gd name="T85" fmla="*/ 461 h 5760"/>
              <a:gd name="T86" fmla="*/ 3071 w 5760"/>
              <a:gd name="T87" fmla="*/ 367 h 5760"/>
              <a:gd name="T88" fmla="*/ 2712 w 5760"/>
              <a:gd name="T89" fmla="*/ 885 h 5760"/>
              <a:gd name="T90" fmla="*/ 3989 w 5760"/>
              <a:gd name="T91" fmla="*/ 726 h 5760"/>
              <a:gd name="T92" fmla="*/ 5321 w 5760"/>
              <a:gd name="T93" fmla="*/ 3701 h 5760"/>
              <a:gd name="T94" fmla="*/ 135 w 5760"/>
              <a:gd name="T95" fmla="*/ 2880 h 5760"/>
              <a:gd name="T96" fmla="*/ 5624 w 5760"/>
              <a:gd name="T97" fmla="*/ 2880 h 5760"/>
              <a:gd name="T98" fmla="*/ 2880 w 5760"/>
              <a:gd name="T99" fmla="*/ 5760 h 5760"/>
              <a:gd name="T100" fmla="*/ 2880 w 5760"/>
              <a:gd name="T101" fmla="*/ 0 h 5760"/>
              <a:gd name="T102" fmla="*/ 2880 w 5760"/>
              <a:gd name="T103" fmla="*/ 5760 h 5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5760">
                <a:moveTo>
                  <a:pt x="3526" y="2130"/>
                </a:moveTo>
                <a:cubicBezTo>
                  <a:pt x="3526" y="1803"/>
                  <a:pt x="3748" y="1485"/>
                  <a:pt x="3869" y="1545"/>
                </a:cubicBezTo>
                <a:cubicBezTo>
                  <a:pt x="4006" y="1614"/>
                  <a:pt x="3766" y="1923"/>
                  <a:pt x="3526" y="2130"/>
                </a:cubicBezTo>
                <a:moveTo>
                  <a:pt x="2018" y="2250"/>
                </a:moveTo>
                <a:cubicBezTo>
                  <a:pt x="2018" y="1987"/>
                  <a:pt x="2278" y="1486"/>
                  <a:pt x="2437" y="1539"/>
                </a:cubicBezTo>
                <a:cubicBezTo>
                  <a:pt x="2625" y="1601"/>
                  <a:pt x="2282" y="2106"/>
                  <a:pt x="2018" y="2250"/>
                </a:cubicBezTo>
                <a:close/>
                <a:moveTo>
                  <a:pt x="1755" y="4133"/>
                </a:moveTo>
                <a:cubicBezTo>
                  <a:pt x="1635" y="4138"/>
                  <a:pt x="1556" y="4062"/>
                  <a:pt x="1556" y="3934"/>
                </a:cubicBezTo>
                <a:cubicBezTo>
                  <a:pt x="1556" y="3591"/>
                  <a:pt x="2031" y="3264"/>
                  <a:pt x="2390" y="3088"/>
                </a:cubicBezTo>
                <a:cubicBezTo>
                  <a:pt x="2327" y="3567"/>
                  <a:pt x="2165" y="4114"/>
                  <a:pt x="1755" y="4133"/>
                </a:cubicBezTo>
                <a:close/>
                <a:moveTo>
                  <a:pt x="3949" y="3016"/>
                </a:moveTo>
                <a:cubicBezTo>
                  <a:pt x="3678" y="3016"/>
                  <a:pt x="3470" y="3215"/>
                  <a:pt x="3470" y="3455"/>
                </a:cubicBezTo>
                <a:cubicBezTo>
                  <a:pt x="3470" y="3654"/>
                  <a:pt x="3590" y="3813"/>
                  <a:pt x="3750" y="3813"/>
                </a:cubicBezTo>
                <a:cubicBezTo>
                  <a:pt x="3806" y="3813"/>
                  <a:pt x="3861" y="3782"/>
                  <a:pt x="3861" y="3710"/>
                </a:cubicBezTo>
                <a:cubicBezTo>
                  <a:pt x="3861" y="3606"/>
                  <a:pt x="3724" y="3581"/>
                  <a:pt x="3734" y="3426"/>
                </a:cubicBezTo>
                <a:cubicBezTo>
                  <a:pt x="3741" y="3323"/>
                  <a:pt x="3837" y="3255"/>
                  <a:pt x="3933" y="3255"/>
                </a:cubicBezTo>
                <a:cubicBezTo>
                  <a:pt x="4124" y="3255"/>
                  <a:pt x="4214" y="3440"/>
                  <a:pt x="4214" y="3632"/>
                </a:cubicBezTo>
                <a:cubicBezTo>
                  <a:pt x="4206" y="3927"/>
                  <a:pt x="3989" y="4133"/>
                  <a:pt x="3734" y="4133"/>
                </a:cubicBezTo>
                <a:cubicBezTo>
                  <a:pt x="3398" y="4133"/>
                  <a:pt x="3183" y="3813"/>
                  <a:pt x="3183" y="3470"/>
                </a:cubicBezTo>
                <a:cubicBezTo>
                  <a:pt x="3183" y="2960"/>
                  <a:pt x="3518" y="2760"/>
                  <a:pt x="3694" y="2712"/>
                </a:cubicBezTo>
                <a:cubicBezTo>
                  <a:pt x="3696" y="2712"/>
                  <a:pt x="4153" y="2794"/>
                  <a:pt x="4138" y="2592"/>
                </a:cubicBezTo>
                <a:cubicBezTo>
                  <a:pt x="4132" y="2504"/>
                  <a:pt x="4000" y="2470"/>
                  <a:pt x="3905" y="2466"/>
                </a:cubicBezTo>
                <a:cubicBezTo>
                  <a:pt x="3799" y="2462"/>
                  <a:pt x="3692" y="2500"/>
                  <a:pt x="3692" y="2500"/>
                </a:cubicBezTo>
                <a:cubicBezTo>
                  <a:pt x="3636" y="2472"/>
                  <a:pt x="3598" y="2417"/>
                  <a:pt x="3574" y="2354"/>
                </a:cubicBezTo>
                <a:cubicBezTo>
                  <a:pt x="3901" y="2106"/>
                  <a:pt x="4133" y="1867"/>
                  <a:pt x="4133" y="1596"/>
                </a:cubicBezTo>
                <a:cubicBezTo>
                  <a:pt x="4133" y="1452"/>
                  <a:pt x="4037" y="1324"/>
                  <a:pt x="3853" y="1324"/>
                </a:cubicBezTo>
                <a:cubicBezTo>
                  <a:pt x="3526" y="1324"/>
                  <a:pt x="3279" y="1739"/>
                  <a:pt x="3279" y="2114"/>
                </a:cubicBezTo>
                <a:cubicBezTo>
                  <a:pt x="3279" y="2178"/>
                  <a:pt x="3279" y="2242"/>
                  <a:pt x="3295" y="2298"/>
                </a:cubicBezTo>
                <a:cubicBezTo>
                  <a:pt x="3087" y="2449"/>
                  <a:pt x="2933" y="2543"/>
                  <a:pt x="2654" y="2711"/>
                </a:cubicBezTo>
                <a:cubicBezTo>
                  <a:pt x="2654" y="2676"/>
                  <a:pt x="2661" y="2586"/>
                  <a:pt x="2685" y="2469"/>
                </a:cubicBezTo>
                <a:cubicBezTo>
                  <a:pt x="2780" y="2365"/>
                  <a:pt x="2912" y="2210"/>
                  <a:pt x="2912" y="2090"/>
                </a:cubicBezTo>
                <a:cubicBezTo>
                  <a:pt x="2912" y="2034"/>
                  <a:pt x="2880" y="1987"/>
                  <a:pt x="2816" y="1987"/>
                </a:cubicBezTo>
                <a:cubicBezTo>
                  <a:pt x="2657" y="1987"/>
                  <a:pt x="2537" y="2226"/>
                  <a:pt x="2505" y="2393"/>
                </a:cubicBezTo>
                <a:cubicBezTo>
                  <a:pt x="2433" y="2481"/>
                  <a:pt x="2290" y="2593"/>
                  <a:pt x="2170" y="2593"/>
                </a:cubicBezTo>
                <a:cubicBezTo>
                  <a:pt x="2074" y="2593"/>
                  <a:pt x="2042" y="2505"/>
                  <a:pt x="2034" y="2473"/>
                </a:cubicBezTo>
                <a:cubicBezTo>
                  <a:pt x="2338" y="2369"/>
                  <a:pt x="2712" y="1955"/>
                  <a:pt x="2712" y="1580"/>
                </a:cubicBezTo>
                <a:cubicBezTo>
                  <a:pt x="2712" y="1500"/>
                  <a:pt x="2681" y="1324"/>
                  <a:pt x="2441" y="1324"/>
                </a:cubicBezTo>
                <a:cubicBezTo>
                  <a:pt x="2082" y="1324"/>
                  <a:pt x="1779" y="1859"/>
                  <a:pt x="1779" y="2274"/>
                </a:cubicBezTo>
                <a:cubicBezTo>
                  <a:pt x="1651" y="2274"/>
                  <a:pt x="1604" y="2138"/>
                  <a:pt x="1604" y="2034"/>
                </a:cubicBezTo>
                <a:cubicBezTo>
                  <a:pt x="1604" y="1931"/>
                  <a:pt x="1643" y="1827"/>
                  <a:pt x="1643" y="1795"/>
                </a:cubicBezTo>
                <a:cubicBezTo>
                  <a:pt x="1643" y="1763"/>
                  <a:pt x="1627" y="1723"/>
                  <a:pt x="1580" y="1723"/>
                </a:cubicBezTo>
                <a:cubicBezTo>
                  <a:pt x="1460" y="1723"/>
                  <a:pt x="1388" y="1883"/>
                  <a:pt x="1388" y="2066"/>
                </a:cubicBezTo>
                <a:cubicBezTo>
                  <a:pt x="1396" y="2322"/>
                  <a:pt x="1564" y="2481"/>
                  <a:pt x="1787" y="2497"/>
                </a:cubicBezTo>
                <a:cubicBezTo>
                  <a:pt x="1819" y="2649"/>
                  <a:pt x="1955" y="2792"/>
                  <a:pt x="2122" y="2792"/>
                </a:cubicBezTo>
                <a:cubicBezTo>
                  <a:pt x="2226" y="2792"/>
                  <a:pt x="2353" y="2760"/>
                  <a:pt x="2441" y="2681"/>
                </a:cubicBezTo>
                <a:cubicBezTo>
                  <a:pt x="2433" y="2737"/>
                  <a:pt x="2425" y="2784"/>
                  <a:pt x="2417" y="2832"/>
                </a:cubicBezTo>
                <a:cubicBezTo>
                  <a:pt x="2066" y="3016"/>
                  <a:pt x="1811" y="3143"/>
                  <a:pt x="1580" y="3351"/>
                </a:cubicBezTo>
                <a:cubicBezTo>
                  <a:pt x="1396" y="3518"/>
                  <a:pt x="1292" y="3742"/>
                  <a:pt x="1292" y="3917"/>
                </a:cubicBezTo>
                <a:cubicBezTo>
                  <a:pt x="1292" y="4157"/>
                  <a:pt x="1444" y="4380"/>
                  <a:pt x="1755" y="4380"/>
                </a:cubicBezTo>
                <a:cubicBezTo>
                  <a:pt x="2122" y="4380"/>
                  <a:pt x="2401" y="4085"/>
                  <a:pt x="2537" y="3678"/>
                </a:cubicBezTo>
                <a:cubicBezTo>
                  <a:pt x="2601" y="3486"/>
                  <a:pt x="2626" y="3208"/>
                  <a:pt x="2642" y="2952"/>
                </a:cubicBezTo>
                <a:cubicBezTo>
                  <a:pt x="3009" y="2745"/>
                  <a:pt x="3183" y="2625"/>
                  <a:pt x="3374" y="2489"/>
                </a:cubicBezTo>
                <a:cubicBezTo>
                  <a:pt x="3398" y="2529"/>
                  <a:pt x="3423" y="2561"/>
                  <a:pt x="3454" y="2585"/>
                </a:cubicBezTo>
                <a:cubicBezTo>
                  <a:pt x="3287" y="2673"/>
                  <a:pt x="2888" y="2920"/>
                  <a:pt x="2888" y="3502"/>
                </a:cubicBezTo>
                <a:cubicBezTo>
                  <a:pt x="2888" y="3917"/>
                  <a:pt x="3167" y="4380"/>
                  <a:pt x="3718" y="4380"/>
                </a:cubicBezTo>
                <a:cubicBezTo>
                  <a:pt x="4172" y="4380"/>
                  <a:pt x="4484" y="4005"/>
                  <a:pt x="4484" y="3646"/>
                </a:cubicBezTo>
                <a:cubicBezTo>
                  <a:pt x="4484" y="3319"/>
                  <a:pt x="4300" y="3016"/>
                  <a:pt x="3949" y="3016"/>
                </a:cubicBezTo>
                <a:close/>
                <a:moveTo>
                  <a:pt x="5321" y="3701"/>
                </a:moveTo>
                <a:cubicBezTo>
                  <a:pt x="5319" y="3703"/>
                  <a:pt x="5315" y="3707"/>
                  <a:pt x="5306" y="3704"/>
                </a:cubicBezTo>
                <a:cubicBezTo>
                  <a:pt x="5299" y="3702"/>
                  <a:pt x="5297" y="3698"/>
                  <a:pt x="5297" y="3694"/>
                </a:cubicBezTo>
                <a:cubicBezTo>
                  <a:pt x="5298" y="3689"/>
                  <a:pt x="5394" y="3405"/>
                  <a:pt x="5393" y="3080"/>
                </a:cubicBezTo>
                <a:cubicBezTo>
                  <a:pt x="5392" y="2728"/>
                  <a:pt x="5249" y="2513"/>
                  <a:pt x="5066" y="2513"/>
                </a:cubicBezTo>
                <a:cubicBezTo>
                  <a:pt x="4954" y="2513"/>
                  <a:pt x="4874" y="2593"/>
                  <a:pt x="4874" y="2712"/>
                </a:cubicBezTo>
                <a:cubicBezTo>
                  <a:pt x="4874" y="2928"/>
                  <a:pt x="5138" y="2944"/>
                  <a:pt x="5138" y="3415"/>
                </a:cubicBezTo>
                <a:cubicBezTo>
                  <a:pt x="5138" y="3606"/>
                  <a:pt x="5098" y="3789"/>
                  <a:pt x="5034" y="3989"/>
                </a:cubicBezTo>
                <a:cubicBezTo>
                  <a:pt x="4739" y="4986"/>
                  <a:pt x="3797" y="5449"/>
                  <a:pt x="2880" y="5449"/>
                </a:cubicBezTo>
                <a:cubicBezTo>
                  <a:pt x="2457" y="5449"/>
                  <a:pt x="2157" y="5362"/>
                  <a:pt x="2067" y="5322"/>
                </a:cubicBezTo>
                <a:cubicBezTo>
                  <a:pt x="2063" y="5320"/>
                  <a:pt x="2061" y="5313"/>
                  <a:pt x="2063" y="5306"/>
                </a:cubicBezTo>
                <a:cubicBezTo>
                  <a:pt x="2065" y="5300"/>
                  <a:pt x="2072" y="5296"/>
                  <a:pt x="2075" y="5298"/>
                </a:cubicBezTo>
                <a:cubicBezTo>
                  <a:pt x="2111" y="5312"/>
                  <a:pt x="2369" y="5393"/>
                  <a:pt x="2689" y="5393"/>
                </a:cubicBezTo>
                <a:cubicBezTo>
                  <a:pt x="3040" y="5393"/>
                  <a:pt x="3247" y="5250"/>
                  <a:pt x="3247" y="5074"/>
                </a:cubicBezTo>
                <a:cubicBezTo>
                  <a:pt x="3247" y="4962"/>
                  <a:pt x="3159" y="4875"/>
                  <a:pt x="3047" y="4875"/>
                </a:cubicBezTo>
                <a:cubicBezTo>
                  <a:pt x="2832" y="4875"/>
                  <a:pt x="2816" y="5146"/>
                  <a:pt x="2353" y="5146"/>
                </a:cubicBezTo>
                <a:cubicBezTo>
                  <a:pt x="2154" y="5146"/>
                  <a:pt x="1979" y="5106"/>
                  <a:pt x="1771" y="5042"/>
                </a:cubicBezTo>
                <a:cubicBezTo>
                  <a:pt x="782" y="4739"/>
                  <a:pt x="310" y="3805"/>
                  <a:pt x="311" y="2880"/>
                </a:cubicBezTo>
                <a:cubicBezTo>
                  <a:pt x="311" y="2429"/>
                  <a:pt x="438" y="2070"/>
                  <a:pt x="440" y="2067"/>
                </a:cubicBezTo>
                <a:cubicBezTo>
                  <a:pt x="441" y="2065"/>
                  <a:pt x="447" y="2062"/>
                  <a:pt x="454" y="2065"/>
                </a:cubicBezTo>
                <a:cubicBezTo>
                  <a:pt x="461" y="2067"/>
                  <a:pt x="463" y="2073"/>
                  <a:pt x="462" y="2075"/>
                </a:cubicBezTo>
                <a:cubicBezTo>
                  <a:pt x="451" y="2112"/>
                  <a:pt x="367" y="2370"/>
                  <a:pt x="367" y="2688"/>
                </a:cubicBezTo>
                <a:cubicBezTo>
                  <a:pt x="367" y="3040"/>
                  <a:pt x="511" y="3247"/>
                  <a:pt x="694" y="3247"/>
                </a:cubicBezTo>
                <a:cubicBezTo>
                  <a:pt x="798" y="3247"/>
                  <a:pt x="885" y="3167"/>
                  <a:pt x="885" y="3056"/>
                </a:cubicBezTo>
                <a:cubicBezTo>
                  <a:pt x="885" y="2840"/>
                  <a:pt x="622" y="2816"/>
                  <a:pt x="622" y="2354"/>
                </a:cubicBezTo>
                <a:cubicBezTo>
                  <a:pt x="622" y="2154"/>
                  <a:pt x="662" y="1978"/>
                  <a:pt x="726" y="1771"/>
                </a:cubicBezTo>
                <a:cubicBezTo>
                  <a:pt x="1029" y="782"/>
                  <a:pt x="1963" y="318"/>
                  <a:pt x="2880" y="311"/>
                </a:cubicBezTo>
                <a:cubicBezTo>
                  <a:pt x="3306" y="308"/>
                  <a:pt x="3680" y="435"/>
                  <a:pt x="3694" y="447"/>
                </a:cubicBezTo>
                <a:cubicBezTo>
                  <a:pt x="3696" y="449"/>
                  <a:pt x="3699" y="455"/>
                  <a:pt x="3696" y="461"/>
                </a:cubicBezTo>
                <a:cubicBezTo>
                  <a:pt x="3693" y="468"/>
                  <a:pt x="3688" y="469"/>
                  <a:pt x="3686" y="469"/>
                </a:cubicBezTo>
                <a:cubicBezTo>
                  <a:pt x="3681" y="468"/>
                  <a:pt x="3439" y="367"/>
                  <a:pt x="3071" y="367"/>
                </a:cubicBezTo>
                <a:cubicBezTo>
                  <a:pt x="2728" y="367"/>
                  <a:pt x="2513" y="510"/>
                  <a:pt x="2513" y="694"/>
                </a:cubicBezTo>
                <a:cubicBezTo>
                  <a:pt x="2513" y="798"/>
                  <a:pt x="2593" y="885"/>
                  <a:pt x="2712" y="885"/>
                </a:cubicBezTo>
                <a:cubicBezTo>
                  <a:pt x="2928" y="885"/>
                  <a:pt x="2944" y="622"/>
                  <a:pt x="3406" y="622"/>
                </a:cubicBezTo>
                <a:cubicBezTo>
                  <a:pt x="3606" y="622"/>
                  <a:pt x="3781" y="662"/>
                  <a:pt x="3989" y="726"/>
                </a:cubicBezTo>
                <a:cubicBezTo>
                  <a:pt x="4986" y="1029"/>
                  <a:pt x="5440" y="1971"/>
                  <a:pt x="5449" y="2880"/>
                </a:cubicBezTo>
                <a:cubicBezTo>
                  <a:pt x="5453" y="3346"/>
                  <a:pt x="5322" y="3699"/>
                  <a:pt x="5321" y="3701"/>
                </a:cubicBezTo>
                <a:close/>
                <a:moveTo>
                  <a:pt x="2880" y="136"/>
                </a:moveTo>
                <a:cubicBezTo>
                  <a:pt x="1364" y="136"/>
                  <a:pt x="135" y="1364"/>
                  <a:pt x="135" y="2880"/>
                </a:cubicBezTo>
                <a:cubicBezTo>
                  <a:pt x="135" y="4396"/>
                  <a:pt x="1364" y="5624"/>
                  <a:pt x="2880" y="5624"/>
                </a:cubicBezTo>
                <a:cubicBezTo>
                  <a:pt x="4396" y="5624"/>
                  <a:pt x="5624" y="4396"/>
                  <a:pt x="5624" y="2880"/>
                </a:cubicBezTo>
                <a:cubicBezTo>
                  <a:pt x="5624" y="1372"/>
                  <a:pt x="4396" y="136"/>
                  <a:pt x="2880" y="136"/>
                </a:cubicBezTo>
                <a:close/>
                <a:moveTo>
                  <a:pt x="2880" y="5760"/>
                </a:moveTo>
                <a:cubicBezTo>
                  <a:pt x="1292" y="5760"/>
                  <a:pt x="0" y="4476"/>
                  <a:pt x="0" y="2880"/>
                </a:cubicBezTo>
                <a:cubicBezTo>
                  <a:pt x="0" y="1292"/>
                  <a:pt x="1292" y="0"/>
                  <a:pt x="2880" y="0"/>
                </a:cubicBezTo>
                <a:cubicBezTo>
                  <a:pt x="4467" y="0"/>
                  <a:pt x="5760" y="1292"/>
                  <a:pt x="5760" y="2880"/>
                </a:cubicBezTo>
                <a:cubicBezTo>
                  <a:pt x="5760" y="4476"/>
                  <a:pt x="4467" y="5760"/>
                  <a:pt x="2880" y="5760"/>
                </a:cubicBezTo>
                <a:close/>
              </a:path>
            </a:pathLst>
          </a:custGeom>
          <a:solidFill>
            <a:srgbClr val="FFFFFF"/>
          </a:solidFill>
          <a:ln>
            <a:noFill/>
          </a:ln>
        </p:spPr>
        <p:txBody>
          <a:bodyPr vert="horz" wrap="square" lIns="89154" tIns="44577" rIns="89154" bIns="44577" numCol="1" anchor="t" anchorCtr="0" compatLnSpc="1">
            <a:prstTxWarp prst="textNoShape">
              <a:avLst/>
            </a:prstTxWarp>
          </a:bodyPr>
          <a:lstStyle/>
          <a:p>
            <a:endParaRPr lang="en-US" sz="1755"/>
          </a:p>
        </p:txBody>
      </p:sp>
    </p:spTree>
    <p:extLst>
      <p:ext uri="{BB962C8B-B14F-4D97-AF65-F5344CB8AC3E}">
        <p14:creationId xmlns:p14="http://schemas.microsoft.com/office/powerpoint/2010/main" val="27692944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14" y="-8587"/>
            <a:ext cx="11902057" cy="6874623"/>
          </a:xfrm>
          <a:prstGeom prst="rect">
            <a:avLst/>
          </a:prstGeom>
        </p:spPr>
      </p:pic>
      <p:sp>
        <p:nvSpPr>
          <p:cNvPr id="2" name="Title 1"/>
          <p:cNvSpPr>
            <a:spLocks noGrp="1"/>
          </p:cNvSpPr>
          <p:nvPr>
            <p:ph type="ctrTitle"/>
          </p:nvPr>
        </p:nvSpPr>
        <p:spPr>
          <a:xfrm>
            <a:off x="2677902" y="443138"/>
            <a:ext cx="8775911" cy="2276474"/>
          </a:xfrm>
        </p:spPr>
        <p:txBody>
          <a:bodyPr anchor="t" anchorCtr="0">
            <a:normAutofit/>
          </a:bodyPr>
          <a:lstStyle>
            <a:lvl1pPr algn="l">
              <a:lnSpc>
                <a:spcPct val="92000"/>
              </a:lnSpc>
              <a:defRPr sz="4874">
                <a:solidFill>
                  <a:schemeClr val="accent2"/>
                </a:solidFill>
              </a:defRPr>
            </a:lvl1pPr>
          </a:lstStyle>
          <a:p>
            <a:r>
              <a:rPr lang="en-US"/>
              <a:t>Click to edit Master title style</a:t>
            </a:r>
            <a:endParaRPr lang="en-CA" dirty="0"/>
          </a:p>
        </p:txBody>
      </p:sp>
      <p:sp>
        <p:nvSpPr>
          <p:cNvPr id="4" name="Date Placeholder 3"/>
          <p:cNvSpPr>
            <a:spLocks noGrp="1"/>
          </p:cNvSpPr>
          <p:nvPr>
            <p:ph type="dt" sz="half" idx="10"/>
          </p:nvPr>
        </p:nvSpPr>
        <p:spPr>
          <a:xfrm>
            <a:off x="2680130" y="2773459"/>
            <a:ext cx="4288121" cy="254013"/>
          </a:xfrm>
        </p:spPr>
        <p:txBody>
          <a:bodyPr/>
          <a:lstStyle>
            <a:lvl1pPr algn="l">
              <a:defRPr sz="1268" b="1">
                <a:solidFill>
                  <a:schemeClr val="accent2"/>
                </a:solidFill>
              </a:defRPr>
            </a:lvl1pPr>
          </a:lstStyle>
          <a:p>
            <a:endParaRPr lang="en-CA" dirty="0">
              <a:solidFill>
                <a:srgbClr val="63666A"/>
              </a:solidFill>
            </a:endParaRPr>
          </a:p>
        </p:txBody>
      </p:sp>
      <p:pic>
        <p:nvPicPr>
          <p:cNvPr id="1027" name="Picture 3"/>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427483" y="441454"/>
            <a:ext cx="878624" cy="901153"/>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userDrawn="1"/>
        </p:nvSpPr>
        <p:spPr>
          <a:xfrm>
            <a:off x="2682361" y="3080277"/>
            <a:ext cx="8771453" cy="138499"/>
          </a:xfrm>
          <a:prstGeom prst="rect">
            <a:avLst/>
          </a:prstGeom>
          <a:noFill/>
        </p:spPr>
        <p:txBody>
          <a:bodyPr wrap="square" lIns="0" tIns="0" rIns="0" bIns="0" rtlCol="0">
            <a:spAutoFit/>
          </a:bodyPr>
          <a:lstStyle/>
          <a:p>
            <a:pPr defTabSz="891273"/>
            <a:r>
              <a:rPr lang="en-CA" sz="878" dirty="0">
                <a:solidFill>
                  <a:srgbClr val="63666A"/>
                </a:solidFill>
              </a:rPr>
              <a:t>Confidential. Not to be copied, distributed, or reproduced without prior approval. </a:t>
            </a:r>
          </a:p>
        </p:txBody>
      </p:sp>
    </p:spTree>
    <p:extLst>
      <p:ext uri="{BB962C8B-B14F-4D97-AF65-F5344CB8AC3E}">
        <p14:creationId xmlns:p14="http://schemas.microsoft.com/office/powerpoint/2010/main" val="1804006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15" y="-8588"/>
            <a:ext cx="11902059" cy="6874625"/>
          </a:xfrm>
          <a:prstGeom prst="rect">
            <a:avLst/>
          </a:prstGeom>
        </p:spPr>
      </p:pic>
      <p:sp>
        <p:nvSpPr>
          <p:cNvPr id="2" name="Title 1"/>
          <p:cNvSpPr>
            <a:spLocks noGrp="1"/>
          </p:cNvSpPr>
          <p:nvPr>
            <p:ph type="ctrTitle"/>
          </p:nvPr>
        </p:nvSpPr>
        <p:spPr>
          <a:xfrm>
            <a:off x="2677902" y="448056"/>
            <a:ext cx="8775911" cy="2276856"/>
          </a:xfrm>
        </p:spPr>
        <p:txBody>
          <a:bodyPr anchor="t" anchorCtr="0">
            <a:normAutofit/>
          </a:bodyPr>
          <a:lstStyle>
            <a:lvl1pPr algn="l">
              <a:lnSpc>
                <a:spcPct val="92000"/>
              </a:lnSpc>
              <a:defRPr sz="4874">
                <a:solidFill>
                  <a:schemeClr val="bg1"/>
                </a:solidFill>
              </a:defRPr>
            </a:lvl1pPr>
          </a:lstStyle>
          <a:p>
            <a:r>
              <a:rPr lang="en-US"/>
              <a:t>Click to edit Master title style</a:t>
            </a:r>
            <a:endParaRPr lang="en-CA" dirty="0"/>
          </a:p>
        </p:txBody>
      </p:sp>
      <p:sp>
        <p:nvSpPr>
          <p:cNvPr id="4" name="Date Placeholder 3"/>
          <p:cNvSpPr>
            <a:spLocks noGrp="1"/>
          </p:cNvSpPr>
          <p:nvPr>
            <p:ph type="dt" sz="half" idx="10"/>
          </p:nvPr>
        </p:nvSpPr>
        <p:spPr>
          <a:xfrm>
            <a:off x="2680132" y="2770632"/>
            <a:ext cx="4288307" cy="256032"/>
          </a:xfrm>
        </p:spPr>
        <p:txBody>
          <a:bodyPr/>
          <a:lstStyle>
            <a:lvl1pPr algn="l">
              <a:defRPr sz="1268" b="1">
                <a:solidFill>
                  <a:schemeClr val="bg1"/>
                </a:solidFill>
              </a:defRPr>
            </a:lvl1pPr>
          </a:lstStyle>
          <a:p>
            <a:endParaRPr lang="en-CA" dirty="0">
              <a:solidFill>
                <a:prstClr val="white"/>
              </a:solidFill>
            </a:endParaRPr>
          </a:p>
        </p:txBody>
      </p:sp>
      <p:pic>
        <p:nvPicPr>
          <p:cNvPr id="1027" name="Picture 3" descr="I:\Dockets\1421 SmallStuff GE PPT\Graphics\GEWhite.emf"/>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27482" y="441451"/>
            <a:ext cx="882625" cy="905256"/>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userDrawn="1"/>
        </p:nvSpPr>
        <p:spPr>
          <a:xfrm>
            <a:off x="2682361" y="3080277"/>
            <a:ext cx="8771453" cy="138499"/>
          </a:xfrm>
          <a:prstGeom prst="rect">
            <a:avLst/>
          </a:prstGeom>
          <a:noFill/>
        </p:spPr>
        <p:txBody>
          <a:bodyPr wrap="square" lIns="0" tIns="0" rIns="0" bIns="0" rtlCol="0">
            <a:spAutoFit/>
          </a:bodyPr>
          <a:lstStyle/>
          <a:p>
            <a:pPr defTabSz="891273"/>
            <a:r>
              <a:rPr lang="en-CA" sz="878" dirty="0">
                <a:solidFill>
                  <a:prstClr val="white"/>
                </a:solidFill>
              </a:rPr>
              <a:t>Confidential. Not to be copied, distributed, or reproduced without prior approval. </a:t>
            </a:r>
          </a:p>
        </p:txBody>
      </p:sp>
    </p:spTree>
    <p:extLst>
      <p:ext uri="{BB962C8B-B14F-4D97-AF65-F5344CB8AC3E}">
        <p14:creationId xmlns:p14="http://schemas.microsoft.com/office/powerpoint/2010/main" val="458407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12" y="-8587"/>
            <a:ext cx="11902053" cy="6874623"/>
          </a:xfrm>
          <a:prstGeom prst="rect">
            <a:avLst/>
          </a:prstGeom>
        </p:spPr>
      </p:pic>
      <p:sp>
        <p:nvSpPr>
          <p:cNvPr id="2" name="Title 1"/>
          <p:cNvSpPr>
            <a:spLocks noGrp="1"/>
          </p:cNvSpPr>
          <p:nvPr>
            <p:ph type="ctrTitle"/>
          </p:nvPr>
        </p:nvSpPr>
        <p:spPr>
          <a:xfrm>
            <a:off x="2677902" y="443138"/>
            <a:ext cx="8775911" cy="2276474"/>
          </a:xfrm>
        </p:spPr>
        <p:txBody>
          <a:bodyPr anchor="t" anchorCtr="0">
            <a:normAutofit/>
          </a:bodyPr>
          <a:lstStyle>
            <a:lvl1pPr algn="l">
              <a:lnSpc>
                <a:spcPct val="92000"/>
              </a:lnSpc>
              <a:defRPr sz="4874">
                <a:solidFill>
                  <a:schemeClr val="accent2"/>
                </a:solidFill>
              </a:defRPr>
            </a:lvl1pPr>
          </a:lstStyle>
          <a:p>
            <a:r>
              <a:rPr lang="en-US"/>
              <a:t>Click to edit Master title style</a:t>
            </a:r>
            <a:endParaRPr lang="en-CA" dirty="0"/>
          </a:p>
        </p:txBody>
      </p:sp>
      <p:sp>
        <p:nvSpPr>
          <p:cNvPr id="4" name="Date Placeholder 3"/>
          <p:cNvSpPr>
            <a:spLocks noGrp="1"/>
          </p:cNvSpPr>
          <p:nvPr>
            <p:ph type="dt" sz="half" idx="10"/>
          </p:nvPr>
        </p:nvSpPr>
        <p:spPr>
          <a:xfrm>
            <a:off x="2680130" y="2773459"/>
            <a:ext cx="4288121" cy="254013"/>
          </a:xfrm>
        </p:spPr>
        <p:txBody>
          <a:bodyPr/>
          <a:lstStyle>
            <a:lvl1pPr algn="l">
              <a:defRPr sz="1268" b="1">
                <a:solidFill>
                  <a:schemeClr val="accent2"/>
                </a:solidFill>
              </a:defRPr>
            </a:lvl1pPr>
          </a:lstStyle>
          <a:p>
            <a:endParaRPr lang="en-CA" dirty="0">
              <a:solidFill>
                <a:srgbClr val="63666A"/>
              </a:solidFill>
            </a:endParaRPr>
          </a:p>
        </p:txBody>
      </p:sp>
      <p:pic>
        <p:nvPicPr>
          <p:cNvPr id="1027" name="Picture 3"/>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427483" y="441454"/>
            <a:ext cx="878624" cy="901153"/>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userDrawn="1"/>
        </p:nvSpPr>
        <p:spPr>
          <a:xfrm>
            <a:off x="2682360" y="3066561"/>
            <a:ext cx="4285892" cy="1396857"/>
          </a:xfrm>
          <a:prstGeom prst="rect">
            <a:avLst/>
          </a:prstGeom>
          <a:noFill/>
        </p:spPr>
        <p:txBody>
          <a:bodyPr wrap="square" lIns="0" tIns="0" rIns="0" bIns="0" rtlCol="0">
            <a:spAutoFit/>
          </a:bodyPr>
          <a:lstStyle/>
          <a:p>
            <a:pPr defTabSz="891273">
              <a:lnSpc>
                <a:spcPct val="114000"/>
              </a:lnSpc>
            </a:pPr>
            <a:r>
              <a:rPr lang="en-CA" sz="780" b="1" dirty="0">
                <a:solidFill>
                  <a:srgbClr val="63666A"/>
                </a:solidFill>
              </a:rPr>
              <a:t>CAUTION CONCERNING FORWARD-LOOKING STATEMENTS:</a:t>
            </a:r>
          </a:p>
          <a:p>
            <a:pPr defTabSz="891273">
              <a:lnSpc>
                <a:spcPct val="114000"/>
              </a:lnSpc>
            </a:pPr>
            <a:r>
              <a:rPr lang="en-CA" sz="780" dirty="0">
                <a:solidFill>
                  <a:srgbClr val="63666A"/>
                </a:solidFill>
              </a:rPr>
              <a:t>This document contains "forward-looking statements" – that is, statements related to future events that by their nature address matters that are, to different degrees, uncertain. For details on the uncertainties that may cause our actual future results to be materially different than those expressed in our forward-looking statements, see </a:t>
            </a:r>
            <a:br>
              <a:rPr lang="en-CA" sz="780" dirty="0">
                <a:solidFill>
                  <a:srgbClr val="63666A"/>
                </a:solidFill>
              </a:rPr>
            </a:br>
            <a:r>
              <a:rPr lang="en-CA" sz="780" dirty="0">
                <a:solidFill>
                  <a:srgbClr val="63666A"/>
                </a:solidFill>
              </a:rPr>
              <a:t>http://www.ge.com/investor-relations/disclaimer-caution-concerning-forwardlooking-statements as well as our annual reports on Form 10-K and quarterly reports on Form 10-Q. We do not undertake to update our forward-looking statements. This document also includes certain forward-looking projected financial information that is based on current estimates and forecasts. Actual results could differ materially. to total risk-weighted assets.]</a:t>
            </a:r>
          </a:p>
        </p:txBody>
      </p:sp>
      <p:sp>
        <p:nvSpPr>
          <p:cNvPr id="7" name="TextBox 6"/>
          <p:cNvSpPr txBox="1"/>
          <p:nvPr userDrawn="1"/>
        </p:nvSpPr>
        <p:spPr>
          <a:xfrm>
            <a:off x="7178756" y="3066558"/>
            <a:ext cx="4275058" cy="3361882"/>
          </a:xfrm>
          <a:prstGeom prst="rect">
            <a:avLst/>
          </a:prstGeom>
          <a:noFill/>
        </p:spPr>
        <p:txBody>
          <a:bodyPr wrap="square" lIns="0" tIns="0" rIns="0" bIns="0" rtlCol="0">
            <a:spAutoFit/>
          </a:bodyPr>
          <a:lstStyle/>
          <a:p>
            <a:pPr defTabSz="891273">
              <a:lnSpc>
                <a:spcPct val="114000"/>
              </a:lnSpc>
            </a:pPr>
            <a:r>
              <a:rPr lang="en-CA" sz="780" b="1" dirty="0">
                <a:solidFill>
                  <a:srgbClr val="63666A"/>
                </a:solidFill>
              </a:rPr>
              <a:t>NON-GAAP FINANCIAL MEASURES:</a:t>
            </a:r>
          </a:p>
          <a:p>
            <a:pPr defTabSz="891273">
              <a:lnSpc>
                <a:spcPct val="114000"/>
              </a:lnSpc>
            </a:pPr>
            <a:r>
              <a:rPr lang="en-CA" sz="780" dirty="0">
                <a:solidFill>
                  <a:srgbClr val="63666A"/>
                </a:solidFill>
              </a:rPr>
              <a:t>In this document, we sometimes use information derived from consolidated financial data but not presented in our financial statements prepared in accordance with U.S. generally accepted accounting principles (GAAP). Certain of these data are considered “non-GAAP financial measures” under the U.S. Securities and Exchange Commission rules. These non-GAAP financial measures supplement our GAAP disclosures and should not be considered an alternative to the GAAP measure. The reasons we use these non-GAAP financial measures and the reconciliations to their most directly comparable GAAP financial measures are posted to the investor relations section of our website at www.ge.com. [We use non-GAAP financial measures including the following:</a:t>
            </a:r>
          </a:p>
          <a:p>
            <a:pPr defTabSz="891273">
              <a:lnSpc>
                <a:spcPct val="114000"/>
              </a:lnSpc>
            </a:pPr>
            <a:r>
              <a:rPr lang="en-CA" sz="780" dirty="0">
                <a:solidFill>
                  <a:srgbClr val="63666A"/>
                </a:solidFill>
              </a:rPr>
              <a:t>•  Operating earnings and EPS, which is earnings from continuing operations excluding non-service-related pension costs of our principal pension plans.</a:t>
            </a:r>
          </a:p>
          <a:p>
            <a:pPr defTabSz="891273">
              <a:lnSpc>
                <a:spcPct val="114000"/>
              </a:lnSpc>
            </a:pPr>
            <a:r>
              <a:rPr lang="en-CA" sz="780" dirty="0">
                <a:solidFill>
                  <a:srgbClr val="63666A"/>
                </a:solidFill>
              </a:rPr>
              <a:t>•  GE Industrial operating &amp; Verticals earnings and EPS, which is operating earnings of our industrial businesses and the GE Capital businesses that we expect to retain.</a:t>
            </a:r>
          </a:p>
          <a:p>
            <a:pPr defTabSz="891273">
              <a:lnSpc>
                <a:spcPct val="114000"/>
              </a:lnSpc>
            </a:pPr>
            <a:r>
              <a:rPr lang="en-CA" sz="780" dirty="0">
                <a:solidFill>
                  <a:srgbClr val="63666A"/>
                </a:solidFill>
              </a:rPr>
              <a:t>•  GE Industrial &amp; Verticals revenues, which is revenue of our industrial businesses and the GE Capital businesses that we expect to retain.</a:t>
            </a:r>
          </a:p>
          <a:p>
            <a:pPr defTabSz="891273">
              <a:lnSpc>
                <a:spcPct val="114000"/>
              </a:lnSpc>
            </a:pPr>
            <a:r>
              <a:rPr lang="en-CA" sz="780" dirty="0">
                <a:solidFill>
                  <a:srgbClr val="63666A"/>
                </a:solidFill>
              </a:rPr>
              <a:t>•  Industrial segment organic revenue, which is the sum of revenue from all of our industrial segments less the effects of acquisitions/dispositions and currency exchange.</a:t>
            </a:r>
          </a:p>
          <a:p>
            <a:pPr defTabSz="891273">
              <a:lnSpc>
                <a:spcPct val="114000"/>
              </a:lnSpc>
            </a:pPr>
            <a:r>
              <a:rPr lang="en-CA" sz="780" dirty="0">
                <a:solidFill>
                  <a:srgbClr val="63666A"/>
                </a:solidFill>
              </a:rPr>
              <a:t>•  Industrial segment organic operating profit, which is the sum of segment profit from all of our industrial segments less the effects of acquisitions/dispositions and currency exchange.</a:t>
            </a:r>
          </a:p>
          <a:p>
            <a:pPr defTabSz="891273">
              <a:lnSpc>
                <a:spcPct val="114000"/>
              </a:lnSpc>
            </a:pPr>
            <a:r>
              <a:rPr lang="en-CA" sz="780" dirty="0">
                <a:solidFill>
                  <a:srgbClr val="63666A"/>
                </a:solidFill>
              </a:rPr>
              <a:t>•  Industrial cash flows from operating activities (Industrial CFOA), which is GE’s cash flow from operating activities excluding dividends received from GE Capital.</a:t>
            </a:r>
          </a:p>
          <a:p>
            <a:pPr defTabSz="891273">
              <a:lnSpc>
                <a:spcPct val="114000"/>
              </a:lnSpc>
            </a:pPr>
            <a:r>
              <a:rPr lang="en-CA" sz="780" dirty="0">
                <a:solidFill>
                  <a:srgbClr val="63666A"/>
                </a:solidFill>
              </a:rPr>
              <a:t>•  Capital ending net investment (ENI), excluding liquidity, which is a measure we use to measure the size of our Capital segment.</a:t>
            </a:r>
          </a:p>
          <a:p>
            <a:pPr defTabSz="891273">
              <a:lnSpc>
                <a:spcPct val="114000"/>
              </a:lnSpc>
            </a:pPr>
            <a:r>
              <a:rPr lang="en-CA" sz="780" dirty="0">
                <a:solidFill>
                  <a:srgbClr val="63666A"/>
                </a:solidFill>
              </a:rPr>
              <a:t>•  GE Capital Tier 1 Common ratio estimate is a ratio of equity</a:t>
            </a:r>
          </a:p>
        </p:txBody>
      </p:sp>
    </p:spTree>
    <p:extLst>
      <p:ext uri="{BB962C8B-B14F-4D97-AF65-F5344CB8AC3E}">
        <p14:creationId xmlns:p14="http://schemas.microsoft.com/office/powerpoint/2010/main" val="3383223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Slide 4">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15" y="-8588"/>
            <a:ext cx="11902059" cy="6874625"/>
          </a:xfrm>
          <a:prstGeom prst="rect">
            <a:avLst/>
          </a:prstGeom>
        </p:spPr>
      </p:pic>
      <p:sp>
        <p:nvSpPr>
          <p:cNvPr id="2" name="Title 1"/>
          <p:cNvSpPr>
            <a:spLocks noGrp="1"/>
          </p:cNvSpPr>
          <p:nvPr>
            <p:ph type="ctrTitle"/>
          </p:nvPr>
        </p:nvSpPr>
        <p:spPr>
          <a:xfrm>
            <a:off x="2677902" y="448056"/>
            <a:ext cx="8775911" cy="2276856"/>
          </a:xfrm>
        </p:spPr>
        <p:txBody>
          <a:bodyPr anchor="t" anchorCtr="0">
            <a:normAutofit/>
          </a:bodyPr>
          <a:lstStyle>
            <a:lvl1pPr algn="l">
              <a:lnSpc>
                <a:spcPct val="92000"/>
              </a:lnSpc>
              <a:defRPr sz="4874">
                <a:solidFill>
                  <a:schemeClr val="bg1"/>
                </a:solidFill>
              </a:defRPr>
            </a:lvl1pPr>
          </a:lstStyle>
          <a:p>
            <a:r>
              <a:rPr lang="en-US" dirty="0"/>
              <a:t>Click to edit Master title style</a:t>
            </a:r>
            <a:endParaRPr lang="en-CA" dirty="0"/>
          </a:p>
        </p:txBody>
      </p:sp>
      <p:sp>
        <p:nvSpPr>
          <p:cNvPr id="4" name="Date Placeholder 3"/>
          <p:cNvSpPr>
            <a:spLocks noGrp="1"/>
          </p:cNvSpPr>
          <p:nvPr>
            <p:ph type="dt" sz="half" idx="10"/>
          </p:nvPr>
        </p:nvSpPr>
        <p:spPr>
          <a:xfrm>
            <a:off x="2680132" y="2770632"/>
            <a:ext cx="4288307" cy="256032"/>
          </a:xfrm>
        </p:spPr>
        <p:txBody>
          <a:bodyPr/>
          <a:lstStyle>
            <a:lvl1pPr algn="l">
              <a:defRPr sz="1268" b="1">
                <a:solidFill>
                  <a:schemeClr val="bg1"/>
                </a:solidFill>
              </a:defRPr>
            </a:lvl1pPr>
          </a:lstStyle>
          <a:p>
            <a:endParaRPr lang="en-CA" dirty="0">
              <a:solidFill>
                <a:prstClr val="white"/>
              </a:solidFill>
            </a:endParaRPr>
          </a:p>
        </p:txBody>
      </p:sp>
      <p:pic>
        <p:nvPicPr>
          <p:cNvPr id="1027" name="Picture 3" descr="I:\Dockets\1421 SmallStuff GE PPT\Graphics\GEWhite.emf"/>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27482" y="441451"/>
            <a:ext cx="882625" cy="905256"/>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Box 6"/>
          <p:cNvSpPr txBox="1"/>
          <p:nvPr userDrawn="1"/>
        </p:nvSpPr>
        <p:spPr>
          <a:xfrm>
            <a:off x="2682360" y="3066561"/>
            <a:ext cx="4285892" cy="1396857"/>
          </a:xfrm>
          <a:prstGeom prst="rect">
            <a:avLst/>
          </a:prstGeom>
          <a:noFill/>
        </p:spPr>
        <p:txBody>
          <a:bodyPr wrap="square" lIns="0" tIns="0" rIns="0" bIns="0" rtlCol="0">
            <a:spAutoFit/>
          </a:bodyPr>
          <a:lstStyle/>
          <a:p>
            <a:pPr defTabSz="891273">
              <a:lnSpc>
                <a:spcPct val="114000"/>
              </a:lnSpc>
            </a:pPr>
            <a:r>
              <a:rPr lang="en-CA" sz="780" b="1" dirty="0">
                <a:solidFill>
                  <a:prstClr val="white"/>
                </a:solidFill>
              </a:rPr>
              <a:t>CAUTION CONCERNING FORWARD-LOOKING STATEMENTS:</a:t>
            </a:r>
          </a:p>
          <a:p>
            <a:pPr defTabSz="891273">
              <a:lnSpc>
                <a:spcPct val="114000"/>
              </a:lnSpc>
            </a:pPr>
            <a:r>
              <a:rPr lang="en-CA" sz="780" dirty="0">
                <a:solidFill>
                  <a:prstClr val="white"/>
                </a:solidFill>
              </a:rPr>
              <a:t>This document contains "forward-looking statements" – that is, statements related to future events that by their nature address matters that are, to different degrees, uncertain. For details on the uncertainties that may cause our actual future results to be materially different than those expressed in our forward-looking statements, see </a:t>
            </a:r>
            <a:br>
              <a:rPr lang="en-CA" sz="780" dirty="0">
                <a:solidFill>
                  <a:prstClr val="white"/>
                </a:solidFill>
              </a:rPr>
            </a:br>
            <a:r>
              <a:rPr lang="en-CA" sz="780" dirty="0">
                <a:solidFill>
                  <a:prstClr val="white"/>
                </a:solidFill>
              </a:rPr>
              <a:t>http://www.ge.com/investor-relations/disclaimer-caution-concerning-forwardlooking-statements as well as our annual reports on Form 10-K and quarterly reports on Form 10-Q. We do not undertake to update our forward-looking statements. This document also includes certain forward-looking projected financial information that is based on current estimates and forecasts. Actual results could differ materially. to total risk-weighted assets.]</a:t>
            </a:r>
          </a:p>
        </p:txBody>
      </p:sp>
      <p:sp>
        <p:nvSpPr>
          <p:cNvPr id="8" name="TextBox 7"/>
          <p:cNvSpPr txBox="1"/>
          <p:nvPr userDrawn="1"/>
        </p:nvSpPr>
        <p:spPr>
          <a:xfrm>
            <a:off x="7178756" y="3066558"/>
            <a:ext cx="4275058" cy="3361882"/>
          </a:xfrm>
          <a:prstGeom prst="rect">
            <a:avLst/>
          </a:prstGeom>
          <a:noFill/>
        </p:spPr>
        <p:txBody>
          <a:bodyPr wrap="square" lIns="0" tIns="0" rIns="0" bIns="0" rtlCol="0">
            <a:spAutoFit/>
          </a:bodyPr>
          <a:lstStyle/>
          <a:p>
            <a:pPr defTabSz="891273">
              <a:lnSpc>
                <a:spcPct val="114000"/>
              </a:lnSpc>
            </a:pPr>
            <a:r>
              <a:rPr lang="en-CA" sz="780" b="1" dirty="0">
                <a:solidFill>
                  <a:prstClr val="white"/>
                </a:solidFill>
              </a:rPr>
              <a:t>NON-GAAP FINANCIAL MEASURES:</a:t>
            </a:r>
          </a:p>
          <a:p>
            <a:pPr defTabSz="891273">
              <a:lnSpc>
                <a:spcPct val="114000"/>
              </a:lnSpc>
            </a:pPr>
            <a:r>
              <a:rPr lang="en-CA" sz="780" dirty="0">
                <a:solidFill>
                  <a:prstClr val="white"/>
                </a:solidFill>
              </a:rPr>
              <a:t>In this document, we sometimes use information derived from consolidated financial data but not presented in our financial statements prepared in accordance with U.S. generally accepted accounting principles (GAAP). Certain of these data are considered “non-GAAP financial measures” under the U.S. Securities and Exchange Commission rules. These non-GAAP financial measures supplement our GAAP disclosures and should not be considered an alternative to the GAAP measure. The reasons we use these non-GAAP financial measures and the reconciliations to their most directly comparable GAAP financial measures are posted to the investor relations section of our website at www.ge.com. [We use non-GAAP financial measures including the following:</a:t>
            </a:r>
          </a:p>
          <a:p>
            <a:pPr defTabSz="891273">
              <a:lnSpc>
                <a:spcPct val="114000"/>
              </a:lnSpc>
            </a:pPr>
            <a:r>
              <a:rPr lang="en-CA" sz="780" dirty="0">
                <a:solidFill>
                  <a:prstClr val="white"/>
                </a:solidFill>
              </a:rPr>
              <a:t>•  Operating earnings and EPS, which is earnings from continuing operations excluding non-service-related pension costs of our principal pension plans.</a:t>
            </a:r>
          </a:p>
          <a:p>
            <a:pPr defTabSz="891273">
              <a:lnSpc>
                <a:spcPct val="114000"/>
              </a:lnSpc>
            </a:pPr>
            <a:r>
              <a:rPr lang="en-CA" sz="780" dirty="0">
                <a:solidFill>
                  <a:prstClr val="white"/>
                </a:solidFill>
              </a:rPr>
              <a:t>•  GE Industrial operating &amp; Verticals earnings and EPS, which is operating earnings of our industrial businesses and the GE Capital businesses that we expect to retain.</a:t>
            </a:r>
          </a:p>
          <a:p>
            <a:pPr defTabSz="891273">
              <a:lnSpc>
                <a:spcPct val="114000"/>
              </a:lnSpc>
            </a:pPr>
            <a:r>
              <a:rPr lang="en-CA" sz="780" dirty="0">
                <a:solidFill>
                  <a:prstClr val="white"/>
                </a:solidFill>
              </a:rPr>
              <a:t>•  GE Industrial &amp; Verticals revenues, which is revenue of our industrial businesses and the GE Capital businesses that we expect to retain.</a:t>
            </a:r>
          </a:p>
          <a:p>
            <a:pPr defTabSz="891273">
              <a:lnSpc>
                <a:spcPct val="114000"/>
              </a:lnSpc>
            </a:pPr>
            <a:r>
              <a:rPr lang="en-CA" sz="780" dirty="0">
                <a:solidFill>
                  <a:prstClr val="white"/>
                </a:solidFill>
              </a:rPr>
              <a:t>•  Industrial segment organic revenue, which is the sum of revenue from all of our industrial segments less the effects of acquisitions/dispositions and currency exchange.</a:t>
            </a:r>
          </a:p>
          <a:p>
            <a:pPr defTabSz="891273">
              <a:lnSpc>
                <a:spcPct val="114000"/>
              </a:lnSpc>
            </a:pPr>
            <a:r>
              <a:rPr lang="en-CA" sz="780" dirty="0">
                <a:solidFill>
                  <a:prstClr val="white"/>
                </a:solidFill>
              </a:rPr>
              <a:t>•  Industrial segment organic operating profit, which is the sum of segment profit from all of our industrial segments less the effects of acquisitions/dispositions and currency exchange.</a:t>
            </a:r>
          </a:p>
          <a:p>
            <a:pPr defTabSz="891273">
              <a:lnSpc>
                <a:spcPct val="114000"/>
              </a:lnSpc>
            </a:pPr>
            <a:r>
              <a:rPr lang="en-CA" sz="780" dirty="0">
                <a:solidFill>
                  <a:prstClr val="white"/>
                </a:solidFill>
              </a:rPr>
              <a:t>•  Industrial cash flows from operating activities (Industrial CFOA), which is GE’s cash flow from operating activities excluding dividends received from GE Capital.</a:t>
            </a:r>
          </a:p>
          <a:p>
            <a:pPr defTabSz="891273">
              <a:lnSpc>
                <a:spcPct val="114000"/>
              </a:lnSpc>
            </a:pPr>
            <a:r>
              <a:rPr lang="en-CA" sz="780" dirty="0">
                <a:solidFill>
                  <a:prstClr val="white"/>
                </a:solidFill>
              </a:rPr>
              <a:t>•  Capital ending net investment (ENI), excluding liquidity, which is a measure we use to measure the size of our Capital segment.</a:t>
            </a:r>
          </a:p>
          <a:p>
            <a:pPr defTabSz="891273">
              <a:lnSpc>
                <a:spcPct val="114000"/>
              </a:lnSpc>
            </a:pPr>
            <a:r>
              <a:rPr lang="en-CA" sz="780" dirty="0">
                <a:solidFill>
                  <a:prstClr val="white"/>
                </a:solidFill>
              </a:rPr>
              <a:t>•  GE Capital Tier 1 Common ratio estimate is a ratio of equity</a:t>
            </a:r>
          </a:p>
        </p:txBody>
      </p:sp>
    </p:spTree>
    <p:extLst>
      <p:ext uri="{BB962C8B-B14F-4D97-AF65-F5344CB8AC3E}">
        <p14:creationId xmlns:p14="http://schemas.microsoft.com/office/powerpoint/2010/main" val="1283295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bg2"/>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8915" y="-9144"/>
            <a:ext cx="11902059" cy="6876288"/>
          </a:xfrm>
        </p:spPr>
        <p:txBody>
          <a:bodyPr/>
          <a:lstStyle/>
          <a:p>
            <a:r>
              <a:rPr lang="en-US"/>
              <a:t>Drag picture to placeholder or click icon to add</a:t>
            </a:r>
            <a:endParaRPr lang="en-CA"/>
          </a:p>
        </p:txBody>
      </p:sp>
      <p:sp>
        <p:nvSpPr>
          <p:cNvPr id="2" name="Title 1"/>
          <p:cNvSpPr>
            <a:spLocks noGrp="1"/>
          </p:cNvSpPr>
          <p:nvPr>
            <p:ph type="title"/>
          </p:nvPr>
        </p:nvSpPr>
        <p:spPr>
          <a:xfrm>
            <a:off x="2680132" y="424623"/>
            <a:ext cx="8773682" cy="1005018"/>
          </a:xfrm>
        </p:spPr>
        <p:txBody>
          <a:bodyPr anchor="t" anchorCtr="0">
            <a:normAutofit/>
          </a:bodyPr>
          <a:lstStyle>
            <a:lvl1pPr>
              <a:lnSpc>
                <a:spcPct val="90000"/>
              </a:lnSpc>
              <a:defRPr sz="3412">
                <a:solidFill>
                  <a:schemeClr val="bg1"/>
                </a:solidFill>
              </a:defRPr>
            </a:lvl1pPr>
          </a:lstStyle>
          <a:p>
            <a:r>
              <a:rPr lang="en-US"/>
              <a:t>Click to edit Master title style</a:t>
            </a:r>
            <a:endParaRPr lang="en-CA" dirty="0"/>
          </a:p>
        </p:txBody>
      </p:sp>
    </p:spTree>
    <p:extLst>
      <p:ext uri="{BB962C8B-B14F-4D97-AF65-F5344CB8AC3E}">
        <p14:creationId xmlns:p14="http://schemas.microsoft.com/office/powerpoint/2010/main" val="61815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secHead" preserve="1">
  <p:cSld name="Major Statement">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73444" y="1851473"/>
            <a:ext cx="8775911" cy="2852737"/>
          </a:xfrm>
        </p:spPr>
        <p:txBody>
          <a:bodyPr anchor="t" anchorCtr="0"/>
          <a:lstStyle>
            <a:lvl1pPr>
              <a:lnSpc>
                <a:spcPct val="90000"/>
              </a:lnSpc>
              <a:defRPr sz="5848">
                <a:solidFill>
                  <a:schemeClr val="bg1"/>
                </a:solidFill>
              </a:defRPr>
            </a:lvl1pPr>
          </a:lstStyle>
          <a:p>
            <a:r>
              <a:rPr lang="en-US"/>
              <a:t>Click to edit Master title style</a:t>
            </a:r>
            <a:endParaRPr lang="en-CA" dirty="0"/>
          </a:p>
        </p:txBody>
      </p:sp>
      <p:sp>
        <p:nvSpPr>
          <p:cNvPr id="3" name="Text Placeholder 2"/>
          <p:cNvSpPr>
            <a:spLocks noGrp="1"/>
          </p:cNvSpPr>
          <p:nvPr>
            <p:ph type="body" idx="1"/>
          </p:nvPr>
        </p:nvSpPr>
        <p:spPr>
          <a:xfrm>
            <a:off x="2682361" y="4718937"/>
            <a:ext cx="8771453" cy="1500187"/>
          </a:xfrm>
        </p:spPr>
        <p:txBody>
          <a:bodyPr/>
          <a:lstStyle>
            <a:lvl1pPr marL="0" indent="0">
              <a:buNone/>
              <a:defRPr sz="2339" i="1">
                <a:solidFill>
                  <a:schemeClr val="bg1"/>
                </a:solidFill>
              </a:defRPr>
            </a:lvl1pPr>
            <a:lvl2pPr marL="445636" indent="0">
              <a:buNone/>
              <a:defRPr sz="1949">
                <a:solidFill>
                  <a:schemeClr val="tx1">
                    <a:tint val="75000"/>
                  </a:schemeClr>
                </a:solidFill>
              </a:defRPr>
            </a:lvl2pPr>
            <a:lvl3pPr marL="891273" indent="0">
              <a:buNone/>
              <a:defRPr sz="1754">
                <a:solidFill>
                  <a:schemeClr val="tx1">
                    <a:tint val="75000"/>
                  </a:schemeClr>
                </a:solidFill>
              </a:defRPr>
            </a:lvl3pPr>
            <a:lvl4pPr marL="1336909" indent="0">
              <a:buNone/>
              <a:defRPr sz="1560">
                <a:solidFill>
                  <a:schemeClr val="tx1">
                    <a:tint val="75000"/>
                  </a:schemeClr>
                </a:solidFill>
              </a:defRPr>
            </a:lvl4pPr>
            <a:lvl5pPr marL="1782545" indent="0">
              <a:buNone/>
              <a:defRPr sz="1560">
                <a:solidFill>
                  <a:schemeClr val="tx1">
                    <a:tint val="75000"/>
                  </a:schemeClr>
                </a:solidFill>
              </a:defRPr>
            </a:lvl5pPr>
            <a:lvl6pPr marL="2228181" indent="0">
              <a:buNone/>
              <a:defRPr sz="1560">
                <a:solidFill>
                  <a:schemeClr val="tx1">
                    <a:tint val="75000"/>
                  </a:schemeClr>
                </a:solidFill>
              </a:defRPr>
            </a:lvl6pPr>
            <a:lvl7pPr marL="2673818" indent="0">
              <a:buNone/>
              <a:defRPr sz="1560">
                <a:solidFill>
                  <a:schemeClr val="tx1">
                    <a:tint val="75000"/>
                  </a:schemeClr>
                </a:solidFill>
              </a:defRPr>
            </a:lvl7pPr>
            <a:lvl8pPr marL="3119454" indent="0">
              <a:buNone/>
              <a:defRPr sz="1560">
                <a:solidFill>
                  <a:schemeClr val="tx1">
                    <a:tint val="75000"/>
                  </a:schemeClr>
                </a:solidFill>
              </a:defRPr>
            </a:lvl8pPr>
            <a:lvl9pPr marL="3565090" indent="0">
              <a:buNone/>
              <a:defRPr sz="15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endParaRPr lang="en-CA">
              <a:solidFill>
                <a:prstClr val="white"/>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CA" dirty="0">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0E6A5BD-C011-4A45-AA3A-201790FB7F2B}" type="slidenum">
              <a:rPr lang="en-CA" smtClean="0">
                <a:solidFill>
                  <a:prstClr val="white"/>
                </a:solidFill>
              </a:rPr>
              <a:pPr/>
              <a:t>‹#›</a:t>
            </a:fld>
            <a:endParaRPr lang="en-CA">
              <a:solidFill>
                <a:prstClr val="white"/>
              </a:solidFill>
            </a:endParaRPr>
          </a:p>
        </p:txBody>
      </p:sp>
      <p:cxnSp>
        <p:nvCxnSpPr>
          <p:cNvPr id="7" name="Straight Connector 6"/>
          <p:cNvCxnSpPr/>
          <p:nvPr userDrawn="1"/>
        </p:nvCxnSpPr>
        <p:spPr>
          <a:xfrm>
            <a:off x="437368" y="6410996"/>
            <a:ext cx="11011987" cy="0"/>
          </a:xfrm>
          <a:prstGeom prst="line">
            <a:avLst/>
          </a:prstGeom>
          <a:ln w="4699">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435138" y="6475916"/>
            <a:ext cx="2163701" cy="138499"/>
          </a:xfrm>
          <a:prstGeom prst="rect">
            <a:avLst/>
          </a:prstGeom>
          <a:noFill/>
        </p:spPr>
        <p:txBody>
          <a:bodyPr wrap="square" lIns="0" tIns="0" rIns="0" bIns="0" rtlCol="0">
            <a:spAutoFit/>
          </a:bodyPr>
          <a:lstStyle/>
          <a:p>
            <a:pPr defTabSz="891273"/>
            <a:r>
              <a:rPr lang="en-US" sz="878" dirty="0">
                <a:solidFill>
                  <a:prstClr val="white"/>
                </a:solidFill>
              </a:rPr>
              <a:t>GE Business Name</a:t>
            </a:r>
            <a:endParaRPr lang="en-CA" sz="878" dirty="0">
              <a:solidFill>
                <a:prstClr val="white"/>
              </a:solidFill>
            </a:endParaRPr>
          </a:p>
        </p:txBody>
      </p:sp>
    </p:spTree>
    <p:extLst>
      <p:ext uri="{BB962C8B-B14F-4D97-AF65-F5344CB8AC3E}">
        <p14:creationId xmlns:p14="http://schemas.microsoft.com/office/powerpoint/2010/main" val="2793724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secHead" preserve="1">
  <p:cSld name="Major Statement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73444" y="1851473"/>
            <a:ext cx="8775911" cy="2852737"/>
          </a:xfrm>
        </p:spPr>
        <p:txBody>
          <a:bodyPr anchor="t" anchorCtr="0"/>
          <a:lstStyle>
            <a:lvl1pPr>
              <a:lnSpc>
                <a:spcPct val="90000"/>
              </a:lnSpc>
              <a:defRPr sz="5848">
                <a:solidFill>
                  <a:schemeClr val="bg1"/>
                </a:solidFill>
              </a:defRPr>
            </a:lvl1pPr>
          </a:lstStyle>
          <a:p>
            <a:r>
              <a:rPr lang="en-US"/>
              <a:t>Click to edit Master title style</a:t>
            </a:r>
            <a:endParaRPr lang="en-CA" dirty="0"/>
          </a:p>
        </p:txBody>
      </p:sp>
      <p:sp>
        <p:nvSpPr>
          <p:cNvPr id="3" name="Text Placeholder 2"/>
          <p:cNvSpPr>
            <a:spLocks noGrp="1"/>
          </p:cNvSpPr>
          <p:nvPr>
            <p:ph type="body" idx="1"/>
          </p:nvPr>
        </p:nvSpPr>
        <p:spPr>
          <a:xfrm>
            <a:off x="2682361" y="4718937"/>
            <a:ext cx="8771453" cy="1500187"/>
          </a:xfrm>
        </p:spPr>
        <p:txBody>
          <a:bodyPr/>
          <a:lstStyle>
            <a:lvl1pPr marL="0" indent="0">
              <a:buNone/>
              <a:defRPr sz="2339" i="1">
                <a:solidFill>
                  <a:schemeClr val="bg1"/>
                </a:solidFill>
              </a:defRPr>
            </a:lvl1pPr>
            <a:lvl2pPr marL="445636" indent="0">
              <a:buNone/>
              <a:defRPr sz="1949">
                <a:solidFill>
                  <a:schemeClr val="tx1">
                    <a:tint val="75000"/>
                  </a:schemeClr>
                </a:solidFill>
              </a:defRPr>
            </a:lvl2pPr>
            <a:lvl3pPr marL="891273" indent="0">
              <a:buNone/>
              <a:defRPr sz="1754">
                <a:solidFill>
                  <a:schemeClr val="tx1">
                    <a:tint val="75000"/>
                  </a:schemeClr>
                </a:solidFill>
              </a:defRPr>
            </a:lvl3pPr>
            <a:lvl4pPr marL="1336909" indent="0">
              <a:buNone/>
              <a:defRPr sz="1560">
                <a:solidFill>
                  <a:schemeClr val="tx1">
                    <a:tint val="75000"/>
                  </a:schemeClr>
                </a:solidFill>
              </a:defRPr>
            </a:lvl4pPr>
            <a:lvl5pPr marL="1782545" indent="0">
              <a:buNone/>
              <a:defRPr sz="1560">
                <a:solidFill>
                  <a:schemeClr val="tx1">
                    <a:tint val="75000"/>
                  </a:schemeClr>
                </a:solidFill>
              </a:defRPr>
            </a:lvl5pPr>
            <a:lvl6pPr marL="2228181" indent="0">
              <a:buNone/>
              <a:defRPr sz="1560">
                <a:solidFill>
                  <a:schemeClr val="tx1">
                    <a:tint val="75000"/>
                  </a:schemeClr>
                </a:solidFill>
              </a:defRPr>
            </a:lvl6pPr>
            <a:lvl7pPr marL="2673818" indent="0">
              <a:buNone/>
              <a:defRPr sz="1560">
                <a:solidFill>
                  <a:schemeClr val="tx1">
                    <a:tint val="75000"/>
                  </a:schemeClr>
                </a:solidFill>
              </a:defRPr>
            </a:lvl7pPr>
            <a:lvl8pPr marL="3119454" indent="0">
              <a:buNone/>
              <a:defRPr sz="1560">
                <a:solidFill>
                  <a:schemeClr val="tx1">
                    <a:tint val="75000"/>
                  </a:schemeClr>
                </a:solidFill>
              </a:defRPr>
            </a:lvl8pPr>
            <a:lvl9pPr marL="3565090" indent="0">
              <a:buNone/>
              <a:defRPr sz="15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endParaRPr lang="en-CA">
              <a:solidFill>
                <a:prstClr val="white"/>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CA" dirty="0">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0E6A5BD-C011-4A45-AA3A-201790FB7F2B}" type="slidenum">
              <a:rPr lang="en-CA" smtClean="0">
                <a:solidFill>
                  <a:prstClr val="white"/>
                </a:solidFill>
              </a:rPr>
              <a:pPr/>
              <a:t>‹#›</a:t>
            </a:fld>
            <a:endParaRPr lang="en-CA">
              <a:solidFill>
                <a:prstClr val="white"/>
              </a:solidFill>
            </a:endParaRPr>
          </a:p>
        </p:txBody>
      </p:sp>
      <p:cxnSp>
        <p:nvCxnSpPr>
          <p:cNvPr id="7" name="Straight Connector 6"/>
          <p:cNvCxnSpPr/>
          <p:nvPr userDrawn="1"/>
        </p:nvCxnSpPr>
        <p:spPr>
          <a:xfrm>
            <a:off x="437368" y="6410996"/>
            <a:ext cx="11011987" cy="0"/>
          </a:xfrm>
          <a:prstGeom prst="line">
            <a:avLst/>
          </a:prstGeom>
          <a:ln w="4699">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435138" y="6475916"/>
            <a:ext cx="2163701" cy="138499"/>
          </a:xfrm>
          <a:prstGeom prst="rect">
            <a:avLst/>
          </a:prstGeom>
          <a:noFill/>
        </p:spPr>
        <p:txBody>
          <a:bodyPr wrap="square" lIns="0" tIns="0" rIns="0" bIns="0" rtlCol="0">
            <a:spAutoFit/>
          </a:bodyPr>
          <a:lstStyle/>
          <a:p>
            <a:pPr defTabSz="891273"/>
            <a:r>
              <a:rPr lang="en-US" sz="878" dirty="0">
                <a:solidFill>
                  <a:prstClr val="white"/>
                </a:solidFill>
              </a:rPr>
              <a:t>GE Business Name</a:t>
            </a:r>
            <a:endParaRPr lang="en-CA" sz="878" dirty="0">
              <a:solidFill>
                <a:prstClr val="white"/>
              </a:solidFill>
            </a:endParaRPr>
          </a:p>
        </p:txBody>
      </p:sp>
    </p:spTree>
    <p:extLst>
      <p:ext uri="{BB962C8B-B14F-4D97-AF65-F5344CB8AC3E}">
        <p14:creationId xmlns:p14="http://schemas.microsoft.com/office/powerpoint/2010/main" val="4237176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secHead" preserve="1">
  <p:cSld name="Pull Quot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73444" y="1846901"/>
            <a:ext cx="8775911" cy="1980635"/>
          </a:xfrm>
        </p:spPr>
        <p:txBody>
          <a:bodyPr anchor="t" anchorCtr="0">
            <a:normAutofit/>
          </a:bodyPr>
          <a:lstStyle>
            <a:lvl1pPr>
              <a:lnSpc>
                <a:spcPct val="93000"/>
              </a:lnSpc>
              <a:defRPr sz="3412">
                <a:solidFill>
                  <a:schemeClr val="bg1"/>
                </a:solidFill>
              </a:defRPr>
            </a:lvl1pPr>
          </a:lstStyle>
          <a:p>
            <a:r>
              <a:rPr lang="en-US"/>
              <a:t>Click to edit Master title style</a:t>
            </a:r>
            <a:endParaRPr lang="en-CA" dirty="0"/>
          </a:p>
        </p:txBody>
      </p:sp>
      <p:sp>
        <p:nvSpPr>
          <p:cNvPr id="3" name="Text Placeholder 2"/>
          <p:cNvSpPr>
            <a:spLocks noGrp="1"/>
          </p:cNvSpPr>
          <p:nvPr>
            <p:ph type="body" idx="1"/>
          </p:nvPr>
        </p:nvSpPr>
        <p:spPr>
          <a:xfrm>
            <a:off x="2677903" y="3829681"/>
            <a:ext cx="8771453" cy="774688"/>
          </a:xfrm>
        </p:spPr>
        <p:txBody>
          <a:bodyPr>
            <a:normAutofit/>
          </a:bodyPr>
          <a:lstStyle>
            <a:lvl1pPr marL="0" indent="0">
              <a:buNone/>
              <a:defRPr sz="2144" i="1">
                <a:solidFill>
                  <a:schemeClr val="bg1"/>
                </a:solidFill>
              </a:defRPr>
            </a:lvl1pPr>
            <a:lvl2pPr marL="445636" indent="0">
              <a:buNone/>
              <a:defRPr sz="1949">
                <a:solidFill>
                  <a:schemeClr val="tx1">
                    <a:tint val="75000"/>
                  </a:schemeClr>
                </a:solidFill>
              </a:defRPr>
            </a:lvl2pPr>
            <a:lvl3pPr marL="891273" indent="0">
              <a:buNone/>
              <a:defRPr sz="1754">
                <a:solidFill>
                  <a:schemeClr val="tx1">
                    <a:tint val="75000"/>
                  </a:schemeClr>
                </a:solidFill>
              </a:defRPr>
            </a:lvl3pPr>
            <a:lvl4pPr marL="1336909" indent="0">
              <a:buNone/>
              <a:defRPr sz="1560">
                <a:solidFill>
                  <a:schemeClr val="tx1">
                    <a:tint val="75000"/>
                  </a:schemeClr>
                </a:solidFill>
              </a:defRPr>
            </a:lvl4pPr>
            <a:lvl5pPr marL="1782545" indent="0">
              <a:buNone/>
              <a:defRPr sz="1560">
                <a:solidFill>
                  <a:schemeClr val="tx1">
                    <a:tint val="75000"/>
                  </a:schemeClr>
                </a:solidFill>
              </a:defRPr>
            </a:lvl5pPr>
            <a:lvl6pPr marL="2228181" indent="0">
              <a:buNone/>
              <a:defRPr sz="1560">
                <a:solidFill>
                  <a:schemeClr val="tx1">
                    <a:tint val="75000"/>
                  </a:schemeClr>
                </a:solidFill>
              </a:defRPr>
            </a:lvl6pPr>
            <a:lvl7pPr marL="2673818" indent="0">
              <a:buNone/>
              <a:defRPr sz="1560">
                <a:solidFill>
                  <a:schemeClr val="tx1">
                    <a:tint val="75000"/>
                  </a:schemeClr>
                </a:solidFill>
              </a:defRPr>
            </a:lvl7pPr>
            <a:lvl8pPr marL="3119454" indent="0">
              <a:buNone/>
              <a:defRPr sz="1560">
                <a:solidFill>
                  <a:schemeClr val="tx1">
                    <a:tint val="75000"/>
                  </a:schemeClr>
                </a:solidFill>
              </a:defRPr>
            </a:lvl8pPr>
            <a:lvl9pPr marL="3565090" indent="0">
              <a:buNone/>
              <a:defRPr sz="15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endParaRPr lang="en-CA">
              <a:solidFill>
                <a:prstClr val="white"/>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CA" dirty="0">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0E6A5BD-C011-4A45-AA3A-201790FB7F2B}" type="slidenum">
              <a:rPr lang="en-CA" smtClean="0">
                <a:solidFill>
                  <a:prstClr val="white"/>
                </a:solidFill>
              </a:rPr>
              <a:pPr/>
              <a:t>‹#›</a:t>
            </a:fld>
            <a:endParaRPr lang="en-CA">
              <a:solidFill>
                <a:prstClr val="white"/>
              </a:solidFill>
            </a:endParaRPr>
          </a:p>
        </p:txBody>
      </p:sp>
      <p:cxnSp>
        <p:nvCxnSpPr>
          <p:cNvPr id="7" name="Straight Connector 6"/>
          <p:cNvCxnSpPr/>
          <p:nvPr userDrawn="1"/>
        </p:nvCxnSpPr>
        <p:spPr>
          <a:xfrm>
            <a:off x="437368" y="6410996"/>
            <a:ext cx="11011987" cy="0"/>
          </a:xfrm>
          <a:prstGeom prst="line">
            <a:avLst/>
          </a:prstGeom>
          <a:ln w="4699">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435138" y="6475916"/>
            <a:ext cx="2163701" cy="138499"/>
          </a:xfrm>
          <a:prstGeom prst="rect">
            <a:avLst/>
          </a:prstGeom>
          <a:noFill/>
        </p:spPr>
        <p:txBody>
          <a:bodyPr wrap="square" lIns="0" tIns="0" rIns="0" bIns="0" rtlCol="0">
            <a:spAutoFit/>
          </a:bodyPr>
          <a:lstStyle/>
          <a:p>
            <a:pPr defTabSz="891273"/>
            <a:r>
              <a:rPr lang="en-US" sz="878" dirty="0">
                <a:solidFill>
                  <a:prstClr val="white"/>
                </a:solidFill>
              </a:rPr>
              <a:t>GE Business Name</a:t>
            </a:r>
            <a:endParaRPr lang="en-CA" sz="878" dirty="0">
              <a:solidFill>
                <a:prstClr val="white"/>
              </a:solidFill>
            </a:endParaRPr>
          </a:p>
        </p:txBody>
      </p:sp>
    </p:spTree>
    <p:extLst>
      <p:ext uri="{BB962C8B-B14F-4D97-AF65-F5344CB8AC3E}">
        <p14:creationId xmlns:p14="http://schemas.microsoft.com/office/powerpoint/2010/main" val="3722962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19" name="Content Placeholder 6"/>
          <p:cNvSpPr>
            <a:spLocks noGrp="1"/>
          </p:cNvSpPr>
          <p:nvPr>
            <p:ph sz="quarter" idx="13"/>
          </p:nvPr>
        </p:nvSpPr>
        <p:spPr>
          <a:xfrm>
            <a:off x="482918" y="1602754"/>
            <a:ext cx="10921365" cy="4324756"/>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p>
            <a:r>
              <a:rPr lang="en-US" dirty="0"/>
              <a:t>Title and content with filled footer</a:t>
            </a:r>
          </a:p>
        </p:txBody>
      </p:sp>
      <p:sp>
        <p:nvSpPr>
          <p:cNvPr id="3" name="Slide Number Placeholder 2"/>
          <p:cNvSpPr>
            <a:spLocks noGrp="1"/>
          </p:cNvSpPr>
          <p:nvPr>
            <p:ph type="sldNum" sz="quarter" idx="14"/>
          </p:nvPr>
        </p:nvSpPr>
        <p:spPr/>
        <p:txBody>
          <a:bodyPr/>
          <a:lstStyle/>
          <a:p>
            <a:r>
              <a:rPr lang="en-CA"/>
              <a:t>|  </a:t>
            </a:r>
            <a:fld id="{00E6A5BD-C011-4A45-AA3A-201790FB7F2B}" type="slidenum">
              <a:rPr lang="en-CA" smtClean="0"/>
              <a:pPr/>
              <a:t>‹#›</a:t>
            </a:fld>
            <a:endParaRPr lang="en-CA" dirty="0"/>
          </a:p>
        </p:txBody>
      </p:sp>
      <p:sp>
        <p:nvSpPr>
          <p:cNvPr id="6" name="Rectangle 4">
            <a:extLst>
              <a:ext uri="{FF2B5EF4-FFF2-40B4-BE49-F238E27FC236}">
                <a16:creationId xmlns:a16="http://schemas.microsoft.com/office/drawing/2014/main" id="{49B1E2C9-C217-4E59-870B-2A0A7C0834E2}"/>
              </a:ext>
            </a:extLst>
          </p:cNvPr>
          <p:cNvSpPr/>
          <p:nvPr userDrawn="1"/>
        </p:nvSpPr>
        <p:spPr>
          <a:xfrm>
            <a:off x="0" y="6096000"/>
            <a:ext cx="11887200" cy="762000"/>
          </a:xfrm>
          <a:custGeom>
            <a:avLst/>
            <a:gdLst>
              <a:gd name="connsiteX0" fmla="*/ 0 w 12192000"/>
              <a:gd name="connsiteY0" fmla="*/ 0 h 965200"/>
              <a:gd name="connsiteX1" fmla="*/ 12192000 w 12192000"/>
              <a:gd name="connsiteY1" fmla="*/ 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13700 w 12192000"/>
              <a:gd name="connsiteY1" fmla="*/ 96520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89900 w 12192000"/>
              <a:gd name="connsiteY1" fmla="*/ 53340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89900 w 12192000"/>
              <a:gd name="connsiteY1" fmla="*/ 533400 h 965200"/>
              <a:gd name="connsiteX2" fmla="*/ 9753600 w 12192000"/>
              <a:gd name="connsiteY2" fmla="*/ 736600 h 965200"/>
              <a:gd name="connsiteX3" fmla="*/ 12192000 w 12192000"/>
              <a:gd name="connsiteY3" fmla="*/ 965200 h 965200"/>
              <a:gd name="connsiteX4" fmla="*/ 0 w 12192000"/>
              <a:gd name="connsiteY4" fmla="*/ 965200 h 965200"/>
              <a:gd name="connsiteX5" fmla="*/ 0 w 12192000"/>
              <a:gd name="connsiteY5" fmla="*/ 0 h 965200"/>
              <a:gd name="connsiteX0" fmla="*/ 0 w 12192000"/>
              <a:gd name="connsiteY0" fmla="*/ 0 h 990600"/>
              <a:gd name="connsiteX1" fmla="*/ 8064500 w 12192000"/>
              <a:gd name="connsiteY1" fmla="*/ 990600 h 990600"/>
              <a:gd name="connsiteX2" fmla="*/ 9753600 w 12192000"/>
              <a:gd name="connsiteY2" fmla="*/ 736600 h 990600"/>
              <a:gd name="connsiteX3" fmla="*/ 12192000 w 12192000"/>
              <a:gd name="connsiteY3" fmla="*/ 965200 h 990600"/>
              <a:gd name="connsiteX4" fmla="*/ 0 w 12192000"/>
              <a:gd name="connsiteY4" fmla="*/ 965200 h 990600"/>
              <a:gd name="connsiteX5" fmla="*/ 0 w 12192000"/>
              <a:gd name="connsiteY5" fmla="*/ 0 h 990600"/>
              <a:gd name="connsiteX0" fmla="*/ 0 w 12192000"/>
              <a:gd name="connsiteY0" fmla="*/ 0 h 990600"/>
              <a:gd name="connsiteX1" fmla="*/ 8064500 w 12192000"/>
              <a:gd name="connsiteY1" fmla="*/ 990600 h 990600"/>
              <a:gd name="connsiteX2" fmla="*/ 12192000 w 12192000"/>
              <a:gd name="connsiteY2" fmla="*/ 203200 h 990600"/>
              <a:gd name="connsiteX3" fmla="*/ 12192000 w 12192000"/>
              <a:gd name="connsiteY3" fmla="*/ 965200 h 990600"/>
              <a:gd name="connsiteX4" fmla="*/ 0 w 12192000"/>
              <a:gd name="connsiteY4" fmla="*/ 965200 h 990600"/>
              <a:gd name="connsiteX5" fmla="*/ 0 w 12192000"/>
              <a:gd name="connsiteY5" fmla="*/ 0 h 990600"/>
              <a:gd name="connsiteX0" fmla="*/ 0 w 12192000"/>
              <a:gd name="connsiteY0" fmla="*/ 0 h 965200"/>
              <a:gd name="connsiteX1" fmla="*/ 8052777 w 12192000"/>
              <a:gd name="connsiteY1" fmla="*/ 961292 h 965200"/>
              <a:gd name="connsiteX2" fmla="*/ 12192000 w 12192000"/>
              <a:gd name="connsiteY2" fmla="*/ 203200 h 965200"/>
              <a:gd name="connsiteX3" fmla="*/ 12192000 w 12192000"/>
              <a:gd name="connsiteY3" fmla="*/ 965200 h 965200"/>
              <a:gd name="connsiteX4" fmla="*/ 0 w 12192000"/>
              <a:gd name="connsiteY4" fmla="*/ 965200 h 965200"/>
              <a:gd name="connsiteX5" fmla="*/ 0 w 12192000"/>
              <a:gd name="connsiteY5" fmla="*/ 0 h 965200"/>
              <a:gd name="connsiteX0" fmla="*/ 0 w 12192000"/>
              <a:gd name="connsiteY0" fmla="*/ 28294 h 762000"/>
              <a:gd name="connsiteX1" fmla="*/ 8052777 w 12192000"/>
              <a:gd name="connsiteY1" fmla="*/ 758092 h 762000"/>
              <a:gd name="connsiteX2" fmla="*/ 12192000 w 12192000"/>
              <a:gd name="connsiteY2" fmla="*/ 0 h 762000"/>
              <a:gd name="connsiteX3" fmla="*/ 12192000 w 12192000"/>
              <a:gd name="connsiteY3" fmla="*/ 762000 h 762000"/>
              <a:gd name="connsiteX4" fmla="*/ 0 w 12192000"/>
              <a:gd name="connsiteY4" fmla="*/ 762000 h 762000"/>
              <a:gd name="connsiteX5" fmla="*/ 0 w 12192000"/>
              <a:gd name="connsiteY5" fmla="*/ 28294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62000">
                <a:moveTo>
                  <a:pt x="0" y="28294"/>
                </a:moveTo>
                <a:lnTo>
                  <a:pt x="8052777" y="758092"/>
                </a:lnTo>
                <a:lnTo>
                  <a:pt x="12192000" y="0"/>
                </a:lnTo>
                <a:lnTo>
                  <a:pt x="12192000" y="762000"/>
                </a:lnTo>
                <a:lnTo>
                  <a:pt x="0" y="762000"/>
                </a:lnTo>
                <a:lnTo>
                  <a:pt x="0" y="2829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7" name="Slide Number Placeholder 5">
            <a:extLst>
              <a:ext uri="{FF2B5EF4-FFF2-40B4-BE49-F238E27FC236}">
                <a16:creationId xmlns:a16="http://schemas.microsoft.com/office/drawing/2014/main" id="{61B50611-DB16-4D81-A552-2DD1E81ED400}"/>
              </a:ext>
            </a:extLst>
          </p:cNvPr>
          <p:cNvSpPr txBox="1">
            <a:spLocks/>
          </p:cNvSpPr>
          <p:nvPr userDrawn="1"/>
        </p:nvSpPr>
        <p:spPr>
          <a:xfrm>
            <a:off x="11086756" y="6432462"/>
            <a:ext cx="321395" cy="182880"/>
          </a:xfrm>
          <a:prstGeom prst="rect">
            <a:avLst/>
          </a:prstGeom>
        </p:spPr>
        <p:txBody>
          <a:bodyPr vert="horz" lIns="0" tIns="0" rIns="0" bIns="0" rtlCol="0" anchor="t" anchorCtr="0">
            <a:noAutofit/>
          </a:bodyPr>
          <a:lstStyle>
            <a:defPPr>
              <a:defRPr lang="en-US"/>
            </a:defPPr>
            <a:lvl1pPr marL="0" algn="r" defTabSz="457200" rtl="0" eaLnBrk="1" latinLnBrk="0" hangingPunct="1">
              <a:defRPr sz="975"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CA"/>
              <a:t>|  </a:t>
            </a:r>
            <a:fld id="{00E6A5BD-C011-4A45-AA3A-201790FB7F2B}" type="slidenum">
              <a:rPr lang="en-CA" smtClean="0"/>
              <a:pPr/>
              <a:t>‹#›</a:t>
            </a:fld>
            <a:endParaRPr lang="en-CA" dirty="0"/>
          </a:p>
        </p:txBody>
      </p:sp>
      <p:sp>
        <p:nvSpPr>
          <p:cNvPr id="8" name="Freeform 10">
            <a:extLst>
              <a:ext uri="{FF2B5EF4-FFF2-40B4-BE49-F238E27FC236}">
                <a16:creationId xmlns:a16="http://schemas.microsoft.com/office/drawing/2014/main" id="{36BF616F-7569-4406-96EE-448C5DBD699F}"/>
              </a:ext>
            </a:extLst>
          </p:cNvPr>
          <p:cNvSpPr>
            <a:spLocks noChangeAspect="1" noChangeArrowheads="1"/>
          </p:cNvSpPr>
          <p:nvPr userDrawn="1"/>
        </p:nvSpPr>
        <p:spPr bwMode="auto">
          <a:xfrm>
            <a:off x="482918" y="6363882"/>
            <a:ext cx="1292495" cy="320040"/>
          </a:xfrm>
          <a:custGeom>
            <a:avLst/>
            <a:gdLst>
              <a:gd name="connsiteX0" fmla="*/ 617180 w 6186130"/>
              <a:gd name="connsiteY0" fmla="*/ 798513 h 1493479"/>
              <a:gd name="connsiteX1" fmla="*/ 460944 w 6186130"/>
              <a:gd name="connsiteY1" fmla="*/ 1077556 h 1493479"/>
              <a:gd name="connsiteX2" fmla="*/ 404813 w 6186130"/>
              <a:gd name="connsiteY2" fmla="*/ 1021819 h 1493479"/>
              <a:gd name="connsiteX3" fmla="*/ 617180 w 6186130"/>
              <a:gd name="connsiteY3" fmla="*/ 798513 h 1493479"/>
              <a:gd name="connsiteX4" fmla="*/ 5241925 w 6186130"/>
              <a:gd name="connsiteY4" fmla="*/ 675084 h 1493479"/>
              <a:gd name="connsiteX5" fmla="*/ 5141097 w 6186130"/>
              <a:gd name="connsiteY5" fmla="*/ 786660 h 1493479"/>
              <a:gd name="connsiteX6" fmla="*/ 5342753 w 6186130"/>
              <a:gd name="connsiteY6" fmla="*/ 786660 h 1493479"/>
              <a:gd name="connsiteX7" fmla="*/ 5241925 w 6186130"/>
              <a:gd name="connsiteY7" fmla="*/ 675084 h 1493479"/>
              <a:gd name="connsiteX8" fmla="*/ 3530600 w 6186130"/>
              <a:gd name="connsiteY8" fmla="*/ 675084 h 1493479"/>
              <a:gd name="connsiteX9" fmla="*/ 3440896 w 6186130"/>
              <a:gd name="connsiteY9" fmla="*/ 786660 h 1493479"/>
              <a:gd name="connsiteX10" fmla="*/ 3631428 w 6186130"/>
              <a:gd name="connsiteY10" fmla="*/ 786660 h 1493479"/>
              <a:gd name="connsiteX11" fmla="*/ 3530600 w 6186130"/>
              <a:gd name="connsiteY11" fmla="*/ 675084 h 1493479"/>
              <a:gd name="connsiteX12" fmla="*/ 4466008 w 6186130"/>
              <a:gd name="connsiteY12" fmla="*/ 641351 h 1493479"/>
              <a:gd name="connsiteX13" fmla="*/ 4499382 w 6186130"/>
              <a:gd name="connsiteY13" fmla="*/ 641351 h 1493479"/>
              <a:gd name="connsiteX14" fmla="*/ 4510866 w 6186130"/>
              <a:gd name="connsiteY14" fmla="*/ 652473 h 1493479"/>
              <a:gd name="connsiteX15" fmla="*/ 4510866 w 6186130"/>
              <a:gd name="connsiteY15" fmla="*/ 865227 h 1493479"/>
              <a:gd name="connsiteX16" fmla="*/ 4589098 w 6186130"/>
              <a:gd name="connsiteY16" fmla="*/ 954921 h 1493479"/>
              <a:gd name="connsiteX17" fmla="*/ 4678813 w 6186130"/>
              <a:gd name="connsiteY17" fmla="*/ 910074 h 1493479"/>
              <a:gd name="connsiteX18" fmla="*/ 4678813 w 6186130"/>
              <a:gd name="connsiteY18" fmla="*/ 652473 h 1493479"/>
              <a:gd name="connsiteX19" fmla="*/ 4690296 w 6186130"/>
              <a:gd name="connsiteY19" fmla="*/ 641351 h 1493479"/>
              <a:gd name="connsiteX20" fmla="*/ 4723670 w 6186130"/>
              <a:gd name="connsiteY20" fmla="*/ 641351 h 1493479"/>
              <a:gd name="connsiteX21" fmla="*/ 4735154 w 6186130"/>
              <a:gd name="connsiteY21" fmla="*/ 652473 h 1493479"/>
              <a:gd name="connsiteX22" fmla="*/ 4735154 w 6186130"/>
              <a:gd name="connsiteY22" fmla="*/ 977523 h 1493479"/>
              <a:gd name="connsiteX23" fmla="*/ 4723670 w 6186130"/>
              <a:gd name="connsiteY23" fmla="*/ 999767 h 1493479"/>
              <a:gd name="connsiteX24" fmla="*/ 4701421 w 6186130"/>
              <a:gd name="connsiteY24" fmla="*/ 999767 h 1493479"/>
              <a:gd name="connsiteX25" fmla="*/ 4678813 w 6186130"/>
              <a:gd name="connsiteY25" fmla="*/ 977523 h 1493479"/>
              <a:gd name="connsiteX26" fmla="*/ 4678813 w 6186130"/>
              <a:gd name="connsiteY26" fmla="*/ 954921 h 1493479"/>
              <a:gd name="connsiteX27" fmla="*/ 4577973 w 6186130"/>
              <a:gd name="connsiteY27" fmla="*/ 999767 h 1493479"/>
              <a:gd name="connsiteX28" fmla="*/ 4454525 w 6186130"/>
              <a:gd name="connsiteY28" fmla="*/ 865227 h 1493479"/>
              <a:gd name="connsiteX29" fmla="*/ 4454525 w 6186130"/>
              <a:gd name="connsiteY29" fmla="*/ 652473 h 1493479"/>
              <a:gd name="connsiteX30" fmla="*/ 4466008 w 6186130"/>
              <a:gd name="connsiteY30" fmla="*/ 641351 h 1493479"/>
              <a:gd name="connsiteX31" fmla="*/ 5588935 w 6186130"/>
              <a:gd name="connsiteY31" fmla="*/ 630238 h 1493479"/>
              <a:gd name="connsiteX32" fmla="*/ 5700394 w 6186130"/>
              <a:gd name="connsiteY32" fmla="*/ 663962 h 1493479"/>
              <a:gd name="connsiteX33" fmla="*/ 5700394 w 6186130"/>
              <a:gd name="connsiteY33" fmla="*/ 675084 h 1493479"/>
              <a:gd name="connsiteX34" fmla="*/ 5689320 w 6186130"/>
              <a:gd name="connsiteY34" fmla="*/ 697328 h 1493479"/>
              <a:gd name="connsiteX35" fmla="*/ 5666813 w 6186130"/>
              <a:gd name="connsiteY35" fmla="*/ 697328 h 1493479"/>
              <a:gd name="connsiteX36" fmla="*/ 5588935 w 6186130"/>
              <a:gd name="connsiteY36" fmla="*/ 675084 h 1493479"/>
              <a:gd name="connsiteX37" fmla="*/ 5510699 w 6186130"/>
              <a:gd name="connsiteY37" fmla="*/ 731052 h 1493479"/>
              <a:gd name="connsiteX38" fmla="*/ 5588935 w 6186130"/>
              <a:gd name="connsiteY38" fmla="*/ 786660 h 1493479"/>
              <a:gd name="connsiteX39" fmla="*/ 5711469 w 6186130"/>
              <a:gd name="connsiteY39" fmla="*/ 898954 h 1493479"/>
              <a:gd name="connsiteX40" fmla="*/ 5577503 w 6186130"/>
              <a:gd name="connsiteY40" fmla="*/ 999767 h 1493479"/>
              <a:gd name="connsiteX41" fmla="*/ 5454969 w 6186130"/>
              <a:gd name="connsiteY41" fmla="*/ 966043 h 1493479"/>
              <a:gd name="connsiteX42" fmla="*/ 5443538 w 6186130"/>
              <a:gd name="connsiteY42" fmla="*/ 943800 h 1493479"/>
              <a:gd name="connsiteX43" fmla="*/ 5466044 w 6186130"/>
              <a:gd name="connsiteY43" fmla="*/ 921198 h 1493479"/>
              <a:gd name="connsiteX44" fmla="*/ 5477118 w 6186130"/>
              <a:gd name="connsiteY44" fmla="*/ 921198 h 1493479"/>
              <a:gd name="connsiteX45" fmla="*/ 5577503 w 6186130"/>
              <a:gd name="connsiteY45" fmla="*/ 954922 h 1493479"/>
              <a:gd name="connsiteX46" fmla="*/ 5655739 w 6186130"/>
              <a:gd name="connsiteY46" fmla="*/ 898954 h 1493479"/>
              <a:gd name="connsiteX47" fmla="*/ 5566429 w 6186130"/>
              <a:gd name="connsiteY47" fmla="*/ 842987 h 1493479"/>
              <a:gd name="connsiteX48" fmla="*/ 5454969 w 6186130"/>
              <a:gd name="connsiteY48" fmla="*/ 731052 h 1493479"/>
              <a:gd name="connsiteX49" fmla="*/ 5588935 w 6186130"/>
              <a:gd name="connsiteY49" fmla="*/ 630238 h 1493479"/>
              <a:gd name="connsiteX50" fmla="*/ 5241925 w 6186130"/>
              <a:gd name="connsiteY50" fmla="*/ 630238 h 1493479"/>
              <a:gd name="connsiteX51" fmla="*/ 5398729 w 6186130"/>
              <a:gd name="connsiteY51" fmla="*/ 809263 h 1493479"/>
              <a:gd name="connsiteX52" fmla="*/ 5398729 w 6186130"/>
              <a:gd name="connsiteY52" fmla="*/ 820384 h 1493479"/>
              <a:gd name="connsiteX53" fmla="*/ 5387606 w 6186130"/>
              <a:gd name="connsiteY53" fmla="*/ 831506 h 1493479"/>
              <a:gd name="connsiteX54" fmla="*/ 5141097 w 6186130"/>
              <a:gd name="connsiteY54" fmla="*/ 831506 h 1493479"/>
              <a:gd name="connsiteX55" fmla="*/ 5253049 w 6186130"/>
              <a:gd name="connsiteY55" fmla="*/ 954922 h 1493479"/>
              <a:gd name="connsiteX56" fmla="*/ 5342753 w 6186130"/>
              <a:gd name="connsiteY56" fmla="*/ 932678 h 1493479"/>
              <a:gd name="connsiteX57" fmla="*/ 5353877 w 6186130"/>
              <a:gd name="connsiteY57" fmla="*/ 932678 h 1493479"/>
              <a:gd name="connsiteX58" fmla="*/ 5365359 w 6186130"/>
              <a:gd name="connsiteY58" fmla="*/ 943800 h 1493479"/>
              <a:gd name="connsiteX59" fmla="*/ 5365359 w 6186130"/>
              <a:gd name="connsiteY59" fmla="*/ 966043 h 1493479"/>
              <a:gd name="connsiteX60" fmla="*/ 5253049 w 6186130"/>
              <a:gd name="connsiteY60" fmla="*/ 999767 h 1493479"/>
              <a:gd name="connsiteX61" fmla="*/ 5084763 w 6186130"/>
              <a:gd name="connsiteY61" fmla="*/ 820384 h 1493479"/>
              <a:gd name="connsiteX62" fmla="*/ 5241925 w 6186130"/>
              <a:gd name="connsiteY62" fmla="*/ 630238 h 1493479"/>
              <a:gd name="connsiteX63" fmla="*/ 5004797 w 6186130"/>
              <a:gd name="connsiteY63" fmla="*/ 630238 h 1493479"/>
              <a:gd name="connsiteX64" fmla="*/ 5038041 w 6186130"/>
              <a:gd name="connsiteY64" fmla="*/ 630238 h 1493479"/>
              <a:gd name="connsiteX65" fmla="*/ 5049480 w 6186130"/>
              <a:gd name="connsiteY65" fmla="*/ 652482 h 1493479"/>
              <a:gd name="connsiteX66" fmla="*/ 5038041 w 6186130"/>
              <a:gd name="connsiteY66" fmla="*/ 675084 h 1493479"/>
              <a:gd name="connsiteX67" fmla="*/ 5026960 w 6186130"/>
              <a:gd name="connsiteY67" fmla="*/ 686206 h 1493479"/>
              <a:gd name="connsiteX68" fmla="*/ 4993358 w 6186130"/>
              <a:gd name="connsiteY68" fmla="*/ 686206 h 1493479"/>
              <a:gd name="connsiteX69" fmla="*/ 4915429 w 6186130"/>
              <a:gd name="connsiteY69" fmla="*/ 731052 h 1493479"/>
              <a:gd name="connsiteX70" fmla="*/ 4915429 w 6186130"/>
              <a:gd name="connsiteY70" fmla="*/ 977524 h 1493479"/>
              <a:gd name="connsiteX71" fmla="*/ 4892908 w 6186130"/>
              <a:gd name="connsiteY71" fmla="*/ 999767 h 1493479"/>
              <a:gd name="connsiteX72" fmla="*/ 4870745 w 6186130"/>
              <a:gd name="connsiteY72" fmla="*/ 999767 h 1493479"/>
              <a:gd name="connsiteX73" fmla="*/ 4848225 w 6186130"/>
              <a:gd name="connsiteY73" fmla="*/ 977524 h 1493479"/>
              <a:gd name="connsiteX74" fmla="*/ 4848225 w 6186130"/>
              <a:gd name="connsiteY74" fmla="*/ 652482 h 1493479"/>
              <a:gd name="connsiteX75" fmla="*/ 4870745 w 6186130"/>
              <a:gd name="connsiteY75" fmla="*/ 641360 h 1493479"/>
              <a:gd name="connsiteX76" fmla="*/ 4892908 w 6186130"/>
              <a:gd name="connsiteY76" fmla="*/ 641360 h 1493479"/>
              <a:gd name="connsiteX77" fmla="*/ 4903990 w 6186130"/>
              <a:gd name="connsiteY77" fmla="*/ 652482 h 1493479"/>
              <a:gd name="connsiteX78" fmla="*/ 4903990 w 6186130"/>
              <a:gd name="connsiteY78" fmla="*/ 686206 h 1493479"/>
              <a:gd name="connsiteX79" fmla="*/ 5004797 w 6186130"/>
              <a:gd name="connsiteY79" fmla="*/ 630238 h 1493479"/>
              <a:gd name="connsiteX80" fmla="*/ 3946548 w 6186130"/>
              <a:gd name="connsiteY80" fmla="*/ 630238 h 1493479"/>
              <a:gd name="connsiteX81" fmla="*/ 4069991 w 6186130"/>
              <a:gd name="connsiteY81" fmla="*/ 764417 h 1493479"/>
              <a:gd name="connsiteX82" fmla="*/ 4069991 w 6186130"/>
              <a:gd name="connsiteY82" fmla="*/ 977524 h 1493479"/>
              <a:gd name="connsiteX83" fmla="*/ 4058867 w 6186130"/>
              <a:gd name="connsiteY83" fmla="*/ 999767 h 1493479"/>
              <a:gd name="connsiteX84" fmla="*/ 4025135 w 6186130"/>
              <a:gd name="connsiteY84" fmla="*/ 999767 h 1493479"/>
              <a:gd name="connsiteX85" fmla="*/ 4014011 w 6186130"/>
              <a:gd name="connsiteY85" fmla="*/ 977524 h 1493479"/>
              <a:gd name="connsiteX86" fmla="*/ 4014011 w 6186130"/>
              <a:gd name="connsiteY86" fmla="*/ 775539 h 1493479"/>
              <a:gd name="connsiteX87" fmla="*/ 3935424 w 6186130"/>
              <a:gd name="connsiteY87" fmla="*/ 675084 h 1493479"/>
              <a:gd name="connsiteX88" fmla="*/ 3845713 w 6186130"/>
              <a:gd name="connsiteY88" fmla="*/ 731052 h 1493479"/>
              <a:gd name="connsiteX89" fmla="*/ 3845713 w 6186130"/>
              <a:gd name="connsiteY89" fmla="*/ 977524 h 1493479"/>
              <a:gd name="connsiteX90" fmla="*/ 3823105 w 6186130"/>
              <a:gd name="connsiteY90" fmla="*/ 999767 h 1493479"/>
              <a:gd name="connsiteX91" fmla="*/ 3800857 w 6186130"/>
              <a:gd name="connsiteY91" fmla="*/ 999767 h 1493479"/>
              <a:gd name="connsiteX92" fmla="*/ 3778250 w 6186130"/>
              <a:gd name="connsiteY92" fmla="*/ 977524 h 1493479"/>
              <a:gd name="connsiteX93" fmla="*/ 3778250 w 6186130"/>
              <a:gd name="connsiteY93" fmla="*/ 652482 h 1493479"/>
              <a:gd name="connsiteX94" fmla="*/ 3800857 w 6186130"/>
              <a:gd name="connsiteY94" fmla="*/ 641360 h 1493479"/>
              <a:gd name="connsiteX95" fmla="*/ 3823105 w 6186130"/>
              <a:gd name="connsiteY95" fmla="*/ 641360 h 1493479"/>
              <a:gd name="connsiteX96" fmla="*/ 3834588 w 6186130"/>
              <a:gd name="connsiteY96" fmla="*/ 652482 h 1493479"/>
              <a:gd name="connsiteX97" fmla="*/ 3834588 w 6186130"/>
              <a:gd name="connsiteY97" fmla="*/ 675084 h 1493479"/>
              <a:gd name="connsiteX98" fmla="*/ 3946548 w 6186130"/>
              <a:gd name="connsiteY98" fmla="*/ 630238 h 1493479"/>
              <a:gd name="connsiteX99" fmla="*/ 3541724 w 6186130"/>
              <a:gd name="connsiteY99" fmla="*/ 630238 h 1493479"/>
              <a:gd name="connsiteX100" fmla="*/ 3687404 w 6186130"/>
              <a:gd name="connsiteY100" fmla="*/ 809263 h 1493479"/>
              <a:gd name="connsiteX101" fmla="*/ 3687404 w 6186130"/>
              <a:gd name="connsiteY101" fmla="*/ 820384 h 1493479"/>
              <a:gd name="connsiteX102" fmla="*/ 3676281 w 6186130"/>
              <a:gd name="connsiteY102" fmla="*/ 831506 h 1493479"/>
              <a:gd name="connsiteX103" fmla="*/ 3440896 w 6186130"/>
              <a:gd name="connsiteY103" fmla="*/ 831506 h 1493479"/>
              <a:gd name="connsiteX104" fmla="*/ 3552847 w 6186130"/>
              <a:gd name="connsiteY104" fmla="*/ 954922 h 1493479"/>
              <a:gd name="connsiteX105" fmla="*/ 3631428 w 6186130"/>
              <a:gd name="connsiteY105" fmla="*/ 932678 h 1493479"/>
              <a:gd name="connsiteX106" fmla="*/ 3654034 w 6186130"/>
              <a:gd name="connsiteY106" fmla="*/ 932678 h 1493479"/>
              <a:gd name="connsiteX107" fmla="*/ 3665157 w 6186130"/>
              <a:gd name="connsiteY107" fmla="*/ 943800 h 1493479"/>
              <a:gd name="connsiteX108" fmla="*/ 3665157 w 6186130"/>
              <a:gd name="connsiteY108" fmla="*/ 966043 h 1493479"/>
              <a:gd name="connsiteX109" fmla="*/ 3552847 w 6186130"/>
              <a:gd name="connsiteY109" fmla="*/ 999767 h 1493479"/>
              <a:gd name="connsiteX110" fmla="*/ 3373438 w 6186130"/>
              <a:gd name="connsiteY110" fmla="*/ 820384 h 1493479"/>
              <a:gd name="connsiteX111" fmla="*/ 3541724 w 6186130"/>
              <a:gd name="connsiteY111" fmla="*/ 630238 h 1493479"/>
              <a:gd name="connsiteX112" fmla="*/ 5938413 w 6186130"/>
              <a:gd name="connsiteY112" fmla="*/ 550863 h 1493479"/>
              <a:gd name="connsiteX113" fmla="*/ 5960709 w 6186130"/>
              <a:gd name="connsiteY113" fmla="*/ 573421 h 1493479"/>
              <a:gd name="connsiteX114" fmla="*/ 5960709 w 6186130"/>
              <a:gd name="connsiteY114" fmla="*/ 696236 h 1493479"/>
              <a:gd name="connsiteX115" fmla="*/ 5938413 w 6186130"/>
              <a:gd name="connsiteY115" fmla="*/ 729893 h 1493479"/>
              <a:gd name="connsiteX116" fmla="*/ 5905500 w 6186130"/>
              <a:gd name="connsiteY116" fmla="*/ 696236 h 1493479"/>
              <a:gd name="connsiteX117" fmla="*/ 5905500 w 6186130"/>
              <a:gd name="connsiteY117" fmla="*/ 573421 h 1493479"/>
              <a:gd name="connsiteX118" fmla="*/ 5938413 w 6186130"/>
              <a:gd name="connsiteY118" fmla="*/ 550863 h 1493479"/>
              <a:gd name="connsiteX119" fmla="*/ 4216810 w 6186130"/>
              <a:gd name="connsiteY119" fmla="*/ 539751 h 1493479"/>
              <a:gd name="connsiteX120" fmla="*/ 4250375 w 6186130"/>
              <a:gd name="connsiteY120" fmla="*/ 539751 h 1493479"/>
              <a:gd name="connsiteX121" fmla="*/ 4261444 w 6186130"/>
              <a:gd name="connsiteY121" fmla="*/ 550854 h 1493479"/>
              <a:gd name="connsiteX122" fmla="*/ 4261444 w 6186130"/>
              <a:gd name="connsiteY122" fmla="*/ 640391 h 1493479"/>
              <a:gd name="connsiteX123" fmla="*/ 4361780 w 6186130"/>
              <a:gd name="connsiteY123" fmla="*/ 640391 h 1493479"/>
              <a:gd name="connsiteX124" fmla="*/ 4373206 w 6186130"/>
              <a:gd name="connsiteY124" fmla="*/ 651494 h 1493479"/>
              <a:gd name="connsiteX125" fmla="*/ 4373206 w 6186130"/>
              <a:gd name="connsiteY125" fmla="*/ 662954 h 1493479"/>
              <a:gd name="connsiteX126" fmla="*/ 4361780 w 6186130"/>
              <a:gd name="connsiteY126" fmla="*/ 685159 h 1493479"/>
              <a:gd name="connsiteX127" fmla="*/ 4261444 w 6186130"/>
              <a:gd name="connsiteY127" fmla="*/ 685159 h 1493479"/>
              <a:gd name="connsiteX128" fmla="*/ 4261444 w 6186130"/>
              <a:gd name="connsiteY128" fmla="*/ 886439 h 1493479"/>
              <a:gd name="connsiteX129" fmla="*/ 4306077 w 6186130"/>
              <a:gd name="connsiteY129" fmla="*/ 953413 h 1493479"/>
              <a:gd name="connsiteX130" fmla="*/ 4350710 w 6186130"/>
              <a:gd name="connsiteY130" fmla="*/ 942310 h 1493479"/>
              <a:gd name="connsiteX131" fmla="*/ 4361780 w 6186130"/>
              <a:gd name="connsiteY131" fmla="*/ 942310 h 1493479"/>
              <a:gd name="connsiteX132" fmla="*/ 4373206 w 6186130"/>
              <a:gd name="connsiteY132" fmla="*/ 964515 h 1493479"/>
              <a:gd name="connsiteX133" fmla="*/ 4361780 w 6186130"/>
              <a:gd name="connsiteY133" fmla="*/ 987078 h 1493479"/>
              <a:gd name="connsiteX134" fmla="*/ 4295008 w 6186130"/>
              <a:gd name="connsiteY134" fmla="*/ 998181 h 1493479"/>
              <a:gd name="connsiteX135" fmla="*/ 4205741 w 6186130"/>
              <a:gd name="connsiteY135" fmla="*/ 897541 h 1493479"/>
              <a:gd name="connsiteX136" fmla="*/ 4205741 w 6186130"/>
              <a:gd name="connsiteY136" fmla="*/ 685159 h 1493479"/>
              <a:gd name="connsiteX137" fmla="*/ 4150039 w 6186130"/>
              <a:gd name="connsiteY137" fmla="*/ 685159 h 1493479"/>
              <a:gd name="connsiteX138" fmla="*/ 4138613 w 6186130"/>
              <a:gd name="connsiteY138" fmla="*/ 662954 h 1493479"/>
              <a:gd name="connsiteX139" fmla="*/ 4138613 w 6186130"/>
              <a:gd name="connsiteY139" fmla="*/ 651494 h 1493479"/>
              <a:gd name="connsiteX140" fmla="*/ 4150039 w 6186130"/>
              <a:gd name="connsiteY140" fmla="*/ 640391 h 1493479"/>
              <a:gd name="connsiteX141" fmla="*/ 4205741 w 6186130"/>
              <a:gd name="connsiteY141" fmla="*/ 640391 h 1493479"/>
              <a:gd name="connsiteX142" fmla="*/ 4205741 w 6186130"/>
              <a:gd name="connsiteY142" fmla="*/ 550854 h 1493479"/>
              <a:gd name="connsiteX143" fmla="*/ 4216810 w 6186130"/>
              <a:gd name="connsiteY143" fmla="*/ 539751 h 1493479"/>
              <a:gd name="connsiteX144" fmla="*/ 2968624 w 6186130"/>
              <a:gd name="connsiteY144" fmla="*/ 495301 h 1493479"/>
              <a:gd name="connsiteX145" fmla="*/ 3013427 w 6186130"/>
              <a:gd name="connsiteY145" fmla="*/ 495301 h 1493479"/>
              <a:gd name="connsiteX146" fmla="*/ 3024896 w 6186130"/>
              <a:gd name="connsiteY146" fmla="*/ 517562 h 1493479"/>
              <a:gd name="connsiteX147" fmla="*/ 3158946 w 6186130"/>
              <a:gd name="connsiteY147" fmla="*/ 921135 h 1493479"/>
              <a:gd name="connsiteX148" fmla="*/ 3293354 w 6186130"/>
              <a:gd name="connsiteY148" fmla="*/ 517562 h 1493479"/>
              <a:gd name="connsiteX149" fmla="*/ 3315577 w 6186130"/>
              <a:gd name="connsiteY149" fmla="*/ 495301 h 1493479"/>
              <a:gd name="connsiteX150" fmla="*/ 3349268 w 6186130"/>
              <a:gd name="connsiteY150" fmla="*/ 495301 h 1493479"/>
              <a:gd name="connsiteX151" fmla="*/ 3360379 w 6186130"/>
              <a:gd name="connsiteY151" fmla="*/ 506432 h 1493479"/>
              <a:gd name="connsiteX152" fmla="*/ 3360379 w 6186130"/>
              <a:gd name="connsiteY152" fmla="*/ 517562 h 1493479"/>
              <a:gd name="connsiteX153" fmla="*/ 3192279 w 6186130"/>
              <a:gd name="connsiteY153" fmla="*/ 988637 h 1493479"/>
              <a:gd name="connsiteX154" fmla="*/ 3170057 w 6186130"/>
              <a:gd name="connsiteY154" fmla="*/ 999767 h 1493479"/>
              <a:gd name="connsiteX155" fmla="*/ 3147477 w 6186130"/>
              <a:gd name="connsiteY155" fmla="*/ 999767 h 1493479"/>
              <a:gd name="connsiteX156" fmla="*/ 3125254 w 6186130"/>
              <a:gd name="connsiteY156" fmla="*/ 988637 h 1493479"/>
              <a:gd name="connsiteX157" fmla="*/ 2957513 w 6186130"/>
              <a:gd name="connsiteY157" fmla="*/ 517562 h 1493479"/>
              <a:gd name="connsiteX158" fmla="*/ 2957513 w 6186130"/>
              <a:gd name="connsiteY158" fmla="*/ 506432 h 1493479"/>
              <a:gd name="connsiteX159" fmla="*/ 2463765 w 6186130"/>
              <a:gd name="connsiteY159" fmla="*/ 495301 h 1493479"/>
              <a:gd name="connsiteX160" fmla="*/ 2731766 w 6186130"/>
              <a:gd name="connsiteY160" fmla="*/ 495301 h 1493479"/>
              <a:gd name="connsiteX161" fmla="*/ 2742843 w 6186130"/>
              <a:gd name="connsiteY161" fmla="*/ 517562 h 1493479"/>
              <a:gd name="connsiteX162" fmla="*/ 2742843 w 6186130"/>
              <a:gd name="connsiteY162" fmla="*/ 540183 h 1493479"/>
              <a:gd name="connsiteX163" fmla="*/ 2731766 w 6186130"/>
              <a:gd name="connsiteY163" fmla="*/ 551313 h 1493479"/>
              <a:gd name="connsiteX164" fmla="*/ 2508432 w 6186130"/>
              <a:gd name="connsiteY164" fmla="*/ 551313 h 1493479"/>
              <a:gd name="connsiteX165" fmla="*/ 2508432 w 6186130"/>
              <a:gd name="connsiteY165" fmla="*/ 708577 h 1493479"/>
              <a:gd name="connsiteX166" fmla="*/ 2698177 w 6186130"/>
              <a:gd name="connsiteY166" fmla="*/ 708577 h 1493479"/>
              <a:gd name="connsiteX167" fmla="*/ 2720689 w 6186130"/>
              <a:gd name="connsiteY167" fmla="*/ 730838 h 1493479"/>
              <a:gd name="connsiteX168" fmla="*/ 2720689 w 6186130"/>
              <a:gd name="connsiteY168" fmla="*/ 753099 h 1493479"/>
              <a:gd name="connsiteX169" fmla="*/ 2698177 w 6186130"/>
              <a:gd name="connsiteY169" fmla="*/ 764230 h 1493479"/>
              <a:gd name="connsiteX170" fmla="*/ 2508432 w 6186130"/>
              <a:gd name="connsiteY170" fmla="*/ 764230 h 1493479"/>
              <a:gd name="connsiteX171" fmla="*/ 2508432 w 6186130"/>
              <a:gd name="connsiteY171" fmla="*/ 943755 h 1493479"/>
              <a:gd name="connsiteX172" fmla="*/ 2731766 w 6186130"/>
              <a:gd name="connsiteY172" fmla="*/ 943755 h 1493479"/>
              <a:gd name="connsiteX173" fmla="*/ 2742843 w 6186130"/>
              <a:gd name="connsiteY173" fmla="*/ 954886 h 1493479"/>
              <a:gd name="connsiteX174" fmla="*/ 2742843 w 6186130"/>
              <a:gd name="connsiteY174" fmla="*/ 977506 h 1493479"/>
              <a:gd name="connsiteX175" fmla="*/ 2731766 w 6186130"/>
              <a:gd name="connsiteY175" fmla="*/ 999767 h 1493479"/>
              <a:gd name="connsiteX176" fmla="*/ 2463765 w 6186130"/>
              <a:gd name="connsiteY176" fmla="*/ 999767 h 1493479"/>
              <a:gd name="connsiteX177" fmla="*/ 2452688 w 6186130"/>
              <a:gd name="connsiteY177" fmla="*/ 977506 h 1493479"/>
              <a:gd name="connsiteX178" fmla="*/ 2452688 w 6186130"/>
              <a:gd name="connsiteY178" fmla="*/ 517562 h 1493479"/>
              <a:gd name="connsiteX179" fmla="*/ 2463765 w 6186130"/>
              <a:gd name="connsiteY179" fmla="*/ 495301 h 1493479"/>
              <a:gd name="connsiteX180" fmla="*/ 2170090 w 6186130"/>
              <a:gd name="connsiteY180" fmla="*/ 495301 h 1493479"/>
              <a:gd name="connsiteX181" fmla="*/ 2326581 w 6186130"/>
              <a:gd name="connsiteY181" fmla="*/ 551313 h 1493479"/>
              <a:gd name="connsiteX182" fmla="*/ 2326581 w 6186130"/>
              <a:gd name="connsiteY182" fmla="*/ 562444 h 1493479"/>
              <a:gd name="connsiteX183" fmla="*/ 2304379 w 6186130"/>
              <a:gd name="connsiteY183" fmla="*/ 585064 h 1493479"/>
              <a:gd name="connsiteX184" fmla="*/ 2292919 w 6186130"/>
              <a:gd name="connsiteY184" fmla="*/ 585064 h 1493479"/>
              <a:gd name="connsiteX185" fmla="*/ 2158630 w 6186130"/>
              <a:gd name="connsiteY185" fmla="*/ 551313 h 1493479"/>
              <a:gd name="connsiteX186" fmla="*/ 2002139 w 6186130"/>
              <a:gd name="connsiteY186" fmla="*/ 753099 h 1493479"/>
              <a:gd name="connsiteX187" fmla="*/ 2170090 w 6186130"/>
              <a:gd name="connsiteY187" fmla="*/ 954886 h 1493479"/>
              <a:gd name="connsiteX188" fmla="*/ 2281818 w 6186130"/>
              <a:gd name="connsiteY188" fmla="*/ 921135 h 1493479"/>
              <a:gd name="connsiteX189" fmla="*/ 2281818 w 6186130"/>
              <a:gd name="connsiteY189" fmla="*/ 786491 h 1493479"/>
              <a:gd name="connsiteX190" fmla="*/ 2181191 w 6186130"/>
              <a:gd name="connsiteY190" fmla="*/ 786491 h 1493479"/>
              <a:gd name="connsiteX191" fmla="*/ 2170090 w 6186130"/>
              <a:gd name="connsiteY191" fmla="*/ 764230 h 1493479"/>
              <a:gd name="connsiteX192" fmla="*/ 2170090 w 6186130"/>
              <a:gd name="connsiteY192" fmla="*/ 741969 h 1493479"/>
              <a:gd name="connsiteX193" fmla="*/ 2181191 w 6186130"/>
              <a:gd name="connsiteY193" fmla="*/ 730838 h 1493479"/>
              <a:gd name="connsiteX194" fmla="*/ 2337682 w 6186130"/>
              <a:gd name="connsiteY194" fmla="*/ 730838 h 1493479"/>
              <a:gd name="connsiteX195" fmla="*/ 2349142 w 6186130"/>
              <a:gd name="connsiteY195" fmla="*/ 741969 h 1493479"/>
              <a:gd name="connsiteX196" fmla="*/ 2349142 w 6186130"/>
              <a:gd name="connsiteY196" fmla="*/ 943755 h 1493479"/>
              <a:gd name="connsiteX197" fmla="*/ 2337682 w 6186130"/>
              <a:gd name="connsiteY197" fmla="*/ 966016 h 1493479"/>
              <a:gd name="connsiteX198" fmla="*/ 2170090 w 6186130"/>
              <a:gd name="connsiteY198" fmla="*/ 999767 h 1493479"/>
              <a:gd name="connsiteX199" fmla="*/ 1946275 w 6186130"/>
              <a:gd name="connsiteY199" fmla="*/ 753099 h 1493479"/>
              <a:gd name="connsiteX200" fmla="*/ 2170090 w 6186130"/>
              <a:gd name="connsiteY200" fmla="*/ 495301 h 1493479"/>
              <a:gd name="connsiteX201" fmla="*/ 6040758 w 6186130"/>
              <a:gd name="connsiteY201" fmla="*/ 439738 h 1493479"/>
              <a:gd name="connsiteX202" fmla="*/ 6163572 w 6186130"/>
              <a:gd name="connsiteY202" fmla="*/ 439738 h 1493479"/>
              <a:gd name="connsiteX203" fmla="*/ 6186130 w 6186130"/>
              <a:gd name="connsiteY203" fmla="*/ 472651 h 1493479"/>
              <a:gd name="connsiteX204" fmla="*/ 6163572 w 6186130"/>
              <a:gd name="connsiteY204" fmla="*/ 494947 h 1493479"/>
              <a:gd name="connsiteX205" fmla="*/ 6040758 w 6186130"/>
              <a:gd name="connsiteY205" fmla="*/ 494947 h 1493479"/>
              <a:gd name="connsiteX206" fmla="*/ 6007100 w 6186130"/>
              <a:gd name="connsiteY206" fmla="*/ 472651 h 1493479"/>
              <a:gd name="connsiteX207" fmla="*/ 6040758 w 6186130"/>
              <a:gd name="connsiteY207" fmla="*/ 439738 h 1493479"/>
              <a:gd name="connsiteX208" fmla="*/ 5702274 w 6186130"/>
              <a:gd name="connsiteY208" fmla="*/ 439738 h 1493479"/>
              <a:gd name="connsiteX209" fmla="*/ 5825447 w 6186130"/>
              <a:gd name="connsiteY209" fmla="*/ 439738 h 1493479"/>
              <a:gd name="connsiteX210" fmla="*/ 5859105 w 6186130"/>
              <a:gd name="connsiteY210" fmla="*/ 472651 h 1493479"/>
              <a:gd name="connsiteX211" fmla="*/ 5825447 w 6186130"/>
              <a:gd name="connsiteY211" fmla="*/ 494947 h 1493479"/>
              <a:gd name="connsiteX212" fmla="*/ 5702274 w 6186130"/>
              <a:gd name="connsiteY212" fmla="*/ 494947 h 1493479"/>
              <a:gd name="connsiteX213" fmla="*/ 5680075 w 6186130"/>
              <a:gd name="connsiteY213" fmla="*/ 472651 h 1493479"/>
              <a:gd name="connsiteX214" fmla="*/ 5702274 w 6186130"/>
              <a:gd name="connsiteY214" fmla="*/ 439738 h 1493479"/>
              <a:gd name="connsiteX215" fmla="*/ 997548 w 6186130"/>
              <a:gd name="connsiteY215" fmla="*/ 401698 h 1493479"/>
              <a:gd name="connsiteX216" fmla="*/ 1010916 w 6186130"/>
              <a:gd name="connsiteY216" fmla="*/ 405144 h 1493479"/>
              <a:gd name="connsiteX217" fmla="*/ 922338 w 6186130"/>
              <a:gd name="connsiteY217" fmla="*/ 550505 h 1493479"/>
              <a:gd name="connsiteX218" fmla="*/ 997548 w 6186130"/>
              <a:gd name="connsiteY218" fmla="*/ 401698 h 1493479"/>
              <a:gd name="connsiteX219" fmla="*/ 640693 w 6186130"/>
              <a:gd name="connsiteY219" fmla="*/ 394027 h 1493479"/>
              <a:gd name="connsiteX220" fmla="*/ 528638 w 6186130"/>
              <a:gd name="connsiteY220" fmla="*/ 583844 h 1493479"/>
              <a:gd name="connsiteX221" fmla="*/ 640693 w 6186130"/>
              <a:gd name="connsiteY221" fmla="*/ 394027 h 1493479"/>
              <a:gd name="connsiteX222" fmla="*/ 640074 w 6186130"/>
              <a:gd name="connsiteY222" fmla="*/ 349011 h 1493479"/>
              <a:gd name="connsiteX223" fmla="*/ 460200 w 6186130"/>
              <a:gd name="connsiteY223" fmla="*/ 584853 h 1493479"/>
              <a:gd name="connsiteX224" fmla="*/ 415232 w 6186130"/>
              <a:gd name="connsiteY224" fmla="*/ 528768 h 1493479"/>
              <a:gd name="connsiteX225" fmla="*/ 426384 w 6186130"/>
              <a:gd name="connsiteY225" fmla="*/ 461180 h 1493479"/>
              <a:gd name="connsiteX226" fmla="*/ 415232 w 6186130"/>
              <a:gd name="connsiteY226" fmla="*/ 450035 h 1493479"/>
              <a:gd name="connsiteX227" fmla="*/ 358751 w 6186130"/>
              <a:gd name="connsiteY227" fmla="*/ 539913 h 1493479"/>
              <a:gd name="connsiteX228" fmla="*/ 471352 w 6186130"/>
              <a:gd name="connsiteY228" fmla="*/ 652082 h 1493479"/>
              <a:gd name="connsiteX229" fmla="*/ 550137 w 6186130"/>
              <a:gd name="connsiteY229" fmla="*/ 719671 h 1493479"/>
              <a:gd name="connsiteX230" fmla="*/ 640074 w 6186130"/>
              <a:gd name="connsiteY230" fmla="*/ 697021 h 1493479"/>
              <a:gd name="connsiteX231" fmla="*/ 628562 w 6186130"/>
              <a:gd name="connsiteY231" fmla="*/ 730816 h 1493479"/>
              <a:gd name="connsiteX232" fmla="*/ 415232 w 6186130"/>
              <a:gd name="connsiteY232" fmla="*/ 865274 h 1493479"/>
              <a:gd name="connsiteX233" fmla="*/ 336447 w 6186130"/>
              <a:gd name="connsiteY233" fmla="*/ 1022741 h 1493479"/>
              <a:gd name="connsiteX234" fmla="*/ 460200 w 6186130"/>
              <a:gd name="connsiteY234" fmla="*/ 1134910 h 1493479"/>
              <a:gd name="connsiteX235" fmla="*/ 662379 w 6186130"/>
              <a:gd name="connsiteY235" fmla="*/ 955153 h 1493479"/>
              <a:gd name="connsiteX236" fmla="*/ 685043 w 6186130"/>
              <a:gd name="connsiteY236" fmla="*/ 764250 h 1493479"/>
              <a:gd name="connsiteX237" fmla="*/ 876069 w 6186130"/>
              <a:gd name="connsiteY237" fmla="*/ 640937 h 1493479"/>
              <a:gd name="connsiteX238" fmla="*/ 898373 w 6186130"/>
              <a:gd name="connsiteY238" fmla="*/ 674731 h 1493479"/>
              <a:gd name="connsiteX239" fmla="*/ 752316 w 6186130"/>
              <a:gd name="connsiteY239" fmla="*/ 910213 h 1493479"/>
              <a:gd name="connsiteX240" fmla="*/ 966006 w 6186130"/>
              <a:gd name="connsiteY240" fmla="*/ 1134910 h 1493479"/>
              <a:gd name="connsiteX241" fmla="*/ 1168184 w 6186130"/>
              <a:gd name="connsiteY241" fmla="*/ 944008 h 1493479"/>
              <a:gd name="connsiteX242" fmla="*/ 1033279 w 6186130"/>
              <a:gd name="connsiteY242" fmla="*/ 786540 h 1493479"/>
              <a:gd name="connsiteX243" fmla="*/ 898373 w 6186130"/>
              <a:gd name="connsiteY243" fmla="*/ 899068 h 1493479"/>
              <a:gd name="connsiteX244" fmla="*/ 977158 w 6186130"/>
              <a:gd name="connsiteY244" fmla="*/ 988947 h 1493479"/>
              <a:gd name="connsiteX245" fmla="*/ 1010974 w 6186130"/>
              <a:gd name="connsiteY245" fmla="*/ 966298 h 1493479"/>
              <a:gd name="connsiteX246" fmla="*/ 977158 w 6186130"/>
              <a:gd name="connsiteY246" fmla="*/ 887923 h 1493479"/>
              <a:gd name="connsiteX247" fmla="*/ 1022127 w 6186130"/>
              <a:gd name="connsiteY247" fmla="*/ 842984 h 1493479"/>
              <a:gd name="connsiteX248" fmla="*/ 1100911 w 6186130"/>
              <a:gd name="connsiteY248" fmla="*/ 944008 h 1493479"/>
              <a:gd name="connsiteX249" fmla="*/ 977158 w 6186130"/>
              <a:gd name="connsiteY249" fmla="*/ 1078826 h 1493479"/>
              <a:gd name="connsiteX250" fmla="*/ 831100 w 6186130"/>
              <a:gd name="connsiteY250" fmla="*/ 899068 h 1493479"/>
              <a:gd name="connsiteX251" fmla="*/ 966006 w 6186130"/>
              <a:gd name="connsiteY251" fmla="*/ 708526 h 1493479"/>
              <a:gd name="connsiteX252" fmla="*/ 1078247 w 6186130"/>
              <a:gd name="connsiteY252" fmla="*/ 674731 h 1493479"/>
              <a:gd name="connsiteX253" fmla="*/ 1022127 w 6186130"/>
              <a:gd name="connsiteY253" fmla="*/ 640937 h 1493479"/>
              <a:gd name="connsiteX254" fmla="*/ 966006 w 6186130"/>
              <a:gd name="connsiteY254" fmla="*/ 652082 h 1493479"/>
              <a:gd name="connsiteX255" fmla="*/ 932190 w 6186130"/>
              <a:gd name="connsiteY255" fmla="*/ 607143 h 1493479"/>
              <a:gd name="connsiteX256" fmla="*/ 1078247 w 6186130"/>
              <a:gd name="connsiteY256" fmla="*/ 416240 h 1493479"/>
              <a:gd name="connsiteX257" fmla="*/ 999822 w 6186130"/>
              <a:gd name="connsiteY257" fmla="*/ 349011 h 1493479"/>
              <a:gd name="connsiteX258" fmla="*/ 853405 w 6186130"/>
              <a:gd name="connsiteY258" fmla="*/ 551058 h 1493479"/>
              <a:gd name="connsiteX259" fmla="*/ 853405 w 6186130"/>
              <a:gd name="connsiteY259" fmla="*/ 595998 h 1493479"/>
              <a:gd name="connsiteX260" fmla="*/ 696195 w 6186130"/>
              <a:gd name="connsiteY260" fmla="*/ 708526 h 1493479"/>
              <a:gd name="connsiteX261" fmla="*/ 696195 w 6186130"/>
              <a:gd name="connsiteY261" fmla="*/ 640937 h 1493479"/>
              <a:gd name="connsiteX262" fmla="*/ 763468 w 6186130"/>
              <a:gd name="connsiteY262" fmla="*/ 539913 h 1493479"/>
              <a:gd name="connsiteX263" fmla="*/ 730011 w 6186130"/>
              <a:gd name="connsiteY263" fmla="*/ 517264 h 1493479"/>
              <a:gd name="connsiteX264" fmla="*/ 651226 w 6186130"/>
              <a:gd name="connsiteY264" fmla="*/ 618647 h 1493479"/>
              <a:gd name="connsiteX265" fmla="*/ 561289 w 6186130"/>
              <a:gd name="connsiteY265" fmla="*/ 674731 h 1493479"/>
              <a:gd name="connsiteX266" fmla="*/ 527473 w 6186130"/>
              <a:gd name="connsiteY266" fmla="*/ 640937 h 1493479"/>
              <a:gd name="connsiteX267" fmla="*/ 707347 w 6186130"/>
              <a:gd name="connsiteY267" fmla="*/ 405095 h 1493479"/>
              <a:gd name="connsiteX268" fmla="*/ 640074 w 6186130"/>
              <a:gd name="connsiteY268" fmla="*/ 349011 h 1493479"/>
              <a:gd name="connsiteX269" fmla="*/ 5938413 w 6186130"/>
              <a:gd name="connsiteY269" fmla="*/ 214313 h 1493479"/>
              <a:gd name="connsiteX270" fmla="*/ 5960709 w 6186130"/>
              <a:gd name="connsiteY270" fmla="*/ 247612 h 1493479"/>
              <a:gd name="connsiteX271" fmla="*/ 5960709 w 6186130"/>
              <a:gd name="connsiteY271" fmla="*/ 359685 h 1493479"/>
              <a:gd name="connsiteX272" fmla="*/ 5938413 w 6186130"/>
              <a:gd name="connsiteY272" fmla="*/ 393343 h 1493479"/>
              <a:gd name="connsiteX273" fmla="*/ 5905500 w 6186130"/>
              <a:gd name="connsiteY273" fmla="*/ 359685 h 1493479"/>
              <a:gd name="connsiteX274" fmla="*/ 5905500 w 6186130"/>
              <a:gd name="connsiteY274" fmla="*/ 247612 h 1493479"/>
              <a:gd name="connsiteX275" fmla="*/ 5938413 w 6186130"/>
              <a:gd name="connsiteY275" fmla="*/ 214313 h 1493479"/>
              <a:gd name="connsiteX276" fmla="*/ 752316 w 6186130"/>
              <a:gd name="connsiteY276" fmla="*/ 79375 h 1493479"/>
              <a:gd name="connsiteX277" fmla="*/ 966006 w 6186130"/>
              <a:gd name="connsiteY277" fmla="*/ 112810 h 1493479"/>
              <a:gd name="connsiteX278" fmla="*/ 966006 w 6186130"/>
              <a:gd name="connsiteY278" fmla="*/ 124314 h 1493479"/>
              <a:gd name="connsiteX279" fmla="*/ 954854 w 6186130"/>
              <a:gd name="connsiteY279" fmla="*/ 124314 h 1493479"/>
              <a:gd name="connsiteX280" fmla="*/ 797284 w 6186130"/>
              <a:gd name="connsiteY280" fmla="*/ 90520 h 1493479"/>
              <a:gd name="connsiteX281" fmla="*/ 651226 w 6186130"/>
              <a:gd name="connsiteY281" fmla="*/ 180398 h 1493479"/>
              <a:gd name="connsiteX282" fmla="*/ 707347 w 6186130"/>
              <a:gd name="connsiteY282" fmla="*/ 225338 h 1493479"/>
              <a:gd name="connsiteX283" fmla="*/ 887221 w 6186130"/>
              <a:gd name="connsiteY283" fmla="*/ 157749 h 1493479"/>
              <a:gd name="connsiteX284" fmla="*/ 1033279 w 6186130"/>
              <a:gd name="connsiteY284" fmla="*/ 191543 h 1493479"/>
              <a:gd name="connsiteX285" fmla="*/ 1415691 w 6186130"/>
              <a:gd name="connsiteY285" fmla="*/ 753105 h 1493479"/>
              <a:gd name="connsiteX286" fmla="*/ 1381875 w 6186130"/>
              <a:gd name="connsiteY286" fmla="*/ 966298 h 1493479"/>
              <a:gd name="connsiteX287" fmla="*/ 1381875 w 6186130"/>
              <a:gd name="connsiteY287" fmla="*/ 955153 h 1493479"/>
              <a:gd name="connsiteX288" fmla="*/ 1404539 w 6186130"/>
              <a:gd name="connsiteY288" fmla="*/ 798045 h 1493479"/>
              <a:gd name="connsiteX289" fmla="*/ 1314602 w 6186130"/>
              <a:gd name="connsiteY289" fmla="*/ 652082 h 1493479"/>
              <a:gd name="connsiteX290" fmla="*/ 1269633 w 6186130"/>
              <a:gd name="connsiteY290" fmla="*/ 708526 h 1493479"/>
              <a:gd name="connsiteX291" fmla="*/ 1336906 w 6186130"/>
              <a:gd name="connsiteY291" fmla="*/ 887923 h 1493479"/>
              <a:gd name="connsiteX292" fmla="*/ 1314602 w 6186130"/>
              <a:gd name="connsiteY292" fmla="*/ 1033886 h 1493479"/>
              <a:gd name="connsiteX293" fmla="*/ 752316 w 6186130"/>
              <a:gd name="connsiteY293" fmla="*/ 1415691 h 1493479"/>
              <a:gd name="connsiteX294" fmla="*/ 538625 w 6186130"/>
              <a:gd name="connsiteY294" fmla="*/ 1382256 h 1493479"/>
              <a:gd name="connsiteX295" fmla="*/ 538625 w 6186130"/>
              <a:gd name="connsiteY295" fmla="*/ 1370751 h 1493479"/>
              <a:gd name="connsiteX296" fmla="*/ 696195 w 6186130"/>
              <a:gd name="connsiteY296" fmla="*/ 1404546 h 1493479"/>
              <a:gd name="connsiteX297" fmla="*/ 842253 w 6186130"/>
              <a:gd name="connsiteY297" fmla="*/ 1314667 h 1493479"/>
              <a:gd name="connsiteX298" fmla="*/ 797284 w 6186130"/>
              <a:gd name="connsiteY298" fmla="*/ 1269728 h 1493479"/>
              <a:gd name="connsiteX299" fmla="*/ 617410 w 6186130"/>
              <a:gd name="connsiteY299" fmla="*/ 1337317 h 1493479"/>
              <a:gd name="connsiteX300" fmla="*/ 460200 w 6186130"/>
              <a:gd name="connsiteY300" fmla="*/ 1314667 h 1493479"/>
              <a:gd name="connsiteX301" fmla="*/ 77788 w 6186130"/>
              <a:gd name="connsiteY301" fmla="*/ 753105 h 1493479"/>
              <a:gd name="connsiteX302" fmla="*/ 111604 w 6186130"/>
              <a:gd name="connsiteY302" fmla="*/ 539913 h 1493479"/>
              <a:gd name="connsiteX303" fmla="*/ 122756 w 6186130"/>
              <a:gd name="connsiteY303" fmla="*/ 539913 h 1493479"/>
              <a:gd name="connsiteX304" fmla="*/ 100452 w 6186130"/>
              <a:gd name="connsiteY304" fmla="*/ 697021 h 1493479"/>
              <a:gd name="connsiteX305" fmla="*/ 178877 w 6186130"/>
              <a:gd name="connsiteY305" fmla="*/ 842984 h 1493479"/>
              <a:gd name="connsiteX306" fmla="*/ 235358 w 6186130"/>
              <a:gd name="connsiteY306" fmla="*/ 798045 h 1493479"/>
              <a:gd name="connsiteX307" fmla="*/ 167725 w 6186130"/>
              <a:gd name="connsiteY307" fmla="*/ 607143 h 1493479"/>
              <a:gd name="connsiteX308" fmla="*/ 190389 w 6186130"/>
              <a:gd name="connsiteY308" fmla="*/ 461180 h 1493479"/>
              <a:gd name="connsiteX309" fmla="*/ 752316 w 6186130"/>
              <a:gd name="connsiteY309" fmla="*/ 79375 h 1493479"/>
              <a:gd name="connsiteX310" fmla="*/ 753107 w 6186130"/>
              <a:gd name="connsiteY310" fmla="*/ 33787 h 1493479"/>
              <a:gd name="connsiteX311" fmla="*/ 33807 w 6186130"/>
              <a:gd name="connsiteY311" fmla="*/ 752311 h 1493479"/>
              <a:gd name="connsiteX312" fmla="*/ 753107 w 6186130"/>
              <a:gd name="connsiteY312" fmla="*/ 1459691 h 1493479"/>
              <a:gd name="connsiteX313" fmla="*/ 1461258 w 6186130"/>
              <a:gd name="connsiteY313" fmla="*/ 752311 h 1493479"/>
              <a:gd name="connsiteX314" fmla="*/ 753107 w 6186130"/>
              <a:gd name="connsiteY314" fmla="*/ 33787 h 1493479"/>
              <a:gd name="connsiteX315" fmla="*/ 753107 w 6186130"/>
              <a:gd name="connsiteY315" fmla="*/ 0 h 1493479"/>
              <a:gd name="connsiteX316" fmla="*/ 1495065 w 6186130"/>
              <a:gd name="connsiteY316" fmla="*/ 752311 h 1493479"/>
              <a:gd name="connsiteX317" fmla="*/ 753107 w 6186130"/>
              <a:gd name="connsiteY317" fmla="*/ 1493479 h 1493479"/>
              <a:gd name="connsiteX318" fmla="*/ 0 w 6186130"/>
              <a:gd name="connsiteY318" fmla="*/ 752311 h 1493479"/>
              <a:gd name="connsiteX319" fmla="*/ 753107 w 6186130"/>
              <a:gd name="connsiteY319" fmla="*/ 0 h 149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6186130" h="1493479">
                <a:moveTo>
                  <a:pt x="617180" y="798513"/>
                </a:moveTo>
                <a:cubicBezTo>
                  <a:pt x="606097" y="921063"/>
                  <a:pt x="561407" y="1066480"/>
                  <a:pt x="460944" y="1077556"/>
                </a:cubicBezTo>
                <a:cubicBezTo>
                  <a:pt x="427337" y="1077556"/>
                  <a:pt x="404813" y="1055047"/>
                  <a:pt x="404813" y="1021819"/>
                </a:cubicBezTo>
                <a:cubicBezTo>
                  <a:pt x="404813" y="932497"/>
                  <a:pt x="527800" y="843174"/>
                  <a:pt x="617180" y="798513"/>
                </a:cubicBezTo>
                <a:close/>
                <a:moveTo>
                  <a:pt x="5241925" y="675084"/>
                </a:moveTo>
                <a:cubicBezTo>
                  <a:pt x="5174467" y="675084"/>
                  <a:pt x="5141097" y="719930"/>
                  <a:pt x="5141097" y="786660"/>
                </a:cubicBezTo>
                <a:lnTo>
                  <a:pt x="5342753" y="786660"/>
                </a:lnTo>
                <a:cubicBezTo>
                  <a:pt x="5331630" y="731052"/>
                  <a:pt x="5297901" y="675084"/>
                  <a:pt x="5241925" y="675084"/>
                </a:cubicBezTo>
                <a:close/>
                <a:moveTo>
                  <a:pt x="3530600" y="675084"/>
                </a:moveTo>
                <a:cubicBezTo>
                  <a:pt x="3474625" y="675084"/>
                  <a:pt x="3440896" y="719930"/>
                  <a:pt x="3440896" y="786660"/>
                </a:cubicBezTo>
                <a:lnTo>
                  <a:pt x="3631428" y="786660"/>
                </a:lnTo>
                <a:cubicBezTo>
                  <a:pt x="3631428" y="731052"/>
                  <a:pt x="3597699" y="675084"/>
                  <a:pt x="3530600" y="675084"/>
                </a:cubicBezTo>
                <a:close/>
                <a:moveTo>
                  <a:pt x="4466008" y="641351"/>
                </a:moveTo>
                <a:cubicBezTo>
                  <a:pt x="4499382" y="641351"/>
                  <a:pt x="4499382" y="641351"/>
                  <a:pt x="4499382" y="641351"/>
                </a:cubicBezTo>
                <a:cubicBezTo>
                  <a:pt x="4510866" y="641351"/>
                  <a:pt x="4510866" y="641351"/>
                  <a:pt x="4510866" y="652473"/>
                </a:cubicBezTo>
                <a:cubicBezTo>
                  <a:pt x="4510866" y="865227"/>
                  <a:pt x="4510866" y="865227"/>
                  <a:pt x="4510866" y="865227"/>
                </a:cubicBezTo>
                <a:cubicBezTo>
                  <a:pt x="4510866" y="898952"/>
                  <a:pt x="4521991" y="954921"/>
                  <a:pt x="4589098" y="954921"/>
                </a:cubicBezTo>
                <a:cubicBezTo>
                  <a:pt x="4611706" y="954921"/>
                  <a:pt x="4656563" y="943799"/>
                  <a:pt x="4678813" y="910074"/>
                </a:cubicBezTo>
                <a:cubicBezTo>
                  <a:pt x="4678813" y="652473"/>
                  <a:pt x="4678813" y="652473"/>
                  <a:pt x="4678813" y="652473"/>
                </a:cubicBezTo>
                <a:cubicBezTo>
                  <a:pt x="4678813" y="641351"/>
                  <a:pt x="4678813" y="641351"/>
                  <a:pt x="4690296" y="641351"/>
                </a:cubicBezTo>
                <a:cubicBezTo>
                  <a:pt x="4723670" y="641351"/>
                  <a:pt x="4723670" y="641351"/>
                  <a:pt x="4723670" y="641351"/>
                </a:cubicBezTo>
                <a:cubicBezTo>
                  <a:pt x="4735154" y="641351"/>
                  <a:pt x="4735154" y="641351"/>
                  <a:pt x="4735154" y="652473"/>
                </a:cubicBezTo>
                <a:cubicBezTo>
                  <a:pt x="4735154" y="977523"/>
                  <a:pt x="4735154" y="977523"/>
                  <a:pt x="4735154" y="977523"/>
                </a:cubicBezTo>
                <a:cubicBezTo>
                  <a:pt x="4735154" y="988645"/>
                  <a:pt x="4735154" y="999767"/>
                  <a:pt x="4723670" y="999767"/>
                </a:cubicBezTo>
                <a:cubicBezTo>
                  <a:pt x="4701421" y="999767"/>
                  <a:pt x="4701421" y="999767"/>
                  <a:pt x="4701421" y="999767"/>
                </a:cubicBezTo>
                <a:cubicBezTo>
                  <a:pt x="4690296" y="999767"/>
                  <a:pt x="4678813" y="988645"/>
                  <a:pt x="4678813" y="977523"/>
                </a:cubicBezTo>
                <a:cubicBezTo>
                  <a:pt x="4678813" y="954921"/>
                  <a:pt x="4678813" y="954921"/>
                  <a:pt x="4678813" y="954921"/>
                </a:cubicBezTo>
                <a:cubicBezTo>
                  <a:pt x="4667688" y="977523"/>
                  <a:pt x="4633955" y="999767"/>
                  <a:pt x="4577973" y="999767"/>
                </a:cubicBezTo>
                <a:cubicBezTo>
                  <a:pt x="4488258" y="999767"/>
                  <a:pt x="4454525" y="943799"/>
                  <a:pt x="4454525" y="865227"/>
                </a:cubicBezTo>
                <a:cubicBezTo>
                  <a:pt x="4454525" y="652473"/>
                  <a:pt x="4454525" y="652473"/>
                  <a:pt x="4454525" y="652473"/>
                </a:cubicBezTo>
                <a:cubicBezTo>
                  <a:pt x="4454525" y="641351"/>
                  <a:pt x="4454525" y="641351"/>
                  <a:pt x="4466008" y="641351"/>
                </a:cubicBezTo>
                <a:close/>
                <a:moveTo>
                  <a:pt x="5588935" y="630238"/>
                </a:moveTo>
                <a:cubicBezTo>
                  <a:pt x="5633590" y="630238"/>
                  <a:pt x="5666813" y="641360"/>
                  <a:pt x="5700394" y="663962"/>
                </a:cubicBezTo>
                <a:lnTo>
                  <a:pt x="5700394" y="675084"/>
                </a:lnTo>
                <a:cubicBezTo>
                  <a:pt x="5689320" y="697328"/>
                  <a:pt x="5689320" y="697328"/>
                  <a:pt x="5689320" y="697328"/>
                </a:cubicBezTo>
                <a:cubicBezTo>
                  <a:pt x="5678245" y="708808"/>
                  <a:pt x="5678245" y="708808"/>
                  <a:pt x="5666813" y="697328"/>
                </a:cubicBezTo>
                <a:cubicBezTo>
                  <a:pt x="5644664" y="686206"/>
                  <a:pt x="5622158" y="675084"/>
                  <a:pt x="5588935" y="675084"/>
                </a:cubicBezTo>
                <a:cubicBezTo>
                  <a:pt x="5532848" y="675084"/>
                  <a:pt x="5510699" y="697328"/>
                  <a:pt x="5510699" y="731052"/>
                </a:cubicBezTo>
                <a:cubicBezTo>
                  <a:pt x="5510699" y="775539"/>
                  <a:pt x="5544280" y="775539"/>
                  <a:pt x="5588935" y="786660"/>
                </a:cubicBezTo>
                <a:cubicBezTo>
                  <a:pt x="5644664" y="798141"/>
                  <a:pt x="5711469" y="820384"/>
                  <a:pt x="5711469" y="898954"/>
                </a:cubicBezTo>
                <a:cubicBezTo>
                  <a:pt x="5711469" y="966043"/>
                  <a:pt x="5655739" y="999767"/>
                  <a:pt x="5577503" y="999767"/>
                </a:cubicBezTo>
                <a:cubicBezTo>
                  <a:pt x="5521774" y="999767"/>
                  <a:pt x="5477118" y="988646"/>
                  <a:pt x="5454969" y="966043"/>
                </a:cubicBezTo>
                <a:cubicBezTo>
                  <a:pt x="5443538" y="954922"/>
                  <a:pt x="5443538" y="954922"/>
                  <a:pt x="5443538" y="943800"/>
                </a:cubicBezTo>
                <a:cubicBezTo>
                  <a:pt x="5466044" y="921198"/>
                  <a:pt x="5466044" y="921198"/>
                  <a:pt x="5466044" y="921198"/>
                </a:cubicBezTo>
                <a:lnTo>
                  <a:pt x="5477118" y="921198"/>
                </a:lnTo>
                <a:cubicBezTo>
                  <a:pt x="5510699" y="943800"/>
                  <a:pt x="5532848" y="954922"/>
                  <a:pt x="5577503" y="954922"/>
                </a:cubicBezTo>
                <a:cubicBezTo>
                  <a:pt x="5622158" y="954922"/>
                  <a:pt x="5655739" y="932678"/>
                  <a:pt x="5655739" y="898954"/>
                </a:cubicBezTo>
                <a:cubicBezTo>
                  <a:pt x="5655739" y="865230"/>
                  <a:pt x="5611084" y="854108"/>
                  <a:pt x="5566429" y="842987"/>
                </a:cubicBezTo>
                <a:cubicBezTo>
                  <a:pt x="5521774" y="831506"/>
                  <a:pt x="5454969" y="809263"/>
                  <a:pt x="5454969" y="731052"/>
                </a:cubicBezTo>
                <a:cubicBezTo>
                  <a:pt x="5454969" y="675084"/>
                  <a:pt x="5510699" y="630238"/>
                  <a:pt x="5588935" y="630238"/>
                </a:cubicBezTo>
                <a:close/>
                <a:moveTo>
                  <a:pt x="5241925" y="630238"/>
                </a:moveTo>
                <a:cubicBezTo>
                  <a:pt x="5353877" y="630238"/>
                  <a:pt x="5398729" y="731052"/>
                  <a:pt x="5398729" y="809263"/>
                </a:cubicBezTo>
                <a:cubicBezTo>
                  <a:pt x="5398729" y="809263"/>
                  <a:pt x="5398729" y="809263"/>
                  <a:pt x="5398729" y="820384"/>
                </a:cubicBezTo>
                <a:cubicBezTo>
                  <a:pt x="5398729" y="831506"/>
                  <a:pt x="5387606" y="831506"/>
                  <a:pt x="5387606" y="831506"/>
                </a:cubicBezTo>
                <a:cubicBezTo>
                  <a:pt x="5387606" y="831506"/>
                  <a:pt x="5387606" y="831506"/>
                  <a:pt x="5141097" y="831506"/>
                </a:cubicBezTo>
                <a:cubicBezTo>
                  <a:pt x="5141097" y="898954"/>
                  <a:pt x="5174467" y="954922"/>
                  <a:pt x="5253049" y="954922"/>
                </a:cubicBezTo>
                <a:cubicBezTo>
                  <a:pt x="5286778" y="954922"/>
                  <a:pt x="5309024" y="943800"/>
                  <a:pt x="5342753" y="932678"/>
                </a:cubicBezTo>
                <a:cubicBezTo>
                  <a:pt x="5342753" y="921198"/>
                  <a:pt x="5353877" y="921198"/>
                  <a:pt x="5353877" y="932678"/>
                </a:cubicBezTo>
                <a:cubicBezTo>
                  <a:pt x="5353877" y="932678"/>
                  <a:pt x="5353877" y="932678"/>
                  <a:pt x="5365359" y="943800"/>
                </a:cubicBezTo>
                <a:cubicBezTo>
                  <a:pt x="5376482" y="954922"/>
                  <a:pt x="5376482" y="966043"/>
                  <a:pt x="5365359" y="966043"/>
                </a:cubicBezTo>
                <a:cubicBezTo>
                  <a:pt x="5331630" y="988646"/>
                  <a:pt x="5297901" y="999767"/>
                  <a:pt x="5253049" y="999767"/>
                </a:cubicBezTo>
                <a:cubicBezTo>
                  <a:pt x="5129615" y="999767"/>
                  <a:pt x="5084763" y="910076"/>
                  <a:pt x="5084763" y="820384"/>
                </a:cubicBezTo>
                <a:cubicBezTo>
                  <a:pt x="5084763" y="719930"/>
                  <a:pt x="5129615" y="630238"/>
                  <a:pt x="5241925" y="630238"/>
                </a:cubicBezTo>
                <a:close/>
                <a:moveTo>
                  <a:pt x="5004797" y="630238"/>
                </a:moveTo>
                <a:cubicBezTo>
                  <a:pt x="5015878" y="630238"/>
                  <a:pt x="5026960" y="630238"/>
                  <a:pt x="5038041" y="630238"/>
                </a:cubicBezTo>
                <a:cubicBezTo>
                  <a:pt x="5049480" y="630238"/>
                  <a:pt x="5049480" y="641360"/>
                  <a:pt x="5049480" y="652482"/>
                </a:cubicBezTo>
                <a:cubicBezTo>
                  <a:pt x="5038041" y="675084"/>
                  <a:pt x="5038041" y="675084"/>
                  <a:pt x="5038041" y="675084"/>
                </a:cubicBezTo>
                <a:cubicBezTo>
                  <a:pt x="5038041" y="686206"/>
                  <a:pt x="5038041" y="686206"/>
                  <a:pt x="5026960" y="686206"/>
                </a:cubicBezTo>
                <a:cubicBezTo>
                  <a:pt x="5015878" y="686206"/>
                  <a:pt x="5004797" y="686206"/>
                  <a:pt x="4993358" y="686206"/>
                </a:cubicBezTo>
                <a:cubicBezTo>
                  <a:pt x="4971194" y="686206"/>
                  <a:pt x="4937592" y="697328"/>
                  <a:pt x="4915429" y="731052"/>
                </a:cubicBezTo>
                <a:cubicBezTo>
                  <a:pt x="4915429" y="977524"/>
                  <a:pt x="4915429" y="977524"/>
                  <a:pt x="4915429" y="977524"/>
                </a:cubicBezTo>
                <a:cubicBezTo>
                  <a:pt x="4915429" y="988646"/>
                  <a:pt x="4903990" y="999767"/>
                  <a:pt x="4892908" y="999767"/>
                </a:cubicBezTo>
                <a:lnTo>
                  <a:pt x="4870745" y="999767"/>
                </a:lnTo>
                <a:cubicBezTo>
                  <a:pt x="4859306" y="999767"/>
                  <a:pt x="4848225" y="988646"/>
                  <a:pt x="4848225" y="977524"/>
                </a:cubicBezTo>
                <a:cubicBezTo>
                  <a:pt x="4848225" y="652482"/>
                  <a:pt x="4848225" y="652482"/>
                  <a:pt x="4848225" y="652482"/>
                </a:cubicBezTo>
                <a:cubicBezTo>
                  <a:pt x="4848225" y="641360"/>
                  <a:pt x="4859306" y="641360"/>
                  <a:pt x="4870745" y="641360"/>
                </a:cubicBezTo>
                <a:cubicBezTo>
                  <a:pt x="4892908" y="641360"/>
                  <a:pt x="4892908" y="641360"/>
                  <a:pt x="4892908" y="641360"/>
                </a:cubicBezTo>
                <a:cubicBezTo>
                  <a:pt x="4903990" y="641360"/>
                  <a:pt x="4903990" y="641360"/>
                  <a:pt x="4903990" y="652482"/>
                </a:cubicBezTo>
                <a:cubicBezTo>
                  <a:pt x="4903990" y="686206"/>
                  <a:pt x="4903990" y="686206"/>
                  <a:pt x="4903990" y="686206"/>
                </a:cubicBezTo>
                <a:cubicBezTo>
                  <a:pt x="4926511" y="652482"/>
                  <a:pt x="4960113" y="630238"/>
                  <a:pt x="5004797" y="630238"/>
                </a:cubicBezTo>
                <a:close/>
                <a:moveTo>
                  <a:pt x="3946548" y="630238"/>
                </a:moveTo>
                <a:cubicBezTo>
                  <a:pt x="4036259" y="630238"/>
                  <a:pt x="4069991" y="697328"/>
                  <a:pt x="4069991" y="764417"/>
                </a:cubicBezTo>
                <a:cubicBezTo>
                  <a:pt x="4069991" y="977524"/>
                  <a:pt x="4069991" y="977524"/>
                  <a:pt x="4069991" y="977524"/>
                </a:cubicBezTo>
                <a:cubicBezTo>
                  <a:pt x="4069991" y="988646"/>
                  <a:pt x="4069991" y="999767"/>
                  <a:pt x="4058867" y="999767"/>
                </a:cubicBezTo>
                <a:cubicBezTo>
                  <a:pt x="4025135" y="999767"/>
                  <a:pt x="4025135" y="999767"/>
                  <a:pt x="4025135" y="999767"/>
                </a:cubicBezTo>
                <a:cubicBezTo>
                  <a:pt x="4014011" y="999767"/>
                  <a:pt x="4014011" y="988646"/>
                  <a:pt x="4014011" y="977524"/>
                </a:cubicBezTo>
                <a:cubicBezTo>
                  <a:pt x="4014011" y="775539"/>
                  <a:pt x="4014011" y="775539"/>
                  <a:pt x="4014011" y="775539"/>
                </a:cubicBezTo>
                <a:cubicBezTo>
                  <a:pt x="4014011" y="731052"/>
                  <a:pt x="4002528" y="675084"/>
                  <a:pt x="3935424" y="675084"/>
                </a:cubicBezTo>
                <a:cubicBezTo>
                  <a:pt x="3901693" y="675084"/>
                  <a:pt x="3867961" y="686206"/>
                  <a:pt x="3845713" y="731052"/>
                </a:cubicBezTo>
                <a:cubicBezTo>
                  <a:pt x="3845713" y="977524"/>
                  <a:pt x="3845713" y="977524"/>
                  <a:pt x="3845713" y="977524"/>
                </a:cubicBezTo>
                <a:cubicBezTo>
                  <a:pt x="3845713" y="988646"/>
                  <a:pt x="3834588" y="999767"/>
                  <a:pt x="3823105" y="999767"/>
                </a:cubicBezTo>
                <a:lnTo>
                  <a:pt x="3800857" y="999767"/>
                </a:lnTo>
                <a:cubicBezTo>
                  <a:pt x="3789733" y="999767"/>
                  <a:pt x="3778250" y="988646"/>
                  <a:pt x="3778250" y="977524"/>
                </a:cubicBezTo>
                <a:cubicBezTo>
                  <a:pt x="3778250" y="652482"/>
                  <a:pt x="3778250" y="652482"/>
                  <a:pt x="3778250" y="652482"/>
                </a:cubicBezTo>
                <a:cubicBezTo>
                  <a:pt x="3778250" y="641360"/>
                  <a:pt x="3789733" y="641360"/>
                  <a:pt x="3800857" y="641360"/>
                </a:cubicBezTo>
                <a:cubicBezTo>
                  <a:pt x="3823105" y="641360"/>
                  <a:pt x="3823105" y="641360"/>
                  <a:pt x="3823105" y="641360"/>
                </a:cubicBezTo>
                <a:cubicBezTo>
                  <a:pt x="3834588" y="641360"/>
                  <a:pt x="3834588" y="641360"/>
                  <a:pt x="3834588" y="652482"/>
                </a:cubicBezTo>
                <a:cubicBezTo>
                  <a:pt x="3834588" y="675084"/>
                  <a:pt x="3834588" y="675084"/>
                  <a:pt x="3834588" y="675084"/>
                </a:cubicBezTo>
                <a:cubicBezTo>
                  <a:pt x="3856837" y="652482"/>
                  <a:pt x="3890568" y="630238"/>
                  <a:pt x="3946548" y="630238"/>
                </a:cubicBezTo>
                <a:close/>
                <a:moveTo>
                  <a:pt x="3541724" y="630238"/>
                </a:moveTo>
                <a:cubicBezTo>
                  <a:pt x="3654034" y="630238"/>
                  <a:pt x="3687404" y="731052"/>
                  <a:pt x="3687404" y="809263"/>
                </a:cubicBezTo>
                <a:cubicBezTo>
                  <a:pt x="3687404" y="809263"/>
                  <a:pt x="3687404" y="809263"/>
                  <a:pt x="3687404" y="820384"/>
                </a:cubicBezTo>
                <a:cubicBezTo>
                  <a:pt x="3687404" y="831506"/>
                  <a:pt x="3687404" y="831506"/>
                  <a:pt x="3676281" y="831506"/>
                </a:cubicBezTo>
                <a:cubicBezTo>
                  <a:pt x="3676281" y="831506"/>
                  <a:pt x="3676281" y="831506"/>
                  <a:pt x="3440896" y="831506"/>
                </a:cubicBezTo>
                <a:cubicBezTo>
                  <a:pt x="3440896" y="898954"/>
                  <a:pt x="3474625" y="954922"/>
                  <a:pt x="3552847" y="954922"/>
                </a:cubicBezTo>
                <a:cubicBezTo>
                  <a:pt x="3575453" y="954922"/>
                  <a:pt x="3609182" y="943800"/>
                  <a:pt x="3631428" y="932678"/>
                </a:cubicBezTo>
                <a:cubicBezTo>
                  <a:pt x="3642552" y="921198"/>
                  <a:pt x="3642552" y="921198"/>
                  <a:pt x="3654034" y="932678"/>
                </a:cubicBezTo>
                <a:cubicBezTo>
                  <a:pt x="3654034" y="932678"/>
                  <a:pt x="3654034" y="932678"/>
                  <a:pt x="3665157" y="943800"/>
                </a:cubicBezTo>
                <a:cubicBezTo>
                  <a:pt x="3665157" y="954922"/>
                  <a:pt x="3665157" y="966043"/>
                  <a:pt x="3665157" y="966043"/>
                </a:cubicBezTo>
                <a:cubicBezTo>
                  <a:pt x="3631428" y="988646"/>
                  <a:pt x="3586576" y="999767"/>
                  <a:pt x="3552847" y="999767"/>
                </a:cubicBezTo>
                <a:cubicBezTo>
                  <a:pt x="3429772" y="999767"/>
                  <a:pt x="3373438" y="910076"/>
                  <a:pt x="3373438" y="820384"/>
                </a:cubicBezTo>
                <a:cubicBezTo>
                  <a:pt x="3373438" y="719930"/>
                  <a:pt x="3429772" y="630238"/>
                  <a:pt x="3541724" y="630238"/>
                </a:cubicBezTo>
                <a:close/>
                <a:moveTo>
                  <a:pt x="5938413" y="550863"/>
                </a:moveTo>
                <a:cubicBezTo>
                  <a:pt x="5949738" y="550863"/>
                  <a:pt x="5960709" y="561963"/>
                  <a:pt x="5960709" y="573421"/>
                </a:cubicBezTo>
                <a:cubicBezTo>
                  <a:pt x="5960709" y="696236"/>
                  <a:pt x="5960709" y="696236"/>
                  <a:pt x="5960709" y="696236"/>
                </a:cubicBezTo>
                <a:cubicBezTo>
                  <a:pt x="5960709" y="707693"/>
                  <a:pt x="5949738" y="729893"/>
                  <a:pt x="5938413" y="729893"/>
                </a:cubicBezTo>
                <a:cubicBezTo>
                  <a:pt x="5916471" y="729893"/>
                  <a:pt x="5905500" y="707693"/>
                  <a:pt x="5905500" y="696236"/>
                </a:cubicBezTo>
                <a:cubicBezTo>
                  <a:pt x="5905500" y="573421"/>
                  <a:pt x="5905500" y="573421"/>
                  <a:pt x="5905500" y="573421"/>
                </a:cubicBezTo>
                <a:cubicBezTo>
                  <a:pt x="5905500" y="561963"/>
                  <a:pt x="5916471" y="550863"/>
                  <a:pt x="5938413" y="550863"/>
                </a:cubicBezTo>
                <a:close/>
                <a:moveTo>
                  <a:pt x="4216810" y="539751"/>
                </a:moveTo>
                <a:cubicBezTo>
                  <a:pt x="4250375" y="539751"/>
                  <a:pt x="4250375" y="539751"/>
                  <a:pt x="4250375" y="539751"/>
                </a:cubicBezTo>
                <a:cubicBezTo>
                  <a:pt x="4250375" y="539751"/>
                  <a:pt x="4261444" y="539751"/>
                  <a:pt x="4261444" y="550854"/>
                </a:cubicBezTo>
                <a:cubicBezTo>
                  <a:pt x="4261444" y="640391"/>
                  <a:pt x="4261444" y="640391"/>
                  <a:pt x="4261444" y="640391"/>
                </a:cubicBezTo>
                <a:cubicBezTo>
                  <a:pt x="4361780" y="640391"/>
                  <a:pt x="4361780" y="640391"/>
                  <a:pt x="4361780" y="640391"/>
                </a:cubicBezTo>
                <a:cubicBezTo>
                  <a:pt x="4373206" y="640391"/>
                  <a:pt x="4373206" y="640391"/>
                  <a:pt x="4373206" y="651494"/>
                </a:cubicBezTo>
                <a:cubicBezTo>
                  <a:pt x="4373206" y="662954"/>
                  <a:pt x="4373206" y="662954"/>
                  <a:pt x="4373206" y="662954"/>
                </a:cubicBezTo>
                <a:cubicBezTo>
                  <a:pt x="4373206" y="674057"/>
                  <a:pt x="4373206" y="685159"/>
                  <a:pt x="4361780" y="685159"/>
                </a:cubicBezTo>
                <a:cubicBezTo>
                  <a:pt x="4261444" y="685159"/>
                  <a:pt x="4261444" y="685159"/>
                  <a:pt x="4261444" y="685159"/>
                </a:cubicBezTo>
                <a:cubicBezTo>
                  <a:pt x="4261444" y="886439"/>
                  <a:pt x="4261444" y="886439"/>
                  <a:pt x="4261444" y="886439"/>
                </a:cubicBezTo>
                <a:cubicBezTo>
                  <a:pt x="4261444" y="931207"/>
                  <a:pt x="4272513" y="953413"/>
                  <a:pt x="4306077" y="953413"/>
                </a:cubicBezTo>
                <a:cubicBezTo>
                  <a:pt x="4317146" y="953413"/>
                  <a:pt x="4339641" y="953413"/>
                  <a:pt x="4350710" y="942310"/>
                </a:cubicBezTo>
                <a:cubicBezTo>
                  <a:pt x="4361780" y="931207"/>
                  <a:pt x="4361780" y="942310"/>
                  <a:pt x="4361780" y="942310"/>
                </a:cubicBezTo>
                <a:cubicBezTo>
                  <a:pt x="4373206" y="964515"/>
                  <a:pt x="4373206" y="964515"/>
                  <a:pt x="4373206" y="964515"/>
                </a:cubicBezTo>
                <a:cubicBezTo>
                  <a:pt x="4373206" y="975976"/>
                  <a:pt x="4373206" y="975976"/>
                  <a:pt x="4361780" y="987078"/>
                </a:cubicBezTo>
                <a:cubicBezTo>
                  <a:pt x="4350710" y="998181"/>
                  <a:pt x="4328572" y="998181"/>
                  <a:pt x="4295008" y="998181"/>
                </a:cubicBezTo>
                <a:cubicBezTo>
                  <a:pt x="4239306" y="998181"/>
                  <a:pt x="4205741" y="975976"/>
                  <a:pt x="4205741" y="897541"/>
                </a:cubicBezTo>
                <a:cubicBezTo>
                  <a:pt x="4205741" y="685159"/>
                  <a:pt x="4205741" y="685159"/>
                  <a:pt x="4205741" y="685159"/>
                </a:cubicBezTo>
                <a:lnTo>
                  <a:pt x="4150039" y="685159"/>
                </a:lnTo>
                <a:cubicBezTo>
                  <a:pt x="4138613" y="685159"/>
                  <a:pt x="4138613" y="674057"/>
                  <a:pt x="4138613" y="662954"/>
                </a:cubicBezTo>
                <a:cubicBezTo>
                  <a:pt x="4138613" y="651494"/>
                  <a:pt x="4138613" y="651494"/>
                  <a:pt x="4138613" y="651494"/>
                </a:cubicBezTo>
                <a:cubicBezTo>
                  <a:pt x="4138613" y="640391"/>
                  <a:pt x="4138613" y="640391"/>
                  <a:pt x="4150039" y="640391"/>
                </a:cubicBezTo>
                <a:cubicBezTo>
                  <a:pt x="4205741" y="640391"/>
                  <a:pt x="4205741" y="640391"/>
                  <a:pt x="4205741" y="640391"/>
                </a:cubicBezTo>
                <a:cubicBezTo>
                  <a:pt x="4205741" y="550854"/>
                  <a:pt x="4205741" y="550854"/>
                  <a:pt x="4205741" y="550854"/>
                </a:cubicBezTo>
                <a:cubicBezTo>
                  <a:pt x="4205741" y="539751"/>
                  <a:pt x="4205741" y="539751"/>
                  <a:pt x="4216810" y="539751"/>
                </a:cubicBezTo>
                <a:close/>
                <a:moveTo>
                  <a:pt x="2968624" y="495301"/>
                </a:moveTo>
                <a:cubicBezTo>
                  <a:pt x="3013427" y="495301"/>
                  <a:pt x="3013427" y="495301"/>
                  <a:pt x="3013427" y="495301"/>
                </a:cubicBezTo>
                <a:cubicBezTo>
                  <a:pt x="3024896" y="495301"/>
                  <a:pt x="3024896" y="506432"/>
                  <a:pt x="3024896" y="517562"/>
                </a:cubicBezTo>
                <a:cubicBezTo>
                  <a:pt x="3058229" y="674826"/>
                  <a:pt x="3114143" y="809111"/>
                  <a:pt x="3158946" y="921135"/>
                </a:cubicBezTo>
                <a:cubicBezTo>
                  <a:pt x="3214860" y="809111"/>
                  <a:pt x="3259663" y="674826"/>
                  <a:pt x="3293354" y="517562"/>
                </a:cubicBezTo>
                <a:cubicBezTo>
                  <a:pt x="3293354" y="506432"/>
                  <a:pt x="3304465" y="495301"/>
                  <a:pt x="3315577" y="495301"/>
                </a:cubicBezTo>
                <a:cubicBezTo>
                  <a:pt x="3349268" y="495301"/>
                  <a:pt x="3349268" y="495301"/>
                  <a:pt x="3349268" y="495301"/>
                </a:cubicBezTo>
                <a:lnTo>
                  <a:pt x="3360379" y="506432"/>
                </a:lnTo>
                <a:lnTo>
                  <a:pt x="3360379" y="517562"/>
                </a:lnTo>
                <a:cubicBezTo>
                  <a:pt x="3315577" y="697088"/>
                  <a:pt x="3248552" y="853993"/>
                  <a:pt x="3192279" y="988637"/>
                </a:cubicBezTo>
                <a:cubicBezTo>
                  <a:pt x="3192279" y="988637"/>
                  <a:pt x="3181168" y="999767"/>
                  <a:pt x="3170057" y="999767"/>
                </a:cubicBezTo>
                <a:lnTo>
                  <a:pt x="3147477" y="999767"/>
                </a:lnTo>
                <a:cubicBezTo>
                  <a:pt x="3136365" y="999767"/>
                  <a:pt x="3136365" y="988637"/>
                  <a:pt x="3125254" y="988637"/>
                </a:cubicBezTo>
                <a:cubicBezTo>
                  <a:pt x="3069699" y="853993"/>
                  <a:pt x="3002316" y="697088"/>
                  <a:pt x="2957513" y="517562"/>
                </a:cubicBezTo>
                <a:lnTo>
                  <a:pt x="2957513" y="506432"/>
                </a:lnTo>
                <a:close/>
                <a:moveTo>
                  <a:pt x="2463765" y="495301"/>
                </a:moveTo>
                <a:cubicBezTo>
                  <a:pt x="2731766" y="495301"/>
                  <a:pt x="2731766" y="495301"/>
                  <a:pt x="2731766" y="495301"/>
                </a:cubicBezTo>
                <a:cubicBezTo>
                  <a:pt x="2731766" y="495301"/>
                  <a:pt x="2742843" y="506432"/>
                  <a:pt x="2742843" y="517562"/>
                </a:cubicBezTo>
                <a:cubicBezTo>
                  <a:pt x="2742843" y="540183"/>
                  <a:pt x="2742843" y="540183"/>
                  <a:pt x="2742843" y="540183"/>
                </a:cubicBezTo>
                <a:cubicBezTo>
                  <a:pt x="2742843" y="551313"/>
                  <a:pt x="2731766" y="551313"/>
                  <a:pt x="2731766" y="551313"/>
                </a:cubicBezTo>
                <a:cubicBezTo>
                  <a:pt x="2508432" y="551313"/>
                  <a:pt x="2508432" y="551313"/>
                  <a:pt x="2508432" y="551313"/>
                </a:cubicBezTo>
                <a:cubicBezTo>
                  <a:pt x="2508432" y="708577"/>
                  <a:pt x="2508432" y="708577"/>
                  <a:pt x="2508432" y="708577"/>
                </a:cubicBezTo>
                <a:cubicBezTo>
                  <a:pt x="2698177" y="708577"/>
                  <a:pt x="2698177" y="708577"/>
                  <a:pt x="2698177" y="708577"/>
                </a:cubicBezTo>
                <a:cubicBezTo>
                  <a:pt x="2709611" y="708577"/>
                  <a:pt x="2720689" y="719708"/>
                  <a:pt x="2720689" y="730838"/>
                </a:cubicBezTo>
                <a:cubicBezTo>
                  <a:pt x="2720689" y="753099"/>
                  <a:pt x="2720689" y="753099"/>
                  <a:pt x="2720689" y="753099"/>
                </a:cubicBezTo>
                <a:cubicBezTo>
                  <a:pt x="2720689" y="764230"/>
                  <a:pt x="2709611" y="764230"/>
                  <a:pt x="2698177" y="764230"/>
                </a:cubicBezTo>
                <a:cubicBezTo>
                  <a:pt x="2508432" y="764230"/>
                  <a:pt x="2508432" y="764230"/>
                  <a:pt x="2508432" y="764230"/>
                </a:cubicBezTo>
                <a:cubicBezTo>
                  <a:pt x="2508432" y="943755"/>
                  <a:pt x="2508432" y="943755"/>
                  <a:pt x="2508432" y="943755"/>
                </a:cubicBezTo>
                <a:cubicBezTo>
                  <a:pt x="2731766" y="943755"/>
                  <a:pt x="2731766" y="943755"/>
                  <a:pt x="2731766" y="943755"/>
                </a:cubicBezTo>
                <a:cubicBezTo>
                  <a:pt x="2731766" y="943755"/>
                  <a:pt x="2742843" y="943755"/>
                  <a:pt x="2742843" y="954886"/>
                </a:cubicBezTo>
                <a:cubicBezTo>
                  <a:pt x="2742843" y="977506"/>
                  <a:pt x="2742843" y="977506"/>
                  <a:pt x="2742843" y="977506"/>
                </a:cubicBezTo>
                <a:cubicBezTo>
                  <a:pt x="2742843" y="988637"/>
                  <a:pt x="2731766" y="999767"/>
                  <a:pt x="2731766" y="999767"/>
                </a:cubicBezTo>
                <a:lnTo>
                  <a:pt x="2463765" y="999767"/>
                </a:lnTo>
                <a:cubicBezTo>
                  <a:pt x="2452688" y="999767"/>
                  <a:pt x="2452688" y="988637"/>
                  <a:pt x="2452688" y="977506"/>
                </a:cubicBezTo>
                <a:cubicBezTo>
                  <a:pt x="2452688" y="517562"/>
                  <a:pt x="2452688" y="517562"/>
                  <a:pt x="2452688" y="517562"/>
                </a:cubicBezTo>
                <a:cubicBezTo>
                  <a:pt x="2452688" y="506432"/>
                  <a:pt x="2452688" y="495301"/>
                  <a:pt x="2463765" y="495301"/>
                </a:cubicBezTo>
                <a:close/>
                <a:moveTo>
                  <a:pt x="2170090" y="495301"/>
                </a:moveTo>
                <a:cubicBezTo>
                  <a:pt x="2225954" y="495301"/>
                  <a:pt x="2281818" y="506432"/>
                  <a:pt x="2326581" y="551313"/>
                </a:cubicBezTo>
                <a:lnTo>
                  <a:pt x="2326581" y="562444"/>
                </a:lnTo>
                <a:cubicBezTo>
                  <a:pt x="2304379" y="585064"/>
                  <a:pt x="2304379" y="585064"/>
                  <a:pt x="2304379" y="585064"/>
                </a:cubicBezTo>
                <a:cubicBezTo>
                  <a:pt x="2304379" y="596194"/>
                  <a:pt x="2292919" y="596194"/>
                  <a:pt x="2292919" y="585064"/>
                </a:cubicBezTo>
                <a:cubicBezTo>
                  <a:pt x="2259616" y="562444"/>
                  <a:pt x="2214853" y="551313"/>
                  <a:pt x="2158630" y="551313"/>
                </a:cubicBezTo>
                <a:cubicBezTo>
                  <a:pt x="2058003" y="551313"/>
                  <a:pt x="2002139" y="641076"/>
                  <a:pt x="2002139" y="753099"/>
                </a:cubicBezTo>
                <a:cubicBezTo>
                  <a:pt x="2002139" y="865123"/>
                  <a:pt x="2058003" y="954886"/>
                  <a:pt x="2170090" y="954886"/>
                </a:cubicBezTo>
                <a:cubicBezTo>
                  <a:pt x="2203393" y="954886"/>
                  <a:pt x="2259616" y="943755"/>
                  <a:pt x="2281818" y="921135"/>
                </a:cubicBezTo>
                <a:cubicBezTo>
                  <a:pt x="2281818" y="786491"/>
                  <a:pt x="2281818" y="786491"/>
                  <a:pt x="2281818" y="786491"/>
                </a:cubicBezTo>
                <a:cubicBezTo>
                  <a:pt x="2181191" y="786491"/>
                  <a:pt x="2181191" y="786491"/>
                  <a:pt x="2181191" y="786491"/>
                </a:cubicBezTo>
                <a:cubicBezTo>
                  <a:pt x="2170090" y="786491"/>
                  <a:pt x="2170090" y="775361"/>
                  <a:pt x="2170090" y="764230"/>
                </a:cubicBezTo>
                <a:cubicBezTo>
                  <a:pt x="2170090" y="741969"/>
                  <a:pt x="2170090" y="741969"/>
                  <a:pt x="2170090" y="741969"/>
                </a:cubicBezTo>
                <a:cubicBezTo>
                  <a:pt x="2170090" y="730838"/>
                  <a:pt x="2170090" y="730838"/>
                  <a:pt x="2181191" y="730838"/>
                </a:cubicBezTo>
                <a:cubicBezTo>
                  <a:pt x="2337682" y="730838"/>
                  <a:pt x="2337682" y="730838"/>
                  <a:pt x="2337682" y="730838"/>
                </a:cubicBezTo>
                <a:cubicBezTo>
                  <a:pt x="2337682" y="730838"/>
                  <a:pt x="2349142" y="730838"/>
                  <a:pt x="2349142" y="741969"/>
                </a:cubicBezTo>
                <a:cubicBezTo>
                  <a:pt x="2349142" y="943755"/>
                  <a:pt x="2349142" y="943755"/>
                  <a:pt x="2349142" y="943755"/>
                </a:cubicBezTo>
                <a:cubicBezTo>
                  <a:pt x="2349142" y="954886"/>
                  <a:pt x="2337682" y="954886"/>
                  <a:pt x="2337682" y="966016"/>
                </a:cubicBezTo>
                <a:cubicBezTo>
                  <a:pt x="2292919" y="988637"/>
                  <a:pt x="2225954" y="999767"/>
                  <a:pt x="2170090" y="999767"/>
                </a:cubicBezTo>
                <a:cubicBezTo>
                  <a:pt x="2002139" y="999767"/>
                  <a:pt x="1946275" y="876254"/>
                  <a:pt x="1946275" y="753099"/>
                </a:cubicBezTo>
                <a:cubicBezTo>
                  <a:pt x="1946275" y="618815"/>
                  <a:pt x="2002139" y="495301"/>
                  <a:pt x="2170090" y="495301"/>
                </a:cubicBezTo>
                <a:close/>
                <a:moveTo>
                  <a:pt x="6040758" y="439738"/>
                </a:moveTo>
                <a:cubicBezTo>
                  <a:pt x="6163572" y="439738"/>
                  <a:pt x="6163572" y="439738"/>
                  <a:pt x="6163572" y="439738"/>
                </a:cubicBezTo>
                <a:cubicBezTo>
                  <a:pt x="6175030" y="439738"/>
                  <a:pt x="6186130" y="450709"/>
                  <a:pt x="6186130" y="472651"/>
                </a:cubicBezTo>
                <a:cubicBezTo>
                  <a:pt x="6186130" y="483976"/>
                  <a:pt x="6175030" y="494947"/>
                  <a:pt x="6163572" y="494947"/>
                </a:cubicBezTo>
                <a:cubicBezTo>
                  <a:pt x="6040758" y="494947"/>
                  <a:pt x="6040758" y="494947"/>
                  <a:pt x="6040758" y="494947"/>
                </a:cubicBezTo>
                <a:cubicBezTo>
                  <a:pt x="6029300" y="494947"/>
                  <a:pt x="6007100" y="483976"/>
                  <a:pt x="6007100" y="472651"/>
                </a:cubicBezTo>
                <a:cubicBezTo>
                  <a:pt x="6007100" y="450709"/>
                  <a:pt x="6029300" y="439738"/>
                  <a:pt x="6040758" y="439738"/>
                </a:cubicBezTo>
                <a:close/>
                <a:moveTo>
                  <a:pt x="5702274" y="439738"/>
                </a:moveTo>
                <a:cubicBezTo>
                  <a:pt x="5825447" y="439738"/>
                  <a:pt x="5825447" y="439738"/>
                  <a:pt x="5825447" y="439738"/>
                </a:cubicBezTo>
                <a:cubicBezTo>
                  <a:pt x="5847647" y="439738"/>
                  <a:pt x="5859105" y="450709"/>
                  <a:pt x="5859105" y="472651"/>
                </a:cubicBezTo>
                <a:cubicBezTo>
                  <a:pt x="5859105" y="483976"/>
                  <a:pt x="5847647" y="494947"/>
                  <a:pt x="5825447" y="494947"/>
                </a:cubicBezTo>
                <a:cubicBezTo>
                  <a:pt x="5702274" y="494947"/>
                  <a:pt x="5702274" y="494947"/>
                  <a:pt x="5702274" y="494947"/>
                </a:cubicBezTo>
                <a:cubicBezTo>
                  <a:pt x="5691175" y="494947"/>
                  <a:pt x="5680075" y="483976"/>
                  <a:pt x="5680075" y="472651"/>
                </a:cubicBezTo>
                <a:cubicBezTo>
                  <a:pt x="5680075" y="450709"/>
                  <a:pt x="5691175" y="439738"/>
                  <a:pt x="5702274" y="439738"/>
                </a:cubicBezTo>
                <a:close/>
                <a:moveTo>
                  <a:pt x="997548" y="401698"/>
                </a:moveTo>
                <a:cubicBezTo>
                  <a:pt x="1002247" y="401256"/>
                  <a:pt x="1006753" y="402324"/>
                  <a:pt x="1010916" y="405144"/>
                </a:cubicBezTo>
                <a:cubicBezTo>
                  <a:pt x="1044222" y="416243"/>
                  <a:pt x="977611" y="494652"/>
                  <a:pt x="922338" y="550505"/>
                </a:cubicBezTo>
                <a:cubicBezTo>
                  <a:pt x="922338" y="481897"/>
                  <a:pt x="964656" y="404791"/>
                  <a:pt x="997548" y="401698"/>
                </a:cubicBezTo>
                <a:close/>
                <a:moveTo>
                  <a:pt x="640693" y="394027"/>
                </a:moveTo>
                <a:cubicBezTo>
                  <a:pt x="685443" y="416190"/>
                  <a:pt x="595943" y="550242"/>
                  <a:pt x="528638" y="583844"/>
                </a:cubicBezTo>
                <a:cubicBezTo>
                  <a:pt x="528638" y="516639"/>
                  <a:pt x="595943" y="382588"/>
                  <a:pt x="640693" y="394027"/>
                </a:cubicBezTo>
                <a:close/>
                <a:moveTo>
                  <a:pt x="640074" y="349011"/>
                </a:moveTo>
                <a:cubicBezTo>
                  <a:pt x="538625" y="349011"/>
                  <a:pt x="460200" y="483829"/>
                  <a:pt x="460200" y="584853"/>
                </a:cubicBezTo>
                <a:cubicBezTo>
                  <a:pt x="426384" y="584853"/>
                  <a:pt x="415232" y="551058"/>
                  <a:pt x="415232" y="528768"/>
                </a:cubicBezTo>
                <a:cubicBezTo>
                  <a:pt x="415232" y="506119"/>
                  <a:pt x="426384" y="472325"/>
                  <a:pt x="426384" y="461180"/>
                </a:cubicBezTo>
                <a:cubicBezTo>
                  <a:pt x="426384" y="461180"/>
                  <a:pt x="426384" y="450035"/>
                  <a:pt x="415232" y="450035"/>
                </a:cubicBezTo>
                <a:cubicBezTo>
                  <a:pt x="381415" y="450035"/>
                  <a:pt x="358751" y="483829"/>
                  <a:pt x="358751" y="539913"/>
                </a:cubicBezTo>
                <a:cubicBezTo>
                  <a:pt x="358751" y="607143"/>
                  <a:pt x="403720" y="640937"/>
                  <a:pt x="471352" y="652082"/>
                </a:cubicBezTo>
                <a:cubicBezTo>
                  <a:pt x="471352" y="685876"/>
                  <a:pt x="505169" y="719671"/>
                  <a:pt x="550137" y="719671"/>
                </a:cubicBezTo>
                <a:cubicBezTo>
                  <a:pt x="583594" y="719671"/>
                  <a:pt x="617410" y="719671"/>
                  <a:pt x="640074" y="697021"/>
                </a:cubicBezTo>
                <a:cubicBezTo>
                  <a:pt x="628562" y="708526"/>
                  <a:pt x="628562" y="719671"/>
                  <a:pt x="628562" y="730816"/>
                </a:cubicBezTo>
                <a:cubicBezTo>
                  <a:pt x="538625" y="786540"/>
                  <a:pt x="471352" y="820335"/>
                  <a:pt x="415232" y="865274"/>
                </a:cubicBezTo>
                <a:cubicBezTo>
                  <a:pt x="358751" y="910213"/>
                  <a:pt x="336447" y="966298"/>
                  <a:pt x="336447" y="1022741"/>
                </a:cubicBezTo>
                <a:cubicBezTo>
                  <a:pt x="336447" y="1078826"/>
                  <a:pt x="381415" y="1134910"/>
                  <a:pt x="460200" y="1134910"/>
                </a:cubicBezTo>
                <a:cubicBezTo>
                  <a:pt x="550137" y="1134910"/>
                  <a:pt x="628562" y="1056176"/>
                  <a:pt x="662379" y="955153"/>
                </a:cubicBezTo>
                <a:cubicBezTo>
                  <a:pt x="673531" y="910213"/>
                  <a:pt x="685043" y="831480"/>
                  <a:pt x="685043" y="764250"/>
                </a:cubicBezTo>
                <a:cubicBezTo>
                  <a:pt x="786132" y="708526"/>
                  <a:pt x="831100" y="685876"/>
                  <a:pt x="876069" y="640937"/>
                </a:cubicBezTo>
                <a:cubicBezTo>
                  <a:pt x="887221" y="652082"/>
                  <a:pt x="887221" y="663586"/>
                  <a:pt x="898373" y="674731"/>
                </a:cubicBezTo>
                <a:cubicBezTo>
                  <a:pt x="853405" y="697021"/>
                  <a:pt x="752316" y="753105"/>
                  <a:pt x="752316" y="910213"/>
                </a:cubicBezTo>
                <a:cubicBezTo>
                  <a:pt x="752316" y="1022741"/>
                  <a:pt x="819948" y="1134910"/>
                  <a:pt x="966006" y="1134910"/>
                </a:cubicBezTo>
                <a:cubicBezTo>
                  <a:pt x="1089759" y="1134910"/>
                  <a:pt x="1168184" y="1045031"/>
                  <a:pt x="1168184" y="944008"/>
                </a:cubicBezTo>
                <a:cubicBezTo>
                  <a:pt x="1168184" y="865274"/>
                  <a:pt x="1123216" y="786540"/>
                  <a:pt x="1033279" y="786540"/>
                </a:cubicBezTo>
                <a:cubicBezTo>
                  <a:pt x="954854" y="786540"/>
                  <a:pt x="898373" y="831480"/>
                  <a:pt x="898373" y="899068"/>
                </a:cubicBezTo>
                <a:cubicBezTo>
                  <a:pt x="898373" y="944008"/>
                  <a:pt x="932190" y="988947"/>
                  <a:pt x="977158" y="988947"/>
                </a:cubicBezTo>
                <a:cubicBezTo>
                  <a:pt x="988310" y="988947"/>
                  <a:pt x="1010974" y="977802"/>
                  <a:pt x="1010974" y="966298"/>
                </a:cubicBezTo>
                <a:cubicBezTo>
                  <a:pt x="1010974" y="932863"/>
                  <a:pt x="966006" y="932863"/>
                  <a:pt x="977158" y="887923"/>
                </a:cubicBezTo>
                <a:cubicBezTo>
                  <a:pt x="977158" y="865274"/>
                  <a:pt x="999822" y="842984"/>
                  <a:pt x="1022127" y="842984"/>
                </a:cubicBezTo>
                <a:cubicBezTo>
                  <a:pt x="1078247" y="842984"/>
                  <a:pt x="1100911" y="899068"/>
                  <a:pt x="1100911" y="944008"/>
                </a:cubicBezTo>
                <a:cubicBezTo>
                  <a:pt x="1100911" y="1022741"/>
                  <a:pt x="1033279" y="1078826"/>
                  <a:pt x="977158" y="1078826"/>
                </a:cubicBezTo>
                <a:cubicBezTo>
                  <a:pt x="887221" y="1078826"/>
                  <a:pt x="831100" y="988947"/>
                  <a:pt x="831100" y="899068"/>
                </a:cubicBezTo>
                <a:cubicBezTo>
                  <a:pt x="831100" y="764250"/>
                  <a:pt x="921037" y="719671"/>
                  <a:pt x="966006" y="708526"/>
                </a:cubicBezTo>
                <a:cubicBezTo>
                  <a:pt x="966006" y="708526"/>
                  <a:pt x="1078247" y="730816"/>
                  <a:pt x="1078247" y="674731"/>
                </a:cubicBezTo>
                <a:cubicBezTo>
                  <a:pt x="1078247" y="652082"/>
                  <a:pt x="1044791" y="640937"/>
                  <a:pt x="1022127" y="640937"/>
                </a:cubicBezTo>
                <a:cubicBezTo>
                  <a:pt x="988310" y="640937"/>
                  <a:pt x="966006" y="652082"/>
                  <a:pt x="966006" y="652082"/>
                </a:cubicBezTo>
                <a:cubicBezTo>
                  <a:pt x="943342" y="640937"/>
                  <a:pt x="932190" y="629792"/>
                  <a:pt x="932190" y="607143"/>
                </a:cubicBezTo>
                <a:cubicBezTo>
                  <a:pt x="1010974" y="551058"/>
                  <a:pt x="1078247" y="483829"/>
                  <a:pt x="1078247" y="416240"/>
                </a:cubicBezTo>
                <a:cubicBezTo>
                  <a:pt x="1078247" y="371301"/>
                  <a:pt x="1055943" y="349011"/>
                  <a:pt x="999822" y="349011"/>
                </a:cubicBezTo>
                <a:cubicBezTo>
                  <a:pt x="921037" y="349011"/>
                  <a:pt x="853405" y="450035"/>
                  <a:pt x="853405" y="551058"/>
                </a:cubicBezTo>
                <a:cubicBezTo>
                  <a:pt x="853405" y="562203"/>
                  <a:pt x="853405" y="584853"/>
                  <a:pt x="853405" y="595998"/>
                </a:cubicBezTo>
                <a:cubicBezTo>
                  <a:pt x="808436" y="640937"/>
                  <a:pt x="763468" y="663586"/>
                  <a:pt x="696195" y="708526"/>
                </a:cubicBezTo>
                <a:cubicBezTo>
                  <a:pt x="696195" y="697021"/>
                  <a:pt x="696195" y="674731"/>
                  <a:pt x="696195" y="640937"/>
                </a:cubicBezTo>
                <a:cubicBezTo>
                  <a:pt x="730011" y="618647"/>
                  <a:pt x="763468" y="573708"/>
                  <a:pt x="763468" y="539913"/>
                </a:cubicBezTo>
                <a:cubicBezTo>
                  <a:pt x="763468" y="528768"/>
                  <a:pt x="752316" y="517264"/>
                  <a:pt x="730011" y="517264"/>
                </a:cubicBezTo>
                <a:cubicBezTo>
                  <a:pt x="696195" y="517264"/>
                  <a:pt x="662379" y="573708"/>
                  <a:pt x="651226" y="618647"/>
                </a:cubicBezTo>
                <a:cubicBezTo>
                  <a:pt x="628562" y="640937"/>
                  <a:pt x="595106" y="674731"/>
                  <a:pt x="561289" y="674731"/>
                </a:cubicBezTo>
                <a:cubicBezTo>
                  <a:pt x="538625" y="674731"/>
                  <a:pt x="527473" y="652082"/>
                  <a:pt x="527473" y="640937"/>
                </a:cubicBezTo>
                <a:cubicBezTo>
                  <a:pt x="606258" y="618647"/>
                  <a:pt x="707347" y="506119"/>
                  <a:pt x="707347" y="405095"/>
                </a:cubicBezTo>
                <a:cubicBezTo>
                  <a:pt x="707347" y="393950"/>
                  <a:pt x="696195" y="349011"/>
                  <a:pt x="640074" y="349011"/>
                </a:cubicBezTo>
                <a:close/>
                <a:moveTo>
                  <a:pt x="5938413" y="214313"/>
                </a:moveTo>
                <a:cubicBezTo>
                  <a:pt x="5949738" y="214313"/>
                  <a:pt x="5960709" y="225413"/>
                  <a:pt x="5960709" y="247612"/>
                </a:cubicBezTo>
                <a:cubicBezTo>
                  <a:pt x="5960709" y="359685"/>
                  <a:pt x="5960709" y="359685"/>
                  <a:pt x="5960709" y="359685"/>
                </a:cubicBezTo>
                <a:cubicBezTo>
                  <a:pt x="5960709" y="381885"/>
                  <a:pt x="5949738" y="393343"/>
                  <a:pt x="5938413" y="393343"/>
                </a:cubicBezTo>
                <a:cubicBezTo>
                  <a:pt x="5916471" y="393343"/>
                  <a:pt x="5905500" y="381885"/>
                  <a:pt x="5905500" y="359685"/>
                </a:cubicBezTo>
                <a:cubicBezTo>
                  <a:pt x="5905500" y="247612"/>
                  <a:pt x="5905500" y="247612"/>
                  <a:pt x="5905500" y="247612"/>
                </a:cubicBezTo>
                <a:cubicBezTo>
                  <a:pt x="5905500" y="225413"/>
                  <a:pt x="5916471" y="214313"/>
                  <a:pt x="5938413" y="214313"/>
                </a:cubicBezTo>
                <a:close/>
                <a:moveTo>
                  <a:pt x="752316" y="79375"/>
                </a:moveTo>
                <a:cubicBezTo>
                  <a:pt x="864917" y="79375"/>
                  <a:pt x="954854" y="112810"/>
                  <a:pt x="966006" y="112810"/>
                </a:cubicBezTo>
                <a:cubicBezTo>
                  <a:pt x="966006" y="112810"/>
                  <a:pt x="966006" y="112810"/>
                  <a:pt x="966006" y="124314"/>
                </a:cubicBezTo>
                <a:cubicBezTo>
                  <a:pt x="966006" y="124314"/>
                  <a:pt x="966006" y="124314"/>
                  <a:pt x="954854" y="124314"/>
                </a:cubicBezTo>
                <a:cubicBezTo>
                  <a:pt x="954854" y="124314"/>
                  <a:pt x="898373" y="90520"/>
                  <a:pt x="797284" y="90520"/>
                </a:cubicBezTo>
                <a:cubicBezTo>
                  <a:pt x="707347" y="90520"/>
                  <a:pt x="651226" y="135459"/>
                  <a:pt x="651226" y="180398"/>
                </a:cubicBezTo>
                <a:cubicBezTo>
                  <a:pt x="651226" y="202688"/>
                  <a:pt x="673531" y="225338"/>
                  <a:pt x="707347" y="225338"/>
                </a:cubicBezTo>
                <a:cubicBezTo>
                  <a:pt x="763468" y="225338"/>
                  <a:pt x="763468" y="157749"/>
                  <a:pt x="887221" y="157749"/>
                </a:cubicBezTo>
                <a:cubicBezTo>
                  <a:pt x="943342" y="157749"/>
                  <a:pt x="988310" y="169254"/>
                  <a:pt x="1033279" y="191543"/>
                </a:cubicBezTo>
                <a:cubicBezTo>
                  <a:pt x="1303090" y="270277"/>
                  <a:pt x="1415691" y="506119"/>
                  <a:pt x="1415691" y="753105"/>
                </a:cubicBezTo>
                <a:cubicBezTo>
                  <a:pt x="1415691" y="865274"/>
                  <a:pt x="1381875" y="955153"/>
                  <a:pt x="1381875" y="966298"/>
                </a:cubicBezTo>
                <a:lnTo>
                  <a:pt x="1381875" y="955153"/>
                </a:lnTo>
                <a:cubicBezTo>
                  <a:pt x="1381875" y="955153"/>
                  <a:pt x="1404539" y="887923"/>
                  <a:pt x="1404539" y="798045"/>
                </a:cubicBezTo>
                <a:cubicBezTo>
                  <a:pt x="1404539" y="708526"/>
                  <a:pt x="1370723" y="652082"/>
                  <a:pt x="1314602" y="652082"/>
                </a:cubicBezTo>
                <a:cubicBezTo>
                  <a:pt x="1291938" y="652082"/>
                  <a:pt x="1269633" y="674731"/>
                  <a:pt x="1269633" y="708526"/>
                </a:cubicBezTo>
                <a:cubicBezTo>
                  <a:pt x="1269633" y="764250"/>
                  <a:pt x="1336906" y="764250"/>
                  <a:pt x="1336906" y="887923"/>
                </a:cubicBezTo>
                <a:cubicBezTo>
                  <a:pt x="1336906" y="932863"/>
                  <a:pt x="1325754" y="988947"/>
                  <a:pt x="1314602" y="1033886"/>
                </a:cubicBezTo>
                <a:cubicBezTo>
                  <a:pt x="1235817" y="1292377"/>
                  <a:pt x="988310" y="1415691"/>
                  <a:pt x="752316" y="1415691"/>
                </a:cubicBezTo>
                <a:cubicBezTo>
                  <a:pt x="640074" y="1415691"/>
                  <a:pt x="561289" y="1393401"/>
                  <a:pt x="538625" y="1382256"/>
                </a:cubicBezTo>
                <a:lnTo>
                  <a:pt x="538625" y="1370751"/>
                </a:lnTo>
                <a:cubicBezTo>
                  <a:pt x="550137" y="1382256"/>
                  <a:pt x="617410" y="1404546"/>
                  <a:pt x="696195" y="1404546"/>
                </a:cubicBezTo>
                <a:cubicBezTo>
                  <a:pt x="797284" y="1404546"/>
                  <a:pt x="842253" y="1359606"/>
                  <a:pt x="842253" y="1314667"/>
                </a:cubicBezTo>
                <a:cubicBezTo>
                  <a:pt x="842253" y="1292377"/>
                  <a:pt x="819948" y="1269728"/>
                  <a:pt x="797284" y="1269728"/>
                </a:cubicBezTo>
                <a:cubicBezTo>
                  <a:pt x="741163" y="1269728"/>
                  <a:pt x="730011" y="1337317"/>
                  <a:pt x="617410" y="1337317"/>
                </a:cubicBezTo>
                <a:cubicBezTo>
                  <a:pt x="561289" y="1337317"/>
                  <a:pt x="516321" y="1325812"/>
                  <a:pt x="460200" y="1314667"/>
                </a:cubicBezTo>
                <a:cubicBezTo>
                  <a:pt x="201541" y="1235933"/>
                  <a:pt x="77788" y="988947"/>
                  <a:pt x="77788" y="753105"/>
                </a:cubicBezTo>
                <a:cubicBezTo>
                  <a:pt x="77788" y="629792"/>
                  <a:pt x="111604" y="539913"/>
                  <a:pt x="111604" y="539913"/>
                </a:cubicBezTo>
                <a:lnTo>
                  <a:pt x="122756" y="539913"/>
                </a:lnTo>
                <a:cubicBezTo>
                  <a:pt x="122756" y="551058"/>
                  <a:pt x="100452" y="618647"/>
                  <a:pt x="100452" y="697021"/>
                </a:cubicBezTo>
                <a:cubicBezTo>
                  <a:pt x="100452" y="786540"/>
                  <a:pt x="133909" y="842984"/>
                  <a:pt x="178877" y="842984"/>
                </a:cubicBezTo>
                <a:cubicBezTo>
                  <a:pt x="212693" y="842984"/>
                  <a:pt x="235358" y="820335"/>
                  <a:pt x="235358" y="798045"/>
                </a:cubicBezTo>
                <a:cubicBezTo>
                  <a:pt x="235358" y="741960"/>
                  <a:pt x="167725" y="730816"/>
                  <a:pt x="167725" y="607143"/>
                </a:cubicBezTo>
                <a:cubicBezTo>
                  <a:pt x="167725" y="562203"/>
                  <a:pt x="167725" y="517264"/>
                  <a:pt x="190389" y="461180"/>
                </a:cubicBezTo>
                <a:cubicBezTo>
                  <a:pt x="268814" y="202688"/>
                  <a:pt x="516321" y="79375"/>
                  <a:pt x="752316" y="79375"/>
                </a:cubicBezTo>
                <a:close/>
                <a:moveTo>
                  <a:pt x="753107" y="33787"/>
                </a:moveTo>
                <a:cubicBezTo>
                  <a:pt x="359650" y="33787"/>
                  <a:pt x="33807" y="348298"/>
                  <a:pt x="33807" y="752311"/>
                </a:cubicBezTo>
                <a:cubicBezTo>
                  <a:pt x="33807" y="1145180"/>
                  <a:pt x="359650" y="1459691"/>
                  <a:pt x="753107" y="1459691"/>
                </a:cubicBezTo>
                <a:cubicBezTo>
                  <a:pt x="1146565" y="1459691"/>
                  <a:pt x="1461258" y="1145180"/>
                  <a:pt x="1461258" y="752311"/>
                </a:cubicBezTo>
                <a:cubicBezTo>
                  <a:pt x="1461258" y="359441"/>
                  <a:pt x="1146565" y="33787"/>
                  <a:pt x="753107" y="33787"/>
                </a:cubicBezTo>
                <a:close/>
                <a:moveTo>
                  <a:pt x="753107" y="0"/>
                </a:moveTo>
                <a:cubicBezTo>
                  <a:pt x="1168863" y="0"/>
                  <a:pt x="1495065" y="336796"/>
                  <a:pt x="1495065" y="752311"/>
                </a:cubicBezTo>
                <a:cubicBezTo>
                  <a:pt x="1495065" y="1156682"/>
                  <a:pt x="1168863" y="1493479"/>
                  <a:pt x="753107" y="1493479"/>
                </a:cubicBezTo>
                <a:cubicBezTo>
                  <a:pt x="337352" y="1493479"/>
                  <a:pt x="0" y="1156682"/>
                  <a:pt x="0" y="752311"/>
                </a:cubicBezTo>
                <a:cubicBezTo>
                  <a:pt x="0" y="336796"/>
                  <a:pt x="337352" y="0"/>
                  <a:pt x="753107" y="0"/>
                </a:cubicBez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anchor="ctr">
            <a:noAutofit/>
          </a:bodyPr>
          <a:lstStyle/>
          <a:p>
            <a:pPr defTabSz="445770" fontAlgn="base" hangingPunct="0">
              <a:lnSpc>
                <a:spcPct val="93000"/>
              </a:lnSpc>
              <a:spcBef>
                <a:spcPct val="0"/>
              </a:spcBef>
              <a:spcAft>
                <a:spcPct val="0"/>
              </a:spcAft>
              <a:buClr>
                <a:srgbClr val="000000"/>
              </a:buClr>
              <a:buSzPct val="100000"/>
              <a:buFont typeface="Times New Roman" charset="0"/>
              <a:buNone/>
            </a:pPr>
            <a:endParaRPr lang="en-US" sz="1755">
              <a:solidFill>
                <a:srgbClr val="000000"/>
              </a:solidFill>
              <a:latin typeface="Arial" charset="0"/>
              <a:ea typeface="SimSun"/>
              <a:cs typeface="SimSun"/>
            </a:endParaRPr>
          </a:p>
        </p:txBody>
      </p:sp>
    </p:spTree>
    <p:extLst>
      <p:ext uri="{BB962C8B-B14F-4D97-AF65-F5344CB8AC3E}">
        <p14:creationId xmlns:p14="http://schemas.microsoft.com/office/powerpoint/2010/main" val="19582948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Pull Quot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73444" y="1846901"/>
            <a:ext cx="8775911" cy="1980635"/>
          </a:xfrm>
        </p:spPr>
        <p:txBody>
          <a:bodyPr anchor="t" anchorCtr="0">
            <a:normAutofit/>
          </a:bodyPr>
          <a:lstStyle>
            <a:lvl1pPr>
              <a:lnSpc>
                <a:spcPct val="93000"/>
              </a:lnSpc>
              <a:defRPr sz="3412">
                <a:solidFill>
                  <a:schemeClr val="bg1"/>
                </a:solidFill>
              </a:defRPr>
            </a:lvl1pPr>
          </a:lstStyle>
          <a:p>
            <a:r>
              <a:rPr lang="en-US"/>
              <a:t>Click to edit Master title style</a:t>
            </a:r>
            <a:endParaRPr lang="en-CA" dirty="0"/>
          </a:p>
        </p:txBody>
      </p:sp>
      <p:sp>
        <p:nvSpPr>
          <p:cNvPr id="3" name="Text Placeholder 2"/>
          <p:cNvSpPr>
            <a:spLocks noGrp="1"/>
          </p:cNvSpPr>
          <p:nvPr>
            <p:ph type="body" idx="1"/>
          </p:nvPr>
        </p:nvSpPr>
        <p:spPr>
          <a:xfrm>
            <a:off x="2677903" y="3829681"/>
            <a:ext cx="8771453" cy="774688"/>
          </a:xfrm>
        </p:spPr>
        <p:txBody>
          <a:bodyPr>
            <a:normAutofit/>
          </a:bodyPr>
          <a:lstStyle>
            <a:lvl1pPr marL="0" indent="0">
              <a:buNone/>
              <a:defRPr sz="2144" i="1">
                <a:solidFill>
                  <a:schemeClr val="bg1"/>
                </a:solidFill>
              </a:defRPr>
            </a:lvl1pPr>
            <a:lvl2pPr marL="445636" indent="0">
              <a:buNone/>
              <a:defRPr sz="1949">
                <a:solidFill>
                  <a:schemeClr val="tx1">
                    <a:tint val="75000"/>
                  </a:schemeClr>
                </a:solidFill>
              </a:defRPr>
            </a:lvl2pPr>
            <a:lvl3pPr marL="891273" indent="0">
              <a:buNone/>
              <a:defRPr sz="1754">
                <a:solidFill>
                  <a:schemeClr val="tx1">
                    <a:tint val="75000"/>
                  </a:schemeClr>
                </a:solidFill>
              </a:defRPr>
            </a:lvl3pPr>
            <a:lvl4pPr marL="1336909" indent="0">
              <a:buNone/>
              <a:defRPr sz="1560">
                <a:solidFill>
                  <a:schemeClr val="tx1">
                    <a:tint val="75000"/>
                  </a:schemeClr>
                </a:solidFill>
              </a:defRPr>
            </a:lvl4pPr>
            <a:lvl5pPr marL="1782545" indent="0">
              <a:buNone/>
              <a:defRPr sz="1560">
                <a:solidFill>
                  <a:schemeClr val="tx1">
                    <a:tint val="75000"/>
                  </a:schemeClr>
                </a:solidFill>
              </a:defRPr>
            </a:lvl5pPr>
            <a:lvl6pPr marL="2228181" indent="0">
              <a:buNone/>
              <a:defRPr sz="1560">
                <a:solidFill>
                  <a:schemeClr val="tx1">
                    <a:tint val="75000"/>
                  </a:schemeClr>
                </a:solidFill>
              </a:defRPr>
            </a:lvl6pPr>
            <a:lvl7pPr marL="2673818" indent="0">
              <a:buNone/>
              <a:defRPr sz="1560">
                <a:solidFill>
                  <a:schemeClr val="tx1">
                    <a:tint val="75000"/>
                  </a:schemeClr>
                </a:solidFill>
              </a:defRPr>
            </a:lvl7pPr>
            <a:lvl8pPr marL="3119454" indent="0">
              <a:buNone/>
              <a:defRPr sz="1560">
                <a:solidFill>
                  <a:schemeClr val="tx1">
                    <a:tint val="75000"/>
                  </a:schemeClr>
                </a:solidFill>
              </a:defRPr>
            </a:lvl8pPr>
            <a:lvl9pPr marL="3565090" indent="0">
              <a:buNone/>
              <a:defRPr sz="15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endParaRPr lang="en-CA">
              <a:solidFill>
                <a:prstClr val="white"/>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CA" dirty="0">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0E6A5BD-C011-4A45-AA3A-201790FB7F2B}" type="slidenum">
              <a:rPr lang="en-CA" smtClean="0">
                <a:solidFill>
                  <a:prstClr val="white"/>
                </a:solidFill>
              </a:rPr>
              <a:pPr/>
              <a:t>‹#›</a:t>
            </a:fld>
            <a:endParaRPr lang="en-CA">
              <a:solidFill>
                <a:prstClr val="white"/>
              </a:solidFill>
            </a:endParaRPr>
          </a:p>
        </p:txBody>
      </p:sp>
      <p:cxnSp>
        <p:nvCxnSpPr>
          <p:cNvPr id="7" name="Straight Connector 6"/>
          <p:cNvCxnSpPr/>
          <p:nvPr userDrawn="1"/>
        </p:nvCxnSpPr>
        <p:spPr>
          <a:xfrm>
            <a:off x="437368" y="6410996"/>
            <a:ext cx="11011987" cy="0"/>
          </a:xfrm>
          <a:prstGeom prst="line">
            <a:avLst/>
          </a:prstGeom>
          <a:ln w="4699">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435138" y="6475916"/>
            <a:ext cx="2163701" cy="138499"/>
          </a:xfrm>
          <a:prstGeom prst="rect">
            <a:avLst/>
          </a:prstGeom>
          <a:noFill/>
        </p:spPr>
        <p:txBody>
          <a:bodyPr wrap="square" lIns="0" tIns="0" rIns="0" bIns="0" rtlCol="0">
            <a:spAutoFit/>
          </a:bodyPr>
          <a:lstStyle/>
          <a:p>
            <a:pPr defTabSz="891273"/>
            <a:r>
              <a:rPr lang="en-US" sz="878" dirty="0">
                <a:solidFill>
                  <a:prstClr val="white"/>
                </a:solidFill>
              </a:rPr>
              <a:t>GE Business Name</a:t>
            </a:r>
            <a:endParaRPr lang="en-CA" sz="878" dirty="0">
              <a:solidFill>
                <a:prstClr val="white"/>
              </a:solidFill>
            </a:endParaRPr>
          </a:p>
        </p:txBody>
      </p:sp>
    </p:spTree>
    <p:extLst>
      <p:ext uri="{BB962C8B-B14F-4D97-AF65-F5344CB8AC3E}">
        <p14:creationId xmlns:p14="http://schemas.microsoft.com/office/powerpoint/2010/main" val="202736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CA"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Date Placeholder 3"/>
          <p:cNvSpPr>
            <a:spLocks noGrp="1"/>
          </p:cNvSpPr>
          <p:nvPr>
            <p:ph type="dt" sz="half" idx="10"/>
          </p:nvPr>
        </p:nvSpPr>
        <p:spPr/>
        <p:txBody>
          <a:bodyPr/>
          <a:lstStyle/>
          <a:p>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00E6A5BD-C011-4A45-AA3A-201790FB7F2B}"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85576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15" y="-8588"/>
            <a:ext cx="11902059" cy="6874625"/>
          </a:xfrm>
          <a:prstGeom prst="rect">
            <a:avLst/>
          </a:prstGeom>
        </p:spPr>
      </p:pic>
      <p:sp>
        <p:nvSpPr>
          <p:cNvPr id="2" name="Title 1"/>
          <p:cNvSpPr>
            <a:spLocks noGrp="1"/>
          </p:cNvSpPr>
          <p:nvPr>
            <p:ph type="title"/>
          </p:nvPr>
        </p:nvSpPr>
        <p:spPr>
          <a:xfrm>
            <a:off x="427483" y="416399"/>
            <a:ext cx="11021873" cy="1177735"/>
          </a:xfrm>
        </p:spPr>
        <p:txBody>
          <a:bodyPr>
            <a:noAutofit/>
          </a:bodyPr>
          <a:lstStyle>
            <a:lvl1pPr>
              <a:defRPr sz="4290">
                <a:solidFill>
                  <a:schemeClr val="bg1"/>
                </a:solidFill>
              </a:defRPr>
            </a:lvl1pPr>
          </a:lstStyle>
          <a:p>
            <a:r>
              <a:rPr lang="en-US" dirty="0"/>
              <a:t>Click to edit Master title style</a:t>
            </a:r>
            <a:endParaRPr lang="en-CA" dirty="0"/>
          </a:p>
        </p:txBody>
      </p:sp>
      <p:sp>
        <p:nvSpPr>
          <p:cNvPr id="3" name="Content Placeholder 2"/>
          <p:cNvSpPr>
            <a:spLocks noGrp="1"/>
          </p:cNvSpPr>
          <p:nvPr>
            <p:ph idx="1"/>
          </p:nvPr>
        </p:nvSpPr>
        <p:spPr>
          <a:xfrm>
            <a:off x="427483" y="1846399"/>
            <a:ext cx="11021874" cy="430770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420102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mp; Content with Ru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dirty="0"/>
          </a:p>
        </p:txBody>
      </p:sp>
      <p:sp>
        <p:nvSpPr>
          <p:cNvPr id="3" name="Content Placeholder 2"/>
          <p:cNvSpPr>
            <a:spLocks noGrp="1"/>
          </p:cNvSpPr>
          <p:nvPr>
            <p:ph idx="1"/>
          </p:nvPr>
        </p:nvSpPr>
        <p:spPr/>
        <p:txBody>
          <a:bodyPr/>
          <a:lstStyle>
            <a:lvl1pPr marL="187167" indent="-187167">
              <a:lnSpc>
                <a:spcPct val="99000"/>
              </a:lnSpc>
              <a:spcBef>
                <a:spcPts val="2437"/>
              </a:spcBef>
              <a:buSzPct val="91000"/>
              <a:buFont typeface="Arial" panose="020B0604020202020204" pitchFamily="34" charset="0"/>
              <a:buChar char="•"/>
              <a:defRPr sz="2144"/>
            </a:lvl1pPr>
            <a:lvl2pPr marL="187167">
              <a:spcBef>
                <a:spcPts val="1170"/>
              </a:spcBef>
              <a:defRPr/>
            </a:lvl2pPr>
            <a:lvl3pPr marL="338684">
              <a:spcBef>
                <a:spcPts val="1754"/>
              </a:spcBef>
              <a:defRPr sz="1560"/>
            </a:lvl3pPr>
            <a:lvl4pPr marL="338684">
              <a:spcBef>
                <a:spcPts val="878"/>
              </a:spcBef>
              <a:defRPr sz="1560"/>
            </a:lvl4pPr>
            <a:lvl5pPr marL="490200">
              <a:defRPr/>
            </a:lvl5pPr>
            <a:lvl6pPr marL="490200" indent="0">
              <a:spcBef>
                <a:spcPts val="878"/>
              </a:spcBef>
              <a:buFontTx/>
              <a:buNone/>
              <a:defRPr/>
            </a:lvl6pPr>
            <a:lvl7pPr marL="606065">
              <a:defRPr/>
            </a:lvl7pPr>
            <a:lvl8pPr marL="606065">
              <a:defRPr/>
            </a:lvl8pPr>
            <a:lvl9pPr marL="757582">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Date Placeholder 3"/>
          <p:cNvSpPr>
            <a:spLocks noGrp="1"/>
          </p:cNvSpPr>
          <p:nvPr>
            <p:ph type="dt" sz="half" idx="10"/>
          </p:nvPr>
        </p:nvSpPr>
        <p:spPr/>
        <p:txBody>
          <a:bodyPr/>
          <a:lstStyle/>
          <a:p>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00E6A5BD-C011-4A45-AA3A-201790FB7F2B}" type="slidenum">
              <a:rPr lang="en-CA" smtClean="0">
                <a:solidFill>
                  <a:prstClr val="black">
                    <a:tint val="75000"/>
                  </a:prstClr>
                </a:solidFill>
              </a:rPr>
              <a:pPr/>
              <a:t>‹#›</a:t>
            </a:fld>
            <a:endParaRPr lang="en-CA">
              <a:solidFill>
                <a:prstClr val="black">
                  <a:tint val="75000"/>
                </a:prstClr>
              </a:solidFill>
            </a:endParaRPr>
          </a:p>
        </p:txBody>
      </p:sp>
      <p:cxnSp>
        <p:nvCxnSpPr>
          <p:cNvPr id="8" name="Straight Connector 7"/>
          <p:cNvCxnSpPr/>
          <p:nvPr userDrawn="1"/>
        </p:nvCxnSpPr>
        <p:spPr>
          <a:xfrm>
            <a:off x="2682361" y="1647255"/>
            <a:ext cx="8771453"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233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2683535" y="1851660"/>
            <a:ext cx="4279392" cy="4325303"/>
          </a:xfrm>
        </p:spPr>
        <p:txBody>
          <a:bodyPr/>
          <a:lstStyle>
            <a:lvl1pPr marL="151516" indent="-151516">
              <a:lnSpc>
                <a:spcPct val="99000"/>
              </a:lnSpc>
              <a:spcBef>
                <a:spcPts val="1754"/>
              </a:spcBef>
              <a:buSzPct val="91000"/>
              <a:buFont typeface="Arial" panose="020B0604020202020204" pitchFamily="34" charset="0"/>
              <a:buChar char="•"/>
              <a:defRPr sz="1560"/>
            </a:lvl1pPr>
            <a:lvl2pPr marL="151516">
              <a:spcBef>
                <a:spcPts val="878"/>
              </a:spcBef>
              <a:defRPr sz="1560"/>
            </a:lvl2pPr>
            <a:lvl3pPr marL="303033" indent="-151516">
              <a:spcBef>
                <a:spcPts val="1754"/>
              </a:spcBef>
              <a:defRPr sz="1560"/>
            </a:lvl3pPr>
            <a:lvl4pPr marL="303033">
              <a:spcBef>
                <a:spcPts val="878"/>
              </a:spcBef>
              <a:defRPr sz="1560"/>
            </a:lvl4pPr>
            <a:lvl5pPr marL="454549">
              <a:defRPr/>
            </a:lvl5pPr>
            <a:lvl6pPr marL="454549">
              <a:defRPr/>
            </a:lvl6pPr>
            <a:lvl7pPr marL="606065">
              <a:defRPr/>
            </a:lvl7pPr>
            <a:lvl8pPr marL="606065">
              <a:defRPr/>
            </a:lvl8pPr>
            <a:lvl9pPr marL="757582">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Content Placeholder 3"/>
          <p:cNvSpPr>
            <a:spLocks noGrp="1"/>
          </p:cNvSpPr>
          <p:nvPr>
            <p:ph sz="half" idx="2"/>
          </p:nvPr>
        </p:nvSpPr>
        <p:spPr>
          <a:xfrm>
            <a:off x="7167982" y="1851659"/>
            <a:ext cx="4279392" cy="4323887"/>
          </a:xfrm>
        </p:spPr>
        <p:txBody>
          <a:bodyPr/>
          <a:lstStyle>
            <a:lvl1pPr marL="151516" indent="-151516">
              <a:lnSpc>
                <a:spcPct val="99000"/>
              </a:lnSpc>
              <a:spcBef>
                <a:spcPts val="1754"/>
              </a:spcBef>
              <a:buSzPct val="91000"/>
              <a:buFont typeface="Arial" panose="020B0604020202020204" pitchFamily="34" charset="0"/>
              <a:buChar char="•"/>
              <a:defRPr sz="1560"/>
            </a:lvl1pPr>
            <a:lvl2pPr marL="151516">
              <a:spcBef>
                <a:spcPts val="878"/>
              </a:spcBef>
              <a:defRPr sz="1560"/>
            </a:lvl2pPr>
            <a:lvl3pPr marL="303033" indent="-151516">
              <a:spcBef>
                <a:spcPts val="1754"/>
              </a:spcBef>
              <a:defRPr sz="1560"/>
            </a:lvl3pPr>
            <a:lvl4pPr marL="303033">
              <a:spcBef>
                <a:spcPts val="878"/>
              </a:spcBef>
              <a:defRPr sz="1560"/>
            </a:lvl4pPr>
            <a:lvl5pPr marL="454549">
              <a:defRPr/>
            </a:lvl5pPr>
            <a:lvl6pPr marL="454549">
              <a:defRPr/>
            </a:lvl6pPr>
            <a:lvl7pPr marL="606065">
              <a:defRPr/>
            </a:lvl7pPr>
            <a:lvl8pPr marL="606065">
              <a:defRPr/>
            </a:lvl8pPr>
            <a:lvl9pPr marL="757582">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Date Placeholder 4"/>
          <p:cNvSpPr>
            <a:spLocks noGrp="1"/>
          </p:cNvSpPr>
          <p:nvPr>
            <p:ph type="dt" sz="half" idx="10"/>
          </p:nvPr>
        </p:nvSpPr>
        <p:spPr/>
        <p:txBody>
          <a:bodyPr/>
          <a:lstStyle/>
          <a:p>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00E6A5BD-C011-4A45-AA3A-201790FB7F2B}" type="slidenum">
              <a:rPr lang="en-CA" smtClean="0">
                <a:solidFill>
                  <a:prstClr val="black">
                    <a:tint val="75000"/>
                  </a:prstClr>
                </a:solidFill>
              </a:rPr>
              <a:pPr/>
              <a:t>‹#›</a:t>
            </a:fld>
            <a:endParaRPr lang="en-CA">
              <a:solidFill>
                <a:prstClr val="black">
                  <a:tint val="75000"/>
                </a:prstClr>
              </a:solidFill>
            </a:endParaRPr>
          </a:p>
        </p:txBody>
      </p:sp>
      <p:cxnSp>
        <p:nvCxnSpPr>
          <p:cNvPr id="9" name="Straight Connector 8"/>
          <p:cNvCxnSpPr/>
          <p:nvPr userDrawn="1"/>
        </p:nvCxnSpPr>
        <p:spPr>
          <a:xfrm>
            <a:off x="2682361" y="1649541"/>
            <a:ext cx="8763838"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695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683535" y="420624"/>
            <a:ext cx="8767705" cy="841734"/>
          </a:xfrm>
        </p:spPr>
        <p:txBody>
          <a:bodyPr/>
          <a:lstStyle/>
          <a:p>
            <a:r>
              <a:rPr lang="en-US"/>
              <a:t>Click to edit Master title style</a:t>
            </a:r>
            <a:endParaRPr lang="en-CA" dirty="0"/>
          </a:p>
        </p:txBody>
      </p:sp>
      <p:sp>
        <p:nvSpPr>
          <p:cNvPr id="3" name="Text Placeholder 2"/>
          <p:cNvSpPr>
            <a:spLocks noGrp="1"/>
          </p:cNvSpPr>
          <p:nvPr>
            <p:ph type="body" idx="1"/>
          </p:nvPr>
        </p:nvSpPr>
        <p:spPr>
          <a:xfrm>
            <a:off x="2680132" y="1262361"/>
            <a:ext cx="4279392" cy="448139"/>
          </a:xfrm>
        </p:spPr>
        <p:txBody>
          <a:bodyPr anchor="b">
            <a:normAutofit/>
          </a:bodyPr>
          <a:lstStyle>
            <a:lvl1pPr marL="0" indent="0">
              <a:buNone/>
              <a:defRPr sz="1560" b="1"/>
            </a:lvl1pPr>
            <a:lvl2pPr marL="445636" indent="0">
              <a:buNone/>
              <a:defRPr sz="1949" b="1"/>
            </a:lvl2pPr>
            <a:lvl3pPr marL="891273" indent="0">
              <a:buNone/>
              <a:defRPr sz="1754" b="1"/>
            </a:lvl3pPr>
            <a:lvl4pPr marL="1336909" indent="0">
              <a:buNone/>
              <a:defRPr sz="1560" b="1"/>
            </a:lvl4pPr>
            <a:lvl5pPr marL="1782545" indent="0">
              <a:buNone/>
              <a:defRPr sz="1560" b="1"/>
            </a:lvl5pPr>
            <a:lvl6pPr marL="2228181" indent="0">
              <a:buNone/>
              <a:defRPr sz="1560" b="1"/>
            </a:lvl6pPr>
            <a:lvl7pPr marL="2673818" indent="0">
              <a:buNone/>
              <a:defRPr sz="1560" b="1"/>
            </a:lvl7pPr>
            <a:lvl8pPr marL="3119454" indent="0">
              <a:buNone/>
              <a:defRPr sz="1560" b="1"/>
            </a:lvl8pPr>
            <a:lvl9pPr marL="3565090" indent="0">
              <a:buNone/>
              <a:defRPr sz="1560" b="1"/>
            </a:lvl9pPr>
          </a:lstStyle>
          <a:p>
            <a:pPr lvl="0"/>
            <a:r>
              <a:rPr lang="en-US"/>
              <a:t>Click to edit Master text styles</a:t>
            </a:r>
          </a:p>
        </p:txBody>
      </p:sp>
      <p:sp>
        <p:nvSpPr>
          <p:cNvPr id="4" name="Content Placeholder 3"/>
          <p:cNvSpPr>
            <a:spLocks noGrp="1"/>
          </p:cNvSpPr>
          <p:nvPr>
            <p:ph sz="half" idx="2"/>
          </p:nvPr>
        </p:nvSpPr>
        <p:spPr>
          <a:xfrm>
            <a:off x="2682361" y="2089404"/>
            <a:ext cx="4279392" cy="4100112"/>
          </a:xfrm>
        </p:spPr>
        <p:txBody>
          <a:bodyPr/>
          <a:lstStyle>
            <a:lvl1pPr marL="187167" indent="-187167">
              <a:lnSpc>
                <a:spcPct val="99000"/>
              </a:lnSpc>
              <a:spcBef>
                <a:spcPts val="2437"/>
              </a:spcBef>
              <a:buSzPct val="91000"/>
              <a:buFont typeface="Arial" panose="020B0604020202020204" pitchFamily="34" charset="0"/>
              <a:buChar char="•"/>
              <a:defRPr sz="2144"/>
            </a:lvl1pPr>
            <a:lvl2pPr marL="187167">
              <a:spcBef>
                <a:spcPts val="1170"/>
              </a:spcBef>
              <a:defRPr/>
            </a:lvl2pPr>
            <a:lvl3pPr marL="338684" indent="-151516">
              <a:spcBef>
                <a:spcPts val="1754"/>
              </a:spcBef>
              <a:defRPr sz="1560"/>
            </a:lvl3pPr>
            <a:lvl4pPr marL="338684">
              <a:spcBef>
                <a:spcPts val="878"/>
              </a:spcBef>
              <a:defRPr sz="1560"/>
            </a:lvl4pPr>
            <a:lvl5pPr marL="490200">
              <a:defRPr/>
            </a:lvl5pPr>
            <a:lvl6pPr marL="490200">
              <a:defRPr/>
            </a:lvl6pPr>
            <a:lvl7pPr marL="641716">
              <a:defRPr/>
            </a:lvl7pPr>
            <a:lvl8pPr marL="641716">
              <a:defRPr/>
            </a:lvl8pPr>
            <a:lvl9pPr marL="793233">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Text Placeholder 4"/>
          <p:cNvSpPr>
            <a:spLocks noGrp="1"/>
          </p:cNvSpPr>
          <p:nvPr>
            <p:ph type="body" sz="quarter" idx="3"/>
          </p:nvPr>
        </p:nvSpPr>
        <p:spPr>
          <a:xfrm>
            <a:off x="7171848" y="1265153"/>
            <a:ext cx="4279392" cy="448139"/>
          </a:xfrm>
        </p:spPr>
        <p:txBody>
          <a:bodyPr anchor="b">
            <a:normAutofit/>
          </a:bodyPr>
          <a:lstStyle>
            <a:lvl1pPr marL="0" indent="0">
              <a:buNone/>
              <a:defRPr sz="1560" b="1"/>
            </a:lvl1pPr>
            <a:lvl2pPr marL="445636" indent="0">
              <a:buNone/>
              <a:defRPr sz="1949" b="1"/>
            </a:lvl2pPr>
            <a:lvl3pPr marL="891273" indent="0">
              <a:buNone/>
              <a:defRPr sz="1754" b="1"/>
            </a:lvl3pPr>
            <a:lvl4pPr marL="1336909" indent="0">
              <a:buNone/>
              <a:defRPr sz="1560" b="1"/>
            </a:lvl4pPr>
            <a:lvl5pPr marL="1782545" indent="0">
              <a:buNone/>
              <a:defRPr sz="1560" b="1"/>
            </a:lvl5pPr>
            <a:lvl6pPr marL="2228181" indent="0">
              <a:buNone/>
              <a:defRPr sz="1560" b="1"/>
            </a:lvl6pPr>
            <a:lvl7pPr marL="2673818" indent="0">
              <a:buNone/>
              <a:defRPr sz="1560" b="1"/>
            </a:lvl7pPr>
            <a:lvl8pPr marL="3119454" indent="0">
              <a:buNone/>
              <a:defRPr sz="1560" b="1"/>
            </a:lvl8pPr>
            <a:lvl9pPr marL="3565090" indent="0">
              <a:buNone/>
              <a:defRPr sz="1560" b="1"/>
            </a:lvl9pPr>
          </a:lstStyle>
          <a:p>
            <a:pPr lvl="0"/>
            <a:r>
              <a:rPr lang="en-US"/>
              <a:t>Click to edit Master text styles</a:t>
            </a:r>
          </a:p>
        </p:txBody>
      </p:sp>
      <p:sp>
        <p:nvSpPr>
          <p:cNvPr id="6" name="Content Placeholder 5"/>
          <p:cNvSpPr>
            <a:spLocks noGrp="1"/>
          </p:cNvSpPr>
          <p:nvPr>
            <p:ph sz="quarter" idx="4"/>
          </p:nvPr>
        </p:nvSpPr>
        <p:spPr>
          <a:xfrm>
            <a:off x="7171769" y="2089407"/>
            <a:ext cx="4282044" cy="4095687"/>
          </a:xfrm>
        </p:spPr>
        <p:txBody>
          <a:bodyPr/>
          <a:lstStyle>
            <a:lvl1pPr marL="187167" indent="-187167">
              <a:lnSpc>
                <a:spcPct val="99000"/>
              </a:lnSpc>
              <a:spcBef>
                <a:spcPts val="2437"/>
              </a:spcBef>
              <a:buSzPct val="91000"/>
              <a:buFont typeface="Arial" panose="020B0604020202020204" pitchFamily="34" charset="0"/>
              <a:buChar char="•"/>
              <a:defRPr sz="2144"/>
            </a:lvl1pPr>
            <a:lvl2pPr marL="187167">
              <a:spcBef>
                <a:spcPts val="1170"/>
              </a:spcBef>
              <a:defRPr/>
            </a:lvl2pPr>
            <a:lvl3pPr marL="338684" indent="-151516">
              <a:spcBef>
                <a:spcPts val="1754"/>
              </a:spcBef>
              <a:defRPr sz="1560"/>
            </a:lvl3pPr>
            <a:lvl4pPr marL="338684">
              <a:spcBef>
                <a:spcPts val="878"/>
              </a:spcBef>
              <a:defRPr sz="1560"/>
            </a:lvl4pPr>
            <a:lvl5pPr marL="490200">
              <a:defRPr/>
            </a:lvl5pPr>
            <a:lvl6pPr marL="490200">
              <a:defRPr/>
            </a:lvl6pPr>
            <a:lvl7pPr marL="641716">
              <a:defRPr/>
            </a:lvl7pPr>
            <a:lvl8pPr marL="641716">
              <a:defRPr/>
            </a:lvl8pPr>
            <a:lvl9pPr marL="793233">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7" name="Date Placeholder 6"/>
          <p:cNvSpPr>
            <a:spLocks noGrp="1"/>
          </p:cNvSpPr>
          <p:nvPr>
            <p:ph type="dt" sz="half" idx="10"/>
          </p:nvPr>
        </p:nvSpPr>
        <p:spPr/>
        <p:txBody>
          <a:bodyPr/>
          <a:lstStyle/>
          <a:p>
            <a:endParaRPr lang="en-CA">
              <a:solidFill>
                <a:prstClr val="black">
                  <a:tint val="75000"/>
                </a:prstClr>
              </a:solidFill>
            </a:endParaRPr>
          </a:p>
        </p:txBody>
      </p:sp>
      <p:sp>
        <p:nvSpPr>
          <p:cNvPr id="8" name="Footer Placeholder 7"/>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00E6A5BD-C011-4A45-AA3A-201790FB7F2B}" type="slidenum">
              <a:rPr lang="en-CA" smtClean="0">
                <a:solidFill>
                  <a:prstClr val="black">
                    <a:tint val="75000"/>
                  </a:prstClr>
                </a:solidFill>
              </a:rPr>
              <a:pPr/>
              <a:t>‹#›</a:t>
            </a:fld>
            <a:endParaRPr lang="en-CA">
              <a:solidFill>
                <a:prstClr val="black">
                  <a:tint val="75000"/>
                </a:prstClr>
              </a:solidFill>
            </a:endParaRPr>
          </a:p>
        </p:txBody>
      </p:sp>
      <p:cxnSp>
        <p:nvCxnSpPr>
          <p:cNvPr id="11" name="Straight Connector 10"/>
          <p:cNvCxnSpPr/>
          <p:nvPr userDrawn="1"/>
        </p:nvCxnSpPr>
        <p:spPr>
          <a:xfrm>
            <a:off x="2682361" y="1890015"/>
            <a:ext cx="4279392"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7171848" y="1890015"/>
            <a:ext cx="4279392" cy="0"/>
          </a:xfrm>
          <a:prstGeom prst="line">
            <a:avLst/>
          </a:prstGeom>
          <a:ln w="19050">
            <a:gradFill>
              <a:gsLst>
                <a:gs pos="0">
                  <a:schemeClr val="bg1"/>
                </a:gs>
                <a:gs pos="25000">
                  <a:schemeClr val="accent1">
                    <a:tint val="44500"/>
                    <a:satMod val="160000"/>
                  </a:schemeClr>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9220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mparison Table">
    <p:spTree>
      <p:nvGrpSpPr>
        <p:cNvPr id="1" name=""/>
        <p:cNvGrpSpPr/>
        <p:nvPr/>
      </p:nvGrpSpPr>
      <p:grpSpPr>
        <a:xfrm>
          <a:off x="0" y="0"/>
          <a:ext cx="0" cy="0"/>
          <a:chOff x="0" y="0"/>
          <a:chExt cx="0" cy="0"/>
        </a:xfrm>
      </p:grpSpPr>
      <p:sp>
        <p:nvSpPr>
          <p:cNvPr id="2" name="Title 1"/>
          <p:cNvSpPr>
            <a:spLocks noGrp="1"/>
          </p:cNvSpPr>
          <p:nvPr>
            <p:ph type="title"/>
          </p:nvPr>
        </p:nvSpPr>
        <p:spPr>
          <a:xfrm>
            <a:off x="2683535" y="420624"/>
            <a:ext cx="8770277" cy="841734"/>
          </a:xfrm>
        </p:spPr>
        <p:txBody>
          <a:bodyPr/>
          <a:lstStyle/>
          <a:p>
            <a:r>
              <a:rPr lang="en-US"/>
              <a:t>Click to edit Master title style</a:t>
            </a:r>
            <a:endParaRPr lang="en-CA" dirty="0"/>
          </a:p>
        </p:txBody>
      </p:sp>
      <p:sp>
        <p:nvSpPr>
          <p:cNvPr id="3" name="Text Placeholder 2"/>
          <p:cNvSpPr>
            <a:spLocks noGrp="1"/>
          </p:cNvSpPr>
          <p:nvPr>
            <p:ph type="body" idx="1"/>
          </p:nvPr>
        </p:nvSpPr>
        <p:spPr>
          <a:xfrm>
            <a:off x="2680132" y="1262361"/>
            <a:ext cx="4279392" cy="448139"/>
          </a:xfrm>
        </p:spPr>
        <p:txBody>
          <a:bodyPr anchor="b">
            <a:normAutofit/>
          </a:bodyPr>
          <a:lstStyle>
            <a:lvl1pPr marL="0" indent="0">
              <a:buNone/>
              <a:defRPr sz="1560" b="1"/>
            </a:lvl1pPr>
            <a:lvl2pPr marL="445636" indent="0">
              <a:buNone/>
              <a:defRPr sz="1949" b="1"/>
            </a:lvl2pPr>
            <a:lvl3pPr marL="891273" indent="0">
              <a:buNone/>
              <a:defRPr sz="1754" b="1"/>
            </a:lvl3pPr>
            <a:lvl4pPr marL="1336909" indent="0">
              <a:buNone/>
              <a:defRPr sz="1560" b="1"/>
            </a:lvl4pPr>
            <a:lvl5pPr marL="1782545" indent="0">
              <a:buNone/>
              <a:defRPr sz="1560" b="1"/>
            </a:lvl5pPr>
            <a:lvl6pPr marL="2228181" indent="0">
              <a:buNone/>
              <a:defRPr sz="1560" b="1"/>
            </a:lvl6pPr>
            <a:lvl7pPr marL="2673818" indent="0">
              <a:buNone/>
              <a:defRPr sz="1560" b="1"/>
            </a:lvl7pPr>
            <a:lvl8pPr marL="3119454" indent="0">
              <a:buNone/>
              <a:defRPr sz="1560" b="1"/>
            </a:lvl8pPr>
            <a:lvl9pPr marL="3565090" indent="0">
              <a:buNone/>
              <a:defRPr sz="1560" b="1"/>
            </a:lvl9pPr>
          </a:lstStyle>
          <a:p>
            <a:pPr lvl="0"/>
            <a:r>
              <a:rPr lang="en-US"/>
              <a:t>Click to edit Master text styles</a:t>
            </a:r>
          </a:p>
        </p:txBody>
      </p:sp>
      <p:sp>
        <p:nvSpPr>
          <p:cNvPr id="5" name="Text Placeholder 4"/>
          <p:cNvSpPr>
            <a:spLocks noGrp="1"/>
          </p:cNvSpPr>
          <p:nvPr>
            <p:ph type="body" sz="quarter" idx="3"/>
          </p:nvPr>
        </p:nvSpPr>
        <p:spPr>
          <a:xfrm>
            <a:off x="7171848" y="1265153"/>
            <a:ext cx="4281964" cy="448139"/>
          </a:xfrm>
        </p:spPr>
        <p:txBody>
          <a:bodyPr anchor="b">
            <a:normAutofit/>
          </a:bodyPr>
          <a:lstStyle>
            <a:lvl1pPr marL="0" indent="0">
              <a:buNone/>
              <a:defRPr sz="1560" b="1"/>
            </a:lvl1pPr>
            <a:lvl2pPr marL="445636" indent="0">
              <a:buNone/>
              <a:defRPr sz="1949" b="1"/>
            </a:lvl2pPr>
            <a:lvl3pPr marL="891273" indent="0">
              <a:buNone/>
              <a:defRPr sz="1754" b="1"/>
            </a:lvl3pPr>
            <a:lvl4pPr marL="1336909" indent="0">
              <a:buNone/>
              <a:defRPr sz="1560" b="1"/>
            </a:lvl4pPr>
            <a:lvl5pPr marL="1782545" indent="0">
              <a:buNone/>
              <a:defRPr sz="1560" b="1"/>
            </a:lvl5pPr>
            <a:lvl6pPr marL="2228181" indent="0">
              <a:buNone/>
              <a:defRPr sz="1560" b="1"/>
            </a:lvl6pPr>
            <a:lvl7pPr marL="2673818" indent="0">
              <a:buNone/>
              <a:defRPr sz="1560" b="1"/>
            </a:lvl7pPr>
            <a:lvl8pPr marL="3119454" indent="0">
              <a:buNone/>
              <a:defRPr sz="1560" b="1"/>
            </a:lvl8pPr>
            <a:lvl9pPr marL="3565090" indent="0">
              <a:buNone/>
              <a:defRPr sz="1560" b="1"/>
            </a:lvl9pPr>
          </a:lstStyle>
          <a:p>
            <a:pPr lvl="0"/>
            <a:r>
              <a:rPr lang="en-US"/>
              <a:t>Click to edit Master text styles</a:t>
            </a:r>
          </a:p>
        </p:txBody>
      </p:sp>
      <p:sp>
        <p:nvSpPr>
          <p:cNvPr id="7" name="Date Placeholder 6"/>
          <p:cNvSpPr>
            <a:spLocks noGrp="1"/>
          </p:cNvSpPr>
          <p:nvPr>
            <p:ph type="dt" sz="half" idx="10"/>
          </p:nvPr>
        </p:nvSpPr>
        <p:spPr/>
        <p:txBody>
          <a:bodyPr/>
          <a:lstStyle/>
          <a:p>
            <a:endParaRPr lang="en-CA">
              <a:solidFill>
                <a:prstClr val="black">
                  <a:tint val="75000"/>
                </a:prstClr>
              </a:solidFill>
            </a:endParaRPr>
          </a:p>
        </p:txBody>
      </p:sp>
      <p:sp>
        <p:nvSpPr>
          <p:cNvPr id="8" name="Footer Placeholder 7"/>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00E6A5BD-C011-4A45-AA3A-201790FB7F2B}" type="slidenum">
              <a:rPr lang="en-CA" smtClean="0">
                <a:solidFill>
                  <a:prstClr val="black">
                    <a:tint val="75000"/>
                  </a:prstClr>
                </a:solidFill>
              </a:rPr>
              <a:pPr/>
              <a:t>‹#›</a:t>
            </a:fld>
            <a:endParaRPr lang="en-CA">
              <a:solidFill>
                <a:prstClr val="black">
                  <a:tint val="75000"/>
                </a:prstClr>
              </a:solidFill>
            </a:endParaRPr>
          </a:p>
        </p:txBody>
      </p:sp>
      <p:sp>
        <p:nvSpPr>
          <p:cNvPr id="13" name="Table Placeholder 12"/>
          <p:cNvSpPr>
            <a:spLocks noGrp="1"/>
          </p:cNvSpPr>
          <p:nvPr>
            <p:ph type="tbl" sz="quarter" idx="13"/>
          </p:nvPr>
        </p:nvSpPr>
        <p:spPr>
          <a:xfrm>
            <a:off x="433936" y="1885447"/>
            <a:ext cx="11019877" cy="4418519"/>
          </a:xfrm>
        </p:spPr>
        <p:txBody>
          <a:bodyPr/>
          <a:lstStyle/>
          <a:p>
            <a:r>
              <a:rPr lang="en-US"/>
              <a:t>Click icon to add table</a:t>
            </a:r>
            <a:endParaRPr lang="en-CA" dirty="0"/>
          </a:p>
        </p:txBody>
      </p:sp>
    </p:spTree>
    <p:extLst>
      <p:ext uri="{BB962C8B-B14F-4D97-AF65-F5344CB8AC3E}">
        <p14:creationId xmlns:p14="http://schemas.microsoft.com/office/powerpoint/2010/main" val="94768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8915" y="1877632"/>
            <a:ext cx="11902059" cy="4992624"/>
          </a:xfrm>
        </p:spPr>
        <p:txBody>
          <a:bodyPr/>
          <a:lstStyle/>
          <a:p>
            <a:r>
              <a:rPr lang="en-US"/>
              <a:t>Drag picture to placeholder or click icon to add</a:t>
            </a:r>
            <a:endParaRPr lang="en-CA"/>
          </a:p>
        </p:txBody>
      </p:sp>
      <p:sp>
        <p:nvSpPr>
          <p:cNvPr id="2" name="Title 1"/>
          <p:cNvSpPr>
            <a:spLocks noGrp="1"/>
          </p:cNvSpPr>
          <p:nvPr>
            <p:ph type="title"/>
          </p:nvPr>
        </p:nvSpPr>
        <p:spPr>
          <a:xfrm>
            <a:off x="2680131" y="412613"/>
            <a:ext cx="4288121" cy="1399032"/>
          </a:xfrm>
        </p:spPr>
        <p:txBody>
          <a:bodyPr anchor="t" anchorCtr="0"/>
          <a:lstStyle>
            <a:lvl1pPr>
              <a:defRPr sz="1560" b="1">
                <a:solidFill>
                  <a:schemeClr val="accent1"/>
                </a:solidFill>
              </a:defRPr>
            </a:lvl1pPr>
          </a:lstStyle>
          <a:p>
            <a:r>
              <a:rPr lang="en-US"/>
              <a:t>Click to edit Master title style</a:t>
            </a:r>
            <a:endParaRPr lang="en-CA" dirty="0"/>
          </a:p>
        </p:txBody>
      </p:sp>
      <p:sp>
        <p:nvSpPr>
          <p:cNvPr id="4" name="Text Placeholder 3"/>
          <p:cNvSpPr>
            <a:spLocks noGrp="1"/>
          </p:cNvSpPr>
          <p:nvPr>
            <p:ph type="body" sz="half" idx="2"/>
          </p:nvPr>
        </p:nvSpPr>
        <p:spPr>
          <a:xfrm>
            <a:off x="7172081" y="412616"/>
            <a:ext cx="4281732" cy="1397899"/>
          </a:xfrm>
        </p:spPr>
        <p:txBody>
          <a:bodyPr/>
          <a:lstStyle>
            <a:lvl1pPr marL="0" indent="0">
              <a:lnSpc>
                <a:spcPct val="93000"/>
              </a:lnSpc>
              <a:spcBef>
                <a:spcPts val="0"/>
              </a:spcBef>
              <a:buNone/>
              <a:defRPr sz="1560"/>
            </a:lvl1pPr>
            <a:lvl2pPr marL="445636" indent="0">
              <a:buNone/>
              <a:defRPr sz="1365"/>
            </a:lvl2pPr>
            <a:lvl3pPr marL="891273" indent="0">
              <a:buNone/>
              <a:defRPr sz="1170"/>
            </a:lvl3pPr>
            <a:lvl4pPr marL="1336909" indent="0">
              <a:buNone/>
              <a:defRPr sz="975"/>
            </a:lvl4pPr>
            <a:lvl5pPr marL="1782545" indent="0">
              <a:buNone/>
              <a:defRPr sz="975"/>
            </a:lvl5pPr>
            <a:lvl6pPr marL="2228181" indent="0">
              <a:buNone/>
              <a:defRPr sz="975"/>
            </a:lvl6pPr>
            <a:lvl7pPr marL="2673818" indent="0">
              <a:buNone/>
              <a:defRPr sz="975"/>
            </a:lvl7pPr>
            <a:lvl8pPr marL="3119454" indent="0">
              <a:buNone/>
              <a:defRPr sz="975"/>
            </a:lvl8pPr>
            <a:lvl9pPr marL="3565090" indent="0">
              <a:buNone/>
              <a:defRPr sz="975"/>
            </a:lvl9pPr>
          </a:lstStyle>
          <a:p>
            <a:pPr lvl="0"/>
            <a:r>
              <a:rPr lang="en-US"/>
              <a:t>Click to edit Master text styles</a:t>
            </a:r>
          </a:p>
        </p:txBody>
      </p:sp>
    </p:spTree>
    <p:extLst>
      <p:ext uri="{BB962C8B-B14F-4D97-AF65-F5344CB8AC3E}">
        <p14:creationId xmlns:p14="http://schemas.microsoft.com/office/powerpoint/2010/main" val="1799451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83537" y="411480"/>
            <a:ext cx="4284716" cy="1399032"/>
          </a:xfrm>
        </p:spPr>
        <p:txBody>
          <a:bodyPr anchor="t" anchorCtr="0">
            <a:normAutofit/>
          </a:bodyPr>
          <a:lstStyle>
            <a:lvl1pPr>
              <a:defRPr sz="1560" b="1">
                <a:solidFill>
                  <a:schemeClr val="accent1"/>
                </a:solidFill>
              </a:defRPr>
            </a:lvl1pPr>
          </a:lstStyle>
          <a:p>
            <a:r>
              <a:rPr lang="en-US"/>
              <a:t>Click to edit Master title style</a:t>
            </a:r>
            <a:endParaRPr lang="en-CA" dirty="0"/>
          </a:p>
        </p:txBody>
      </p:sp>
      <p:sp>
        <p:nvSpPr>
          <p:cNvPr id="3" name="Picture Placeholder 2"/>
          <p:cNvSpPr>
            <a:spLocks noGrp="1"/>
          </p:cNvSpPr>
          <p:nvPr>
            <p:ph type="pic" idx="1"/>
          </p:nvPr>
        </p:nvSpPr>
        <p:spPr>
          <a:xfrm>
            <a:off x="2686012" y="1874520"/>
            <a:ext cx="8767801" cy="4087368"/>
          </a:xfrm>
        </p:spPr>
        <p:txBody>
          <a:bodyPr/>
          <a:lstStyle>
            <a:lvl1pPr marL="0" indent="0">
              <a:buNone/>
              <a:defRPr sz="3119"/>
            </a:lvl1pPr>
            <a:lvl2pPr marL="445636" indent="0">
              <a:buNone/>
              <a:defRPr sz="2729"/>
            </a:lvl2pPr>
            <a:lvl3pPr marL="891273" indent="0">
              <a:buNone/>
              <a:defRPr sz="2339"/>
            </a:lvl3pPr>
            <a:lvl4pPr marL="1336909" indent="0">
              <a:buNone/>
              <a:defRPr sz="1949"/>
            </a:lvl4pPr>
            <a:lvl5pPr marL="1782545" indent="0">
              <a:buNone/>
              <a:defRPr sz="1949"/>
            </a:lvl5pPr>
            <a:lvl6pPr marL="2228181" indent="0">
              <a:buNone/>
              <a:defRPr sz="1949"/>
            </a:lvl6pPr>
            <a:lvl7pPr marL="2673818" indent="0">
              <a:buNone/>
              <a:defRPr sz="1949"/>
            </a:lvl7pPr>
            <a:lvl8pPr marL="3119454" indent="0">
              <a:buNone/>
              <a:defRPr sz="1949"/>
            </a:lvl8pPr>
            <a:lvl9pPr marL="3565090" indent="0">
              <a:buNone/>
              <a:defRPr sz="1949"/>
            </a:lvl9pPr>
          </a:lstStyle>
          <a:p>
            <a:r>
              <a:rPr lang="en-US"/>
              <a:t>Drag picture to placeholder or click icon to add</a:t>
            </a:r>
            <a:endParaRPr lang="en-CA" dirty="0"/>
          </a:p>
        </p:txBody>
      </p:sp>
      <p:sp>
        <p:nvSpPr>
          <p:cNvPr id="4" name="Text Placeholder 3"/>
          <p:cNvSpPr>
            <a:spLocks noGrp="1"/>
          </p:cNvSpPr>
          <p:nvPr>
            <p:ph type="body" sz="half" idx="2"/>
          </p:nvPr>
        </p:nvSpPr>
        <p:spPr>
          <a:xfrm>
            <a:off x="7176897" y="411480"/>
            <a:ext cx="4276916" cy="1399032"/>
          </a:xfrm>
        </p:spPr>
        <p:txBody>
          <a:bodyPr/>
          <a:lstStyle>
            <a:lvl1pPr marL="0" indent="0">
              <a:buNone/>
              <a:defRPr sz="1560"/>
            </a:lvl1pPr>
            <a:lvl2pPr marL="445636" indent="0">
              <a:buNone/>
              <a:defRPr sz="1365"/>
            </a:lvl2pPr>
            <a:lvl3pPr marL="891273" indent="0">
              <a:buNone/>
              <a:defRPr sz="1170"/>
            </a:lvl3pPr>
            <a:lvl4pPr marL="1336909" indent="0">
              <a:buNone/>
              <a:defRPr sz="975"/>
            </a:lvl4pPr>
            <a:lvl5pPr marL="1782545" indent="0">
              <a:buNone/>
              <a:defRPr sz="975"/>
            </a:lvl5pPr>
            <a:lvl6pPr marL="2228181" indent="0">
              <a:buNone/>
              <a:defRPr sz="975"/>
            </a:lvl6pPr>
            <a:lvl7pPr marL="2673818" indent="0">
              <a:buNone/>
              <a:defRPr sz="975"/>
            </a:lvl7pPr>
            <a:lvl8pPr marL="3119454" indent="0">
              <a:buNone/>
              <a:defRPr sz="975"/>
            </a:lvl8pPr>
            <a:lvl9pPr marL="3565090" indent="0">
              <a:buNone/>
              <a:defRPr sz="97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00E6A5BD-C011-4A45-AA3A-201790FB7F2B}"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523588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endParaRPr lang="en-CA">
              <a:solidFill>
                <a:prstClr val="black">
                  <a:tint val="75000"/>
                </a:prstClr>
              </a:solidFill>
            </a:endParaRPr>
          </a:p>
        </p:txBody>
      </p:sp>
      <p:sp>
        <p:nvSpPr>
          <p:cNvPr id="4" name="Footer Placeholder 3"/>
          <p:cNvSpPr>
            <a:spLocks noGrp="1"/>
          </p:cNvSpPr>
          <p:nvPr>
            <p:ph type="ftr" sz="quarter" idx="11"/>
          </p:nvPr>
        </p:nvSpPr>
        <p:spPr/>
        <p:txBody>
          <a:bodyPr/>
          <a:lstStyle/>
          <a:p>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00E6A5BD-C011-4A45-AA3A-201790FB7F2B}"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772326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itle and Content Outline Footer">
    <p:spTree>
      <p:nvGrpSpPr>
        <p:cNvPr id="1" name=""/>
        <p:cNvGrpSpPr/>
        <p:nvPr/>
      </p:nvGrpSpPr>
      <p:grpSpPr>
        <a:xfrm>
          <a:off x="0" y="0"/>
          <a:ext cx="0" cy="0"/>
          <a:chOff x="0" y="0"/>
          <a:chExt cx="0" cy="0"/>
        </a:xfrm>
      </p:grpSpPr>
      <p:sp>
        <p:nvSpPr>
          <p:cNvPr id="19" name="Content Placeholder 6"/>
          <p:cNvSpPr>
            <a:spLocks noGrp="1"/>
          </p:cNvSpPr>
          <p:nvPr>
            <p:ph sz="quarter" idx="13"/>
          </p:nvPr>
        </p:nvSpPr>
        <p:spPr>
          <a:xfrm>
            <a:off x="482918" y="1602754"/>
            <a:ext cx="10921365" cy="4324756"/>
          </a:xfrm>
        </p:spPr>
        <p:txBody>
          <a:bodyPr/>
          <a:lstStyle>
            <a:lvl1pPr>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p>
            <a:r>
              <a:rPr lang="en-US" dirty="0"/>
              <a:t>Title and content with outlined footer</a:t>
            </a:r>
          </a:p>
        </p:txBody>
      </p:sp>
      <p:sp>
        <p:nvSpPr>
          <p:cNvPr id="3" name="Slide Number Placeholder 2"/>
          <p:cNvSpPr>
            <a:spLocks noGrp="1"/>
          </p:cNvSpPr>
          <p:nvPr>
            <p:ph type="sldNum" sz="quarter" idx="14"/>
          </p:nvPr>
        </p:nvSpPr>
        <p:spPr/>
        <p:txBody>
          <a:bodyPr/>
          <a:lstStyle>
            <a:lvl1pPr>
              <a:defRPr>
                <a:solidFill>
                  <a:schemeClr val="accent1"/>
                </a:solidFill>
              </a:defRPr>
            </a:lvl1pPr>
          </a:lstStyle>
          <a:p>
            <a:r>
              <a:rPr lang="en-CA"/>
              <a:t>|  </a:t>
            </a:r>
            <a:fld id="{00E6A5BD-C011-4A45-AA3A-201790FB7F2B}" type="slidenum">
              <a:rPr lang="en-CA" smtClean="0"/>
              <a:pPr/>
              <a:t>‹#›</a:t>
            </a:fld>
            <a:endParaRPr lang="en-CA" dirty="0"/>
          </a:p>
        </p:txBody>
      </p:sp>
      <p:sp>
        <p:nvSpPr>
          <p:cNvPr id="8" name="Rectangle 4"/>
          <p:cNvSpPr/>
          <p:nvPr userDrawn="1"/>
        </p:nvSpPr>
        <p:spPr>
          <a:xfrm>
            <a:off x="0" y="6096000"/>
            <a:ext cx="11887200" cy="758092"/>
          </a:xfrm>
          <a:custGeom>
            <a:avLst/>
            <a:gdLst>
              <a:gd name="connsiteX0" fmla="*/ 0 w 12192000"/>
              <a:gd name="connsiteY0" fmla="*/ 0 h 965200"/>
              <a:gd name="connsiteX1" fmla="*/ 12192000 w 12192000"/>
              <a:gd name="connsiteY1" fmla="*/ 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13700 w 12192000"/>
              <a:gd name="connsiteY1" fmla="*/ 96520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89900 w 12192000"/>
              <a:gd name="connsiteY1" fmla="*/ 53340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89900 w 12192000"/>
              <a:gd name="connsiteY1" fmla="*/ 533400 h 965200"/>
              <a:gd name="connsiteX2" fmla="*/ 9753600 w 12192000"/>
              <a:gd name="connsiteY2" fmla="*/ 736600 h 965200"/>
              <a:gd name="connsiteX3" fmla="*/ 12192000 w 12192000"/>
              <a:gd name="connsiteY3" fmla="*/ 965200 h 965200"/>
              <a:gd name="connsiteX4" fmla="*/ 0 w 12192000"/>
              <a:gd name="connsiteY4" fmla="*/ 965200 h 965200"/>
              <a:gd name="connsiteX5" fmla="*/ 0 w 12192000"/>
              <a:gd name="connsiteY5" fmla="*/ 0 h 965200"/>
              <a:gd name="connsiteX0" fmla="*/ 0 w 12192000"/>
              <a:gd name="connsiteY0" fmla="*/ 0 h 990600"/>
              <a:gd name="connsiteX1" fmla="*/ 8064500 w 12192000"/>
              <a:gd name="connsiteY1" fmla="*/ 990600 h 990600"/>
              <a:gd name="connsiteX2" fmla="*/ 9753600 w 12192000"/>
              <a:gd name="connsiteY2" fmla="*/ 736600 h 990600"/>
              <a:gd name="connsiteX3" fmla="*/ 12192000 w 12192000"/>
              <a:gd name="connsiteY3" fmla="*/ 965200 h 990600"/>
              <a:gd name="connsiteX4" fmla="*/ 0 w 12192000"/>
              <a:gd name="connsiteY4" fmla="*/ 965200 h 990600"/>
              <a:gd name="connsiteX5" fmla="*/ 0 w 12192000"/>
              <a:gd name="connsiteY5" fmla="*/ 0 h 990600"/>
              <a:gd name="connsiteX0" fmla="*/ 0 w 12192000"/>
              <a:gd name="connsiteY0" fmla="*/ 0 h 990600"/>
              <a:gd name="connsiteX1" fmla="*/ 8064500 w 12192000"/>
              <a:gd name="connsiteY1" fmla="*/ 990600 h 990600"/>
              <a:gd name="connsiteX2" fmla="*/ 12192000 w 12192000"/>
              <a:gd name="connsiteY2" fmla="*/ 203200 h 990600"/>
              <a:gd name="connsiteX3" fmla="*/ 12192000 w 12192000"/>
              <a:gd name="connsiteY3" fmla="*/ 965200 h 990600"/>
              <a:gd name="connsiteX4" fmla="*/ 0 w 12192000"/>
              <a:gd name="connsiteY4" fmla="*/ 965200 h 990600"/>
              <a:gd name="connsiteX5" fmla="*/ 0 w 12192000"/>
              <a:gd name="connsiteY5" fmla="*/ 0 h 990600"/>
              <a:gd name="connsiteX0" fmla="*/ 0 w 12192000"/>
              <a:gd name="connsiteY0" fmla="*/ 0 h 965200"/>
              <a:gd name="connsiteX1" fmla="*/ 8052777 w 12192000"/>
              <a:gd name="connsiteY1" fmla="*/ 961292 h 965200"/>
              <a:gd name="connsiteX2" fmla="*/ 12192000 w 12192000"/>
              <a:gd name="connsiteY2" fmla="*/ 203200 h 965200"/>
              <a:gd name="connsiteX3" fmla="*/ 12192000 w 12192000"/>
              <a:gd name="connsiteY3" fmla="*/ 965200 h 965200"/>
              <a:gd name="connsiteX4" fmla="*/ 0 w 12192000"/>
              <a:gd name="connsiteY4" fmla="*/ 965200 h 965200"/>
              <a:gd name="connsiteX5" fmla="*/ 0 w 12192000"/>
              <a:gd name="connsiteY5" fmla="*/ 0 h 965200"/>
              <a:gd name="connsiteX0" fmla="*/ 0 w 12192000"/>
              <a:gd name="connsiteY0" fmla="*/ 28294 h 762000"/>
              <a:gd name="connsiteX1" fmla="*/ 8052777 w 12192000"/>
              <a:gd name="connsiteY1" fmla="*/ 758092 h 762000"/>
              <a:gd name="connsiteX2" fmla="*/ 12192000 w 12192000"/>
              <a:gd name="connsiteY2" fmla="*/ 0 h 762000"/>
              <a:gd name="connsiteX3" fmla="*/ 12192000 w 12192000"/>
              <a:gd name="connsiteY3" fmla="*/ 762000 h 762000"/>
              <a:gd name="connsiteX4" fmla="*/ 0 w 12192000"/>
              <a:gd name="connsiteY4" fmla="*/ 762000 h 762000"/>
              <a:gd name="connsiteX5" fmla="*/ 0 w 12192000"/>
              <a:gd name="connsiteY5" fmla="*/ 28294 h 762000"/>
              <a:gd name="connsiteX0" fmla="*/ 0 w 12192000"/>
              <a:gd name="connsiteY0" fmla="*/ 28294 h 762000"/>
              <a:gd name="connsiteX1" fmla="*/ 8052777 w 12192000"/>
              <a:gd name="connsiteY1" fmla="*/ 758092 h 762000"/>
              <a:gd name="connsiteX2" fmla="*/ 12192000 w 12192000"/>
              <a:gd name="connsiteY2" fmla="*/ 0 h 762000"/>
              <a:gd name="connsiteX3" fmla="*/ 0 w 12192000"/>
              <a:gd name="connsiteY3" fmla="*/ 762000 h 762000"/>
              <a:gd name="connsiteX4" fmla="*/ 0 w 12192000"/>
              <a:gd name="connsiteY4" fmla="*/ 28294 h 762000"/>
              <a:gd name="connsiteX0" fmla="*/ 0 w 12192000"/>
              <a:gd name="connsiteY0" fmla="*/ 28294 h 758092"/>
              <a:gd name="connsiteX1" fmla="*/ 8052777 w 12192000"/>
              <a:gd name="connsiteY1" fmla="*/ 758092 h 758092"/>
              <a:gd name="connsiteX2" fmla="*/ 12192000 w 12192000"/>
              <a:gd name="connsiteY2" fmla="*/ 0 h 758092"/>
              <a:gd name="connsiteX3" fmla="*/ 0 w 12192000"/>
              <a:gd name="connsiteY3" fmla="*/ 28294 h 758092"/>
              <a:gd name="connsiteX0" fmla="*/ 0 w 12192000"/>
              <a:gd name="connsiteY0" fmla="*/ 28294 h 758092"/>
              <a:gd name="connsiteX1" fmla="*/ 8052777 w 12192000"/>
              <a:gd name="connsiteY1" fmla="*/ 758092 h 758092"/>
              <a:gd name="connsiteX2" fmla="*/ 12192000 w 12192000"/>
              <a:gd name="connsiteY2" fmla="*/ 0 h 758092"/>
              <a:gd name="connsiteX3" fmla="*/ 91440 w 12192000"/>
              <a:gd name="connsiteY3" fmla="*/ 119734 h 758092"/>
              <a:gd name="connsiteX0" fmla="*/ 0 w 12192000"/>
              <a:gd name="connsiteY0" fmla="*/ 28294 h 758092"/>
              <a:gd name="connsiteX1" fmla="*/ 8052777 w 12192000"/>
              <a:gd name="connsiteY1" fmla="*/ 758092 h 758092"/>
              <a:gd name="connsiteX2" fmla="*/ 12192000 w 12192000"/>
              <a:gd name="connsiteY2" fmla="*/ 0 h 758092"/>
            </a:gdLst>
            <a:ahLst/>
            <a:cxnLst>
              <a:cxn ang="0">
                <a:pos x="connsiteX0" y="connsiteY0"/>
              </a:cxn>
              <a:cxn ang="0">
                <a:pos x="connsiteX1" y="connsiteY1"/>
              </a:cxn>
              <a:cxn ang="0">
                <a:pos x="connsiteX2" y="connsiteY2"/>
              </a:cxn>
            </a:cxnLst>
            <a:rect l="l" t="t" r="r" b="b"/>
            <a:pathLst>
              <a:path w="12192000" h="758092">
                <a:moveTo>
                  <a:pt x="0" y="28294"/>
                </a:moveTo>
                <a:lnTo>
                  <a:pt x="8052777" y="758092"/>
                </a:lnTo>
                <a:lnTo>
                  <a:pt x="12192000" y="0"/>
                </a:ln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9" name="Freeform 8"/>
          <p:cNvSpPr>
            <a:spLocks noChangeAspect="1" noChangeArrowheads="1"/>
          </p:cNvSpPr>
          <p:nvPr userDrawn="1"/>
        </p:nvSpPr>
        <p:spPr bwMode="auto">
          <a:xfrm>
            <a:off x="482918" y="6363882"/>
            <a:ext cx="1292495" cy="320040"/>
          </a:xfrm>
          <a:custGeom>
            <a:avLst/>
            <a:gdLst>
              <a:gd name="connsiteX0" fmla="*/ 617180 w 6186130"/>
              <a:gd name="connsiteY0" fmla="*/ 798513 h 1493479"/>
              <a:gd name="connsiteX1" fmla="*/ 460944 w 6186130"/>
              <a:gd name="connsiteY1" fmla="*/ 1077556 h 1493479"/>
              <a:gd name="connsiteX2" fmla="*/ 404813 w 6186130"/>
              <a:gd name="connsiteY2" fmla="*/ 1021819 h 1493479"/>
              <a:gd name="connsiteX3" fmla="*/ 617180 w 6186130"/>
              <a:gd name="connsiteY3" fmla="*/ 798513 h 1493479"/>
              <a:gd name="connsiteX4" fmla="*/ 5241925 w 6186130"/>
              <a:gd name="connsiteY4" fmla="*/ 675084 h 1493479"/>
              <a:gd name="connsiteX5" fmla="*/ 5141097 w 6186130"/>
              <a:gd name="connsiteY5" fmla="*/ 786660 h 1493479"/>
              <a:gd name="connsiteX6" fmla="*/ 5342753 w 6186130"/>
              <a:gd name="connsiteY6" fmla="*/ 786660 h 1493479"/>
              <a:gd name="connsiteX7" fmla="*/ 5241925 w 6186130"/>
              <a:gd name="connsiteY7" fmla="*/ 675084 h 1493479"/>
              <a:gd name="connsiteX8" fmla="*/ 3530600 w 6186130"/>
              <a:gd name="connsiteY8" fmla="*/ 675084 h 1493479"/>
              <a:gd name="connsiteX9" fmla="*/ 3440896 w 6186130"/>
              <a:gd name="connsiteY9" fmla="*/ 786660 h 1493479"/>
              <a:gd name="connsiteX10" fmla="*/ 3631428 w 6186130"/>
              <a:gd name="connsiteY10" fmla="*/ 786660 h 1493479"/>
              <a:gd name="connsiteX11" fmla="*/ 3530600 w 6186130"/>
              <a:gd name="connsiteY11" fmla="*/ 675084 h 1493479"/>
              <a:gd name="connsiteX12" fmla="*/ 4466008 w 6186130"/>
              <a:gd name="connsiteY12" fmla="*/ 641351 h 1493479"/>
              <a:gd name="connsiteX13" fmla="*/ 4499382 w 6186130"/>
              <a:gd name="connsiteY13" fmla="*/ 641351 h 1493479"/>
              <a:gd name="connsiteX14" fmla="*/ 4510866 w 6186130"/>
              <a:gd name="connsiteY14" fmla="*/ 652473 h 1493479"/>
              <a:gd name="connsiteX15" fmla="*/ 4510866 w 6186130"/>
              <a:gd name="connsiteY15" fmla="*/ 865227 h 1493479"/>
              <a:gd name="connsiteX16" fmla="*/ 4589098 w 6186130"/>
              <a:gd name="connsiteY16" fmla="*/ 954921 h 1493479"/>
              <a:gd name="connsiteX17" fmla="*/ 4678813 w 6186130"/>
              <a:gd name="connsiteY17" fmla="*/ 910074 h 1493479"/>
              <a:gd name="connsiteX18" fmla="*/ 4678813 w 6186130"/>
              <a:gd name="connsiteY18" fmla="*/ 652473 h 1493479"/>
              <a:gd name="connsiteX19" fmla="*/ 4690296 w 6186130"/>
              <a:gd name="connsiteY19" fmla="*/ 641351 h 1493479"/>
              <a:gd name="connsiteX20" fmla="*/ 4723670 w 6186130"/>
              <a:gd name="connsiteY20" fmla="*/ 641351 h 1493479"/>
              <a:gd name="connsiteX21" fmla="*/ 4735154 w 6186130"/>
              <a:gd name="connsiteY21" fmla="*/ 652473 h 1493479"/>
              <a:gd name="connsiteX22" fmla="*/ 4735154 w 6186130"/>
              <a:gd name="connsiteY22" fmla="*/ 977523 h 1493479"/>
              <a:gd name="connsiteX23" fmla="*/ 4723670 w 6186130"/>
              <a:gd name="connsiteY23" fmla="*/ 999767 h 1493479"/>
              <a:gd name="connsiteX24" fmla="*/ 4701421 w 6186130"/>
              <a:gd name="connsiteY24" fmla="*/ 999767 h 1493479"/>
              <a:gd name="connsiteX25" fmla="*/ 4678813 w 6186130"/>
              <a:gd name="connsiteY25" fmla="*/ 977523 h 1493479"/>
              <a:gd name="connsiteX26" fmla="*/ 4678813 w 6186130"/>
              <a:gd name="connsiteY26" fmla="*/ 954921 h 1493479"/>
              <a:gd name="connsiteX27" fmla="*/ 4577973 w 6186130"/>
              <a:gd name="connsiteY27" fmla="*/ 999767 h 1493479"/>
              <a:gd name="connsiteX28" fmla="*/ 4454525 w 6186130"/>
              <a:gd name="connsiteY28" fmla="*/ 865227 h 1493479"/>
              <a:gd name="connsiteX29" fmla="*/ 4454525 w 6186130"/>
              <a:gd name="connsiteY29" fmla="*/ 652473 h 1493479"/>
              <a:gd name="connsiteX30" fmla="*/ 4466008 w 6186130"/>
              <a:gd name="connsiteY30" fmla="*/ 641351 h 1493479"/>
              <a:gd name="connsiteX31" fmla="*/ 5588935 w 6186130"/>
              <a:gd name="connsiteY31" fmla="*/ 630238 h 1493479"/>
              <a:gd name="connsiteX32" fmla="*/ 5700394 w 6186130"/>
              <a:gd name="connsiteY32" fmla="*/ 663962 h 1493479"/>
              <a:gd name="connsiteX33" fmla="*/ 5700394 w 6186130"/>
              <a:gd name="connsiteY33" fmla="*/ 675084 h 1493479"/>
              <a:gd name="connsiteX34" fmla="*/ 5689320 w 6186130"/>
              <a:gd name="connsiteY34" fmla="*/ 697328 h 1493479"/>
              <a:gd name="connsiteX35" fmla="*/ 5666813 w 6186130"/>
              <a:gd name="connsiteY35" fmla="*/ 697328 h 1493479"/>
              <a:gd name="connsiteX36" fmla="*/ 5588935 w 6186130"/>
              <a:gd name="connsiteY36" fmla="*/ 675084 h 1493479"/>
              <a:gd name="connsiteX37" fmla="*/ 5510699 w 6186130"/>
              <a:gd name="connsiteY37" fmla="*/ 731052 h 1493479"/>
              <a:gd name="connsiteX38" fmla="*/ 5588935 w 6186130"/>
              <a:gd name="connsiteY38" fmla="*/ 786660 h 1493479"/>
              <a:gd name="connsiteX39" fmla="*/ 5711469 w 6186130"/>
              <a:gd name="connsiteY39" fmla="*/ 898954 h 1493479"/>
              <a:gd name="connsiteX40" fmla="*/ 5577503 w 6186130"/>
              <a:gd name="connsiteY40" fmla="*/ 999767 h 1493479"/>
              <a:gd name="connsiteX41" fmla="*/ 5454969 w 6186130"/>
              <a:gd name="connsiteY41" fmla="*/ 966043 h 1493479"/>
              <a:gd name="connsiteX42" fmla="*/ 5443538 w 6186130"/>
              <a:gd name="connsiteY42" fmla="*/ 943800 h 1493479"/>
              <a:gd name="connsiteX43" fmla="*/ 5466044 w 6186130"/>
              <a:gd name="connsiteY43" fmla="*/ 921198 h 1493479"/>
              <a:gd name="connsiteX44" fmla="*/ 5477118 w 6186130"/>
              <a:gd name="connsiteY44" fmla="*/ 921198 h 1493479"/>
              <a:gd name="connsiteX45" fmla="*/ 5577503 w 6186130"/>
              <a:gd name="connsiteY45" fmla="*/ 954922 h 1493479"/>
              <a:gd name="connsiteX46" fmla="*/ 5655739 w 6186130"/>
              <a:gd name="connsiteY46" fmla="*/ 898954 h 1493479"/>
              <a:gd name="connsiteX47" fmla="*/ 5566429 w 6186130"/>
              <a:gd name="connsiteY47" fmla="*/ 842987 h 1493479"/>
              <a:gd name="connsiteX48" fmla="*/ 5454969 w 6186130"/>
              <a:gd name="connsiteY48" fmla="*/ 731052 h 1493479"/>
              <a:gd name="connsiteX49" fmla="*/ 5588935 w 6186130"/>
              <a:gd name="connsiteY49" fmla="*/ 630238 h 1493479"/>
              <a:gd name="connsiteX50" fmla="*/ 5241925 w 6186130"/>
              <a:gd name="connsiteY50" fmla="*/ 630238 h 1493479"/>
              <a:gd name="connsiteX51" fmla="*/ 5398729 w 6186130"/>
              <a:gd name="connsiteY51" fmla="*/ 809263 h 1493479"/>
              <a:gd name="connsiteX52" fmla="*/ 5398729 w 6186130"/>
              <a:gd name="connsiteY52" fmla="*/ 820384 h 1493479"/>
              <a:gd name="connsiteX53" fmla="*/ 5387606 w 6186130"/>
              <a:gd name="connsiteY53" fmla="*/ 831506 h 1493479"/>
              <a:gd name="connsiteX54" fmla="*/ 5141097 w 6186130"/>
              <a:gd name="connsiteY54" fmla="*/ 831506 h 1493479"/>
              <a:gd name="connsiteX55" fmla="*/ 5253049 w 6186130"/>
              <a:gd name="connsiteY55" fmla="*/ 954922 h 1493479"/>
              <a:gd name="connsiteX56" fmla="*/ 5342753 w 6186130"/>
              <a:gd name="connsiteY56" fmla="*/ 932678 h 1493479"/>
              <a:gd name="connsiteX57" fmla="*/ 5353877 w 6186130"/>
              <a:gd name="connsiteY57" fmla="*/ 932678 h 1493479"/>
              <a:gd name="connsiteX58" fmla="*/ 5365359 w 6186130"/>
              <a:gd name="connsiteY58" fmla="*/ 943800 h 1493479"/>
              <a:gd name="connsiteX59" fmla="*/ 5365359 w 6186130"/>
              <a:gd name="connsiteY59" fmla="*/ 966043 h 1493479"/>
              <a:gd name="connsiteX60" fmla="*/ 5253049 w 6186130"/>
              <a:gd name="connsiteY60" fmla="*/ 999767 h 1493479"/>
              <a:gd name="connsiteX61" fmla="*/ 5084763 w 6186130"/>
              <a:gd name="connsiteY61" fmla="*/ 820384 h 1493479"/>
              <a:gd name="connsiteX62" fmla="*/ 5241925 w 6186130"/>
              <a:gd name="connsiteY62" fmla="*/ 630238 h 1493479"/>
              <a:gd name="connsiteX63" fmla="*/ 5004797 w 6186130"/>
              <a:gd name="connsiteY63" fmla="*/ 630238 h 1493479"/>
              <a:gd name="connsiteX64" fmla="*/ 5038041 w 6186130"/>
              <a:gd name="connsiteY64" fmla="*/ 630238 h 1493479"/>
              <a:gd name="connsiteX65" fmla="*/ 5049480 w 6186130"/>
              <a:gd name="connsiteY65" fmla="*/ 652482 h 1493479"/>
              <a:gd name="connsiteX66" fmla="*/ 5038041 w 6186130"/>
              <a:gd name="connsiteY66" fmla="*/ 675084 h 1493479"/>
              <a:gd name="connsiteX67" fmla="*/ 5026960 w 6186130"/>
              <a:gd name="connsiteY67" fmla="*/ 686206 h 1493479"/>
              <a:gd name="connsiteX68" fmla="*/ 4993358 w 6186130"/>
              <a:gd name="connsiteY68" fmla="*/ 686206 h 1493479"/>
              <a:gd name="connsiteX69" fmla="*/ 4915429 w 6186130"/>
              <a:gd name="connsiteY69" fmla="*/ 731052 h 1493479"/>
              <a:gd name="connsiteX70" fmla="*/ 4915429 w 6186130"/>
              <a:gd name="connsiteY70" fmla="*/ 977524 h 1493479"/>
              <a:gd name="connsiteX71" fmla="*/ 4892908 w 6186130"/>
              <a:gd name="connsiteY71" fmla="*/ 999767 h 1493479"/>
              <a:gd name="connsiteX72" fmla="*/ 4870745 w 6186130"/>
              <a:gd name="connsiteY72" fmla="*/ 999767 h 1493479"/>
              <a:gd name="connsiteX73" fmla="*/ 4848225 w 6186130"/>
              <a:gd name="connsiteY73" fmla="*/ 977524 h 1493479"/>
              <a:gd name="connsiteX74" fmla="*/ 4848225 w 6186130"/>
              <a:gd name="connsiteY74" fmla="*/ 652482 h 1493479"/>
              <a:gd name="connsiteX75" fmla="*/ 4870745 w 6186130"/>
              <a:gd name="connsiteY75" fmla="*/ 641360 h 1493479"/>
              <a:gd name="connsiteX76" fmla="*/ 4892908 w 6186130"/>
              <a:gd name="connsiteY76" fmla="*/ 641360 h 1493479"/>
              <a:gd name="connsiteX77" fmla="*/ 4903990 w 6186130"/>
              <a:gd name="connsiteY77" fmla="*/ 652482 h 1493479"/>
              <a:gd name="connsiteX78" fmla="*/ 4903990 w 6186130"/>
              <a:gd name="connsiteY78" fmla="*/ 686206 h 1493479"/>
              <a:gd name="connsiteX79" fmla="*/ 5004797 w 6186130"/>
              <a:gd name="connsiteY79" fmla="*/ 630238 h 1493479"/>
              <a:gd name="connsiteX80" fmla="*/ 3946548 w 6186130"/>
              <a:gd name="connsiteY80" fmla="*/ 630238 h 1493479"/>
              <a:gd name="connsiteX81" fmla="*/ 4069991 w 6186130"/>
              <a:gd name="connsiteY81" fmla="*/ 764417 h 1493479"/>
              <a:gd name="connsiteX82" fmla="*/ 4069991 w 6186130"/>
              <a:gd name="connsiteY82" fmla="*/ 977524 h 1493479"/>
              <a:gd name="connsiteX83" fmla="*/ 4058867 w 6186130"/>
              <a:gd name="connsiteY83" fmla="*/ 999767 h 1493479"/>
              <a:gd name="connsiteX84" fmla="*/ 4025135 w 6186130"/>
              <a:gd name="connsiteY84" fmla="*/ 999767 h 1493479"/>
              <a:gd name="connsiteX85" fmla="*/ 4014011 w 6186130"/>
              <a:gd name="connsiteY85" fmla="*/ 977524 h 1493479"/>
              <a:gd name="connsiteX86" fmla="*/ 4014011 w 6186130"/>
              <a:gd name="connsiteY86" fmla="*/ 775539 h 1493479"/>
              <a:gd name="connsiteX87" fmla="*/ 3935424 w 6186130"/>
              <a:gd name="connsiteY87" fmla="*/ 675084 h 1493479"/>
              <a:gd name="connsiteX88" fmla="*/ 3845713 w 6186130"/>
              <a:gd name="connsiteY88" fmla="*/ 731052 h 1493479"/>
              <a:gd name="connsiteX89" fmla="*/ 3845713 w 6186130"/>
              <a:gd name="connsiteY89" fmla="*/ 977524 h 1493479"/>
              <a:gd name="connsiteX90" fmla="*/ 3823105 w 6186130"/>
              <a:gd name="connsiteY90" fmla="*/ 999767 h 1493479"/>
              <a:gd name="connsiteX91" fmla="*/ 3800857 w 6186130"/>
              <a:gd name="connsiteY91" fmla="*/ 999767 h 1493479"/>
              <a:gd name="connsiteX92" fmla="*/ 3778250 w 6186130"/>
              <a:gd name="connsiteY92" fmla="*/ 977524 h 1493479"/>
              <a:gd name="connsiteX93" fmla="*/ 3778250 w 6186130"/>
              <a:gd name="connsiteY93" fmla="*/ 652482 h 1493479"/>
              <a:gd name="connsiteX94" fmla="*/ 3800857 w 6186130"/>
              <a:gd name="connsiteY94" fmla="*/ 641360 h 1493479"/>
              <a:gd name="connsiteX95" fmla="*/ 3823105 w 6186130"/>
              <a:gd name="connsiteY95" fmla="*/ 641360 h 1493479"/>
              <a:gd name="connsiteX96" fmla="*/ 3834588 w 6186130"/>
              <a:gd name="connsiteY96" fmla="*/ 652482 h 1493479"/>
              <a:gd name="connsiteX97" fmla="*/ 3834588 w 6186130"/>
              <a:gd name="connsiteY97" fmla="*/ 675084 h 1493479"/>
              <a:gd name="connsiteX98" fmla="*/ 3946548 w 6186130"/>
              <a:gd name="connsiteY98" fmla="*/ 630238 h 1493479"/>
              <a:gd name="connsiteX99" fmla="*/ 3541724 w 6186130"/>
              <a:gd name="connsiteY99" fmla="*/ 630238 h 1493479"/>
              <a:gd name="connsiteX100" fmla="*/ 3687404 w 6186130"/>
              <a:gd name="connsiteY100" fmla="*/ 809263 h 1493479"/>
              <a:gd name="connsiteX101" fmla="*/ 3687404 w 6186130"/>
              <a:gd name="connsiteY101" fmla="*/ 820384 h 1493479"/>
              <a:gd name="connsiteX102" fmla="*/ 3676281 w 6186130"/>
              <a:gd name="connsiteY102" fmla="*/ 831506 h 1493479"/>
              <a:gd name="connsiteX103" fmla="*/ 3440896 w 6186130"/>
              <a:gd name="connsiteY103" fmla="*/ 831506 h 1493479"/>
              <a:gd name="connsiteX104" fmla="*/ 3552847 w 6186130"/>
              <a:gd name="connsiteY104" fmla="*/ 954922 h 1493479"/>
              <a:gd name="connsiteX105" fmla="*/ 3631428 w 6186130"/>
              <a:gd name="connsiteY105" fmla="*/ 932678 h 1493479"/>
              <a:gd name="connsiteX106" fmla="*/ 3654034 w 6186130"/>
              <a:gd name="connsiteY106" fmla="*/ 932678 h 1493479"/>
              <a:gd name="connsiteX107" fmla="*/ 3665157 w 6186130"/>
              <a:gd name="connsiteY107" fmla="*/ 943800 h 1493479"/>
              <a:gd name="connsiteX108" fmla="*/ 3665157 w 6186130"/>
              <a:gd name="connsiteY108" fmla="*/ 966043 h 1493479"/>
              <a:gd name="connsiteX109" fmla="*/ 3552847 w 6186130"/>
              <a:gd name="connsiteY109" fmla="*/ 999767 h 1493479"/>
              <a:gd name="connsiteX110" fmla="*/ 3373438 w 6186130"/>
              <a:gd name="connsiteY110" fmla="*/ 820384 h 1493479"/>
              <a:gd name="connsiteX111" fmla="*/ 3541724 w 6186130"/>
              <a:gd name="connsiteY111" fmla="*/ 630238 h 1493479"/>
              <a:gd name="connsiteX112" fmla="*/ 5938413 w 6186130"/>
              <a:gd name="connsiteY112" fmla="*/ 550863 h 1493479"/>
              <a:gd name="connsiteX113" fmla="*/ 5960709 w 6186130"/>
              <a:gd name="connsiteY113" fmla="*/ 573421 h 1493479"/>
              <a:gd name="connsiteX114" fmla="*/ 5960709 w 6186130"/>
              <a:gd name="connsiteY114" fmla="*/ 696236 h 1493479"/>
              <a:gd name="connsiteX115" fmla="*/ 5938413 w 6186130"/>
              <a:gd name="connsiteY115" fmla="*/ 729893 h 1493479"/>
              <a:gd name="connsiteX116" fmla="*/ 5905500 w 6186130"/>
              <a:gd name="connsiteY116" fmla="*/ 696236 h 1493479"/>
              <a:gd name="connsiteX117" fmla="*/ 5905500 w 6186130"/>
              <a:gd name="connsiteY117" fmla="*/ 573421 h 1493479"/>
              <a:gd name="connsiteX118" fmla="*/ 5938413 w 6186130"/>
              <a:gd name="connsiteY118" fmla="*/ 550863 h 1493479"/>
              <a:gd name="connsiteX119" fmla="*/ 4216810 w 6186130"/>
              <a:gd name="connsiteY119" fmla="*/ 539751 h 1493479"/>
              <a:gd name="connsiteX120" fmla="*/ 4250375 w 6186130"/>
              <a:gd name="connsiteY120" fmla="*/ 539751 h 1493479"/>
              <a:gd name="connsiteX121" fmla="*/ 4261444 w 6186130"/>
              <a:gd name="connsiteY121" fmla="*/ 550854 h 1493479"/>
              <a:gd name="connsiteX122" fmla="*/ 4261444 w 6186130"/>
              <a:gd name="connsiteY122" fmla="*/ 640391 h 1493479"/>
              <a:gd name="connsiteX123" fmla="*/ 4361780 w 6186130"/>
              <a:gd name="connsiteY123" fmla="*/ 640391 h 1493479"/>
              <a:gd name="connsiteX124" fmla="*/ 4373206 w 6186130"/>
              <a:gd name="connsiteY124" fmla="*/ 651494 h 1493479"/>
              <a:gd name="connsiteX125" fmla="*/ 4373206 w 6186130"/>
              <a:gd name="connsiteY125" fmla="*/ 662954 h 1493479"/>
              <a:gd name="connsiteX126" fmla="*/ 4361780 w 6186130"/>
              <a:gd name="connsiteY126" fmla="*/ 685159 h 1493479"/>
              <a:gd name="connsiteX127" fmla="*/ 4261444 w 6186130"/>
              <a:gd name="connsiteY127" fmla="*/ 685159 h 1493479"/>
              <a:gd name="connsiteX128" fmla="*/ 4261444 w 6186130"/>
              <a:gd name="connsiteY128" fmla="*/ 886439 h 1493479"/>
              <a:gd name="connsiteX129" fmla="*/ 4306077 w 6186130"/>
              <a:gd name="connsiteY129" fmla="*/ 953413 h 1493479"/>
              <a:gd name="connsiteX130" fmla="*/ 4350710 w 6186130"/>
              <a:gd name="connsiteY130" fmla="*/ 942310 h 1493479"/>
              <a:gd name="connsiteX131" fmla="*/ 4361780 w 6186130"/>
              <a:gd name="connsiteY131" fmla="*/ 942310 h 1493479"/>
              <a:gd name="connsiteX132" fmla="*/ 4373206 w 6186130"/>
              <a:gd name="connsiteY132" fmla="*/ 964515 h 1493479"/>
              <a:gd name="connsiteX133" fmla="*/ 4361780 w 6186130"/>
              <a:gd name="connsiteY133" fmla="*/ 987078 h 1493479"/>
              <a:gd name="connsiteX134" fmla="*/ 4295008 w 6186130"/>
              <a:gd name="connsiteY134" fmla="*/ 998181 h 1493479"/>
              <a:gd name="connsiteX135" fmla="*/ 4205741 w 6186130"/>
              <a:gd name="connsiteY135" fmla="*/ 897541 h 1493479"/>
              <a:gd name="connsiteX136" fmla="*/ 4205741 w 6186130"/>
              <a:gd name="connsiteY136" fmla="*/ 685159 h 1493479"/>
              <a:gd name="connsiteX137" fmla="*/ 4150039 w 6186130"/>
              <a:gd name="connsiteY137" fmla="*/ 685159 h 1493479"/>
              <a:gd name="connsiteX138" fmla="*/ 4138613 w 6186130"/>
              <a:gd name="connsiteY138" fmla="*/ 662954 h 1493479"/>
              <a:gd name="connsiteX139" fmla="*/ 4138613 w 6186130"/>
              <a:gd name="connsiteY139" fmla="*/ 651494 h 1493479"/>
              <a:gd name="connsiteX140" fmla="*/ 4150039 w 6186130"/>
              <a:gd name="connsiteY140" fmla="*/ 640391 h 1493479"/>
              <a:gd name="connsiteX141" fmla="*/ 4205741 w 6186130"/>
              <a:gd name="connsiteY141" fmla="*/ 640391 h 1493479"/>
              <a:gd name="connsiteX142" fmla="*/ 4205741 w 6186130"/>
              <a:gd name="connsiteY142" fmla="*/ 550854 h 1493479"/>
              <a:gd name="connsiteX143" fmla="*/ 4216810 w 6186130"/>
              <a:gd name="connsiteY143" fmla="*/ 539751 h 1493479"/>
              <a:gd name="connsiteX144" fmla="*/ 2968624 w 6186130"/>
              <a:gd name="connsiteY144" fmla="*/ 495301 h 1493479"/>
              <a:gd name="connsiteX145" fmla="*/ 3013427 w 6186130"/>
              <a:gd name="connsiteY145" fmla="*/ 495301 h 1493479"/>
              <a:gd name="connsiteX146" fmla="*/ 3024896 w 6186130"/>
              <a:gd name="connsiteY146" fmla="*/ 517562 h 1493479"/>
              <a:gd name="connsiteX147" fmla="*/ 3158946 w 6186130"/>
              <a:gd name="connsiteY147" fmla="*/ 921135 h 1493479"/>
              <a:gd name="connsiteX148" fmla="*/ 3293354 w 6186130"/>
              <a:gd name="connsiteY148" fmla="*/ 517562 h 1493479"/>
              <a:gd name="connsiteX149" fmla="*/ 3315577 w 6186130"/>
              <a:gd name="connsiteY149" fmla="*/ 495301 h 1493479"/>
              <a:gd name="connsiteX150" fmla="*/ 3349268 w 6186130"/>
              <a:gd name="connsiteY150" fmla="*/ 495301 h 1493479"/>
              <a:gd name="connsiteX151" fmla="*/ 3360379 w 6186130"/>
              <a:gd name="connsiteY151" fmla="*/ 506432 h 1493479"/>
              <a:gd name="connsiteX152" fmla="*/ 3360379 w 6186130"/>
              <a:gd name="connsiteY152" fmla="*/ 517562 h 1493479"/>
              <a:gd name="connsiteX153" fmla="*/ 3192279 w 6186130"/>
              <a:gd name="connsiteY153" fmla="*/ 988637 h 1493479"/>
              <a:gd name="connsiteX154" fmla="*/ 3170057 w 6186130"/>
              <a:gd name="connsiteY154" fmla="*/ 999767 h 1493479"/>
              <a:gd name="connsiteX155" fmla="*/ 3147477 w 6186130"/>
              <a:gd name="connsiteY155" fmla="*/ 999767 h 1493479"/>
              <a:gd name="connsiteX156" fmla="*/ 3125254 w 6186130"/>
              <a:gd name="connsiteY156" fmla="*/ 988637 h 1493479"/>
              <a:gd name="connsiteX157" fmla="*/ 2957513 w 6186130"/>
              <a:gd name="connsiteY157" fmla="*/ 517562 h 1493479"/>
              <a:gd name="connsiteX158" fmla="*/ 2957513 w 6186130"/>
              <a:gd name="connsiteY158" fmla="*/ 506432 h 1493479"/>
              <a:gd name="connsiteX159" fmla="*/ 2463765 w 6186130"/>
              <a:gd name="connsiteY159" fmla="*/ 495301 h 1493479"/>
              <a:gd name="connsiteX160" fmla="*/ 2731766 w 6186130"/>
              <a:gd name="connsiteY160" fmla="*/ 495301 h 1493479"/>
              <a:gd name="connsiteX161" fmla="*/ 2742843 w 6186130"/>
              <a:gd name="connsiteY161" fmla="*/ 517562 h 1493479"/>
              <a:gd name="connsiteX162" fmla="*/ 2742843 w 6186130"/>
              <a:gd name="connsiteY162" fmla="*/ 540183 h 1493479"/>
              <a:gd name="connsiteX163" fmla="*/ 2731766 w 6186130"/>
              <a:gd name="connsiteY163" fmla="*/ 551313 h 1493479"/>
              <a:gd name="connsiteX164" fmla="*/ 2508432 w 6186130"/>
              <a:gd name="connsiteY164" fmla="*/ 551313 h 1493479"/>
              <a:gd name="connsiteX165" fmla="*/ 2508432 w 6186130"/>
              <a:gd name="connsiteY165" fmla="*/ 708577 h 1493479"/>
              <a:gd name="connsiteX166" fmla="*/ 2698177 w 6186130"/>
              <a:gd name="connsiteY166" fmla="*/ 708577 h 1493479"/>
              <a:gd name="connsiteX167" fmla="*/ 2720689 w 6186130"/>
              <a:gd name="connsiteY167" fmla="*/ 730838 h 1493479"/>
              <a:gd name="connsiteX168" fmla="*/ 2720689 w 6186130"/>
              <a:gd name="connsiteY168" fmla="*/ 753099 h 1493479"/>
              <a:gd name="connsiteX169" fmla="*/ 2698177 w 6186130"/>
              <a:gd name="connsiteY169" fmla="*/ 764230 h 1493479"/>
              <a:gd name="connsiteX170" fmla="*/ 2508432 w 6186130"/>
              <a:gd name="connsiteY170" fmla="*/ 764230 h 1493479"/>
              <a:gd name="connsiteX171" fmla="*/ 2508432 w 6186130"/>
              <a:gd name="connsiteY171" fmla="*/ 943755 h 1493479"/>
              <a:gd name="connsiteX172" fmla="*/ 2731766 w 6186130"/>
              <a:gd name="connsiteY172" fmla="*/ 943755 h 1493479"/>
              <a:gd name="connsiteX173" fmla="*/ 2742843 w 6186130"/>
              <a:gd name="connsiteY173" fmla="*/ 954886 h 1493479"/>
              <a:gd name="connsiteX174" fmla="*/ 2742843 w 6186130"/>
              <a:gd name="connsiteY174" fmla="*/ 977506 h 1493479"/>
              <a:gd name="connsiteX175" fmla="*/ 2731766 w 6186130"/>
              <a:gd name="connsiteY175" fmla="*/ 999767 h 1493479"/>
              <a:gd name="connsiteX176" fmla="*/ 2463765 w 6186130"/>
              <a:gd name="connsiteY176" fmla="*/ 999767 h 1493479"/>
              <a:gd name="connsiteX177" fmla="*/ 2452688 w 6186130"/>
              <a:gd name="connsiteY177" fmla="*/ 977506 h 1493479"/>
              <a:gd name="connsiteX178" fmla="*/ 2452688 w 6186130"/>
              <a:gd name="connsiteY178" fmla="*/ 517562 h 1493479"/>
              <a:gd name="connsiteX179" fmla="*/ 2463765 w 6186130"/>
              <a:gd name="connsiteY179" fmla="*/ 495301 h 1493479"/>
              <a:gd name="connsiteX180" fmla="*/ 2170090 w 6186130"/>
              <a:gd name="connsiteY180" fmla="*/ 495301 h 1493479"/>
              <a:gd name="connsiteX181" fmla="*/ 2326581 w 6186130"/>
              <a:gd name="connsiteY181" fmla="*/ 551313 h 1493479"/>
              <a:gd name="connsiteX182" fmla="*/ 2326581 w 6186130"/>
              <a:gd name="connsiteY182" fmla="*/ 562444 h 1493479"/>
              <a:gd name="connsiteX183" fmla="*/ 2304379 w 6186130"/>
              <a:gd name="connsiteY183" fmla="*/ 585064 h 1493479"/>
              <a:gd name="connsiteX184" fmla="*/ 2292919 w 6186130"/>
              <a:gd name="connsiteY184" fmla="*/ 585064 h 1493479"/>
              <a:gd name="connsiteX185" fmla="*/ 2158630 w 6186130"/>
              <a:gd name="connsiteY185" fmla="*/ 551313 h 1493479"/>
              <a:gd name="connsiteX186" fmla="*/ 2002139 w 6186130"/>
              <a:gd name="connsiteY186" fmla="*/ 753099 h 1493479"/>
              <a:gd name="connsiteX187" fmla="*/ 2170090 w 6186130"/>
              <a:gd name="connsiteY187" fmla="*/ 954886 h 1493479"/>
              <a:gd name="connsiteX188" fmla="*/ 2281818 w 6186130"/>
              <a:gd name="connsiteY188" fmla="*/ 921135 h 1493479"/>
              <a:gd name="connsiteX189" fmla="*/ 2281818 w 6186130"/>
              <a:gd name="connsiteY189" fmla="*/ 786491 h 1493479"/>
              <a:gd name="connsiteX190" fmla="*/ 2181191 w 6186130"/>
              <a:gd name="connsiteY190" fmla="*/ 786491 h 1493479"/>
              <a:gd name="connsiteX191" fmla="*/ 2170090 w 6186130"/>
              <a:gd name="connsiteY191" fmla="*/ 764230 h 1493479"/>
              <a:gd name="connsiteX192" fmla="*/ 2170090 w 6186130"/>
              <a:gd name="connsiteY192" fmla="*/ 741969 h 1493479"/>
              <a:gd name="connsiteX193" fmla="*/ 2181191 w 6186130"/>
              <a:gd name="connsiteY193" fmla="*/ 730838 h 1493479"/>
              <a:gd name="connsiteX194" fmla="*/ 2337682 w 6186130"/>
              <a:gd name="connsiteY194" fmla="*/ 730838 h 1493479"/>
              <a:gd name="connsiteX195" fmla="*/ 2349142 w 6186130"/>
              <a:gd name="connsiteY195" fmla="*/ 741969 h 1493479"/>
              <a:gd name="connsiteX196" fmla="*/ 2349142 w 6186130"/>
              <a:gd name="connsiteY196" fmla="*/ 943755 h 1493479"/>
              <a:gd name="connsiteX197" fmla="*/ 2337682 w 6186130"/>
              <a:gd name="connsiteY197" fmla="*/ 966016 h 1493479"/>
              <a:gd name="connsiteX198" fmla="*/ 2170090 w 6186130"/>
              <a:gd name="connsiteY198" fmla="*/ 999767 h 1493479"/>
              <a:gd name="connsiteX199" fmla="*/ 1946275 w 6186130"/>
              <a:gd name="connsiteY199" fmla="*/ 753099 h 1493479"/>
              <a:gd name="connsiteX200" fmla="*/ 2170090 w 6186130"/>
              <a:gd name="connsiteY200" fmla="*/ 495301 h 1493479"/>
              <a:gd name="connsiteX201" fmla="*/ 6040758 w 6186130"/>
              <a:gd name="connsiteY201" fmla="*/ 439738 h 1493479"/>
              <a:gd name="connsiteX202" fmla="*/ 6163572 w 6186130"/>
              <a:gd name="connsiteY202" fmla="*/ 439738 h 1493479"/>
              <a:gd name="connsiteX203" fmla="*/ 6186130 w 6186130"/>
              <a:gd name="connsiteY203" fmla="*/ 472651 h 1493479"/>
              <a:gd name="connsiteX204" fmla="*/ 6163572 w 6186130"/>
              <a:gd name="connsiteY204" fmla="*/ 494947 h 1493479"/>
              <a:gd name="connsiteX205" fmla="*/ 6040758 w 6186130"/>
              <a:gd name="connsiteY205" fmla="*/ 494947 h 1493479"/>
              <a:gd name="connsiteX206" fmla="*/ 6007100 w 6186130"/>
              <a:gd name="connsiteY206" fmla="*/ 472651 h 1493479"/>
              <a:gd name="connsiteX207" fmla="*/ 6040758 w 6186130"/>
              <a:gd name="connsiteY207" fmla="*/ 439738 h 1493479"/>
              <a:gd name="connsiteX208" fmla="*/ 5702274 w 6186130"/>
              <a:gd name="connsiteY208" fmla="*/ 439738 h 1493479"/>
              <a:gd name="connsiteX209" fmla="*/ 5825447 w 6186130"/>
              <a:gd name="connsiteY209" fmla="*/ 439738 h 1493479"/>
              <a:gd name="connsiteX210" fmla="*/ 5859105 w 6186130"/>
              <a:gd name="connsiteY210" fmla="*/ 472651 h 1493479"/>
              <a:gd name="connsiteX211" fmla="*/ 5825447 w 6186130"/>
              <a:gd name="connsiteY211" fmla="*/ 494947 h 1493479"/>
              <a:gd name="connsiteX212" fmla="*/ 5702274 w 6186130"/>
              <a:gd name="connsiteY212" fmla="*/ 494947 h 1493479"/>
              <a:gd name="connsiteX213" fmla="*/ 5680075 w 6186130"/>
              <a:gd name="connsiteY213" fmla="*/ 472651 h 1493479"/>
              <a:gd name="connsiteX214" fmla="*/ 5702274 w 6186130"/>
              <a:gd name="connsiteY214" fmla="*/ 439738 h 1493479"/>
              <a:gd name="connsiteX215" fmla="*/ 997548 w 6186130"/>
              <a:gd name="connsiteY215" fmla="*/ 401698 h 1493479"/>
              <a:gd name="connsiteX216" fmla="*/ 1010916 w 6186130"/>
              <a:gd name="connsiteY216" fmla="*/ 405144 h 1493479"/>
              <a:gd name="connsiteX217" fmla="*/ 922338 w 6186130"/>
              <a:gd name="connsiteY217" fmla="*/ 550505 h 1493479"/>
              <a:gd name="connsiteX218" fmla="*/ 997548 w 6186130"/>
              <a:gd name="connsiteY218" fmla="*/ 401698 h 1493479"/>
              <a:gd name="connsiteX219" fmla="*/ 640693 w 6186130"/>
              <a:gd name="connsiteY219" fmla="*/ 394027 h 1493479"/>
              <a:gd name="connsiteX220" fmla="*/ 528638 w 6186130"/>
              <a:gd name="connsiteY220" fmla="*/ 583844 h 1493479"/>
              <a:gd name="connsiteX221" fmla="*/ 640693 w 6186130"/>
              <a:gd name="connsiteY221" fmla="*/ 394027 h 1493479"/>
              <a:gd name="connsiteX222" fmla="*/ 640074 w 6186130"/>
              <a:gd name="connsiteY222" fmla="*/ 349011 h 1493479"/>
              <a:gd name="connsiteX223" fmla="*/ 460200 w 6186130"/>
              <a:gd name="connsiteY223" fmla="*/ 584853 h 1493479"/>
              <a:gd name="connsiteX224" fmla="*/ 415232 w 6186130"/>
              <a:gd name="connsiteY224" fmla="*/ 528768 h 1493479"/>
              <a:gd name="connsiteX225" fmla="*/ 426384 w 6186130"/>
              <a:gd name="connsiteY225" fmla="*/ 461180 h 1493479"/>
              <a:gd name="connsiteX226" fmla="*/ 415232 w 6186130"/>
              <a:gd name="connsiteY226" fmla="*/ 450035 h 1493479"/>
              <a:gd name="connsiteX227" fmla="*/ 358751 w 6186130"/>
              <a:gd name="connsiteY227" fmla="*/ 539913 h 1493479"/>
              <a:gd name="connsiteX228" fmla="*/ 471352 w 6186130"/>
              <a:gd name="connsiteY228" fmla="*/ 652082 h 1493479"/>
              <a:gd name="connsiteX229" fmla="*/ 550137 w 6186130"/>
              <a:gd name="connsiteY229" fmla="*/ 719671 h 1493479"/>
              <a:gd name="connsiteX230" fmla="*/ 640074 w 6186130"/>
              <a:gd name="connsiteY230" fmla="*/ 697021 h 1493479"/>
              <a:gd name="connsiteX231" fmla="*/ 628562 w 6186130"/>
              <a:gd name="connsiteY231" fmla="*/ 730816 h 1493479"/>
              <a:gd name="connsiteX232" fmla="*/ 415232 w 6186130"/>
              <a:gd name="connsiteY232" fmla="*/ 865274 h 1493479"/>
              <a:gd name="connsiteX233" fmla="*/ 336447 w 6186130"/>
              <a:gd name="connsiteY233" fmla="*/ 1022741 h 1493479"/>
              <a:gd name="connsiteX234" fmla="*/ 460200 w 6186130"/>
              <a:gd name="connsiteY234" fmla="*/ 1134910 h 1493479"/>
              <a:gd name="connsiteX235" fmla="*/ 662379 w 6186130"/>
              <a:gd name="connsiteY235" fmla="*/ 955153 h 1493479"/>
              <a:gd name="connsiteX236" fmla="*/ 685043 w 6186130"/>
              <a:gd name="connsiteY236" fmla="*/ 764250 h 1493479"/>
              <a:gd name="connsiteX237" fmla="*/ 876069 w 6186130"/>
              <a:gd name="connsiteY237" fmla="*/ 640937 h 1493479"/>
              <a:gd name="connsiteX238" fmla="*/ 898373 w 6186130"/>
              <a:gd name="connsiteY238" fmla="*/ 674731 h 1493479"/>
              <a:gd name="connsiteX239" fmla="*/ 752316 w 6186130"/>
              <a:gd name="connsiteY239" fmla="*/ 910213 h 1493479"/>
              <a:gd name="connsiteX240" fmla="*/ 966006 w 6186130"/>
              <a:gd name="connsiteY240" fmla="*/ 1134910 h 1493479"/>
              <a:gd name="connsiteX241" fmla="*/ 1168184 w 6186130"/>
              <a:gd name="connsiteY241" fmla="*/ 944008 h 1493479"/>
              <a:gd name="connsiteX242" fmla="*/ 1033279 w 6186130"/>
              <a:gd name="connsiteY242" fmla="*/ 786540 h 1493479"/>
              <a:gd name="connsiteX243" fmla="*/ 898373 w 6186130"/>
              <a:gd name="connsiteY243" fmla="*/ 899068 h 1493479"/>
              <a:gd name="connsiteX244" fmla="*/ 977158 w 6186130"/>
              <a:gd name="connsiteY244" fmla="*/ 988947 h 1493479"/>
              <a:gd name="connsiteX245" fmla="*/ 1010974 w 6186130"/>
              <a:gd name="connsiteY245" fmla="*/ 966298 h 1493479"/>
              <a:gd name="connsiteX246" fmla="*/ 977158 w 6186130"/>
              <a:gd name="connsiteY246" fmla="*/ 887923 h 1493479"/>
              <a:gd name="connsiteX247" fmla="*/ 1022127 w 6186130"/>
              <a:gd name="connsiteY247" fmla="*/ 842984 h 1493479"/>
              <a:gd name="connsiteX248" fmla="*/ 1100911 w 6186130"/>
              <a:gd name="connsiteY248" fmla="*/ 944008 h 1493479"/>
              <a:gd name="connsiteX249" fmla="*/ 977158 w 6186130"/>
              <a:gd name="connsiteY249" fmla="*/ 1078826 h 1493479"/>
              <a:gd name="connsiteX250" fmla="*/ 831100 w 6186130"/>
              <a:gd name="connsiteY250" fmla="*/ 899068 h 1493479"/>
              <a:gd name="connsiteX251" fmla="*/ 966006 w 6186130"/>
              <a:gd name="connsiteY251" fmla="*/ 708526 h 1493479"/>
              <a:gd name="connsiteX252" fmla="*/ 1078247 w 6186130"/>
              <a:gd name="connsiteY252" fmla="*/ 674731 h 1493479"/>
              <a:gd name="connsiteX253" fmla="*/ 1022127 w 6186130"/>
              <a:gd name="connsiteY253" fmla="*/ 640937 h 1493479"/>
              <a:gd name="connsiteX254" fmla="*/ 966006 w 6186130"/>
              <a:gd name="connsiteY254" fmla="*/ 652082 h 1493479"/>
              <a:gd name="connsiteX255" fmla="*/ 932190 w 6186130"/>
              <a:gd name="connsiteY255" fmla="*/ 607143 h 1493479"/>
              <a:gd name="connsiteX256" fmla="*/ 1078247 w 6186130"/>
              <a:gd name="connsiteY256" fmla="*/ 416240 h 1493479"/>
              <a:gd name="connsiteX257" fmla="*/ 999822 w 6186130"/>
              <a:gd name="connsiteY257" fmla="*/ 349011 h 1493479"/>
              <a:gd name="connsiteX258" fmla="*/ 853405 w 6186130"/>
              <a:gd name="connsiteY258" fmla="*/ 551058 h 1493479"/>
              <a:gd name="connsiteX259" fmla="*/ 853405 w 6186130"/>
              <a:gd name="connsiteY259" fmla="*/ 595998 h 1493479"/>
              <a:gd name="connsiteX260" fmla="*/ 696195 w 6186130"/>
              <a:gd name="connsiteY260" fmla="*/ 708526 h 1493479"/>
              <a:gd name="connsiteX261" fmla="*/ 696195 w 6186130"/>
              <a:gd name="connsiteY261" fmla="*/ 640937 h 1493479"/>
              <a:gd name="connsiteX262" fmla="*/ 763468 w 6186130"/>
              <a:gd name="connsiteY262" fmla="*/ 539913 h 1493479"/>
              <a:gd name="connsiteX263" fmla="*/ 730011 w 6186130"/>
              <a:gd name="connsiteY263" fmla="*/ 517264 h 1493479"/>
              <a:gd name="connsiteX264" fmla="*/ 651226 w 6186130"/>
              <a:gd name="connsiteY264" fmla="*/ 618647 h 1493479"/>
              <a:gd name="connsiteX265" fmla="*/ 561289 w 6186130"/>
              <a:gd name="connsiteY265" fmla="*/ 674731 h 1493479"/>
              <a:gd name="connsiteX266" fmla="*/ 527473 w 6186130"/>
              <a:gd name="connsiteY266" fmla="*/ 640937 h 1493479"/>
              <a:gd name="connsiteX267" fmla="*/ 707347 w 6186130"/>
              <a:gd name="connsiteY267" fmla="*/ 405095 h 1493479"/>
              <a:gd name="connsiteX268" fmla="*/ 640074 w 6186130"/>
              <a:gd name="connsiteY268" fmla="*/ 349011 h 1493479"/>
              <a:gd name="connsiteX269" fmla="*/ 5938413 w 6186130"/>
              <a:gd name="connsiteY269" fmla="*/ 214313 h 1493479"/>
              <a:gd name="connsiteX270" fmla="*/ 5960709 w 6186130"/>
              <a:gd name="connsiteY270" fmla="*/ 247612 h 1493479"/>
              <a:gd name="connsiteX271" fmla="*/ 5960709 w 6186130"/>
              <a:gd name="connsiteY271" fmla="*/ 359685 h 1493479"/>
              <a:gd name="connsiteX272" fmla="*/ 5938413 w 6186130"/>
              <a:gd name="connsiteY272" fmla="*/ 393343 h 1493479"/>
              <a:gd name="connsiteX273" fmla="*/ 5905500 w 6186130"/>
              <a:gd name="connsiteY273" fmla="*/ 359685 h 1493479"/>
              <a:gd name="connsiteX274" fmla="*/ 5905500 w 6186130"/>
              <a:gd name="connsiteY274" fmla="*/ 247612 h 1493479"/>
              <a:gd name="connsiteX275" fmla="*/ 5938413 w 6186130"/>
              <a:gd name="connsiteY275" fmla="*/ 214313 h 1493479"/>
              <a:gd name="connsiteX276" fmla="*/ 752316 w 6186130"/>
              <a:gd name="connsiteY276" fmla="*/ 79375 h 1493479"/>
              <a:gd name="connsiteX277" fmla="*/ 966006 w 6186130"/>
              <a:gd name="connsiteY277" fmla="*/ 112810 h 1493479"/>
              <a:gd name="connsiteX278" fmla="*/ 966006 w 6186130"/>
              <a:gd name="connsiteY278" fmla="*/ 124314 h 1493479"/>
              <a:gd name="connsiteX279" fmla="*/ 954854 w 6186130"/>
              <a:gd name="connsiteY279" fmla="*/ 124314 h 1493479"/>
              <a:gd name="connsiteX280" fmla="*/ 797284 w 6186130"/>
              <a:gd name="connsiteY280" fmla="*/ 90520 h 1493479"/>
              <a:gd name="connsiteX281" fmla="*/ 651226 w 6186130"/>
              <a:gd name="connsiteY281" fmla="*/ 180398 h 1493479"/>
              <a:gd name="connsiteX282" fmla="*/ 707347 w 6186130"/>
              <a:gd name="connsiteY282" fmla="*/ 225338 h 1493479"/>
              <a:gd name="connsiteX283" fmla="*/ 887221 w 6186130"/>
              <a:gd name="connsiteY283" fmla="*/ 157749 h 1493479"/>
              <a:gd name="connsiteX284" fmla="*/ 1033279 w 6186130"/>
              <a:gd name="connsiteY284" fmla="*/ 191543 h 1493479"/>
              <a:gd name="connsiteX285" fmla="*/ 1415691 w 6186130"/>
              <a:gd name="connsiteY285" fmla="*/ 753105 h 1493479"/>
              <a:gd name="connsiteX286" fmla="*/ 1381875 w 6186130"/>
              <a:gd name="connsiteY286" fmla="*/ 966298 h 1493479"/>
              <a:gd name="connsiteX287" fmla="*/ 1381875 w 6186130"/>
              <a:gd name="connsiteY287" fmla="*/ 955153 h 1493479"/>
              <a:gd name="connsiteX288" fmla="*/ 1404539 w 6186130"/>
              <a:gd name="connsiteY288" fmla="*/ 798045 h 1493479"/>
              <a:gd name="connsiteX289" fmla="*/ 1314602 w 6186130"/>
              <a:gd name="connsiteY289" fmla="*/ 652082 h 1493479"/>
              <a:gd name="connsiteX290" fmla="*/ 1269633 w 6186130"/>
              <a:gd name="connsiteY290" fmla="*/ 708526 h 1493479"/>
              <a:gd name="connsiteX291" fmla="*/ 1336906 w 6186130"/>
              <a:gd name="connsiteY291" fmla="*/ 887923 h 1493479"/>
              <a:gd name="connsiteX292" fmla="*/ 1314602 w 6186130"/>
              <a:gd name="connsiteY292" fmla="*/ 1033886 h 1493479"/>
              <a:gd name="connsiteX293" fmla="*/ 752316 w 6186130"/>
              <a:gd name="connsiteY293" fmla="*/ 1415691 h 1493479"/>
              <a:gd name="connsiteX294" fmla="*/ 538625 w 6186130"/>
              <a:gd name="connsiteY294" fmla="*/ 1382256 h 1493479"/>
              <a:gd name="connsiteX295" fmla="*/ 538625 w 6186130"/>
              <a:gd name="connsiteY295" fmla="*/ 1370751 h 1493479"/>
              <a:gd name="connsiteX296" fmla="*/ 696195 w 6186130"/>
              <a:gd name="connsiteY296" fmla="*/ 1404546 h 1493479"/>
              <a:gd name="connsiteX297" fmla="*/ 842253 w 6186130"/>
              <a:gd name="connsiteY297" fmla="*/ 1314667 h 1493479"/>
              <a:gd name="connsiteX298" fmla="*/ 797284 w 6186130"/>
              <a:gd name="connsiteY298" fmla="*/ 1269728 h 1493479"/>
              <a:gd name="connsiteX299" fmla="*/ 617410 w 6186130"/>
              <a:gd name="connsiteY299" fmla="*/ 1337317 h 1493479"/>
              <a:gd name="connsiteX300" fmla="*/ 460200 w 6186130"/>
              <a:gd name="connsiteY300" fmla="*/ 1314667 h 1493479"/>
              <a:gd name="connsiteX301" fmla="*/ 77788 w 6186130"/>
              <a:gd name="connsiteY301" fmla="*/ 753105 h 1493479"/>
              <a:gd name="connsiteX302" fmla="*/ 111604 w 6186130"/>
              <a:gd name="connsiteY302" fmla="*/ 539913 h 1493479"/>
              <a:gd name="connsiteX303" fmla="*/ 122756 w 6186130"/>
              <a:gd name="connsiteY303" fmla="*/ 539913 h 1493479"/>
              <a:gd name="connsiteX304" fmla="*/ 100452 w 6186130"/>
              <a:gd name="connsiteY304" fmla="*/ 697021 h 1493479"/>
              <a:gd name="connsiteX305" fmla="*/ 178877 w 6186130"/>
              <a:gd name="connsiteY305" fmla="*/ 842984 h 1493479"/>
              <a:gd name="connsiteX306" fmla="*/ 235358 w 6186130"/>
              <a:gd name="connsiteY306" fmla="*/ 798045 h 1493479"/>
              <a:gd name="connsiteX307" fmla="*/ 167725 w 6186130"/>
              <a:gd name="connsiteY307" fmla="*/ 607143 h 1493479"/>
              <a:gd name="connsiteX308" fmla="*/ 190389 w 6186130"/>
              <a:gd name="connsiteY308" fmla="*/ 461180 h 1493479"/>
              <a:gd name="connsiteX309" fmla="*/ 752316 w 6186130"/>
              <a:gd name="connsiteY309" fmla="*/ 79375 h 1493479"/>
              <a:gd name="connsiteX310" fmla="*/ 753107 w 6186130"/>
              <a:gd name="connsiteY310" fmla="*/ 33787 h 1493479"/>
              <a:gd name="connsiteX311" fmla="*/ 33807 w 6186130"/>
              <a:gd name="connsiteY311" fmla="*/ 752311 h 1493479"/>
              <a:gd name="connsiteX312" fmla="*/ 753107 w 6186130"/>
              <a:gd name="connsiteY312" fmla="*/ 1459691 h 1493479"/>
              <a:gd name="connsiteX313" fmla="*/ 1461258 w 6186130"/>
              <a:gd name="connsiteY313" fmla="*/ 752311 h 1493479"/>
              <a:gd name="connsiteX314" fmla="*/ 753107 w 6186130"/>
              <a:gd name="connsiteY314" fmla="*/ 33787 h 1493479"/>
              <a:gd name="connsiteX315" fmla="*/ 753107 w 6186130"/>
              <a:gd name="connsiteY315" fmla="*/ 0 h 1493479"/>
              <a:gd name="connsiteX316" fmla="*/ 1495065 w 6186130"/>
              <a:gd name="connsiteY316" fmla="*/ 752311 h 1493479"/>
              <a:gd name="connsiteX317" fmla="*/ 753107 w 6186130"/>
              <a:gd name="connsiteY317" fmla="*/ 1493479 h 1493479"/>
              <a:gd name="connsiteX318" fmla="*/ 0 w 6186130"/>
              <a:gd name="connsiteY318" fmla="*/ 752311 h 1493479"/>
              <a:gd name="connsiteX319" fmla="*/ 753107 w 6186130"/>
              <a:gd name="connsiteY319" fmla="*/ 0 h 149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6186130" h="1493479">
                <a:moveTo>
                  <a:pt x="617180" y="798513"/>
                </a:moveTo>
                <a:cubicBezTo>
                  <a:pt x="606097" y="921063"/>
                  <a:pt x="561407" y="1066480"/>
                  <a:pt x="460944" y="1077556"/>
                </a:cubicBezTo>
                <a:cubicBezTo>
                  <a:pt x="427337" y="1077556"/>
                  <a:pt x="404813" y="1055047"/>
                  <a:pt x="404813" y="1021819"/>
                </a:cubicBezTo>
                <a:cubicBezTo>
                  <a:pt x="404813" y="932497"/>
                  <a:pt x="527800" y="843174"/>
                  <a:pt x="617180" y="798513"/>
                </a:cubicBezTo>
                <a:close/>
                <a:moveTo>
                  <a:pt x="5241925" y="675084"/>
                </a:moveTo>
                <a:cubicBezTo>
                  <a:pt x="5174467" y="675084"/>
                  <a:pt x="5141097" y="719930"/>
                  <a:pt x="5141097" y="786660"/>
                </a:cubicBezTo>
                <a:lnTo>
                  <a:pt x="5342753" y="786660"/>
                </a:lnTo>
                <a:cubicBezTo>
                  <a:pt x="5331630" y="731052"/>
                  <a:pt x="5297901" y="675084"/>
                  <a:pt x="5241925" y="675084"/>
                </a:cubicBezTo>
                <a:close/>
                <a:moveTo>
                  <a:pt x="3530600" y="675084"/>
                </a:moveTo>
                <a:cubicBezTo>
                  <a:pt x="3474625" y="675084"/>
                  <a:pt x="3440896" y="719930"/>
                  <a:pt x="3440896" y="786660"/>
                </a:cubicBezTo>
                <a:lnTo>
                  <a:pt x="3631428" y="786660"/>
                </a:lnTo>
                <a:cubicBezTo>
                  <a:pt x="3631428" y="731052"/>
                  <a:pt x="3597699" y="675084"/>
                  <a:pt x="3530600" y="675084"/>
                </a:cubicBezTo>
                <a:close/>
                <a:moveTo>
                  <a:pt x="4466008" y="641351"/>
                </a:moveTo>
                <a:cubicBezTo>
                  <a:pt x="4499382" y="641351"/>
                  <a:pt x="4499382" y="641351"/>
                  <a:pt x="4499382" y="641351"/>
                </a:cubicBezTo>
                <a:cubicBezTo>
                  <a:pt x="4510866" y="641351"/>
                  <a:pt x="4510866" y="641351"/>
                  <a:pt x="4510866" y="652473"/>
                </a:cubicBezTo>
                <a:cubicBezTo>
                  <a:pt x="4510866" y="865227"/>
                  <a:pt x="4510866" y="865227"/>
                  <a:pt x="4510866" y="865227"/>
                </a:cubicBezTo>
                <a:cubicBezTo>
                  <a:pt x="4510866" y="898952"/>
                  <a:pt x="4521991" y="954921"/>
                  <a:pt x="4589098" y="954921"/>
                </a:cubicBezTo>
                <a:cubicBezTo>
                  <a:pt x="4611706" y="954921"/>
                  <a:pt x="4656563" y="943799"/>
                  <a:pt x="4678813" y="910074"/>
                </a:cubicBezTo>
                <a:cubicBezTo>
                  <a:pt x="4678813" y="652473"/>
                  <a:pt x="4678813" y="652473"/>
                  <a:pt x="4678813" y="652473"/>
                </a:cubicBezTo>
                <a:cubicBezTo>
                  <a:pt x="4678813" y="641351"/>
                  <a:pt x="4678813" y="641351"/>
                  <a:pt x="4690296" y="641351"/>
                </a:cubicBezTo>
                <a:cubicBezTo>
                  <a:pt x="4723670" y="641351"/>
                  <a:pt x="4723670" y="641351"/>
                  <a:pt x="4723670" y="641351"/>
                </a:cubicBezTo>
                <a:cubicBezTo>
                  <a:pt x="4735154" y="641351"/>
                  <a:pt x="4735154" y="641351"/>
                  <a:pt x="4735154" y="652473"/>
                </a:cubicBezTo>
                <a:cubicBezTo>
                  <a:pt x="4735154" y="977523"/>
                  <a:pt x="4735154" y="977523"/>
                  <a:pt x="4735154" y="977523"/>
                </a:cubicBezTo>
                <a:cubicBezTo>
                  <a:pt x="4735154" y="988645"/>
                  <a:pt x="4735154" y="999767"/>
                  <a:pt x="4723670" y="999767"/>
                </a:cubicBezTo>
                <a:cubicBezTo>
                  <a:pt x="4701421" y="999767"/>
                  <a:pt x="4701421" y="999767"/>
                  <a:pt x="4701421" y="999767"/>
                </a:cubicBezTo>
                <a:cubicBezTo>
                  <a:pt x="4690296" y="999767"/>
                  <a:pt x="4678813" y="988645"/>
                  <a:pt x="4678813" y="977523"/>
                </a:cubicBezTo>
                <a:cubicBezTo>
                  <a:pt x="4678813" y="954921"/>
                  <a:pt x="4678813" y="954921"/>
                  <a:pt x="4678813" y="954921"/>
                </a:cubicBezTo>
                <a:cubicBezTo>
                  <a:pt x="4667688" y="977523"/>
                  <a:pt x="4633955" y="999767"/>
                  <a:pt x="4577973" y="999767"/>
                </a:cubicBezTo>
                <a:cubicBezTo>
                  <a:pt x="4488258" y="999767"/>
                  <a:pt x="4454525" y="943799"/>
                  <a:pt x="4454525" y="865227"/>
                </a:cubicBezTo>
                <a:cubicBezTo>
                  <a:pt x="4454525" y="652473"/>
                  <a:pt x="4454525" y="652473"/>
                  <a:pt x="4454525" y="652473"/>
                </a:cubicBezTo>
                <a:cubicBezTo>
                  <a:pt x="4454525" y="641351"/>
                  <a:pt x="4454525" y="641351"/>
                  <a:pt x="4466008" y="641351"/>
                </a:cubicBezTo>
                <a:close/>
                <a:moveTo>
                  <a:pt x="5588935" y="630238"/>
                </a:moveTo>
                <a:cubicBezTo>
                  <a:pt x="5633590" y="630238"/>
                  <a:pt x="5666813" y="641360"/>
                  <a:pt x="5700394" y="663962"/>
                </a:cubicBezTo>
                <a:lnTo>
                  <a:pt x="5700394" y="675084"/>
                </a:lnTo>
                <a:cubicBezTo>
                  <a:pt x="5689320" y="697328"/>
                  <a:pt x="5689320" y="697328"/>
                  <a:pt x="5689320" y="697328"/>
                </a:cubicBezTo>
                <a:cubicBezTo>
                  <a:pt x="5678245" y="708808"/>
                  <a:pt x="5678245" y="708808"/>
                  <a:pt x="5666813" y="697328"/>
                </a:cubicBezTo>
                <a:cubicBezTo>
                  <a:pt x="5644664" y="686206"/>
                  <a:pt x="5622158" y="675084"/>
                  <a:pt x="5588935" y="675084"/>
                </a:cubicBezTo>
                <a:cubicBezTo>
                  <a:pt x="5532848" y="675084"/>
                  <a:pt x="5510699" y="697328"/>
                  <a:pt x="5510699" y="731052"/>
                </a:cubicBezTo>
                <a:cubicBezTo>
                  <a:pt x="5510699" y="775539"/>
                  <a:pt x="5544280" y="775539"/>
                  <a:pt x="5588935" y="786660"/>
                </a:cubicBezTo>
                <a:cubicBezTo>
                  <a:pt x="5644664" y="798141"/>
                  <a:pt x="5711469" y="820384"/>
                  <a:pt x="5711469" y="898954"/>
                </a:cubicBezTo>
                <a:cubicBezTo>
                  <a:pt x="5711469" y="966043"/>
                  <a:pt x="5655739" y="999767"/>
                  <a:pt x="5577503" y="999767"/>
                </a:cubicBezTo>
                <a:cubicBezTo>
                  <a:pt x="5521774" y="999767"/>
                  <a:pt x="5477118" y="988646"/>
                  <a:pt x="5454969" y="966043"/>
                </a:cubicBezTo>
                <a:cubicBezTo>
                  <a:pt x="5443538" y="954922"/>
                  <a:pt x="5443538" y="954922"/>
                  <a:pt x="5443538" y="943800"/>
                </a:cubicBezTo>
                <a:cubicBezTo>
                  <a:pt x="5466044" y="921198"/>
                  <a:pt x="5466044" y="921198"/>
                  <a:pt x="5466044" y="921198"/>
                </a:cubicBezTo>
                <a:lnTo>
                  <a:pt x="5477118" y="921198"/>
                </a:lnTo>
                <a:cubicBezTo>
                  <a:pt x="5510699" y="943800"/>
                  <a:pt x="5532848" y="954922"/>
                  <a:pt x="5577503" y="954922"/>
                </a:cubicBezTo>
                <a:cubicBezTo>
                  <a:pt x="5622158" y="954922"/>
                  <a:pt x="5655739" y="932678"/>
                  <a:pt x="5655739" y="898954"/>
                </a:cubicBezTo>
                <a:cubicBezTo>
                  <a:pt x="5655739" y="865230"/>
                  <a:pt x="5611084" y="854108"/>
                  <a:pt x="5566429" y="842987"/>
                </a:cubicBezTo>
                <a:cubicBezTo>
                  <a:pt x="5521774" y="831506"/>
                  <a:pt x="5454969" y="809263"/>
                  <a:pt x="5454969" y="731052"/>
                </a:cubicBezTo>
                <a:cubicBezTo>
                  <a:pt x="5454969" y="675084"/>
                  <a:pt x="5510699" y="630238"/>
                  <a:pt x="5588935" y="630238"/>
                </a:cubicBezTo>
                <a:close/>
                <a:moveTo>
                  <a:pt x="5241925" y="630238"/>
                </a:moveTo>
                <a:cubicBezTo>
                  <a:pt x="5353877" y="630238"/>
                  <a:pt x="5398729" y="731052"/>
                  <a:pt x="5398729" y="809263"/>
                </a:cubicBezTo>
                <a:cubicBezTo>
                  <a:pt x="5398729" y="809263"/>
                  <a:pt x="5398729" y="809263"/>
                  <a:pt x="5398729" y="820384"/>
                </a:cubicBezTo>
                <a:cubicBezTo>
                  <a:pt x="5398729" y="831506"/>
                  <a:pt x="5387606" y="831506"/>
                  <a:pt x="5387606" y="831506"/>
                </a:cubicBezTo>
                <a:cubicBezTo>
                  <a:pt x="5387606" y="831506"/>
                  <a:pt x="5387606" y="831506"/>
                  <a:pt x="5141097" y="831506"/>
                </a:cubicBezTo>
                <a:cubicBezTo>
                  <a:pt x="5141097" y="898954"/>
                  <a:pt x="5174467" y="954922"/>
                  <a:pt x="5253049" y="954922"/>
                </a:cubicBezTo>
                <a:cubicBezTo>
                  <a:pt x="5286778" y="954922"/>
                  <a:pt x="5309024" y="943800"/>
                  <a:pt x="5342753" y="932678"/>
                </a:cubicBezTo>
                <a:cubicBezTo>
                  <a:pt x="5342753" y="921198"/>
                  <a:pt x="5353877" y="921198"/>
                  <a:pt x="5353877" y="932678"/>
                </a:cubicBezTo>
                <a:cubicBezTo>
                  <a:pt x="5353877" y="932678"/>
                  <a:pt x="5353877" y="932678"/>
                  <a:pt x="5365359" y="943800"/>
                </a:cubicBezTo>
                <a:cubicBezTo>
                  <a:pt x="5376482" y="954922"/>
                  <a:pt x="5376482" y="966043"/>
                  <a:pt x="5365359" y="966043"/>
                </a:cubicBezTo>
                <a:cubicBezTo>
                  <a:pt x="5331630" y="988646"/>
                  <a:pt x="5297901" y="999767"/>
                  <a:pt x="5253049" y="999767"/>
                </a:cubicBezTo>
                <a:cubicBezTo>
                  <a:pt x="5129615" y="999767"/>
                  <a:pt x="5084763" y="910076"/>
                  <a:pt x="5084763" y="820384"/>
                </a:cubicBezTo>
                <a:cubicBezTo>
                  <a:pt x="5084763" y="719930"/>
                  <a:pt x="5129615" y="630238"/>
                  <a:pt x="5241925" y="630238"/>
                </a:cubicBezTo>
                <a:close/>
                <a:moveTo>
                  <a:pt x="5004797" y="630238"/>
                </a:moveTo>
                <a:cubicBezTo>
                  <a:pt x="5015878" y="630238"/>
                  <a:pt x="5026960" y="630238"/>
                  <a:pt x="5038041" y="630238"/>
                </a:cubicBezTo>
                <a:cubicBezTo>
                  <a:pt x="5049480" y="630238"/>
                  <a:pt x="5049480" y="641360"/>
                  <a:pt x="5049480" y="652482"/>
                </a:cubicBezTo>
                <a:cubicBezTo>
                  <a:pt x="5038041" y="675084"/>
                  <a:pt x="5038041" y="675084"/>
                  <a:pt x="5038041" y="675084"/>
                </a:cubicBezTo>
                <a:cubicBezTo>
                  <a:pt x="5038041" y="686206"/>
                  <a:pt x="5038041" y="686206"/>
                  <a:pt x="5026960" y="686206"/>
                </a:cubicBezTo>
                <a:cubicBezTo>
                  <a:pt x="5015878" y="686206"/>
                  <a:pt x="5004797" y="686206"/>
                  <a:pt x="4993358" y="686206"/>
                </a:cubicBezTo>
                <a:cubicBezTo>
                  <a:pt x="4971194" y="686206"/>
                  <a:pt x="4937592" y="697328"/>
                  <a:pt x="4915429" y="731052"/>
                </a:cubicBezTo>
                <a:cubicBezTo>
                  <a:pt x="4915429" y="977524"/>
                  <a:pt x="4915429" y="977524"/>
                  <a:pt x="4915429" y="977524"/>
                </a:cubicBezTo>
                <a:cubicBezTo>
                  <a:pt x="4915429" y="988646"/>
                  <a:pt x="4903990" y="999767"/>
                  <a:pt x="4892908" y="999767"/>
                </a:cubicBezTo>
                <a:lnTo>
                  <a:pt x="4870745" y="999767"/>
                </a:lnTo>
                <a:cubicBezTo>
                  <a:pt x="4859306" y="999767"/>
                  <a:pt x="4848225" y="988646"/>
                  <a:pt x="4848225" y="977524"/>
                </a:cubicBezTo>
                <a:cubicBezTo>
                  <a:pt x="4848225" y="652482"/>
                  <a:pt x="4848225" y="652482"/>
                  <a:pt x="4848225" y="652482"/>
                </a:cubicBezTo>
                <a:cubicBezTo>
                  <a:pt x="4848225" y="641360"/>
                  <a:pt x="4859306" y="641360"/>
                  <a:pt x="4870745" y="641360"/>
                </a:cubicBezTo>
                <a:cubicBezTo>
                  <a:pt x="4892908" y="641360"/>
                  <a:pt x="4892908" y="641360"/>
                  <a:pt x="4892908" y="641360"/>
                </a:cubicBezTo>
                <a:cubicBezTo>
                  <a:pt x="4903990" y="641360"/>
                  <a:pt x="4903990" y="641360"/>
                  <a:pt x="4903990" y="652482"/>
                </a:cubicBezTo>
                <a:cubicBezTo>
                  <a:pt x="4903990" y="686206"/>
                  <a:pt x="4903990" y="686206"/>
                  <a:pt x="4903990" y="686206"/>
                </a:cubicBezTo>
                <a:cubicBezTo>
                  <a:pt x="4926511" y="652482"/>
                  <a:pt x="4960113" y="630238"/>
                  <a:pt x="5004797" y="630238"/>
                </a:cubicBezTo>
                <a:close/>
                <a:moveTo>
                  <a:pt x="3946548" y="630238"/>
                </a:moveTo>
                <a:cubicBezTo>
                  <a:pt x="4036259" y="630238"/>
                  <a:pt x="4069991" y="697328"/>
                  <a:pt x="4069991" y="764417"/>
                </a:cubicBezTo>
                <a:cubicBezTo>
                  <a:pt x="4069991" y="977524"/>
                  <a:pt x="4069991" y="977524"/>
                  <a:pt x="4069991" y="977524"/>
                </a:cubicBezTo>
                <a:cubicBezTo>
                  <a:pt x="4069991" y="988646"/>
                  <a:pt x="4069991" y="999767"/>
                  <a:pt x="4058867" y="999767"/>
                </a:cubicBezTo>
                <a:cubicBezTo>
                  <a:pt x="4025135" y="999767"/>
                  <a:pt x="4025135" y="999767"/>
                  <a:pt x="4025135" y="999767"/>
                </a:cubicBezTo>
                <a:cubicBezTo>
                  <a:pt x="4014011" y="999767"/>
                  <a:pt x="4014011" y="988646"/>
                  <a:pt x="4014011" y="977524"/>
                </a:cubicBezTo>
                <a:cubicBezTo>
                  <a:pt x="4014011" y="775539"/>
                  <a:pt x="4014011" y="775539"/>
                  <a:pt x="4014011" y="775539"/>
                </a:cubicBezTo>
                <a:cubicBezTo>
                  <a:pt x="4014011" y="731052"/>
                  <a:pt x="4002528" y="675084"/>
                  <a:pt x="3935424" y="675084"/>
                </a:cubicBezTo>
                <a:cubicBezTo>
                  <a:pt x="3901693" y="675084"/>
                  <a:pt x="3867961" y="686206"/>
                  <a:pt x="3845713" y="731052"/>
                </a:cubicBezTo>
                <a:cubicBezTo>
                  <a:pt x="3845713" y="977524"/>
                  <a:pt x="3845713" y="977524"/>
                  <a:pt x="3845713" y="977524"/>
                </a:cubicBezTo>
                <a:cubicBezTo>
                  <a:pt x="3845713" y="988646"/>
                  <a:pt x="3834588" y="999767"/>
                  <a:pt x="3823105" y="999767"/>
                </a:cubicBezTo>
                <a:lnTo>
                  <a:pt x="3800857" y="999767"/>
                </a:lnTo>
                <a:cubicBezTo>
                  <a:pt x="3789733" y="999767"/>
                  <a:pt x="3778250" y="988646"/>
                  <a:pt x="3778250" y="977524"/>
                </a:cubicBezTo>
                <a:cubicBezTo>
                  <a:pt x="3778250" y="652482"/>
                  <a:pt x="3778250" y="652482"/>
                  <a:pt x="3778250" y="652482"/>
                </a:cubicBezTo>
                <a:cubicBezTo>
                  <a:pt x="3778250" y="641360"/>
                  <a:pt x="3789733" y="641360"/>
                  <a:pt x="3800857" y="641360"/>
                </a:cubicBezTo>
                <a:cubicBezTo>
                  <a:pt x="3823105" y="641360"/>
                  <a:pt x="3823105" y="641360"/>
                  <a:pt x="3823105" y="641360"/>
                </a:cubicBezTo>
                <a:cubicBezTo>
                  <a:pt x="3834588" y="641360"/>
                  <a:pt x="3834588" y="641360"/>
                  <a:pt x="3834588" y="652482"/>
                </a:cubicBezTo>
                <a:cubicBezTo>
                  <a:pt x="3834588" y="675084"/>
                  <a:pt x="3834588" y="675084"/>
                  <a:pt x="3834588" y="675084"/>
                </a:cubicBezTo>
                <a:cubicBezTo>
                  <a:pt x="3856837" y="652482"/>
                  <a:pt x="3890568" y="630238"/>
                  <a:pt x="3946548" y="630238"/>
                </a:cubicBezTo>
                <a:close/>
                <a:moveTo>
                  <a:pt x="3541724" y="630238"/>
                </a:moveTo>
                <a:cubicBezTo>
                  <a:pt x="3654034" y="630238"/>
                  <a:pt x="3687404" y="731052"/>
                  <a:pt x="3687404" y="809263"/>
                </a:cubicBezTo>
                <a:cubicBezTo>
                  <a:pt x="3687404" y="809263"/>
                  <a:pt x="3687404" y="809263"/>
                  <a:pt x="3687404" y="820384"/>
                </a:cubicBezTo>
                <a:cubicBezTo>
                  <a:pt x="3687404" y="831506"/>
                  <a:pt x="3687404" y="831506"/>
                  <a:pt x="3676281" y="831506"/>
                </a:cubicBezTo>
                <a:cubicBezTo>
                  <a:pt x="3676281" y="831506"/>
                  <a:pt x="3676281" y="831506"/>
                  <a:pt x="3440896" y="831506"/>
                </a:cubicBezTo>
                <a:cubicBezTo>
                  <a:pt x="3440896" y="898954"/>
                  <a:pt x="3474625" y="954922"/>
                  <a:pt x="3552847" y="954922"/>
                </a:cubicBezTo>
                <a:cubicBezTo>
                  <a:pt x="3575453" y="954922"/>
                  <a:pt x="3609182" y="943800"/>
                  <a:pt x="3631428" y="932678"/>
                </a:cubicBezTo>
                <a:cubicBezTo>
                  <a:pt x="3642552" y="921198"/>
                  <a:pt x="3642552" y="921198"/>
                  <a:pt x="3654034" y="932678"/>
                </a:cubicBezTo>
                <a:cubicBezTo>
                  <a:pt x="3654034" y="932678"/>
                  <a:pt x="3654034" y="932678"/>
                  <a:pt x="3665157" y="943800"/>
                </a:cubicBezTo>
                <a:cubicBezTo>
                  <a:pt x="3665157" y="954922"/>
                  <a:pt x="3665157" y="966043"/>
                  <a:pt x="3665157" y="966043"/>
                </a:cubicBezTo>
                <a:cubicBezTo>
                  <a:pt x="3631428" y="988646"/>
                  <a:pt x="3586576" y="999767"/>
                  <a:pt x="3552847" y="999767"/>
                </a:cubicBezTo>
                <a:cubicBezTo>
                  <a:pt x="3429772" y="999767"/>
                  <a:pt x="3373438" y="910076"/>
                  <a:pt x="3373438" y="820384"/>
                </a:cubicBezTo>
                <a:cubicBezTo>
                  <a:pt x="3373438" y="719930"/>
                  <a:pt x="3429772" y="630238"/>
                  <a:pt x="3541724" y="630238"/>
                </a:cubicBezTo>
                <a:close/>
                <a:moveTo>
                  <a:pt x="5938413" y="550863"/>
                </a:moveTo>
                <a:cubicBezTo>
                  <a:pt x="5949738" y="550863"/>
                  <a:pt x="5960709" y="561963"/>
                  <a:pt x="5960709" y="573421"/>
                </a:cubicBezTo>
                <a:cubicBezTo>
                  <a:pt x="5960709" y="696236"/>
                  <a:pt x="5960709" y="696236"/>
                  <a:pt x="5960709" y="696236"/>
                </a:cubicBezTo>
                <a:cubicBezTo>
                  <a:pt x="5960709" y="707693"/>
                  <a:pt x="5949738" y="729893"/>
                  <a:pt x="5938413" y="729893"/>
                </a:cubicBezTo>
                <a:cubicBezTo>
                  <a:pt x="5916471" y="729893"/>
                  <a:pt x="5905500" y="707693"/>
                  <a:pt x="5905500" y="696236"/>
                </a:cubicBezTo>
                <a:cubicBezTo>
                  <a:pt x="5905500" y="573421"/>
                  <a:pt x="5905500" y="573421"/>
                  <a:pt x="5905500" y="573421"/>
                </a:cubicBezTo>
                <a:cubicBezTo>
                  <a:pt x="5905500" y="561963"/>
                  <a:pt x="5916471" y="550863"/>
                  <a:pt x="5938413" y="550863"/>
                </a:cubicBezTo>
                <a:close/>
                <a:moveTo>
                  <a:pt x="4216810" y="539751"/>
                </a:moveTo>
                <a:cubicBezTo>
                  <a:pt x="4250375" y="539751"/>
                  <a:pt x="4250375" y="539751"/>
                  <a:pt x="4250375" y="539751"/>
                </a:cubicBezTo>
                <a:cubicBezTo>
                  <a:pt x="4250375" y="539751"/>
                  <a:pt x="4261444" y="539751"/>
                  <a:pt x="4261444" y="550854"/>
                </a:cubicBezTo>
                <a:cubicBezTo>
                  <a:pt x="4261444" y="640391"/>
                  <a:pt x="4261444" y="640391"/>
                  <a:pt x="4261444" y="640391"/>
                </a:cubicBezTo>
                <a:cubicBezTo>
                  <a:pt x="4361780" y="640391"/>
                  <a:pt x="4361780" y="640391"/>
                  <a:pt x="4361780" y="640391"/>
                </a:cubicBezTo>
                <a:cubicBezTo>
                  <a:pt x="4373206" y="640391"/>
                  <a:pt x="4373206" y="640391"/>
                  <a:pt x="4373206" y="651494"/>
                </a:cubicBezTo>
                <a:cubicBezTo>
                  <a:pt x="4373206" y="662954"/>
                  <a:pt x="4373206" y="662954"/>
                  <a:pt x="4373206" y="662954"/>
                </a:cubicBezTo>
                <a:cubicBezTo>
                  <a:pt x="4373206" y="674057"/>
                  <a:pt x="4373206" y="685159"/>
                  <a:pt x="4361780" y="685159"/>
                </a:cubicBezTo>
                <a:cubicBezTo>
                  <a:pt x="4261444" y="685159"/>
                  <a:pt x="4261444" y="685159"/>
                  <a:pt x="4261444" y="685159"/>
                </a:cubicBezTo>
                <a:cubicBezTo>
                  <a:pt x="4261444" y="886439"/>
                  <a:pt x="4261444" y="886439"/>
                  <a:pt x="4261444" y="886439"/>
                </a:cubicBezTo>
                <a:cubicBezTo>
                  <a:pt x="4261444" y="931207"/>
                  <a:pt x="4272513" y="953413"/>
                  <a:pt x="4306077" y="953413"/>
                </a:cubicBezTo>
                <a:cubicBezTo>
                  <a:pt x="4317146" y="953413"/>
                  <a:pt x="4339641" y="953413"/>
                  <a:pt x="4350710" y="942310"/>
                </a:cubicBezTo>
                <a:cubicBezTo>
                  <a:pt x="4361780" y="931207"/>
                  <a:pt x="4361780" y="942310"/>
                  <a:pt x="4361780" y="942310"/>
                </a:cubicBezTo>
                <a:cubicBezTo>
                  <a:pt x="4373206" y="964515"/>
                  <a:pt x="4373206" y="964515"/>
                  <a:pt x="4373206" y="964515"/>
                </a:cubicBezTo>
                <a:cubicBezTo>
                  <a:pt x="4373206" y="975976"/>
                  <a:pt x="4373206" y="975976"/>
                  <a:pt x="4361780" y="987078"/>
                </a:cubicBezTo>
                <a:cubicBezTo>
                  <a:pt x="4350710" y="998181"/>
                  <a:pt x="4328572" y="998181"/>
                  <a:pt x="4295008" y="998181"/>
                </a:cubicBezTo>
                <a:cubicBezTo>
                  <a:pt x="4239306" y="998181"/>
                  <a:pt x="4205741" y="975976"/>
                  <a:pt x="4205741" y="897541"/>
                </a:cubicBezTo>
                <a:cubicBezTo>
                  <a:pt x="4205741" y="685159"/>
                  <a:pt x="4205741" y="685159"/>
                  <a:pt x="4205741" y="685159"/>
                </a:cubicBezTo>
                <a:lnTo>
                  <a:pt x="4150039" y="685159"/>
                </a:lnTo>
                <a:cubicBezTo>
                  <a:pt x="4138613" y="685159"/>
                  <a:pt x="4138613" y="674057"/>
                  <a:pt x="4138613" y="662954"/>
                </a:cubicBezTo>
                <a:cubicBezTo>
                  <a:pt x="4138613" y="651494"/>
                  <a:pt x="4138613" y="651494"/>
                  <a:pt x="4138613" y="651494"/>
                </a:cubicBezTo>
                <a:cubicBezTo>
                  <a:pt x="4138613" y="640391"/>
                  <a:pt x="4138613" y="640391"/>
                  <a:pt x="4150039" y="640391"/>
                </a:cubicBezTo>
                <a:cubicBezTo>
                  <a:pt x="4205741" y="640391"/>
                  <a:pt x="4205741" y="640391"/>
                  <a:pt x="4205741" y="640391"/>
                </a:cubicBezTo>
                <a:cubicBezTo>
                  <a:pt x="4205741" y="550854"/>
                  <a:pt x="4205741" y="550854"/>
                  <a:pt x="4205741" y="550854"/>
                </a:cubicBezTo>
                <a:cubicBezTo>
                  <a:pt x="4205741" y="539751"/>
                  <a:pt x="4205741" y="539751"/>
                  <a:pt x="4216810" y="539751"/>
                </a:cubicBezTo>
                <a:close/>
                <a:moveTo>
                  <a:pt x="2968624" y="495301"/>
                </a:moveTo>
                <a:cubicBezTo>
                  <a:pt x="3013427" y="495301"/>
                  <a:pt x="3013427" y="495301"/>
                  <a:pt x="3013427" y="495301"/>
                </a:cubicBezTo>
                <a:cubicBezTo>
                  <a:pt x="3024896" y="495301"/>
                  <a:pt x="3024896" y="506432"/>
                  <a:pt x="3024896" y="517562"/>
                </a:cubicBezTo>
                <a:cubicBezTo>
                  <a:pt x="3058229" y="674826"/>
                  <a:pt x="3114143" y="809111"/>
                  <a:pt x="3158946" y="921135"/>
                </a:cubicBezTo>
                <a:cubicBezTo>
                  <a:pt x="3214860" y="809111"/>
                  <a:pt x="3259663" y="674826"/>
                  <a:pt x="3293354" y="517562"/>
                </a:cubicBezTo>
                <a:cubicBezTo>
                  <a:pt x="3293354" y="506432"/>
                  <a:pt x="3304465" y="495301"/>
                  <a:pt x="3315577" y="495301"/>
                </a:cubicBezTo>
                <a:cubicBezTo>
                  <a:pt x="3349268" y="495301"/>
                  <a:pt x="3349268" y="495301"/>
                  <a:pt x="3349268" y="495301"/>
                </a:cubicBezTo>
                <a:lnTo>
                  <a:pt x="3360379" y="506432"/>
                </a:lnTo>
                <a:lnTo>
                  <a:pt x="3360379" y="517562"/>
                </a:lnTo>
                <a:cubicBezTo>
                  <a:pt x="3315577" y="697088"/>
                  <a:pt x="3248552" y="853993"/>
                  <a:pt x="3192279" y="988637"/>
                </a:cubicBezTo>
                <a:cubicBezTo>
                  <a:pt x="3192279" y="988637"/>
                  <a:pt x="3181168" y="999767"/>
                  <a:pt x="3170057" y="999767"/>
                </a:cubicBezTo>
                <a:lnTo>
                  <a:pt x="3147477" y="999767"/>
                </a:lnTo>
                <a:cubicBezTo>
                  <a:pt x="3136365" y="999767"/>
                  <a:pt x="3136365" y="988637"/>
                  <a:pt x="3125254" y="988637"/>
                </a:cubicBezTo>
                <a:cubicBezTo>
                  <a:pt x="3069699" y="853993"/>
                  <a:pt x="3002316" y="697088"/>
                  <a:pt x="2957513" y="517562"/>
                </a:cubicBezTo>
                <a:lnTo>
                  <a:pt x="2957513" y="506432"/>
                </a:lnTo>
                <a:close/>
                <a:moveTo>
                  <a:pt x="2463765" y="495301"/>
                </a:moveTo>
                <a:cubicBezTo>
                  <a:pt x="2731766" y="495301"/>
                  <a:pt x="2731766" y="495301"/>
                  <a:pt x="2731766" y="495301"/>
                </a:cubicBezTo>
                <a:cubicBezTo>
                  <a:pt x="2731766" y="495301"/>
                  <a:pt x="2742843" y="506432"/>
                  <a:pt x="2742843" y="517562"/>
                </a:cubicBezTo>
                <a:cubicBezTo>
                  <a:pt x="2742843" y="540183"/>
                  <a:pt x="2742843" y="540183"/>
                  <a:pt x="2742843" y="540183"/>
                </a:cubicBezTo>
                <a:cubicBezTo>
                  <a:pt x="2742843" y="551313"/>
                  <a:pt x="2731766" y="551313"/>
                  <a:pt x="2731766" y="551313"/>
                </a:cubicBezTo>
                <a:cubicBezTo>
                  <a:pt x="2508432" y="551313"/>
                  <a:pt x="2508432" y="551313"/>
                  <a:pt x="2508432" y="551313"/>
                </a:cubicBezTo>
                <a:cubicBezTo>
                  <a:pt x="2508432" y="708577"/>
                  <a:pt x="2508432" y="708577"/>
                  <a:pt x="2508432" y="708577"/>
                </a:cubicBezTo>
                <a:cubicBezTo>
                  <a:pt x="2698177" y="708577"/>
                  <a:pt x="2698177" y="708577"/>
                  <a:pt x="2698177" y="708577"/>
                </a:cubicBezTo>
                <a:cubicBezTo>
                  <a:pt x="2709611" y="708577"/>
                  <a:pt x="2720689" y="719708"/>
                  <a:pt x="2720689" y="730838"/>
                </a:cubicBezTo>
                <a:cubicBezTo>
                  <a:pt x="2720689" y="753099"/>
                  <a:pt x="2720689" y="753099"/>
                  <a:pt x="2720689" y="753099"/>
                </a:cubicBezTo>
                <a:cubicBezTo>
                  <a:pt x="2720689" y="764230"/>
                  <a:pt x="2709611" y="764230"/>
                  <a:pt x="2698177" y="764230"/>
                </a:cubicBezTo>
                <a:cubicBezTo>
                  <a:pt x="2508432" y="764230"/>
                  <a:pt x="2508432" y="764230"/>
                  <a:pt x="2508432" y="764230"/>
                </a:cubicBezTo>
                <a:cubicBezTo>
                  <a:pt x="2508432" y="943755"/>
                  <a:pt x="2508432" y="943755"/>
                  <a:pt x="2508432" y="943755"/>
                </a:cubicBezTo>
                <a:cubicBezTo>
                  <a:pt x="2731766" y="943755"/>
                  <a:pt x="2731766" y="943755"/>
                  <a:pt x="2731766" y="943755"/>
                </a:cubicBezTo>
                <a:cubicBezTo>
                  <a:pt x="2731766" y="943755"/>
                  <a:pt x="2742843" y="943755"/>
                  <a:pt x="2742843" y="954886"/>
                </a:cubicBezTo>
                <a:cubicBezTo>
                  <a:pt x="2742843" y="977506"/>
                  <a:pt x="2742843" y="977506"/>
                  <a:pt x="2742843" y="977506"/>
                </a:cubicBezTo>
                <a:cubicBezTo>
                  <a:pt x="2742843" y="988637"/>
                  <a:pt x="2731766" y="999767"/>
                  <a:pt x="2731766" y="999767"/>
                </a:cubicBezTo>
                <a:lnTo>
                  <a:pt x="2463765" y="999767"/>
                </a:lnTo>
                <a:cubicBezTo>
                  <a:pt x="2452688" y="999767"/>
                  <a:pt x="2452688" y="988637"/>
                  <a:pt x="2452688" y="977506"/>
                </a:cubicBezTo>
                <a:cubicBezTo>
                  <a:pt x="2452688" y="517562"/>
                  <a:pt x="2452688" y="517562"/>
                  <a:pt x="2452688" y="517562"/>
                </a:cubicBezTo>
                <a:cubicBezTo>
                  <a:pt x="2452688" y="506432"/>
                  <a:pt x="2452688" y="495301"/>
                  <a:pt x="2463765" y="495301"/>
                </a:cubicBezTo>
                <a:close/>
                <a:moveTo>
                  <a:pt x="2170090" y="495301"/>
                </a:moveTo>
                <a:cubicBezTo>
                  <a:pt x="2225954" y="495301"/>
                  <a:pt x="2281818" y="506432"/>
                  <a:pt x="2326581" y="551313"/>
                </a:cubicBezTo>
                <a:lnTo>
                  <a:pt x="2326581" y="562444"/>
                </a:lnTo>
                <a:cubicBezTo>
                  <a:pt x="2304379" y="585064"/>
                  <a:pt x="2304379" y="585064"/>
                  <a:pt x="2304379" y="585064"/>
                </a:cubicBezTo>
                <a:cubicBezTo>
                  <a:pt x="2304379" y="596194"/>
                  <a:pt x="2292919" y="596194"/>
                  <a:pt x="2292919" y="585064"/>
                </a:cubicBezTo>
                <a:cubicBezTo>
                  <a:pt x="2259616" y="562444"/>
                  <a:pt x="2214853" y="551313"/>
                  <a:pt x="2158630" y="551313"/>
                </a:cubicBezTo>
                <a:cubicBezTo>
                  <a:pt x="2058003" y="551313"/>
                  <a:pt x="2002139" y="641076"/>
                  <a:pt x="2002139" y="753099"/>
                </a:cubicBezTo>
                <a:cubicBezTo>
                  <a:pt x="2002139" y="865123"/>
                  <a:pt x="2058003" y="954886"/>
                  <a:pt x="2170090" y="954886"/>
                </a:cubicBezTo>
                <a:cubicBezTo>
                  <a:pt x="2203393" y="954886"/>
                  <a:pt x="2259616" y="943755"/>
                  <a:pt x="2281818" y="921135"/>
                </a:cubicBezTo>
                <a:cubicBezTo>
                  <a:pt x="2281818" y="786491"/>
                  <a:pt x="2281818" y="786491"/>
                  <a:pt x="2281818" y="786491"/>
                </a:cubicBezTo>
                <a:cubicBezTo>
                  <a:pt x="2181191" y="786491"/>
                  <a:pt x="2181191" y="786491"/>
                  <a:pt x="2181191" y="786491"/>
                </a:cubicBezTo>
                <a:cubicBezTo>
                  <a:pt x="2170090" y="786491"/>
                  <a:pt x="2170090" y="775361"/>
                  <a:pt x="2170090" y="764230"/>
                </a:cubicBezTo>
                <a:cubicBezTo>
                  <a:pt x="2170090" y="741969"/>
                  <a:pt x="2170090" y="741969"/>
                  <a:pt x="2170090" y="741969"/>
                </a:cubicBezTo>
                <a:cubicBezTo>
                  <a:pt x="2170090" y="730838"/>
                  <a:pt x="2170090" y="730838"/>
                  <a:pt x="2181191" y="730838"/>
                </a:cubicBezTo>
                <a:cubicBezTo>
                  <a:pt x="2337682" y="730838"/>
                  <a:pt x="2337682" y="730838"/>
                  <a:pt x="2337682" y="730838"/>
                </a:cubicBezTo>
                <a:cubicBezTo>
                  <a:pt x="2337682" y="730838"/>
                  <a:pt x="2349142" y="730838"/>
                  <a:pt x="2349142" y="741969"/>
                </a:cubicBezTo>
                <a:cubicBezTo>
                  <a:pt x="2349142" y="943755"/>
                  <a:pt x="2349142" y="943755"/>
                  <a:pt x="2349142" y="943755"/>
                </a:cubicBezTo>
                <a:cubicBezTo>
                  <a:pt x="2349142" y="954886"/>
                  <a:pt x="2337682" y="954886"/>
                  <a:pt x="2337682" y="966016"/>
                </a:cubicBezTo>
                <a:cubicBezTo>
                  <a:pt x="2292919" y="988637"/>
                  <a:pt x="2225954" y="999767"/>
                  <a:pt x="2170090" y="999767"/>
                </a:cubicBezTo>
                <a:cubicBezTo>
                  <a:pt x="2002139" y="999767"/>
                  <a:pt x="1946275" y="876254"/>
                  <a:pt x="1946275" y="753099"/>
                </a:cubicBezTo>
                <a:cubicBezTo>
                  <a:pt x="1946275" y="618815"/>
                  <a:pt x="2002139" y="495301"/>
                  <a:pt x="2170090" y="495301"/>
                </a:cubicBezTo>
                <a:close/>
                <a:moveTo>
                  <a:pt x="6040758" y="439738"/>
                </a:moveTo>
                <a:cubicBezTo>
                  <a:pt x="6163572" y="439738"/>
                  <a:pt x="6163572" y="439738"/>
                  <a:pt x="6163572" y="439738"/>
                </a:cubicBezTo>
                <a:cubicBezTo>
                  <a:pt x="6175030" y="439738"/>
                  <a:pt x="6186130" y="450709"/>
                  <a:pt x="6186130" y="472651"/>
                </a:cubicBezTo>
                <a:cubicBezTo>
                  <a:pt x="6186130" y="483976"/>
                  <a:pt x="6175030" y="494947"/>
                  <a:pt x="6163572" y="494947"/>
                </a:cubicBezTo>
                <a:cubicBezTo>
                  <a:pt x="6040758" y="494947"/>
                  <a:pt x="6040758" y="494947"/>
                  <a:pt x="6040758" y="494947"/>
                </a:cubicBezTo>
                <a:cubicBezTo>
                  <a:pt x="6029300" y="494947"/>
                  <a:pt x="6007100" y="483976"/>
                  <a:pt x="6007100" y="472651"/>
                </a:cubicBezTo>
                <a:cubicBezTo>
                  <a:pt x="6007100" y="450709"/>
                  <a:pt x="6029300" y="439738"/>
                  <a:pt x="6040758" y="439738"/>
                </a:cubicBezTo>
                <a:close/>
                <a:moveTo>
                  <a:pt x="5702274" y="439738"/>
                </a:moveTo>
                <a:cubicBezTo>
                  <a:pt x="5825447" y="439738"/>
                  <a:pt x="5825447" y="439738"/>
                  <a:pt x="5825447" y="439738"/>
                </a:cubicBezTo>
                <a:cubicBezTo>
                  <a:pt x="5847647" y="439738"/>
                  <a:pt x="5859105" y="450709"/>
                  <a:pt x="5859105" y="472651"/>
                </a:cubicBezTo>
                <a:cubicBezTo>
                  <a:pt x="5859105" y="483976"/>
                  <a:pt x="5847647" y="494947"/>
                  <a:pt x="5825447" y="494947"/>
                </a:cubicBezTo>
                <a:cubicBezTo>
                  <a:pt x="5702274" y="494947"/>
                  <a:pt x="5702274" y="494947"/>
                  <a:pt x="5702274" y="494947"/>
                </a:cubicBezTo>
                <a:cubicBezTo>
                  <a:pt x="5691175" y="494947"/>
                  <a:pt x="5680075" y="483976"/>
                  <a:pt x="5680075" y="472651"/>
                </a:cubicBezTo>
                <a:cubicBezTo>
                  <a:pt x="5680075" y="450709"/>
                  <a:pt x="5691175" y="439738"/>
                  <a:pt x="5702274" y="439738"/>
                </a:cubicBezTo>
                <a:close/>
                <a:moveTo>
                  <a:pt x="997548" y="401698"/>
                </a:moveTo>
                <a:cubicBezTo>
                  <a:pt x="1002247" y="401256"/>
                  <a:pt x="1006753" y="402324"/>
                  <a:pt x="1010916" y="405144"/>
                </a:cubicBezTo>
                <a:cubicBezTo>
                  <a:pt x="1044222" y="416243"/>
                  <a:pt x="977611" y="494652"/>
                  <a:pt x="922338" y="550505"/>
                </a:cubicBezTo>
                <a:cubicBezTo>
                  <a:pt x="922338" y="481897"/>
                  <a:pt x="964656" y="404791"/>
                  <a:pt x="997548" y="401698"/>
                </a:cubicBezTo>
                <a:close/>
                <a:moveTo>
                  <a:pt x="640693" y="394027"/>
                </a:moveTo>
                <a:cubicBezTo>
                  <a:pt x="685443" y="416190"/>
                  <a:pt x="595943" y="550242"/>
                  <a:pt x="528638" y="583844"/>
                </a:cubicBezTo>
                <a:cubicBezTo>
                  <a:pt x="528638" y="516639"/>
                  <a:pt x="595943" y="382588"/>
                  <a:pt x="640693" y="394027"/>
                </a:cubicBezTo>
                <a:close/>
                <a:moveTo>
                  <a:pt x="640074" y="349011"/>
                </a:moveTo>
                <a:cubicBezTo>
                  <a:pt x="538625" y="349011"/>
                  <a:pt x="460200" y="483829"/>
                  <a:pt x="460200" y="584853"/>
                </a:cubicBezTo>
                <a:cubicBezTo>
                  <a:pt x="426384" y="584853"/>
                  <a:pt x="415232" y="551058"/>
                  <a:pt x="415232" y="528768"/>
                </a:cubicBezTo>
                <a:cubicBezTo>
                  <a:pt x="415232" y="506119"/>
                  <a:pt x="426384" y="472325"/>
                  <a:pt x="426384" y="461180"/>
                </a:cubicBezTo>
                <a:cubicBezTo>
                  <a:pt x="426384" y="461180"/>
                  <a:pt x="426384" y="450035"/>
                  <a:pt x="415232" y="450035"/>
                </a:cubicBezTo>
                <a:cubicBezTo>
                  <a:pt x="381415" y="450035"/>
                  <a:pt x="358751" y="483829"/>
                  <a:pt x="358751" y="539913"/>
                </a:cubicBezTo>
                <a:cubicBezTo>
                  <a:pt x="358751" y="607143"/>
                  <a:pt x="403720" y="640937"/>
                  <a:pt x="471352" y="652082"/>
                </a:cubicBezTo>
                <a:cubicBezTo>
                  <a:pt x="471352" y="685876"/>
                  <a:pt x="505169" y="719671"/>
                  <a:pt x="550137" y="719671"/>
                </a:cubicBezTo>
                <a:cubicBezTo>
                  <a:pt x="583594" y="719671"/>
                  <a:pt x="617410" y="719671"/>
                  <a:pt x="640074" y="697021"/>
                </a:cubicBezTo>
                <a:cubicBezTo>
                  <a:pt x="628562" y="708526"/>
                  <a:pt x="628562" y="719671"/>
                  <a:pt x="628562" y="730816"/>
                </a:cubicBezTo>
                <a:cubicBezTo>
                  <a:pt x="538625" y="786540"/>
                  <a:pt x="471352" y="820335"/>
                  <a:pt x="415232" y="865274"/>
                </a:cubicBezTo>
                <a:cubicBezTo>
                  <a:pt x="358751" y="910213"/>
                  <a:pt x="336447" y="966298"/>
                  <a:pt x="336447" y="1022741"/>
                </a:cubicBezTo>
                <a:cubicBezTo>
                  <a:pt x="336447" y="1078826"/>
                  <a:pt x="381415" y="1134910"/>
                  <a:pt x="460200" y="1134910"/>
                </a:cubicBezTo>
                <a:cubicBezTo>
                  <a:pt x="550137" y="1134910"/>
                  <a:pt x="628562" y="1056176"/>
                  <a:pt x="662379" y="955153"/>
                </a:cubicBezTo>
                <a:cubicBezTo>
                  <a:pt x="673531" y="910213"/>
                  <a:pt x="685043" y="831480"/>
                  <a:pt x="685043" y="764250"/>
                </a:cubicBezTo>
                <a:cubicBezTo>
                  <a:pt x="786132" y="708526"/>
                  <a:pt x="831100" y="685876"/>
                  <a:pt x="876069" y="640937"/>
                </a:cubicBezTo>
                <a:cubicBezTo>
                  <a:pt x="887221" y="652082"/>
                  <a:pt x="887221" y="663586"/>
                  <a:pt x="898373" y="674731"/>
                </a:cubicBezTo>
                <a:cubicBezTo>
                  <a:pt x="853405" y="697021"/>
                  <a:pt x="752316" y="753105"/>
                  <a:pt x="752316" y="910213"/>
                </a:cubicBezTo>
                <a:cubicBezTo>
                  <a:pt x="752316" y="1022741"/>
                  <a:pt x="819948" y="1134910"/>
                  <a:pt x="966006" y="1134910"/>
                </a:cubicBezTo>
                <a:cubicBezTo>
                  <a:pt x="1089759" y="1134910"/>
                  <a:pt x="1168184" y="1045031"/>
                  <a:pt x="1168184" y="944008"/>
                </a:cubicBezTo>
                <a:cubicBezTo>
                  <a:pt x="1168184" y="865274"/>
                  <a:pt x="1123216" y="786540"/>
                  <a:pt x="1033279" y="786540"/>
                </a:cubicBezTo>
                <a:cubicBezTo>
                  <a:pt x="954854" y="786540"/>
                  <a:pt x="898373" y="831480"/>
                  <a:pt x="898373" y="899068"/>
                </a:cubicBezTo>
                <a:cubicBezTo>
                  <a:pt x="898373" y="944008"/>
                  <a:pt x="932190" y="988947"/>
                  <a:pt x="977158" y="988947"/>
                </a:cubicBezTo>
                <a:cubicBezTo>
                  <a:pt x="988310" y="988947"/>
                  <a:pt x="1010974" y="977802"/>
                  <a:pt x="1010974" y="966298"/>
                </a:cubicBezTo>
                <a:cubicBezTo>
                  <a:pt x="1010974" y="932863"/>
                  <a:pt x="966006" y="932863"/>
                  <a:pt x="977158" y="887923"/>
                </a:cubicBezTo>
                <a:cubicBezTo>
                  <a:pt x="977158" y="865274"/>
                  <a:pt x="999822" y="842984"/>
                  <a:pt x="1022127" y="842984"/>
                </a:cubicBezTo>
                <a:cubicBezTo>
                  <a:pt x="1078247" y="842984"/>
                  <a:pt x="1100911" y="899068"/>
                  <a:pt x="1100911" y="944008"/>
                </a:cubicBezTo>
                <a:cubicBezTo>
                  <a:pt x="1100911" y="1022741"/>
                  <a:pt x="1033279" y="1078826"/>
                  <a:pt x="977158" y="1078826"/>
                </a:cubicBezTo>
                <a:cubicBezTo>
                  <a:pt x="887221" y="1078826"/>
                  <a:pt x="831100" y="988947"/>
                  <a:pt x="831100" y="899068"/>
                </a:cubicBezTo>
                <a:cubicBezTo>
                  <a:pt x="831100" y="764250"/>
                  <a:pt x="921037" y="719671"/>
                  <a:pt x="966006" y="708526"/>
                </a:cubicBezTo>
                <a:cubicBezTo>
                  <a:pt x="966006" y="708526"/>
                  <a:pt x="1078247" y="730816"/>
                  <a:pt x="1078247" y="674731"/>
                </a:cubicBezTo>
                <a:cubicBezTo>
                  <a:pt x="1078247" y="652082"/>
                  <a:pt x="1044791" y="640937"/>
                  <a:pt x="1022127" y="640937"/>
                </a:cubicBezTo>
                <a:cubicBezTo>
                  <a:pt x="988310" y="640937"/>
                  <a:pt x="966006" y="652082"/>
                  <a:pt x="966006" y="652082"/>
                </a:cubicBezTo>
                <a:cubicBezTo>
                  <a:pt x="943342" y="640937"/>
                  <a:pt x="932190" y="629792"/>
                  <a:pt x="932190" y="607143"/>
                </a:cubicBezTo>
                <a:cubicBezTo>
                  <a:pt x="1010974" y="551058"/>
                  <a:pt x="1078247" y="483829"/>
                  <a:pt x="1078247" y="416240"/>
                </a:cubicBezTo>
                <a:cubicBezTo>
                  <a:pt x="1078247" y="371301"/>
                  <a:pt x="1055943" y="349011"/>
                  <a:pt x="999822" y="349011"/>
                </a:cubicBezTo>
                <a:cubicBezTo>
                  <a:pt x="921037" y="349011"/>
                  <a:pt x="853405" y="450035"/>
                  <a:pt x="853405" y="551058"/>
                </a:cubicBezTo>
                <a:cubicBezTo>
                  <a:pt x="853405" y="562203"/>
                  <a:pt x="853405" y="584853"/>
                  <a:pt x="853405" y="595998"/>
                </a:cubicBezTo>
                <a:cubicBezTo>
                  <a:pt x="808436" y="640937"/>
                  <a:pt x="763468" y="663586"/>
                  <a:pt x="696195" y="708526"/>
                </a:cubicBezTo>
                <a:cubicBezTo>
                  <a:pt x="696195" y="697021"/>
                  <a:pt x="696195" y="674731"/>
                  <a:pt x="696195" y="640937"/>
                </a:cubicBezTo>
                <a:cubicBezTo>
                  <a:pt x="730011" y="618647"/>
                  <a:pt x="763468" y="573708"/>
                  <a:pt x="763468" y="539913"/>
                </a:cubicBezTo>
                <a:cubicBezTo>
                  <a:pt x="763468" y="528768"/>
                  <a:pt x="752316" y="517264"/>
                  <a:pt x="730011" y="517264"/>
                </a:cubicBezTo>
                <a:cubicBezTo>
                  <a:pt x="696195" y="517264"/>
                  <a:pt x="662379" y="573708"/>
                  <a:pt x="651226" y="618647"/>
                </a:cubicBezTo>
                <a:cubicBezTo>
                  <a:pt x="628562" y="640937"/>
                  <a:pt x="595106" y="674731"/>
                  <a:pt x="561289" y="674731"/>
                </a:cubicBezTo>
                <a:cubicBezTo>
                  <a:pt x="538625" y="674731"/>
                  <a:pt x="527473" y="652082"/>
                  <a:pt x="527473" y="640937"/>
                </a:cubicBezTo>
                <a:cubicBezTo>
                  <a:pt x="606258" y="618647"/>
                  <a:pt x="707347" y="506119"/>
                  <a:pt x="707347" y="405095"/>
                </a:cubicBezTo>
                <a:cubicBezTo>
                  <a:pt x="707347" y="393950"/>
                  <a:pt x="696195" y="349011"/>
                  <a:pt x="640074" y="349011"/>
                </a:cubicBezTo>
                <a:close/>
                <a:moveTo>
                  <a:pt x="5938413" y="214313"/>
                </a:moveTo>
                <a:cubicBezTo>
                  <a:pt x="5949738" y="214313"/>
                  <a:pt x="5960709" y="225413"/>
                  <a:pt x="5960709" y="247612"/>
                </a:cubicBezTo>
                <a:cubicBezTo>
                  <a:pt x="5960709" y="359685"/>
                  <a:pt x="5960709" y="359685"/>
                  <a:pt x="5960709" y="359685"/>
                </a:cubicBezTo>
                <a:cubicBezTo>
                  <a:pt x="5960709" y="381885"/>
                  <a:pt x="5949738" y="393343"/>
                  <a:pt x="5938413" y="393343"/>
                </a:cubicBezTo>
                <a:cubicBezTo>
                  <a:pt x="5916471" y="393343"/>
                  <a:pt x="5905500" y="381885"/>
                  <a:pt x="5905500" y="359685"/>
                </a:cubicBezTo>
                <a:cubicBezTo>
                  <a:pt x="5905500" y="247612"/>
                  <a:pt x="5905500" y="247612"/>
                  <a:pt x="5905500" y="247612"/>
                </a:cubicBezTo>
                <a:cubicBezTo>
                  <a:pt x="5905500" y="225413"/>
                  <a:pt x="5916471" y="214313"/>
                  <a:pt x="5938413" y="214313"/>
                </a:cubicBezTo>
                <a:close/>
                <a:moveTo>
                  <a:pt x="752316" y="79375"/>
                </a:moveTo>
                <a:cubicBezTo>
                  <a:pt x="864917" y="79375"/>
                  <a:pt x="954854" y="112810"/>
                  <a:pt x="966006" y="112810"/>
                </a:cubicBezTo>
                <a:cubicBezTo>
                  <a:pt x="966006" y="112810"/>
                  <a:pt x="966006" y="112810"/>
                  <a:pt x="966006" y="124314"/>
                </a:cubicBezTo>
                <a:cubicBezTo>
                  <a:pt x="966006" y="124314"/>
                  <a:pt x="966006" y="124314"/>
                  <a:pt x="954854" y="124314"/>
                </a:cubicBezTo>
                <a:cubicBezTo>
                  <a:pt x="954854" y="124314"/>
                  <a:pt x="898373" y="90520"/>
                  <a:pt x="797284" y="90520"/>
                </a:cubicBezTo>
                <a:cubicBezTo>
                  <a:pt x="707347" y="90520"/>
                  <a:pt x="651226" y="135459"/>
                  <a:pt x="651226" y="180398"/>
                </a:cubicBezTo>
                <a:cubicBezTo>
                  <a:pt x="651226" y="202688"/>
                  <a:pt x="673531" y="225338"/>
                  <a:pt x="707347" y="225338"/>
                </a:cubicBezTo>
                <a:cubicBezTo>
                  <a:pt x="763468" y="225338"/>
                  <a:pt x="763468" y="157749"/>
                  <a:pt x="887221" y="157749"/>
                </a:cubicBezTo>
                <a:cubicBezTo>
                  <a:pt x="943342" y="157749"/>
                  <a:pt x="988310" y="169254"/>
                  <a:pt x="1033279" y="191543"/>
                </a:cubicBezTo>
                <a:cubicBezTo>
                  <a:pt x="1303090" y="270277"/>
                  <a:pt x="1415691" y="506119"/>
                  <a:pt x="1415691" y="753105"/>
                </a:cubicBezTo>
                <a:cubicBezTo>
                  <a:pt x="1415691" y="865274"/>
                  <a:pt x="1381875" y="955153"/>
                  <a:pt x="1381875" y="966298"/>
                </a:cubicBezTo>
                <a:lnTo>
                  <a:pt x="1381875" y="955153"/>
                </a:lnTo>
                <a:cubicBezTo>
                  <a:pt x="1381875" y="955153"/>
                  <a:pt x="1404539" y="887923"/>
                  <a:pt x="1404539" y="798045"/>
                </a:cubicBezTo>
                <a:cubicBezTo>
                  <a:pt x="1404539" y="708526"/>
                  <a:pt x="1370723" y="652082"/>
                  <a:pt x="1314602" y="652082"/>
                </a:cubicBezTo>
                <a:cubicBezTo>
                  <a:pt x="1291938" y="652082"/>
                  <a:pt x="1269633" y="674731"/>
                  <a:pt x="1269633" y="708526"/>
                </a:cubicBezTo>
                <a:cubicBezTo>
                  <a:pt x="1269633" y="764250"/>
                  <a:pt x="1336906" y="764250"/>
                  <a:pt x="1336906" y="887923"/>
                </a:cubicBezTo>
                <a:cubicBezTo>
                  <a:pt x="1336906" y="932863"/>
                  <a:pt x="1325754" y="988947"/>
                  <a:pt x="1314602" y="1033886"/>
                </a:cubicBezTo>
                <a:cubicBezTo>
                  <a:pt x="1235817" y="1292377"/>
                  <a:pt x="988310" y="1415691"/>
                  <a:pt x="752316" y="1415691"/>
                </a:cubicBezTo>
                <a:cubicBezTo>
                  <a:pt x="640074" y="1415691"/>
                  <a:pt x="561289" y="1393401"/>
                  <a:pt x="538625" y="1382256"/>
                </a:cubicBezTo>
                <a:lnTo>
                  <a:pt x="538625" y="1370751"/>
                </a:lnTo>
                <a:cubicBezTo>
                  <a:pt x="550137" y="1382256"/>
                  <a:pt x="617410" y="1404546"/>
                  <a:pt x="696195" y="1404546"/>
                </a:cubicBezTo>
                <a:cubicBezTo>
                  <a:pt x="797284" y="1404546"/>
                  <a:pt x="842253" y="1359606"/>
                  <a:pt x="842253" y="1314667"/>
                </a:cubicBezTo>
                <a:cubicBezTo>
                  <a:pt x="842253" y="1292377"/>
                  <a:pt x="819948" y="1269728"/>
                  <a:pt x="797284" y="1269728"/>
                </a:cubicBezTo>
                <a:cubicBezTo>
                  <a:pt x="741163" y="1269728"/>
                  <a:pt x="730011" y="1337317"/>
                  <a:pt x="617410" y="1337317"/>
                </a:cubicBezTo>
                <a:cubicBezTo>
                  <a:pt x="561289" y="1337317"/>
                  <a:pt x="516321" y="1325812"/>
                  <a:pt x="460200" y="1314667"/>
                </a:cubicBezTo>
                <a:cubicBezTo>
                  <a:pt x="201541" y="1235933"/>
                  <a:pt x="77788" y="988947"/>
                  <a:pt x="77788" y="753105"/>
                </a:cubicBezTo>
                <a:cubicBezTo>
                  <a:pt x="77788" y="629792"/>
                  <a:pt x="111604" y="539913"/>
                  <a:pt x="111604" y="539913"/>
                </a:cubicBezTo>
                <a:lnTo>
                  <a:pt x="122756" y="539913"/>
                </a:lnTo>
                <a:cubicBezTo>
                  <a:pt x="122756" y="551058"/>
                  <a:pt x="100452" y="618647"/>
                  <a:pt x="100452" y="697021"/>
                </a:cubicBezTo>
                <a:cubicBezTo>
                  <a:pt x="100452" y="786540"/>
                  <a:pt x="133909" y="842984"/>
                  <a:pt x="178877" y="842984"/>
                </a:cubicBezTo>
                <a:cubicBezTo>
                  <a:pt x="212693" y="842984"/>
                  <a:pt x="235358" y="820335"/>
                  <a:pt x="235358" y="798045"/>
                </a:cubicBezTo>
                <a:cubicBezTo>
                  <a:pt x="235358" y="741960"/>
                  <a:pt x="167725" y="730816"/>
                  <a:pt x="167725" y="607143"/>
                </a:cubicBezTo>
                <a:cubicBezTo>
                  <a:pt x="167725" y="562203"/>
                  <a:pt x="167725" y="517264"/>
                  <a:pt x="190389" y="461180"/>
                </a:cubicBezTo>
                <a:cubicBezTo>
                  <a:pt x="268814" y="202688"/>
                  <a:pt x="516321" y="79375"/>
                  <a:pt x="752316" y="79375"/>
                </a:cubicBezTo>
                <a:close/>
                <a:moveTo>
                  <a:pt x="753107" y="33787"/>
                </a:moveTo>
                <a:cubicBezTo>
                  <a:pt x="359650" y="33787"/>
                  <a:pt x="33807" y="348298"/>
                  <a:pt x="33807" y="752311"/>
                </a:cubicBezTo>
                <a:cubicBezTo>
                  <a:pt x="33807" y="1145180"/>
                  <a:pt x="359650" y="1459691"/>
                  <a:pt x="753107" y="1459691"/>
                </a:cubicBezTo>
                <a:cubicBezTo>
                  <a:pt x="1146565" y="1459691"/>
                  <a:pt x="1461258" y="1145180"/>
                  <a:pt x="1461258" y="752311"/>
                </a:cubicBezTo>
                <a:cubicBezTo>
                  <a:pt x="1461258" y="359441"/>
                  <a:pt x="1146565" y="33787"/>
                  <a:pt x="753107" y="33787"/>
                </a:cubicBezTo>
                <a:close/>
                <a:moveTo>
                  <a:pt x="753107" y="0"/>
                </a:moveTo>
                <a:cubicBezTo>
                  <a:pt x="1168863" y="0"/>
                  <a:pt x="1495065" y="336796"/>
                  <a:pt x="1495065" y="752311"/>
                </a:cubicBezTo>
                <a:cubicBezTo>
                  <a:pt x="1495065" y="1156682"/>
                  <a:pt x="1168863" y="1493479"/>
                  <a:pt x="753107" y="1493479"/>
                </a:cubicBezTo>
                <a:cubicBezTo>
                  <a:pt x="337352" y="1493479"/>
                  <a:pt x="0" y="1156682"/>
                  <a:pt x="0" y="752311"/>
                </a:cubicBezTo>
                <a:cubicBezTo>
                  <a:pt x="0" y="336796"/>
                  <a:pt x="337352" y="0"/>
                  <a:pt x="753107" y="0"/>
                </a:cubicBezTo>
                <a:close/>
              </a:path>
            </a:pathLst>
          </a:custGeom>
          <a:solidFill>
            <a:schemeClr val="accent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anchor="ctr">
            <a:noAutofit/>
          </a:bodyPr>
          <a:lstStyle/>
          <a:p>
            <a:pPr defTabSz="445770" fontAlgn="base" hangingPunct="0">
              <a:lnSpc>
                <a:spcPct val="93000"/>
              </a:lnSpc>
              <a:spcBef>
                <a:spcPct val="0"/>
              </a:spcBef>
              <a:spcAft>
                <a:spcPct val="0"/>
              </a:spcAft>
              <a:buClr>
                <a:srgbClr val="000000"/>
              </a:buClr>
              <a:buSzPct val="100000"/>
              <a:buFont typeface="Times New Roman" charset="0"/>
              <a:buNone/>
            </a:pPr>
            <a:endParaRPr lang="en-US" sz="1755">
              <a:solidFill>
                <a:srgbClr val="000000"/>
              </a:solidFill>
              <a:latin typeface="Arial" charset="0"/>
              <a:ea typeface="SimSun"/>
              <a:cs typeface="SimSun"/>
            </a:endParaRPr>
          </a:p>
        </p:txBody>
      </p:sp>
    </p:spTree>
    <p:extLst>
      <p:ext uri="{BB962C8B-B14F-4D97-AF65-F5344CB8AC3E}">
        <p14:creationId xmlns:p14="http://schemas.microsoft.com/office/powerpoint/2010/main" val="31907683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CA">
              <a:solidFill>
                <a:prstClr val="black">
                  <a:tint val="75000"/>
                </a:prstClr>
              </a:solidFill>
            </a:endParaRPr>
          </a:p>
        </p:txBody>
      </p:sp>
      <p:sp>
        <p:nvSpPr>
          <p:cNvPr id="3" name="Footer Placeholder 2"/>
          <p:cNvSpPr>
            <a:spLocks noGrp="1"/>
          </p:cNvSpPr>
          <p:nvPr>
            <p:ph type="ftr" sz="quarter" idx="11"/>
          </p:nvPr>
        </p:nvSpPr>
        <p:spPr/>
        <p:txBody>
          <a:bodyPr/>
          <a:lstStyle/>
          <a:p>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00E6A5BD-C011-4A45-AA3A-201790FB7F2B}"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697370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tx2"/>
        </a:solidFill>
        <a:effectLst/>
      </p:bgPr>
    </p:bg>
    <p:spTree>
      <p:nvGrpSpPr>
        <p:cNvPr id="1" name=""/>
        <p:cNvGrpSpPr/>
        <p:nvPr/>
      </p:nvGrpSpPr>
      <p:grpSpPr>
        <a:xfrm>
          <a:off x="0" y="0"/>
          <a:ext cx="0" cy="0"/>
          <a:chOff x="0" y="0"/>
          <a:chExt cx="0" cy="0"/>
        </a:xfrm>
      </p:grpSpPr>
      <p:pic>
        <p:nvPicPr>
          <p:cNvPr id="1027" name="Picture 3" descr="I:\Dockets\1421 SmallStuff GE PPT\Graphics\GEWhite.emf"/>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173161" y="2263316"/>
            <a:ext cx="1524533" cy="1563624"/>
          </a:xfrm>
          <a:prstGeom prst="rect">
            <a:avLst/>
          </a:prstGeom>
          <a:noFill/>
          <a:extLst>
            <a:ext uri="{909E8E84-426E-40dd-AFC4-6F175D3DCCD1}">
              <a14:hiddenFill xmlns="" xmlns:a14="http://schemas.microsoft.com/office/drawing/2010/main">
                <a:solidFill>
                  <a:srgbClr val="FFFFFF"/>
                </a:solidFill>
              </a14:hiddenFill>
            </a:ext>
          </a:extLst>
        </p:spPr>
      </p:pic>
      <p:pic>
        <p:nvPicPr>
          <p:cNvPr id="2050" name="Picture 2" descr="I:\Dockets\1421 SmallStuff GE PPT\Graphics\Back Cover Text.emf"/>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402509" y="4306896"/>
            <a:ext cx="3073054" cy="37136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24312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End Slide 2">
    <p:bg>
      <p:bgPr>
        <a:solidFill>
          <a:schemeClr val="bg1"/>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173161" y="2263316"/>
            <a:ext cx="1524533" cy="1563624"/>
          </a:xfrm>
          <a:prstGeom prst="rect">
            <a:avLst/>
          </a:prstGeom>
          <a:noFill/>
          <a:extLst>
            <a:ext uri="{909E8E84-426E-40dd-AFC4-6F175D3DCCD1}">
              <a14:hiddenFill xmlns="" xmlns:a14="http://schemas.microsoft.com/office/drawing/2010/main">
                <a:solidFill>
                  <a:srgbClr val="FFFFFF"/>
                </a:solidFill>
              </a14:hiddenFill>
            </a:ext>
          </a:extLst>
        </p:spPr>
      </p:pic>
      <p:pic>
        <p:nvPicPr>
          <p:cNvPr id="2050"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4402509" y="4307179"/>
            <a:ext cx="3073054" cy="37080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937821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1_End Slide 2">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635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15" y="-8588"/>
            <a:ext cx="11902059" cy="6874625"/>
          </a:xfrm>
          <a:prstGeom prst="rect">
            <a:avLst/>
          </a:prstGeom>
        </p:spPr>
      </p:pic>
      <p:sp>
        <p:nvSpPr>
          <p:cNvPr id="2" name="Title 1"/>
          <p:cNvSpPr>
            <a:spLocks noGrp="1"/>
          </p:cNvSpPr>
          <p:nvPr>
            <p:ph type="title"/>
          </p:nvPr>
        </p:nvSpPr>
        <p:spPr>
          <a:xfrm>
            <a:off x="427483" y="679268"/>
            <a:ext cx="11021873" cy="653606"/>
          </a:xfrm>
        </p:spPr>
        <p:txBody>
          <a:bodyPr>
            <a:noAutofit/>
          </a:bodyPr>
          <a:lstStyle>
            <a:lvl1pPr>
              <a:defRPr sz="4290">
                <a:solidFill>
                  <a:schemeClr val="bg1"/>
                </a:solidFill>
              </a:defRPr>
            </a:lvl1pPr>
          </a:lstStyle>
          <a:p>
            <a:r>
              <a:rPr lang="en-US" dirty="0"/>
              <a:t>Click to edit Master title style</a:t>
            </a:r>
            <a:endParaRPr lang="en-CA" dirty="0"/>
          </a:p>
        </p:txBody>
      </p:sp>
      <p:sp>
        <p:nvSpPr>
          <p:cNvPr id="3" name="Content Placeholder 2"/>
          <p:cNvSpPr>
            <a:spLocks noGrp="1"/>
          </p:cNvSpPr>
          <p:nvPr>
            <p:ph idx="1"/>
          </p:nvPr>
        </p:nvSpPr>
        <p:spPr>
          <a:xfrm>
            <a:off x="427483" y="1846399"/>
            <a:ext cx="11021874" cy="4307703"/>
          </a:xfrm>
        </p:spPr>
        <p:txBody>
          <a:bodyPr>
            <a:normAutofit/>
          </a:bodyPr>
          <a:lstStyle>
            <a:lvl1pPr>
              <a:defRPr sz="1950">
                <a:solidFill>
                  <a:schemeClr val="bg1"/>
                </a:solidFill>
              </a:defRPr>
            </a:lvl1pPr>
            <a:lvl2pPr>
              <a:defRPr sz="1950">
                <a:solidFill>
                  <a:schemeClr val="bg1"/>
                </a:solidFill>
              </a:defRPr>
            </a:lvl2pPr>
            <a:lvl3pPr>
              <a:defRPr sz="1950">
                <a:solidFill>
                  <a:schemeClr val="bg1"/>
                </a:solidFill>
              </a:defRPr>
            </a:lvl3pPr>
            <a:lvl4pPr>
              <a:defRPr sz="1950">
                <a:solidFill>
                  <a:schemeClr val="bg1"/>
                </a:solidFill>
              </a:defRPr>
            </a:lvl4pPr>
            <a:lvl5pPr>
              <a:defRPr sz="1950">
                <a:solidFill>
                  <a:schemeClr val="bg1"/>
                </a:solidFill>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8" name="Text Placeholder 5"/>
          <p:cNvSpPr>
            <a:spLocks noGrp="1"/>
          </p:cNvSpPr>
          <p:nvPr>
            <p:ph type="body" sz="quarter" idx="10" hasCustomPrompt="1"/>
          </p:nvPr>
        </p:nvSpPr>
        <p:spPr>
          <a:xfrm>
            <a:off x="427309" y="404949"/>
            <a:ext cx="11021748" cy="287518"/>
          </a:xfrm>
        </p:spPr>
        <p:txBody>
          <a:bodyPr>
            <a:normAutofit/>
          </a:bodyPr>
          <a:lstStyle>
            <a:lvl1pPr>
              <a:defRPr sz="1365" baseline="0">
                <a:solidFill>
                  <a:srgbClr val="CD2E90"/>
                </a:solidFill>
              </a:defRPr>
            </a:lvl1pPr>
            <a:lvl2pPr>
              <a:defRPr sz="1560">
                <a:solidFill>
                  <a:srgbClr val="CD2E90"/>
                </a:solidFill>
              </a:defRPr>
            </a:lvl2pPr>
            <a:lvl3pPr>
              <a:defRPr sz="1560">
                <a:solidFill>
                  <a:srgbClr val="CD2E90"/>
                </a:solidFill>
              </a:defRPr>
            </a:lvl3pPr>
            <a:lvl4pPr>
              <a:defRPr sz="1560">
                <a:solidFill>
                  <a:srgbClr val="CD2E90"/>
                </a:solidFill>
              </a:defRPr>
            </a:lvl4pPr>
            <a:lvl5pPr>
              <a:defRPr sz="1560">
                <a:solidFill>
                  <a:srgbClr val="CD2E90"/>
                </a:solidFill>
              </a:defRPr>
            </a:lvl5pPr>
          </a:lstStyle>
          <a:p>
            <a:pPr lvl="0"/>
            <a:r>
              <a:rPr lang="en-US" dirty="0"/>
              <a:t>Click to edit subtitle</a:t>
            </a:r>
          </a:p>
        </p:txBody>
      </p:sp>
    </p:spTree>
    <p:extLst>
      <p:ext uri="{BB962C8B-B14F-4D97-AF65-F5344CB8AC3E}">
        <p14:creationId xmlns:p14="http://schemas.microsoft.com/office/powerpoint/2010/main" val="1992597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cSld name="Monogram 2">
    <p:bg>
      <p:bgPr>
        <a:solidFill>
          <a:schemeClr val="accent1"/>
        </a:solidFill>
        <a:effectLst/>
      </p:bgPr>
    </p:bg>
    <p:spTree>
      <p:nvGrpSpPr>
        <p:cNvPr id="1" name=""/>
        <p:cNvGrpSpPr/>
        <p:nvPr/>
      </p:nvGrpSpPr>
      <p:grpSpPr>
        <a:xfrm>
          <a:off x="0" y="0"/>
          <a:ext cx="0" cy="0"/>
          <a:chOff x="0" y="0"/>
          <a:chExt cx="0" cy="0"/>
        </a:xfrm>
      </p:grpSpPr>
      <p:sp>
        <p:nvSpPr>
          <p:cNvPr id="5" name="Freeform 5"/>
          <p:cNvSpPr>
            <a:spLocks noChangeAspect="1" noEditPoints="1"/>
          </p:cNvSpPr>
          <p:nvPr userDrawn="1"/>
        </p:nvSpPr>
        <p:spPr bwMode="black">
          <a:xfrm>
            <a:off x="4638602" y="2110155"/>
            <a:ext cx="2585466" cy="2651760"/>
          </a:xfrm>
          <a:custGeom>
            <a:avLst/>
            <a:gdLst>
              <a:gd name="T0" fmla="*/ 3869 w 5760"/>
              <a:gd name="T1" fmla="*/ 1545 h 5760"/>
              <a:gd name="T2" fmla="*/ 2018 w 5760"/>
              <a:gd name="T3" fmla="*/ 2250 h 5760"/>
              <a:gd name="T4" fmla="*/ 2018 w 5760"/>
              <a:gd name="T5" fmla="*/ 2250 h 5760"/>
              <a:gd name="T6" fmla="*/ 1556 w 5760"/>
              <a:gd name="T7" fmla="*/ 3934 h 5760"/>
              <a:gd name="T8" fmla="*/ 1755 w 5760"/>
              <a:gd name="T9" fmla="*/ 4133 h 5760"/>
              <a:gd name="T10" fmla="*/ 3470 w 5760"/>
              <a:gd name="T11" fmla="*/ 3455 h 5760"/>
              <a:gd name="T12" fmla="*/ 3861 w 5760"/>
              <a:gd name="T13" fmla="*/ 3710 h 5760"/>
              <a:gd name="T14" fmla="*/ 3933 w 5760"/>
              <a:gd name="T15" fmla="*/ 3255 h 5760"/>
              <a:gd name="T16" fmla="*/ 3734 w 5760"/>
              <a:gd name="T17" fmla="*/ 4133 h 5760"/>
              <a:gd name="T18" fmla="*/ 3694 w 5760"/>
              <a:gd name="T19" fmla="*/ 2712 h 5760"/>
              <a:gd name="T20" fmla="*/ 3905 w 5760"/>
              <a:gd name="T21" fmla="*/ 2466 h 5760"/>
              <a:gd name="T22" fmla="*/ 3574 w 5760"/>
              <a:gd name="T23" fmla="*/ 2354 h 5760"/>
              <a:gd name="T24" fmla="*/ 3853 w 5760"/>
              <a:gd name="T25" fmla="*/ 1324 h 5760"/>
              <a:gd name="T26" fmla="*/ 3295 w 5760"/>
              <a:gd name="T27" fmla="*/ 2298 h 5760"/>
              <a:gd name="T28" fmla="*/ 2685 w 5760"/>
              <a:gd name="T29" fmla="*/ 2469 h 5760"/>
              <a:gd name="T30" fmla="*/ 2816 w 5760"/>
              <a:gd name="T31" fmla="*/ 1987 h 5760"/>
              <a:gd name="T32" fmla="*/ 2170 w 5760"/>
              <a:gd name="T33" fmla="*/ 2593 h 5760"/>
              <a:gd name="T34" fmla="*/ 2712 w 5760"/>
              <a:gd name="T35" fmla="*/ 1580 h 5760"/>
              <a:gd name="T36" fmla="*/ 1779 w 5760"/>
              <a:gd name="T37" fmla="*/ 2274 h 5760"/>
              <a:gd name="T38" fmla="*/ 1643 w 5760"/>
              <a:gd name="T39" fmla="*/ 1795 h 5760"/>
              <a:gd name="T40" fmla="*/ 1388 w 5760"/>
              <a:gd name="T41" fmla="*/ 2066 h 5760"/>
              <a:gd name="T42" fmla="*/ 2122 w 5760"/>
              <a:gd name="T43" fmla="*/ 2792 h 5760"/>
              <a:gd name="T44" fmla="*/ 2417 w 5760"/>
              <a:gd name="T45" fmla="*/ 2832 h 5760"/>
              <a:gd name="T46" fmla="*/ 1292 w 5760"/>
              <a:gd name="T47" fmla="*/ 3917 h 5760"/>
              <a:gd name="T48" fmla="*/ 2537 w 5760"/>
              <a:gd name="T49" fmla="*/ 3678 h 5760"/>
              <a:gd name="T50" fmla="*/ 3374 w 5760"/>
              <a:gd name="T51" fmla="*/ 2489 h 5760"/>
              <a:gd name="T52" fmla="*/ 2888 w 5760"/>
              <a:gd name="T53" fmla="*/ 3502 h 5760"/>
              <a:gd name="T54" fmla="*/ 4484 w 5760"/>
              <a:gd name="T55" fmla="*/ 3646 h 5760"/>
              <a:gd name="T56" fmla="*/ 5321 w 5760"/>
              <a:gd name="T57" fmla="*/ 3701 h 5760"/>
              <a:gd name="T58" fmla="*/ 5297 w 5760"/>
              <a:gd name="T59" fmla="*/ 3694 h 5760"/>
              <a:gd name="T60" fmla="*/ 5066 w 5760"/>
              <a:gd name="T61" fmla="*/ 2513 h 5760"/>
              <a:gd name="T62" fmla="*/ 5138 w 5760"/>
              <a:gd name="T63" fmla="*/ 3415 h 5760"/>
              <a:gd name="T64" fmla="*/ 2880 w 5760"/>
              <a:gd name="T65" fmla="*/ 5449 h 5760"/>
              <a:gd name="T66" fmla="*/ 2063 w 5760"/>
              <a:gd name="T67" fmla="*/ 5306 h 5760"/>
              <a:gd name="T68" fmla="*/ 2689 w 5760"/>
              <a:gd name="T69" fmla="*/ 5393 h 5760"/>
              <a:gd name="T70" fmla="*/ 3047 w 5760"/>
              <a:gd name="T71" fmla="*/ 4875 h 5760"/>
              <a:gd name="T72" fmla="*/ 1771 w 5760"/>
              <a:gd name="T73" fmla="*/ 5042 h 5760"/>
              <a:gd name="T74" fmla="*/ 440 w 5760"/>
              <a:gd name="T75" fmla="*/ 2067 h 5760"/>
              <a:gd name="T76" fmla="*/ 462 w 5760"/>
              <a:gd name="T77" fmla="*/ 2075 h 5760"/>
              <a:gd name="T78" fmla="*/ 694 w 5760"/>
              <a:gd name="T79" fmla="*/ 3247 h 5760"/>
              <a:gd name="T80" fmla="*/ 622 w 5760"/>
              <a:gd name="T81" fmla="*/ 2354 h 5760"/>
              <a:gd name="T82" fmla="*/ 2880 w 5760"/>
              <a:gd name="T83" fmla="*/ 311 h 5760"/>
              <a:gd name="T84" fmla="*/ 3696 w 5760"/>
              <a:gd name="T85" fmla="*/ 461 h 5760"/>
              <a:gd name="T86" fmla="*/ 3071 w 5760"/>
              <a:gd name="T87" fmla="*/ 367 h 5760"/>
              <a:gd name="T88" fmla="*/ 2712 w 5760"/>
              <a:gd name="T89" fmla="*/ 885 h 5760"/>
              <a:gd name="T90" fmla="*/ 3989 w 5760"/>
              <a:gd name="T91" fmla="*/ 726 h 5760"/>
              <a:gd name="T92" fmla="*/ 5321 w 5760"/>
              <a:gd name="T93" fmla="*/ 3701 h 5760"/>
              <a:gd name="T94" fmla="*/ 135 w 5760"/>
              <a:gd name="T95" fmla="*/ 2880 h 5760"/>
              <a:gd name="T96" fmla="*/ 5624 w 5760"/>
              <a:gd name="T97" fmla="*/ 2880 h 5760"/>
              <a:gd name="T98" fmla="*/ 2880 w 5760"/>
              <a:gd name="T99" fmla="*/ 5760 h 5760"/>
              <a:gd name="T100" fmla="*/ 2880 w 5760"/>
              <a:gd name="T101" fmla="*/ 0 h 5760"/>
              <a:gd name="T102" fmla="*/ 2880 w 5760"/>
              <a:gd name="T103" fmla="*/ 5760 h 5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5760">
                <a:moveTo>
                  <a:pt x="3526" y="2130"/>
                </a:moveTo>
                <a:cubicBezTo>
                  <a:pt x="3526" y="1803"/>
                  <a:pt x="3748" y="1485"/>
                  <a:pt x="3869" y="1545"/>
                </a:cubicBezTo>
                <a:cubicBezTo>
                  <a:pt x="4006" y="1614"/>
                  <a:pt x="3766" y="1923"/>
                  <a:pt x="3526" y="2130"/>
                </a:cubicBezTo>
                <a:moveTo>
                  <a:pt x="2018" y="2250"/>
                </a:moveTo>
                <a:cubicBezTo>
                  <a:pt x="2018" y="1987"/>
                  <a:pt x="2278" y="1486"/>
                  <a:pt x="2437" y="1539"/>
                </a:cubicBezTo>
                <a:cubicBezTo>
                  <a:pt x="2625" y="1601"/>
                  <a:pt x="2282" y="2106"/>
                  <a:pt x="2018" y="2250"/>
                </a:cubicBezTo>
                <a:close/>
                <a:moveTo>
                  <a:pt x="1755" y="4133"/>
                </a:moveTo>
                <a:cubicBezTo>
                  <a:pt x="1635" y="4138"/>
                  <a:pt x="1556" y="4062"/>
                  <a:pt x="1556" y="3934"/>
                </a:cubicBezTo>
                <a:cubicBezTo>
                  <a:pt x="1556" y="3591"/>
                  <a:pt x="2031" y="3264"/>
                  <a:pt x="2390" y="3088"/>
                </a:cubicBezTo>
                <a:cubicBezTo>
                  <a:pt x="2327" y="3567"/>
                  <a:pt x="2165" y="4114"/>
                  <a:pt x="1755" y="4133"/>
                </a:cubicBezTo>
                <a:close/>
                <a:moveTo>
                  <a:pt x="3949" y="3016"/>
                </a:moveTo>
                <a:cubicBezTo>
                  <a:pt x="3678" y="3016"/>
                  <a:pt x="3470" y="3215"/>
                  <a:pt x="3470" y="3455"/>
                </a:cubicBezTo>
                <a:cubicBezTo>
                  <a:pt x="3470" y="3654"/>
                  <a:pt x="3590" y="3813"/>
                  <a:pt x="3750" y="3813"/>
                </a:cubicBezTo>
                <a:cubicBezTo>
                  <a:pt x="3806" y="3813"/>
                  <a:pt x="3861" y="3782"/>
                  <a:pt x="3861" y="3710"/>
                </a:cubicBezTo>
                <a:cubicBezTo>
                  <a:pt x="3861" y="3606"/>
                  <a:pt x="3724" y="3581"/>
                  <a:pt x="3734" y="3426"/>
                </a:cubicBezTo>
                <a:cubicBezTo>
                  <a:pt x="3741" y="3323"/>
                  <a:pt x="3837" y="3255"/>
                  <a:pt x="3933" y="3255"/>
                </a:cubicBezTo>
                <a:cubicBezTo>
                  <a:pt x="4124" y="3255"/>
                  <a:pt x="4214" y="3440"/>
                  <a:pt x="4214" y="3632"/>
                </a:cubicBezTo>
                <a:cubicBezTo>
                  <a:pt x="4206" y="3927"/>
                  <a:pt x="3989" y="4133"/>
                  <a:pt x="3734" y="4133"/>
                </a:cubicBezTo>
                <a:cubicBezTo>
                  <a:pt x="3398" y="4133"/>
                  <a:pt x="3183" y="3813"/>
                  <a:pt x="3183" y="3470"/>
                </a:cubicBezTo>
                <a:cubicBezTo>
                  <a:pt x="3183" y="2960"/>
                  <a:pt x="3518" y="2760"/>
                  <a:pt x="3694" y="2712"/>
                </a:cubicBezTo>
                <a:cubicBezTo>
                  <a:pt x="3696" y="2712"/>
                  <a:pt x="4153" y="2794"/>
                  <a:pt x="4138" y="2592"/>
                </a:cubicBezTo>
                <a:cubicBezTo>
                  <a:pt x="4132" y="2504"/>
                  <a:pt x="4000" y="2470"/>
                  <a:pt x="3905" y="2466"/>
                </a:cubicBezTo>
                <a:cubicBezTo>
                  <a:pt x="3799" y="2462"/>
                  <a:pt x="3692" y="2500"/>
                  <a:pt x="3692" y="2500"/>
                </a:cubicBezTo>
                <a:cubicBezTo>
                  <a:pt x="3636" y="2472"/>
                  <a:pt x="3598" y="2417"/>
                  <a:pt x="3574" y="2354"/>
                </a:cubicBezTo>
                <a:cubicBezTo>
                  <a:pt x="3901" y="2106"/>
                  <a:pt x="4133" y="1867"/>
                  <a:pt x="4133" y="1596"/>
                </a:cubicBezTo>
                <a:cubicBezTo>
                  <a:pt x="4133" y="1452"/>
                  <a:pt x="4037" y="1324"/>
                  <a:pt x="3853" y="1324"/>
                </a:cubicBezTo>
                <a:cubicBezTo>
                  <a:pt x="3526" y="1324"/>
                  <a:pt x="3279" y="1739"/>
                  <a:pt x="3279" y="2114"/>
                </a:cubicBezTo>
                <a:cubicBezTo>
                  <a:pt x="3279" y="2178"/>
                  <a:pt x="3279" y="2242"/>
                  <a:pt x="3295" y="2298"/>
                </a:cubicBezTo>
                <a:cubicBezTo>
                  <a:pt x="3087" y="2449"/>
                  <a:pt x="2933" y="2543"/>
                  <a:pt x="2654" y="2711"/>
                </a:cubicBezTo>
                <a:cubicBezTo>
                  <a:pt x="2654" y="2676"/>
                  <a:pt x="2661" y="2586"/>
                  <a:pt x="2685" y="2469"/>
                </a:cubicBezTo>
                <a:cubicBezTo>
                  <a:pt x="2780" y="2365"/>
                  <a:pt x="2912" y="2210"/>
                  <a:pt x="2912" y="2090"/>
                </a:cubicBezTo>
                <a:cubicBezTo>
                  <a:pt x="2912" y="2034"/>
                  <a:pt x="2880" y="1987"/>
                  <a:pt x="2816" y="1987"/>
                </a:cubicBezTo>
                <a:cubicBezTo>
                  <a:pt x="2657" y="1987"/>
                  <a:pt x="2537" y="2226"/>
                  <a:pt x="2505" y="2393"/>
                </a:cubicBezTo>
                <a:cubicBezTo>
                  <a:pt x="2433" y="2481"/>
                  <a:pt x="2290" y="2593"/>
                  <a:pt x="2170" y="2593"/>
                </a:cubicBezTo>
                <a:cubicBezTo>
                  <a:pt x="2074" y="2593"/>
                  <a:pt x="2042" y="2505"/>
                  <a:pt x="2034" y="2473"/>
                </a:cubicBezTo>
                <a:cubicBezTo>
                  <a:pt x="2338" y="2369"/>
                  <a:pt x="2712" y="1955"/>
                  <a:pt x="2712" y="1580"/>
                </a:cubicBezTo>
                <a:cubicBezTo>
                  <a:pt x="2712" y="1500"/>
                  <a:pt x="2681" y="1324"/>
                  <a:pt x="2441" y="1324"/>
                </a:cubicBezTo>
                <a:cubicBezTo>
                  <a:pt x="2082" y="1324"/>
                  <a:pt x="1779" y="1859"/>
                  <a:pt x="1779" y="2274"/>
                </a:cubicBezTo>
                <a:cubicBezTo>
                  <a:pt x="1651" y="2274"/>
                  <a:pt x="1604" y="2138"/>
                  <a:pt x="1604" y="2034"/>
                </a:cubicBezTo>
                <a:cubicBezTo>
                  <a:pt x="1604" y="1931"/>
                  <a:pt x="1643" y="1827"/>
                  <a:pt x="1643" y="1795"/>
                </a:cubicBezTo>
                <a:cubicBezTo>
                  <a:pt x="1643" y="1763"/>
                  <a:pt x="1627" y="1723"/>
                  <a:pt x="1580" y="1723"/>
                </a:cubicBezTo>
                <a:cubicBezTo>
                  <a:pt x="1460" y="1723"/>
                  <a:pt x="1388" y="1883"/>
                  <a:pt x="1388" y="2066"/>
                </a:cubicBezTo>
                <a:cubicBezTo>
                  <a:pt x="1396" y="2322"/>
                  <a:pt x="1564" y="2481"/>
                  <a:pt x="1787" y="2497"/>
                </a:cubicBezTo>
                <a:cubicBezTo>
                  <a:pt x="1819" y="2649"/>
                  <a:pt x="1955" y="2792"/>
                  <a:pt x="2122" y="2792"/>
                </a:cubicBezTo>
                <a:cubicBezTo>
                  <a:pt x="2226" y="2792"/>
                  <a:pt x="2353" y="2760"/>
                  <a:pt x="2441" y="2681"/>
                </a:cubicBezTo>
                <a:cubicBezTo>
                  <a:pt x="2433" y="2737"/>
                  <a:pt x="2425" y="2784"/>
                  <a:pt x="2417" y="2832"/>
                </a:cubicBezTo>
                <a:cubicBezTo>
                  <a:pt x="2066" y="3016"/>
                  <a:pt x="1811" y="3143"/>
                  <a:pt x="1580" y="3351"/>
                </a:cubicBezTo>
                <a:cubicBezTo>
                  <a:pt x="1396" y="3518"/>
                  <a:pt x="1292" y="3742"/>
                  <a:pt x="1292" y="3917"/>
                </a:cubicBezTo>
                <a:cubicBezTo>
                  <a:pt x="1292" y="4157"/>
                  <a:pt x="1444" y="4380"/>
                  <a:pt x="1755" y="4380"/>
                </a:cubicBezTo>
                <a:cubicBezTo>
                  <a:pt x="2122" y="4380"/>
                  <a:pt x="2401" y="4085"/>
                  <a:pt x="2537" y="3678"/>
                </a:cubicBezTo>
                <a:cubicBezTo>
                  <a:pt x="2601" y="3486"/>
                  <a:pt x="2626" y="3208"/>
                  <a:pt x="2642" y="2952"/>
                </a:cubicBezTo>
                <a:cubicBezTo>
                  <a:pt x="3009" y="2745"/>
                  <a:pt x="3183" y="2625"/>
                  <a:pt x="3374" y="2489"/>
                </a:cubicBezTo>
                <a:cubicBezTo>
                  <a:pt x="3398" y="2529"/>
                  <a:pt x="3423" y="2561"/>
                  <a:pt x="3454" y="2585"/>
                </a:cubicBezTo>
                <a:cubicBezTo>
                  <a:pt x="3287" y="2673"/>
                  <a:pt x="2888" y="2920"/>
                  <a:pt x="2888" y="3502"/>
                </a:cubicBezTo>
                <a:cubicBezTo>
                  <a:pt x="2888" y="3917"/>
                  <a:pt x="3167" y="4380"/>
                  <a:pt x="3718" y="4380"/>
                </a:cubicBezTo>
                <a:cubicBezTo>
                  <a:pt x="4172" y="4380"/>
                  <a:pt x="4484" y="4005"/>
                  <a:pt x="4484" y="3646"/>
                </a:cubicBezTo>
                <a:cubicBezTo>
                  <a:pt x="4484" y="3319"/>
                  <a:pt x="4300" y="3016"/>
                  <a:pt x="3949" y="3016"/>
                </a:cubicBezTo>
                <a:close/>
                <a:moveTo>
                  <a:pt x="5321" y="3701"/>
                </a:moveTo>
                <a:cubicBezTo>
                  <a:pt x="5319" y="3703"/>
                  <a:pt x="5315" y="3707"/>
                  <a:pt x="5306" y="3704"/>
                </a:cubicBezTo>
                <a:cubicBezTo>
                  <a:pt x="5299" y="3702"/>
                  <a:pt x="5297" y="3698"/>
                  <a:pt x="5297" y="3694"/>
                </a:cubicBezTo>
                <a:cubicBezTo>
                  <a:pt x="5298" y="3689"/>
                  <a:pt x="5394" y="3405"/>
                  <a:pt x="5393" y="3080"/>
                </a:cubicBezTo>
                <a:cubicBezTo>
                  <a:pt x="5392" y="2728"/>
                  <a:pt x="5249" y="2513"/>
                  <a:pt x="5066" y="2513"/>
                </a:cubicBezTo>
                <a:cubicBezTo>
                  <a:pt x="4954" y="2513"/>
                  <a:pt x="4874" y="2593"/>
                  <a:pt x="4874" y="2712"/>
                </a:cubicBezTo>
                <a:cubicBezTo>
                  <a:pt x="4874" y="2928"/>
                  <a:pt x="5138" y="2944"/>
                  <a:pt x="5138" y="3415"/>
                </a:cubicBezTo>
                <a:cubicBezTo>
                  <a:pt x="5138" y="3606"/>
                  <a:pt x="5098" y="3789"/>
                  <a:pt x="5034" y="3989"/>
                </a:cubicBezTo>
                <a:cubicBezTo>
                  <a:pt x="4739" y="4986"/>
                  <a:pt x="3797" y="5449"/>
                  <a:pt x="2880" y="5449"/>
                </a:cubicBezTo>
                <a:cubicBezTo>
                  <a:pt x="2457" y="5449"/>
                  <a:pt x="2157" y="5362"/>
                  <a:pt x="2067" y="5322"/>
                </a:cubicBezTo>
                <a:cubicBezTo>
                  <a:pt x="2063" y="5320"/>
                  <a:pt x="2061" y="5313"/>
                  <a:pt x="2063" y="5306"/>
                </a:cubicBezTo>
                <a:cubicBezTo>
                  <a:pt x="2065" y="5300"/>
                  <a:pt x="2072" y="5296"/>
                  <a:pt x="2075" y="5298"/>
                </a:cubicBezTo>
                <a:cubicBezTo>
                  <a:pt x="2111" y="5312"/>
                  <a:pt x="2369" y="5393"/>
                  <a:pt x="2689" y="5393"/>
                </a:cubicBezTo>
                <a:cubicBezTo>
                  <a:pt x="3040" y="5393"/>
                  <a:pt x="3247" y="5250"/>
                  <a:pt x="3247" y="5074"/>
                </a:cubicBezTo>
                <a:cubicBezTo>
                  <a:pt x="3247" y="4962"/>
                  <a:pt x="3159" y="4875"/>
                  <a:pt x="3047" y="4875"/>
                </a:cubicBezTo>
                <a:cubicBezTo>
                  <a:pt x="2832" y="4875"/>
                  <a:pt x="2816" y="5146"/>
                  <a:pt x="2353" y="5146"/>
                </a:cubicBezTo>
                <a:cubicBezTo>
                  <a:pt x="2154" y="5146"/>
                  <a:pt x="1979" y="5106"/>
                  <a:pt x="1771" y="5042"/>
                </a:cubicBezTo>
                <a:cubicBezTo>
                  <a:pt x="782" y="4739"/>
                  <a:pt x="310" y="3805"/>
                  <a:pt x="311" y="2880"/>
                </a:cubicBezTo>
                <a:cubicBezTo>
                  <a:pt x="311" y="2429"/>
                  <a:pt x="438" y="2070"/>
                  <a:pt x="440" y="2067"/>
                </a:cubicBezTo>
                <a:cubicBezTo>
                  <a:pt x="441" y="2065"/>
                  <a:pt x="447" y="2062"/>
                  <a:pt x="454" y="2065"/>
                </a:cubicBezTo>
                <a:cubicBezTo>
                  <a:pt x="461" y="2067"/>
                  <a:pt x="463" y="2073"/>
                  <a:pt x="462" y="2075"/>
                </a:cubicBezTo>
                <a:cubicBezTo>
                  <a:pt x="451" y="2112"/>
                  <a:pt x="367" y="2370"/>
                  <a:pt x="367" y="2688"/>
                </a:cubicBezTo>
                <a:cubicBezTo>
                  <a:pt x="367" y="3040"/>
                  <a:pt x="511" y="3247"/>
                  <a:pt x="694" y="3247"/>
                </a:cubicBezTo>
                <a:cubicBezTo>
                  <a:pt x="798" y="3247"/>
                  <a:pt x="885" y="3167"/>
                  <a:pt x="885" y="3056"/>
                </a:cubicBezTo>
                <a:cubicBezTo>
                  <a:pt x="885" y="2840"/>
                  <a:pt x="622" y="2816"/>
                  <a:pt x="622" y="2354"/>
                </a:cubicBezTo>
                <a:cubicBezTo>
                  <a:pt x="622" y="2154"/>
                  <a:pt x="662" y="1978"/>
                  <a:pt x="726" y="1771"/>
                </a:cubicBezTo>
                <a:cubicBezTo>
                  <a:pt x="1029" y="782"/>
                  <a:pt x="1963" y="318"/>
                  <a:pt x="2880" y="311"/>
                </a:cubicBezTo>
                <a:cubicBezTo>
                  <a:pt x="3306" y="308"/>
                  <a:pt x="3680" y="435"/>
                  <a:pt x="3694" y="447"/>
                </a:cubicBezTo>
                <a:cubicBezTo>
                  <a:pt x="3696" y="449"/>
                  <a:pt x="3699" y="455"/>
                  <a:pt x="3696" y="461"/>
                </a:cubicBezTo>
                <a:cubicBezTo>
                  <a:pt x="3693" y="468"/>
                  <a:pt x="3688" y="469"/>
                  <a:pt x="3686" y="469"/>
                </a:cubicBezTo>
                <a:cubicBezTo>
                  <a:pt x="3681" y="468"/>
                  <a:pt x="3439" y="367"/>
                  <a:pt x="3071" y="367"/>
                </a:cubicBezTo>
                <a:cubicBezTo>
                  <a:pt x="2728" y="367"/>
                  <a:pt x="2513" y="510"/>
                  <a:pt x="2513" y="694"/>
                </a:cubicBezTo>
                <a:cubicBezTo>
                  <a:pt x="2513" y="798"/>
                  <a:pt x="2593" y="885"/>
                  <a:pt x="2712" y="885"/>
                </a:cubicBezTo>
                <a:cubicBezTo>
                  <a:pt x="2928" y="885"/>
                  <a:pt x="2944" y="622"/>
                  <a:pt x="3406" y="622"/>
                </a:cubicBezTo>
                <a:cubicBezTo>
                  <a:pt x="3606" y="622"/>
                  <a:pt x="3781" y="662"/>
                  <a:pt x="3989" y="726"/>
                </a:cubicBezTo>
                <a:cubicBezTo>
                  <a:pt x="4986" y="1029"/>
                  <a:pt x="5440" y="1971"/>
                  <a:pt x="5449" y="2880"/>
                </a:cubicBezTo>
                <a:cubicBezTo>
                  <a:pt x="5453" y="3346"/>
                  <a:pt x="5322" y="3699"/>
                  <a:pt x="5321" y="3701"/>
                </a:cubicBezTo>
                <a:close/>
                <a:moveTo>
                  <a:pt x="2880" y="136"/>
                </a:moveTo>
                <a:cubicBezTo>
                  <a:pt x="1364" y="136"/>
                  <a:pt x="135" y="1364"/>
                  <a:pt x="135" y="2880"/>
                </a:cubicBezTo>
                <a:cubicBezTo>
                  <a:pt x="135" y="4396"/>
                  <a:pt x="1364" y="5624"/>
                  <a:pt x="2880" y="5624"/>
                </a:cubicBezTo>
                <a:cubicBezTo>
                  <a:pt x="4396" y="5624"/>
                  <a:pt x="5624" y="4396"/>
                  <a:pt x="5624" y="2880"/>
                </a:cubicBezTo>
                <a:cubicBezTo>
                  <a:pt x="5624" y="1372"/>
                  <a:pt x="4396" y="136"/>
                  <a:pt x="2880" y="136"/>
                </a:cubicBezTo>
                <a:close/>
                <a:moveTo>
                  <a:pt x="2880" y="5760"/>
                </a:moveTo>
                <a:cubicBezTo>
                  <a:pt x="1292" y="5760"/>
                  <a:pt x="0" y="4476"/>
                  <a:pt x="0" y="2880"/>
                </a:cubicBezTo>
                <a:cubicBezTo>
                  <a:pt x="0" y="1292"/>
                  <a:pt x="1292" y="0"/>
                  <a:pt x="2880" y="0"/>
                </a:cubicBezTo>
                <a:cubicBezTo>
                  <a:pt x="4467" y="0"/>
                  <a:pt x="5760" y="1292"/>
                  <a:pt x="5760" y="2880"/>
                </a:cubicBezTo>
                <a:cubicBezTo>
                  <a:pt x="5760" y="4476"/>
                  <a:pt x="4467" y="5760"/>
                  <a:pt x="2880" y="5760"/>
                </a:cubicBezTo>
                <a:close/>
              </a:path>
            </a:pathLst>
          </a:custGeom>
          <a:solidFill>
            <a:srgbClr val="FFFFFF"/>
          </a:solidFill>
          <a:ln>
            <a:noFill/>
          </a:ln>
        </p:spPr>
        <p:txBody>
          <a:bodyPr vert="horz" wrap="square" lIns="89131" tIns="44565" rIns="89131" bIns="44565" numCol="1" anchor="t" anchorCtr="0" compatLnSpc="1">
            <a:prstTxWarp prst="textNoShape">
              <a:avLst/>
            </a:prstTxWarp>
          </a:bodyPr>
          <a:lstStyle/>
          <a:p>
            <a:pPr marL="0" marR="0" lvl="0" indent="0" algn="l" defTabSz="890642" rtl="0" eaLnBrk="1" fontAlgn="auto" latinLnBrk="0" hangingPunct="1">
              <a:lnSpc>
                <a:spcPct val="100000"/>
              </a:lnSpc>
              <a:spcBef>
                <a:spcPts val="0"/>
              </a:spcBef>
              <a:spcAft>
                <a:spcPts val="0"/>
              </a:spcAft>
              <a:buClrTx/>
              <a:buSzTx/>
              <a:buFontTx/>
              <a:buNone/>
              <a:tabLst/>
              <a:defRPr/>
            </a:pPr>
            <a:endParaRPr kumimoji="0" lang="en-US" sz="1754" b="0" i="0" u="none" strike="noStrike" kern="1200" cap="none" spc="0" normalizeH="0" baseline="0" noProof="0">
              <a:ln>
                <a:noFill/>
              </a:ln>
              <a:solidFill>
                <a:srgbClr val="63666A"/>
              </a:solidFill>
              <a:effectLst/>
              <a:uLnTx/>
              <a:uFillTx/>
              <a:latin typeface="GE Inspira Sans"/>
              <a:ea typeface="+mn-ea"/>
              <a:cs typeface="+mn-cs"/>
            </a:endParaRPr>
          </a:p>
        </p:txBody>
      </p:sp>
    </p:spTree>
    <p:extLst>
      <p:ext uri="{BB962C8B-B14F-4D97-AF65-F5344CB8AC3E}">
        <p14:creationId xmlns:p14="http://schemas.microsoft.com/office/powerpoint/2010/main" val="380116385"/>
      </p:ext>
    </p:extLst>
  </p:cSld>
  <p:clrMapOvr>
    <a:masterClrMapping/>
  </p:clrMapOvr>
  <p:transitio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Section Title 1">
    <p:spTree>
      <p:nvGrpSpPr>
        <p:cNvPr id="1" name=""/>
        <p:cNvGrpSpPr/>
        <p:nvPr/>
      </p:nvGrpSpPr>
      <p:grpSpPr>
        <a:xfrm>
          <a:off x="0" y="0"/>
          <a:ext cx="0" cy="0"/>
          <a:chOff x="0" y="0"/>
          <a:chExt cx="0" cy="0"/>
        </a:xfrm>
      </p:grpSpPr>
      <p:sp>
        <p:nvSpPr>
          <p:cNvPr id="16" name="Title 15"/>
          <p:cNvSpPr>
            <a:spLocks noGrp="1"/>
          </p:cNvSpPr>
          <p:nvPr>
            <p:ph type="title" hasCustomPrompt="1"/>
          </p:nvPr>
        </p:nvSpPr>
        <p:spPr>
          <a:xfrm>
            <a:off x="482918" y="4114800"/>
            <a:ext cx="10921365" cy="914400"/>
          </a:xfrm>
        </p:spPr>
        <p:txBody>
          <a:bodyPr/>
          <a:lstStyle>
            <a:lvl1pPr>
              <a:defRPr sz="4680" baseline="0"/>
            </a:lvl1pPr>
          </a:lstStyle>
          <a:p>
            <a:r>
              <a:rPr lang="en-US" dirty="0"/>
              <a:t>Section title 1 layout</a:t>
            </a:r>
          </a:p>
        </p:txBody>
      </p:sp>
      <p:sp>
        <p:nvSpPr>
          <p:cNvPr id="20" name="Slide Number Placeholder 19"/>
          <p:cNvSpPr>
            <a:spLocks noGrp="1"/>
          </p:cNvSpPr>
          <p:nvPr>
            <p:ph type="sldNum" sz="quarter" idx="10"/>
          </p:nvPr>
        </p:nvSpPr>
        <p:spPr/>
        <p:txBody>
          <a:bodyPr/>
          <a:lstStyle>
            <a:lvl1pPr>
              <a:defRPr>
                <a:solidFill>
                  <a:schemeClr val="tx1"/>
                </a:solidFill>
              </a:defRPr>
            </a:lvl1pPr>
          </a:lstStyle>
          <a:p>
            <a:r>
              <a:rPr lang="en-CA" dirty="0"/>
              <a:t>|  </a:t>
            </a:r>
            <a:fld id="{00E6A5BD-C011-4A45-AA3A-201790FB7F2B}" type="slidenum">
              <a:rPr lang="en-CA" smtClean="0"/>
              <a:pPr/>
              <a:t>‹#›</a:t>
            </a:fld>
            <a:endParaRPr lang="en-CA" dirty="0"/>
          </a:p>
        </p:txBody>
      </p:sp>
      <p:sp>
        <p:nvSpPr>
          <p:cNvPr id="22" name="Picture Placeholder 21"/>
          <p:cNvSpPr>
            <a:spLocks noGrp="1"/>
          </p:cNvSpPr>
          <p:nvPr>
            <p:ph type="pic" sz="quarter" idx="11"/>
          </p:nvPr>
        </p:nvSpPr>
        <p:spPr>
          <a:xfrm>
            <a:off x="0" y="1"/>
            <a:ext cx="11887200" cy="2743199"/>
          </a:xfrm>
          <a:prstGeom prst="rect">
            <a:avLst/>
          </a:prstGeom>
          <a:solidFill>
            <a:schemeClr val="bg2"/>
          </a:solidFill>
          <a:ln>
            <a:noFill/>
          </a:ln>
        </p:spPr>
        <p:txBody>
          <a:bodyPr/>
          <a:lstStyle/>
          <a:p>
            <a:r>
              <a:rPr lang="en-US"/>
              <a:t>Drag picture to placeholder or click icon to add</a:t>
            </a:r>
          </a:p>
        </p:txBody>
      </p:sp>
      <p:grpSp>
        <p:nvGrpSpPr>
          <p:cNvPr id="6" name="Group 5"/>
          <p:cNvGrpSpPr/>
          <p:nvPr userDrawn="1"/>
        </p:nvGrpSpPr>
        <p:grpSpPr>
          <a:xfrm>
            <a:off x="482918" y="6363882"/>
            <a:ext cx="311650" cy="320040"/>
            <a:chOff x="2560638" y="2743200"/>
            <a:chExt cx="1271587" cy="1273175"/>
          </a:xfrm>
          <a:solidFill>
            <a:schemeClr val="tx1"/>
          </a:solidFill>
        </p:grpSpPr>
        <p:sp>
          <p:nvSpPr>
            <p:cNvPr id="7" name="Freeform 14"/>
            <p:cNvSpPr>
              <a:spLocks noChangeArrowheads="1"/>
            </p:cNvSpPr>
            <p:nvPr/>
          </p:nvSpPr>
          <p:spPr bwMode="auto">
            <a:xfrm>
              <a:off x="2906713" y="3424238"/>
              <a:ext cx="180975" cy="233362"/>
            </a:xfrm>
            <a:custGeom>
              <a:avLst/>
              <a:gdLst>
                <a:gd name="T0" fmla="*/ 0 w 504"/>
                <a:gd name="T1" fmla="*/ 522 h 647"/>
                <a:gd name="T2" fmla="*/ 0 w 504"/>
                <a:gd name="T3" fmla="*/ 522 h 647"/>
                <a:gd name="T4" fmla="*/ 9 w 504"/>
                <a:gd name="T5" fmla="*/ 575 h 647"/>
                <a:gd name="T6" fmla="*/ 26 w 504"/>
                <a:gd name="T7" fmla="*/ 610 h 647"/>
                <a:gd name="T8" fmla="*/ 71 w 504"/>
                <a:gd name="T9" fmla="*/ 637 h 647"/>
                <a:gd name="T10" fmla="*/ 115 w 504"/>
                <a:gd name="T11" fmla="*/ 646 h 647"/>
                <a:gd name="T12" fmla="*/ 115 w 504"/>
                <a:gd name="T13" fmla="*/ 646 h 647"/>
                <a:gd name="T14" fmla="*/ 168 w 504"/>
                <a:gd name="T15" fmla="*/ 637 h 647"/>
                <a:gd name="T16" fmla="*/ 203 w 504"/>
                <a:gd name="T17" fmla="*/ 619 h 647"/>
                <a:gd name="T18" fmla="*/ 247 w 504"/>
                <a:gd name="T19" fmla="*/ 602 h 647"/>
                <a:gd name="T20" fmla="*/ 282 w 504"/>
                <a:gd name="T21" fmla="*/ 575 h 647"/>
                <a:gd name="T22" fmla="*/ 309 w 504"/>
                <a:gd name="T23" fmla="*/ 549 h 647"/>
                <a:gd name="T24" fmla="*/ 344 w 504"/>
                <a:gd name="T25" fmla="*/ 513 h 647"/>
                <a:gd name="T26" fmla="*/ 388 w 504"/>
                <a:gd name="T27" fmla="*/ 425 h 647"/>
                <a:gd name="T28" fmla="*/ 432 w 504"/>
                <a:gd name="T29" fmla="*/ 327 h 647"/>
                <a:gd name="T30" fmla="*/ 468 w 504"/>
                <a:gd name="T31" fmla="*/ 221 h 647"/>
                <a:gd name="T32" fmla="*/ 485 w 504"/>
                <a:gd name="T33" fmla="*/ 115 h 647"/>
                <a:gd name="T34" fmla="*/ 503 w 504"/>
                <a:gd name="T35" fmla="*/ 0 h 647"/>
                <a:gd name="T36" fmla="*/ 503 w 504"/>
                <a:gd name="T37" fmla="*/ 0 h 647"/>
                <a:gd name="T38" fmla="*/ 424 w 504"/>
                <a:gd name="T39" fmla="*/ 45 h 647"/>
                <a:gd name="T40" fmla="*/ 335 w 504"/>
                <a:gd name="T41" fmla="*/ 98 h 647"/>
                <a:gd name="T42" fmla="*/ 247 w 504"/>
                <a:gd name="T43" fmla="*/ 159 h 647"/>
                <a:gd name="T44" fmla="*/ 168 w 504"/>
                <a:gd name="T45" fmla="*/ 221 h 647"/>
                <a:gd name="T46" fmla="*/ 97 w 504"/>
                <a:gd name="T47" fmla="*/ 292 h 647"/>
                <a:gd name="T48" fmla="*/ 44 w 504"/>
                <a:gd name="T49" fmla="*/ 363 h 647"/>
                <a:gd name="T50" fmla="*/ 9 w 504"/>
                <a:gd name="T51" fmla="*/ 442 h 647"/>
                <a:gd name="T52" fmla="*/ 0 w 504"/>
                <a:gd name="T53" fmla="*/ 478 h 647"/>
                <a:gd name="T54" fmla="*/ 0 w 504"/>
                <a:gd name="T55" fmla="*/ 522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04" h="647">
                  <a:moveTo>
                    <a:pt x="0" y="522"/>
                  </a:moveTo>
                  <a:lnTo>
                    <a:pt x="0" y="522"/>
                  </a:lnTo>
                  <a:lnTo>
                    <a:pt x="9" y="575"/>
                  </a:lnTo>
                  <a:lnTo>
                    <a:pt x="26" y="610"/>
                  </a:lnTo>
                  <a:lnTo>
                    <a:pt x="71" y="637"/>
                  </a:lnTo>
                  <a:lnTo>
                    <a:pt x="115" y="646"/>
                  </a:lnTo>
                  <a:lnTo>
                    <a:pt x="115" y="646"/>
                  </a:lnTo>
                  <a:lnTo>
                    <a:pt x="168" y="637"/>
                  </a:lnTo>
                  <a:lnTo>
                    <a:pt x="203" y="619"/>
                  </a:lnTo>
                  <a:lnTo>
                    <a:pt x="247" y="602"/>
                  </a:lnTo>
                  <a:lnTo>
                    <a:pt x="282" y="575"/>
                  </a:lnTo>
                  <a:lnTo>
                    <a:pt x="309" y="549"/>
                  </a:lnTo>
                  <a:lnTo>
                    <a:pt x="344" y="513"/>
                  </a:lnTo>
                  <a:lnTo>
                    <a:pt x="388" y="425"/>
                  </a:lnTo>
                  <a:lnTo>
                    <a:pt x="432" y="327"/>
                  </a:lnTo>
                  <a:lnTo>
                    <a:pt x="468" y="221"/>
                  </a:lnTo>
                  <a:lnTo>
                    <a:pt x="485" y="115"/>
                  </a:lnTo>
                  <a:lnTo>
                    <a:pt x="503" y="0"/>
                  </a:lnTo>
                  <a:lnTo>
                    <a:pt x="503" y="0"/>
                  </a:lnTo>
                  <a:lnTo>
                    <a:pt x="424" y="45"/>
                  </a:lnTo>
                  <a:lnTo>
                    <a:pt x="335" y="98"/>
                  </a:lnTo>
                  <a:lnTo>
                    <a:pt x="247" y="159"/>
                  </a:lnTo>
                  <a:lnTo>
                    <a:pt x="168" y="221"/>
                  </a:lnTo>
                  <a:lnTo>
                    <a:pt x="97" y="292"/>
                  </a:lnTo>
                  <a:lnTo>
                    <a:pt x="44" y="363"/>
                  </a:lnTo>
                  <a:lnTo>
                    <a:pt x="9" y="442"/>
                  </a:lnTo>
                  <a:lnTo>
                    <a:pt x="0" y="478"/>
                  </a:lnTo>
                  <a:lnTo>
                    <a:pt x="0" y="5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755"/>
            </a:p>
          </p:txBody>
        </p:sp>
        <p:sp>
          <p:nvSpPr>
            <p:cNvPr id="8" name="Freeform 15"/>
            <p:cNvSpPr>
              <a:spLocks noChangeArrowheads="1"/>
            </p:cNvSpPr>
            <p:nvPr/>
          </p:nvSpPr>
          <p:spPr bwMode="auto">
            <a:xfrm>
              <a:off x="3008313" y="3079750"/>
              <a:ext cx="101600" cy="158750"/>
            </a:xfrm>
            <a:custGeom>
              <a:avLst/>
              <a:gdLst>
                <a:gd name="T0" fmla="*/ 256 w 284"/>
                <a:gd name="T1" fmla="*/ 0 h 443"/>
                <a:gd name="T2" fmla="*/ 256 w 284"/>
                <a:gd name="T3" fmla="*/ 0 h 443"/>
                <a:gd name="T4" fmla="*/ 239 w 284"/>
                <a:gd name="T5" fmla="*/ 0 h 443"/>
                <a:gd name="T6" fmla="*/ 212 w 284"/>
                <a:gd name="T7" fmla="*/ 9 h 443"/>
                <a:gd name="T8" fmla="*/ 177 w 284"/>
                <a:gd name="T9" fmla="*/ 36 h 443"/>
                <a:gd name="T10" fmla="*/ 133 w 284"/>
                <a:gd name="T11" fmla="*/ 89 h 443"/>
                <a:gd name="T12" fmla="*/ 89 w 284"/>
                <a:gd name="T13" fmla="*/ 151 h 443"/>
                <a:gd name="T14" fmla="*/ 53 w 284"/>
                <a:gd name="T15" fmla="*/ 221 h 443"/>
                <a:gd name="T16" fmla="*/ 27 w 284"/>
                <a:gd name="T17" fmla="*/ 301 h 443"/>
                <a:gd name="T18" fmla="*/ 0 w 284"/>
                <a:gd name="T19" fmla="*/ 372 h 443"/>
                <a:gd name="T20" fmla="*/ 0 w 284"/>
                <a:gd name="T21" fmla="*/ 442 h 443"/>
                <a:gd name="T22" fmla="*/ 0 w 284"/>
                <a:gd name="T23" fmla="*/ 442 h 443"/>
                <a:gd name="T24" fmla="*/ 62 w 284"/>
                <a:gd name="T25" fmla="*/ 398 h 443"/>
                <a:gd name="T26" fmla="*/ 124 w 284"/>
                <a:gd name="T27" fmla="*/ 345 h 443"/>
                <a:gd name="T28" fmla="*/ 177 w 284"/>
                <a:gd name="T29" fmla="*/ 274 h 443"/>
                <a:gd name="T30" fmla="*/ 230 w 284"/>
                <a:gd name="T31" fmla="*/ 204 h 443"/>
                <a:gd name="T32" fmla="*/ 265 w 284"/>
                <a:gd name="T33" fmla="*/ 133 h 443"/>
                <a:gd name="T34" fmla="*/ 283 w 284"/>
                <a:gd name="T35" fmla="*/ 80 h 443"/>
                <a:gd name="T36" fmla="*/ 283 w 284"/>
                <a:gd name="T37" fmla="*/ 53 h 443"/>
                <a:gd name="T38" fmla="*/ 283 w 284"/>
                <a:gd name="T39" fmla="*/ 27 h 443"/>
                <a:gd name="T40" fmla="*/ 274 w 284"/>
                <a:gd name="T41" fmla="*/ 18 h 443"/>
                <a:gd name="T42" fmla="*/ 256 w 284"/>
                <a:gd name="T43" fmla="*/ 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4" h="443">
                  <a:moveTo>
                    <a:pt x="256" y="0"/>
                  </a:moveTo>
                  <a:lnTo>
                    <a:pt x="256" y="0"/>
                  </a:lnTo>
                  <a:lnTo>
                    <a:pt x="239" y="0"/>
                  </a:lnTo>
                  <a:lnTo>
                    <a:pt x="212" y="9"/>
                  </a:lnTo>
                  <a:lnTo>
                    <a:pt x="177" y="36"/>
                  </a:lnTo>
                  <a:lnTo>
                    <a:pt x="133" y="89"/>
                  </a:lnTo>
                  <a:lnTo>
                    <a:pt x="89" y="151"/>
                  </a:lnTo>
                  <a:lnTo>
                    <a:pt x="53" y="221"/>
                  </a:lnTo>
                  <a:lnTo>
                    <a:pt x="27" y="301"/>
                  </a:lnTo>
                  <a:lnTo>
                    <a:pt x="0" y="372"/>
                  </a:lnTo>
                  <a:lnTo>
                    <a:pt x="0" y="442"/>
                  </a:lnTo>
                  <a:lnTo>
                    <a:pt x="0" y="442"/>
                  </a:lnTo>
                  <a:lnTo>
                    <a:pt x="62" y="398"/>
                  </a:lnTo>
                  <a:lnTo>
                    <a:pt x="124" y="345"/>
                  </a:lnTo>
                  <a:lnTo>
                    <a:pt x="177" y="274"/>
                  </a:lnTo>
                  <a:lnTo>
                    <a:pt x="230" y="204"/>
                  </a:lnTo>
                  <a:lnTo>
                    <a:pt x="265" y="133"/>
                  </a:lnTo>
                  <a:lnTo>
                    <a:pt x="283" y="80"/>
                  </a:lnTo>
                  <a:lnTo>
                    <a:pt x="283" y="53"/>
                  </a:lnTo>
                  <a:lnTo>
                    <a:pt x="283" y="27"/>
                  </a:lnTo>
                  <a:lnTo>
                    <a:pt x="274" y="18"/>
                  </a:lnTo>
                  <a:lnTo>
                    <a:pt x="256"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755"/>
            </a:p>
          </p:txBody>
        </p:sp>
        <p:sp>
          <p:nvSpPr>
            <p:cNvPr id="9" name="Freeform 16"/>
            <p:cNvSpPr>
              <a:spLocks noChangeArrowheads="1"/>
            </p:cNvSpPr>
            <p:nvPr/>
          </p:nvSpPr>
          <p:spPr bwMode="auto">
            <a:xfrm>
              <a:off x="3338513" y="3079750"/>
              <a:ext cx="85725" cy="134938"/>
            </a:xfrm>
            <a:custGeom>
              <a:avLst/>
              <a:gdLst>
                <a:gd name="T0" fmla="*/ 212 w 240"/>
                <a:gd name="T1" fmla="*/ 9 h 373"/>
                <a:gd name="T2" fmla="*/ 212 w 240"/>
                <a:gd name="T3" fmla="*/ 9 h 373"/>
                <a:gd name="T4" fmla="*/ 203 w 240"/>
                <a:gd name="T5" fmla="*/ 0 h 373"/>
                <a:gd name="T6" fmla="*/ 186 w 240"/>
                <a:gd name="T7" fmla="*/ 9 h 373"/>
                <a:gd name="T8" fmla="*/ 150 w 240"/>
                <a:gd name="T9" fmla="*/ 18 h 373"/>
                <a:gd name="T10" fmla="*/ 115 w 240"/>
                <a:gd name="T11" fmla="*/ 53 h 373"/>
                <a:gd name="T12" fmla="*/ 80 w 240"/>
                <a:gd name="T13" fmla="*/ 98 h 373"/>
                <a:gd name="T14" fmla="*/ 53 w 240"/>
                <a:gd name="T15" fmla="*/ 159 h 373"/>
                <a:gd name="T16" fmla="*/ 27 w 240"/>
                <a:gd name="T17" fmla="*/ 221 h 373"/>
                <a:gd name="T18" fmla="*/ 9 w 240"/>
                <a:gd name="T19" fmla="*/ 292 h 373"/>
                <a:gd name="T20" fmla="*/ 0 w 240"/>
                <a:gd name="T21" fmla="*/ 372 h 373"/>
                <a:gd name="T22" fmla="*/ 0 w 240"/>
                <a:gd name="T23" fmla="*/ 372 h 373"/>
                <a:gd name="T24" fmla="*/ 106 w 240"/>
                <a:gd name="T25" fmla="*/ 266 h 373"/>
                <a:gd name="T26" fmla="*/ 159 w 240"/>
                <a:gd name="T27" fmla="*/ 213 h 373"/>
                <a:gd name="T28" fmla="*/ 194 w 240"/>
                <a:gd name="T29" fmla="*/ 159 h 373"/>
                <a:gd name="T30" fmla="*/ 221 w 240"/>
                <a:gd name="T31" fmla="*/ 106 h 373"/>
                <a:gd name="T32" fmla="*/ 239 w 240"/>
                <a:gd name="T33" fmla="*/ 62 h 373"/>
                <a:gd name="T34" fmla="*/ 239 w 240"/>
                <a:gd name="T35" fmla="*/ 27 h 373"/>
                <a:gd name="T36" fmla="*/ 230 w 240"/>
                <a:gd name="T37" fmla="*/ 18 h 373"/>
                <a:gd name="T38" fmla="*/ 212 w 240"/>
                <a:gd name="T39" fmla="*/ 9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0" h="373">
                  <a:moveTo>
                    <a:pt x="212" y="9"/>
                  </a:moveTo>
                  <a:lnTo>
                    <a:pt x="212" y="9"/>
                  </a:lnTo>
                  <a:lnTo>
                    <a:pt x="203" y="0"/>
                  </a:lnTo>
                  <a:lnTo>
                    <a:pt x="186" y="9"/>
                  </a:lnTo>
                  <a:lnTo>
                    <a:pt x="150" y="18"/>
                  </a:lnTo>
                  <a:lnTo>
                    <a:pt x="115" y="53"/>
                  </a:lnTo>
                  <a:lnTo>
                    <a:pt x="80" y="98"/>
                  </a:lnTo>
                  <a:lnTo>
                    <a:pt x="53" y="159"/>
                  </a:lnTo>
                  <a:lnTo>
                    <a:pt x="27" y="221"/>
                  </a:lnTo>
                  <a:lnTo>
                    <a:pt x="9" y="292"/>
                  </a:lnTo>
                  <a:lnTo>
                    <a:pt x="0" y="372"/>
                  </a:lnTo>
                  <a:lnTo>
                    <a:pt x="0" y="372"/>
                  </a:lnTo>
                  <a:lnTo>
                    <a:pt x="106" y="266"/>
                  </a:lnTo>
                  <a:lnTo>
                    <a:pt x="159" y="213"/>
                  </a:lnTo>
                  <a:lnTo>
                    <a:pt x="194" y="159"/>
                  </a:lnTo>
                  <a:lnTo>
                    <a:pt x="221" y="106"/>
                  </a:lnTo>
                  <a:lnTo>
                    <a:pt x="239" y="62"/>
                  </a:lnTo>
                  <a:lnTo>
                    <a:pt x="239" y="27"/>
                  </a:lnTo>
                  <a:lnTo>
                    <a:pt x="230" y="18"/>
                  </a:lnTo>
                  <a:lnTo>
                    <a:pt x="212" y="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755"/>
            </a:p>
          </p:txBody>
        </p:sp>
        <p:sp>
          <p:nvSpPr>
            <p:cNvPr id="10" name="Freeform 17"/>
            <p:cNvSpPr>
              <a:spLocks noChangeArrowheads="1"/>
            </p:cNvSpPr>
            <p:nvPr/>
          </p:nvSpPr>
          <p:spPr bwMode="auto">
            <a:xfrm>
              <a:off x="2560638" y="2743200"/>
              <a:ext cx="1271587" cy="1273175"/>
            </a:xfrm>
            <a:custGeom>
              <a:avLst/>
              <a:gdLst>
                <a:gd name="T0" fmla="*/ 1589 w 3531"/>
                <a:gd name="T1" fmla="*/ 9 h 3537"/>
                <a:gd name="T2" fmla="*/ 1086 w 3531"/>
                <a:gd name="T3" fmla="*/ 133 h 3537"/>
                <a:gd name="T4" fmla="*/ 644 w 3531"/>
                <a:gd name="T5" fmla="*/ 398 h 3537"/>
                <a:gd name="T6" fmla="*/ 309 w 3531"/>
                <a:gd name="T7" fmla="*/ 778 h 3537"/>
                <a:gd name="T8" fmla="*/ 88 w 3531"/>
                <a:gd name="T9" fmla="*/ 1238 h 3537"/>
                <a:gd name="T10" fmla="*/ 0 w 3531"/>
                <a:gd name="T11" fmla="*/ 1768 h 3537"/>
                <a:gd name="T12" fmla="*/ 44 w 3531"/>
                <a:gd name="T13" fmla="*/ 2121 h 3537"/>
                <a:gd name="T14" fmla="*/ 221 w 3531"/>
                <a:gd name="T15" fmla="*/ 2608 h 3537"/>
                <a:gd name="T16" fmla="*/ 521 w 3531"/>
                <a:gd name="T17" fmla="*/ 3014 h 3537"/>
                <a:gd name="T18" fmla="*/ 927 w 3531"/>
                <a:gd name="T19" fmla="*/ 3324 h 3537"/>
                <a:gd name="T20" fmla="*/ 1412 w 3531"/>
                <a:gd name="T21" fmla="*/ 3501 h 3537"/>
                <a:gd name="T22" fmla="*/ 1774 w 3531"/>
                <a:gd name="T23" fmla="*/ 3536 h 3537"/>
                <a:gd name="T24" fmla="*/ 2295 w 3531"/>
                <a:gd name="T25" fmla="*/ 3456 h 3537"/>
                <a:gd name="T26" fmla="*/ 2754 w 3531"/>
                <a:gd name="T27" fmla="*/ 3235 h 3537"/>
                <a:gd name="T28" fmla="*/ 3133 w 3531"/>
                <a:gd name="T29" fmla="*/ 2890 h 3537"/>
                <a:gd name="T30" fmla="*/ 3398 w 3531"/>
                <a:gd name="T31" fmla="*/ 2457 h 3537"/>
                <a:gd name="T32" fmla="*/ 3521 w 3531"/>
                <a:gd name="T33" fmla="*/ 1944 h 3537"/>
                <a:gd name="T34" fmla="*/ 3521 w 3531"/>
                <a:gd name="T35" fmla="*/ 1583 h 3537"/>
                <a:gd name="T36" fmla="*/ 3398 w 3531"/>
                <a:gd name="T37" fmla="*/ 1079 h 3537"/>
                <a:gd name="T38" fmla="*/ 3133 w 3531"/>
                <a:gd name="T39" fmla="*/ 637 h 3537"/>
                <a:gd name="T40" fmla="*/ 2754 w 3531"/>
                <a:gd name="T41" fmla="*/ 301 h 3537"/>
                <a:gd name="T42" fmla="*/ 2295 w 3531"/>
                <a:gd name="T43" fmla="*/ 80 h 3537"/>
                <a:gd name="T44" fmla="*/ 1774 w 3531"/>
                <a:gd name="T45" fmla="*/ 0 h 3537"/>
                <a:gd name="T46" fmla="*/ 1597 w 3531"/>
                <a:gd name="T47" fmla="*/ 3439 h 3537"/>
                <a:gd name="T48" fmla="*/ 1112 w 3531"/>
                <a:gd name="T49" fmla="*/ 3315 h 3537"/>
                <a:gd name="T50" fmla="*/ 697 w 3531"/>
                <a:gd name="T51" fmla="*/ 3067 h 3537"/>
                <a:gd name="T52" fmla="*/ 371 w 3531"/>
                <a:gd name="T53" fmla="*/ 2705 h 3537"/>
                <a:gd name="T54" fmla="*/ 159 w 3531"/>
                <a:gd name="T55" fmla="*/ 2263 h 3537"/>
                <a:gd name="T56" fmla="*/ 88 w 3531"/>
                <a:gd name="T57" fmla="*/ 1768 h 3537"/>
                <a:gd name="T58" fmla="*/ 124 w 3531"/>
                <a:gd name="T59" fmla="*/ 1424 h 3537"/>
                <a:gd name="T60" fmla="*/ 291 w 3531"/>
                <a:gd name="T61" fmla="*/ 964 h 3537"/>
                <a:gd name="T62" fmla="*/ 582 w 3531"/>
                <a:gd name="T63" fmla="*/ 575 h 3537"/>
                <a:gd name="T64" fmla="*/ 971 w 3531"/>
                <a:gd name="T65" fmla="*/ 283 h 3537"/>
                <a:gd name="T66" fmla="*/ 1430 w 3531"/>
                <a:gd name="T67" fmla="*/ 115 h 3537"/>
                <a:gd name="T68" fmla="*/ 1774 w 3531"/>
                <a:gd name="T69" fmla="*/ 80 h 3537"/>
                <a:gd name="T70" fmla="*/ 2268 w 3531"/>
                <a:gd name="T71" fmla="*/ 159 h 3537"/>
                <a:gd name="T72" fmla="*/ 2709 w 3531"/>
                <a:gd name="T73" fmla="*/ 371 h 3537"/>
                <a:gd name="T74" fmla="*/ 3071 w 3531"/>
                <a:gd name="T75" fmla="*/ 699 h 3537"/>
                <a:gd name="T76" fmla="*/ 3318 w 3531"/>
                <a:gd name="T77" fmla="*/ 1114 h 3537"/>
                <a:gd name="T78" fmla="*/ 3442 w 3531"/>
                <a:gd name="T79" fmla="*/ 1592 h 3537"/>
                <a:gd name="T80" fmla="*/ 3442 w 3531"/>
                <a:gd name="T81" fmla="*/ 1936 h 3537"/>
                <a:gd name="T82" fmla="*/ 3318 w 3531"/>
                <a:gd name="T83" fmla="*/ 2422 h 3537"/>
                <a:gd name="T84" fmla="*/ 3071 w 3531"/>
                <a:gd name="T85" fmla="*/ 2837 h 3537"/>
                <a:gd name="T86" fmla="*/ 2709 w 3531"/>
                <a:gd name="T87" fmla="*/ 3165 h 3537"/>
                <a:gd name="T88" fmla="*/ 2268 w 3531"/>
                <a:gd name="T89" fmla="*/ 3377 h 3537"/>
                <a:gd name="T90" fmla="*/ 1774 w 3531"/>
                <a:gd name="T91" fmla="*/ 3448 h 3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31" h="3537">
                  <a:moveTo>
                    <a:pt x="1774" y="0"/>
                  </a:moveTo>
                  <a:lnTo>
                    <a:pt x="1774" y="0"/>
                  </a:lnTo>
                  <a:lnTo>
                    <a:pt x="1589" y="9"/>
                  </a:lnTo>
                  <a:lnTo>
                    <a:pt x="1412" y="35"/>
                  </a:lnTo>
                  <a:lnTo>
                    <a:pt x="1244" y="80"/>
                  </a:lnTo>
                  <a:lnTo>
                    <a:pt x="1086" y="133"/>
                  </a:lnTo>
                  <a:lnTo>
                    <a:pt x="927" y="212"/>
                  </a:lnTo>
                  <a:lnTo>
                    <a:pt x="785" y="301"/>
                  </a:lnTo>
                  <a:lnTo>
                    <a:pt x="644" y="398"/>
                  </a:lnTo>
                  <a:lnTo>
                    <a:pt x="521" y="513"/>
                  </a:lnTo>
                  <a:lnTo>
                    <a:pt x="406" y="637"/>
                  </a:lnTo>
                  <a:lnTo>
                    <a:pt x="309" y="778"/>
                  </a:lnTo>
                  <a:lnTo>
                    <a:pt x="221" y="920"/>
                  </a:lnTo>
                  <a:lnTo>
                    <a:pt x="141" y="1079"/>
                  </a:lnTo>
                  <a:lnTo>
                    <a:pt x="88" y="1238"/>
                  </a:lnTo>
                  <a:lnTo>
                    <a:pt x="44" y="1406"/>
                  </a:lnTo>
                  <a:lnTo>
                    <a:pt x="18" y="1583"/>
                  </a:lnTo>
                  <a:lnTo>
                    <a:pt x="0" y="1768"/>
                  </a:lnTo>
                  <a:lnTo>
                    <a:pt x="0" y="1768"/>
                  </a:lnTo>
                  <a:lnTo>
                    <a:pt x="18" y="1944"/>
                  </a:lnTo>
                  <a:lnTo>
                    <a:pt x="44" y="2121"/>
                  </a:lnTo>
                  <a:lnTo>
                    <a:pt x="88" y="2289"/>
                  </a:lnTo>
                  <a:lnTo>
                    <a:pt x="141" y="2457"/>
                  </a:lnTo>
                  <a:lnTo>
                    <a:pt x="221" y="2608"/>
                  </a:lnTo>
                  <a:lnTo>
                    <a:pt x="309" y="2758"/>
                  </a:lnTo>
                  <a:lnTo>
                    <a:pt x="406" y="2890"/>
                  </a:lnTo>
                  <a:lnTo>
                    <a:pt x="521" y="3014"/>
                  </a:lnTo>
                  <a:lnTo>
                    <a:pt x="644" y="3129"/>
                  </a:lnTo>
                  <a:lnTo>
                    <a:pt x="785" y="3235"/>
                  </a:lnTo>
                  <a:lnTo>
                    <a:pt x="927" y="3324"/>
                  </a:lnTo>
                  <a:lnTo>
                    <a:pt x="1086" y="3395"/>
                  </a:lnTo>
                  <a:lnTo>
                    <a:pt x="1244" y="3456"/>
                  </a:lnTo>
                  <a:lnTo>
                    <a:pt x="1412" y="3501"/>
                  </a:lnTo>
                  <a:lnTo>
                    <a:pt x="1589" y="3527"/>
                  </a:lnTo>
                  <a:lnTo>
                    <a:pt x="1774" y="3536"/>
                  </a:lnTo>
                  <a:lnTo>
                    <a:pt x="1774" y="3536"/>
                  </a:lnTo>
                  <a:lnTo>
                    <a:pt x="1950" y="3527"/>
                  </a:lnTo>
                  <a:lnTo>
                    <a:pt x="2127" y="3501"/>
                  </a:lnTo>
                  <a:lnTo>
                    <a:pt x="2295" y="3456"/>
                  </a:lnTo>
                  <a:lnTo>
                    <a:pt x="2453" y="3395"/>
                  </a:lnTo>
                  <a:lnTo>
                    <a:pt x="2612" y="3324"/>
                  </a:lnTo>
                  <a:lnTo>
                    <a:pt x="2754" y="3235"/>
                  </a:lnTo>
                  <a:lnTo>
                    <a:pt x="2895" y="3129"/>
                  </a:lnTo>
                  <a:lnTo>
                    <a:pt x="3018" y="3014"/>
                  </a:lnTo>
                  <a:lnTo>
                    <a:pt x="3133" y="2890"/>
                  </a:lnTo>
                  <a:lnTo>
                    <a:pt x="3230" y="2758"/>
                  </a:lnTo>
                  <a:lnTo>
                    <a:pt x="3318" y="2608"/>
                  </a:lnTo>
                  <a:lnTo>
                    <a:pt x="3398" y="2457"/>
                  </a:lnTo>
                  <a:lnTo>
                    <a:pt x="3451" y="2289"/>
                  </a:lnTo>
                  <a:lnTo>
                    <a:pt x="3495" y="2121"/>
                  </a:lnTo>
                  <a:lnTo>
                    <a:pt x="3521" y="1944"/>
                  </a:lnTo>
                  <a:lnTo>
                    <a:pt x="3530" y="1768"/>
                  </a:lnTo>
                  <a:lnTo>
                    <a:pt x="3530" y="1768"/>
                  </a:lnTo>
                  <a:lnTo>
                    <a:pt x="3521" y="1583"/>
                  </a:lnTo>
                  <a:lnTo>
                    <a:pt x="3495" y="1406"/>
                  </a:lnTo>
                  <a:lnTo>
                    <a:pt x="3451" y="1238"/>
                  </a:lnTo>
                  <a:lnTo>
                    <a:pt x="3398" y="1079"/>
                  </a:lnTo>
                  <a:lnTo>
                    <a:pt x="3318" y="920"/>
                  </a:lnTo>
                  <a:lnTo>
                    <a:pt x="3230" y="778"/>
                  </a:lnTo>
                  <a:lnTo>
                    <a:pt x="3133" y="637"/>
                  </a:lnTo>
                  <a:lnTo>
                    <a:pt x="3018" y="513"/>
                  </a:lnTo>
                  <a:lnTo>
                    <a:pt x="2895" y="398"/>
                  </a:lnTo>
                  <a:lnTo>
                    <a:pt x="2754" y="301"/>
                  </a:lnTo>
                  <a:lnTo>
                    <a:pt x="2612" y="212"/>
                  </a:lnTo>
                  <a:lnTo>
                    <a:pt x="2453" y="133"/>
                  </a:lnTo>
                  <a:lnTo>
                    <a:pt x="2295" y="80"/>
                  </a:lnTo>
                  <a:lnTo>
                    <a:pt x="2127" y="35"/>
                  </a:lnTo>
                  <a:lnTo>
                    <a:pt x="1950" y="9"/>
                  </a:lnTo>
                  <a:lnTo>
                    <a:pt x="1774" y="0"/>
                  </a:lnTo>
                  <a:close/>
                  <a:moveTo>
                    <a:pt x="1774" y="3448"/>
                  </a:moveTo>
                  <a:lnTo>
                    <a:pt x="1774" y="3448"/>
                  </a:lnTo>
                  <a:lnTo>
                    <a:pt x="1597" y="3439"/>
                  </a:lnTo>
                  <a:lnTo>
                    <a:pt x="1430" y="3412"/>
                  </a:lnTo>
                  <a:lnTo>
                    <a:pt x="1271" y="3377"/>
                  </a:lnTo>
                  <a:lnTo>
                    <a:pt x="1112" y="3315"/>
                  </a:lnTo>
                  <a:lnTo>
                    <a:pt x="971" y="3244"/>
                  </a:lnTo>
                  <a:lnTo>
                    <a:pt x="830" y="3165"/>
                  </a:lnTo>
                  <a:lnTo>
                    <a:pt x="697" y="3067"/>
                  </a:lnTo>
                  <a:lnTo>
                    <a:pt x="582" y="2952"/>
                  </a:lnTo>
                  <a:lnTo>
                    <a:pt x="468" y="2837"/>
                  </a:lnTo>
                  <a:lnTo>
                    <a:pt x="371" y="2705"/>
                  </a:lnTo>
                  <a:lnTo>
                    <a:pt x="291" y="2563"/>
                  </a:lnTo>
                  <a:lnTo>
                    <a:pt x="221" y="2422"/>
                  </a:lnTo>
                  <a:lnTo>
                    <a:pt x="159" y="2263"/>
                  </a:lnTo>
                  <a:lnTo>
                    <a:pt x="124" y="2104"/>
                  </a:lnTo>
                  <a:lnTo>
                    <a:pt x="97" y="1936"/>
                  </a:lnTo>
                  <a:lnTo>
                    <a:pt x="88" y="1768"/>
                  </a:lnTo>
                  <a:lnTo>
                    <a:pt x="88" y="1768"/>
                  </a:lnTo>
                  <a:lnTo>
                    <a:pt x="97" y="1592"/>
                  </a:lnTo>
                  <a:lnTo>
                    <a:pt x="124" y="1424"/>
                  </a:lnTo>
                  <a:lnTo>
                    <a:pt x="159" y="1264"/>
                  </a:lnTo>
                  <a:lnTo>
                    <a:pt x="221" y="1105"/>
                  </a:lnTo>
                  <a:lnTo>
                    <a:pt x="291" y="964"/>
                  </a:lnTo>
                  <a:lnTo>
                    <a:pt x="371" y="822"/>
                  </a:lnTo>
                  <a:lnTo>
                    <a:pt x="468" y="690"/>
                  </a:lnTo>
                  <a:lnTo>
                    <a:pt x="582" y="575"/>
                  </a:lnTo>
                  <a:lnTo>
                    <a:pt x="697" y="469"/>
                  </a:lnTo>
                  <a:lnTo>
                    <a:pt x="830" y="371"/>
                  </a:lnTo>
                  <a:lnTo>
                    <a:pt x="971" y="283"/>
                  </a:lnTo>
                  <a:lnTo>
                    <a:pt x="1112" y="212"/>
                  </a:lnTo>
                  <a:lnTo>
                    <a:pt x="1271" y="159"/>
                  </a:lnTo>
                  <a:lnTo>
                    <a:pt x="1430" y="115"/>
                  </a:lnTo>
                  <a:lnTo>
                    <a:pt x="1597" y="88"/>
                  </a:lnTo>
                  <a:lnTo>
                    <a:pt x="1774" y="80"/>
                  </a:lnTo>
                  <a:lnTo>
                    <a:pt x="1774" y="80"/>
                  </a:lnTo>
                  <a:lnTo>
                    <a:pt x="1942" y="88"/>
                  </a:lnTo>
                  <a:lnTo>
                    <a:pt x="2109" y="115"/>
                  </a:lnTo>
                  <a:lnTo>
                    <a:pt x="2268" y="159"/>
                  </a:lnTo>
                  <a:lnTo>
                    <a:pt x="2427" y="212"/>
                  </a:lnTo>
                  <a:lnTo>
                    <a:pt x="2568" y="283"/>
                  </a:lnTo>
                  <a:lnTo>
                    <a:pt x="2709" y="371"/>
                  </a:lnTo>
                  <a:lnTo>
                    <a:pt x="2842" y="469"/>
                  </a:lnTo>
                  <a:lnTo>
                    <a:pt x="2957" y="575"/>
                  </a:lnTo>
                  <a:lnTo>
                    <a:pt x="3071" y="699"/>
                  </a:lnTo>
                  <a:lnTo>
                    <a:pt x="3168" y="822"/>
                  </a:lnTo>
                  <a:lnTo>
                    <a:pt x="3248" y="964"/>
                  </a:lnTo>
                  <a:lnTo>
                    <a:pt x="3318" y="1114"/>
                  </a:lnTo>
                  <a:lnTo>
                    <a:pt x="3371" y="1264"/>
                  </a:lnTo>
                  <a:lnTo>
                    <a:pt x="3415" y="1424"/>
                  </a:lnTo>
                  <a:lnTo>
                    <a:pt x="3442" y="1592"/>
                  </a:lnTo>
                  <a:lnTo>
                    <a:pt x="3451" y="1768"/>
                  </a:lnTo>
                  <a:lnTo>
                    <a:pt x="3451" y="1768"/>
                  </a:lnTo>
                  <a:lnTo>
                    <a:pt x="3442" y="1936"/>
                  </a:lnTo>
                  <a:lnTo>
                    <a:pt x="3415" y="2104"/>
                  </a:lnTo>
                  <a:lnTo>
                    <a:pt x="3371" y="2263"/>
                  </a:lnTo>
                  <a:lnTo>
                    <a:pt x="3318" y="2422"/>
                  </a:lnTo>
                  <a:lnTo>
                    <a:pt x="3248" y="2563"/>
                  </a:lnTo>
                  <a:lnTo>
                    <a:pt x="3168" y="2705"/>
                  </a:lnTo>
                  <a:lnTo>
                    <a:pt x="3071" y="2837"/>
                  </a:lnTo>
                  <a:lnTo>
                    <a:pt x="2957" y="2952"/>
                  </a:lnTo>
                  <a:lnTo>
                    <a:pt x="2842" y="3067"/>
                  </a:lnTo>
                  <a:lnTo>
                    <a:pt x="2709" y="3165"/>
                  </a:lnTo>
                  <a:lnTo>
                    <a:pt x="2568" y="3244"/>
                  </a:lnTo>
                  <a:lnTo>
                    <a:pt x="2427" y="3315"/>
                  </a:lnTo>
                  <a:lnTo>
                    <a:pt x="2268" y="3377"/>
                  </a:lnTo>
                  <a:lnTo>
                    <a:pt x="2109" y="3412"/>
                  </a:lnTo>
                  <a:lnTo>
                    <a:pt x="1942" y="3439"/>
                  </a:lnTo>
                  <a:lnTo>
                    <a:pt x="1774" y="344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755"/>
            </a:p>
          </p:txBody>
        </p:sp>
        <p:sp>
          <p:nvSpPr>
            <p:cNvPr id="11" name="Freeform 18"/>
            <p:cNvSpPr>
              <a:spLocks noChangeArrowheads="1"/>
            </p:cNvSpPr>
            <p:nvPr/>
          </p:nvSpPr>
          <p:spPr bwMode="auto">
            <a:xfrm>
              <a:off x="2630488" y="2809875"/>
              <a:ext cx="1135062" cy="1136650"/>
            </a:xfrm>
            <a:custGeom>
              <a:avLst/>
              <a:gdLst>
                <a:gd name="T0" fmla="*/ 1730 w 3152"/>
                <a:gd name="T1" fmla="*/ 221 h 3156"/>
                <a:gd name="T2" fmla="*/ 1359 w 3152"/>
                <a:gd name="T3" fmla="*/ 283 h 3156"/>
                <a:gd name="T4" fmla="*/ 1615 w 3152"/>
                <a:gd name="T5" fmla="*/ 44 h 3156"/>
                <a:gd name="T6" fmla="*/ 2074 w 3152"/>
                <a:gd name="T7" fmla="*/ 97 h 3156"/>
                <a:gd name="T8" fmla="*/ 1580 w 3152"/>
                <a:gd name="T9" fmla="*/ 0 h 3156"/>
                <a:gd name="T10" fmla="*/ 689 w 3152"/>
                <a:gd name="T11" fmla="*/ 283 h 3156"/>
                <a:gd name="T12" fmla="*/ 230 w 3152"/>
                <a:gd name="T13" fmla="*/ 990 h 3156"/>
                <a:gd name="T14" fmla="*/ 327 w 3152"/>
                <a:gd name="T15" fmla="*/ 1599 h 3156"/>
                <a:gd name="T16" fmla="*/ 194 w 3152"/>
                <a:gd name="T17" fmla="*/ 1794 h 3156"/>
                <a:gd name="T18" fmla="*/ 44 w 3152"/>
                <a:gd name="T19" fmla="*/ 1326 h 3156"/>
                <a:gd name="T20" fmla="*/ 44 w 3152"/>
                <a:gd name="T21" fmla="*/ 1229 h 3156"/>
                <a:gd name="T22" fmla="*/ 88 w 3152"/>
                <a:gd name="T23" fmla="*/ 2103 h 3156"/>
                <a:gd name="T24" fmla="*/ 680 w 3152"/>
                <a:gd name="T25" fmla="*/ 2819 h 3156"/>
                <a:gd name="T26" fmla="*/ 1350 w 3152"/>
                <a:gd name="T27" fmla="*/ 2961 h 3156"/>
                <a:gd name="T28" fmla="*/ 1765 w 3152"/>
                <a:gd name="T29" fmla="*/ 2837 h 3156"/>
                <a:gd name="T30" fmla="*/ 1606 w 3152"/>
                <a:gd name="T31" fmla="*/ 3102 h 3156"/>
                <a:gd name="T32" fmla="*/ 1077 w 3152"/>
                <a:gd name="T33" fmla="*/ 3067 h 3156"/>
                <a:gd name="T34" fmla="*/ 1677 w 3152"/>
                <a:gd name="T35" fmla="*/ 3155 h 3156"/>
                <a:gd name="T36" fmla="*/ 2551 w 3152"/>
                <a:gd name="T37" fmla="*/ 2811 h 3156"/>
                <a:gd name="T38" fmla="*/ 2939 w 3152"/>
                <a:gd name="T39" fmla="*/ 2077 h 3156"/>
                <a:gd name="T40" fmla="*/ 2807 w 3152"/>
                <a:gd name="T41" fmla="*/ 1521 h 3156"/>
                <a:gd name="T42" fmla="*/ 2992 w 3152"/>
                <a:gd name="T43" fmla="*/ 1379 h 3156"/>
                <a:gd name="T44" fmla="*/ 3089 w 3152"/>
                <a:gd name="T45" fmla="*/ 1962 h 3156"/>
                <a:gd name="T46" fmla="*/ 3142 w 3152"/>
                <a:gd name="T47" fmla="*/ 1776 h 3156"/>
                <a:gd name="T48" fmla="*/ 3027 w 3152"/>
                <a:gd name="T49" fmla="*/ 964 h 3156"/>
                <a:gd name="T50" fmla="*/ 2365 w 3152"/>
                <a:gd name="T51" fmla="*/ 291 h 3156"/>
                <a:gd name="T52" fmla="*/ 1783 w 3152"/>
                <a:gd name="T53" fmla="*/ 2395 h 3156"/>
                <a:gd name="T54" fmla="*/ 1589 w 3152"/>
                <a:gd name="T55" fmla="*/ 1838 h 3156"/>
                <a:gd name="T56" fmla="*/ 1898 w 3152"/>
                <a:gd name="T57" fmla="*/ 1370 h 3156"/>
                <a:gd name="T58" fmla="*/ 1368 w 3152"/>
                <a:gd name="T59" fmla="*/ 2068 h 3156"/>
                <a:gd name="T60" fmla="*/ 883 w 3152"/>
                <a:gd name="T61" fmla="*/ 2501 h 3156"/>
                <a:gd name="T62" fmla="*/ 600 w 3152"/>
                <a:gd name="T63" fmla="*/ 2218 h 3156"/>
                <a:gd name="T64" fmla="*/ 1139 w 3152"/>
                <a:gd name="T65" fmla="*/ 1626 h 3156"/>
                <a:gd name="T66" fmla="*/ 1112 w 3152"/>
                <a:gd name="T67" fmla="*/ 1521 h 3156"/>
                <a:gd name="T68" fmla="*/ 909 w 3152"/>
                <a:gd name="T69" fmla="*/ 1344 h 3156"/>
                <a:gd name="T70" fmla="*/ 662 w 3152"/>
                <a:gd name="T71" fmla="*/ 1078 h 3156"/>
                <a:gd name="T72" fmla="*/ 812 w 3152"/>
                <a:gd name="T73" fmla="*/ 884 h 3156"/>
                <a:gd name="T74" fmla="*/ 830 w 3152"/>
                <a:gd name="T75" fmla="*/ 1176 h 3156"/>
                <a:gd name="T76" fmla="*/ 1086 w 3152"/>
                <a:gd name="T77" fmla="*/ 742 h 3156"/>
                <a:gd name="T78" fmla="*/ 1421 w 3152"/>
                <a:gd name="T79" fmla="*/ 663 h 3156"/>
                <a:gd name="T80" fmla="*/ 1333 w 3152"/>
                <a:gd name="T81" fmla="*/ 1114 h 3156"/>
                <a:gd name="T82" fmla="*/ 1139 w 3152"/>
                <a:gd name="T83" fmla="*/ 1406 h 3156"/>
                <a:gd name="T84" fmla="*/ 1412 w 3152"/>
                <a:gd name="T85" fmla="*/ 1114 h 3156"/>
                <a:gd name="T86" fmla="*/ 1598 w 3152"/>
                <a:gd name="T87" fmla="*/ 1096 h 3156"/>
                <a:gd name="T88" fmla="*/ 1439 w 3152"/>
                <a:gd name="T89" fmla="*/ 1476 h 3156"/>
                <a:gd name="T90" fmla="*/ 1845 w 3152"/>
                <a:gd name="T91" fmla="*/ 937 h 3156"/>
                <a:gd name="T92" fmla="*/ 2215 w 3152"/>
                <a:gd name="T93" fmla="*/ 628 h 3156"/>
                <a:gd name="T94" fmla="*/ 2339 w 3152"/>
                <a:gd name="T95" fmla="*/ 849 h 3156"/>
                <a:gd name="T96" fmla="*/ 2048 w 3152"/>
                <a:gd name="T97" fmla="*/ 1326 h 3156"/>
                <a:gd name="T98" fmla="*/ 2330 w 3152"/>
                <a:gd name="T99" fmla="*/ 1370 h 3156"/>
                <a:gd name="T100" fmla="*/ 2215 w 3152"/>
                <a:gd name="T101" fmla="*/ 1485 h 3156"/>
                <a:gd name="T102" fmla="*/ 1792 w 3152"/>
                <a:gd name="T103" fmla="*/ 1741 h 3156"/>
                <a:gd name="T104" fmla="*/ 1959 w 3152"/>
                <a:gd name="T105" fmla="*/ 2315 h 3156"/>
                <a:gd name="T106" fmla="*/ 2365 w 3152"/>
                <a:gd name="T107" fmla="*/ 2165 h 3156"/>
                <a:gd name="T108" fmla="*/ 2295 w 3152"/>
                <a:gd name="T109" fmla="*/ 1829 h 3156"/>
                <a:gd name="T110" fmla="*/ 2101 w 3152"/>
                <a:gd name="T111" fmla="*/ 1944 h 3156"/>
                <a:gd name="T112" fmla="*/ 2136 w 3152"/>
                <a:gd name="T113" fmla="*/ 2147 h 3156"/>
                <a:gd name="T114" fmla="*/ 1942 w 3152"/>
                <a:gd name="T115" fmla="*/ 1979 h 3156"/>
                <a:gd name="T116" fmla="*/ 2171 w 3152"/>
                <a:gd name="T117" fmla="*/ 1670 h 3156"/>
                <a:gd name="T118" fmla="*/ 2551 w 3152"/>
                <a:gd name="T119" fmla="*/ 1971 h 3156"/>
                <a:gd name="T120" fmla="*/ 2189 w 3152"/>
                <a:gd name="T121" fmla="*/ 2492 h 3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52" h="3156">
                  <a:moveTo>
                    <a:pt x="2251" y="256"/>
                  </a:moveTo>
                  <a:lnTo>
                    <a:pt x="2251" y="256"/>
                  </a:lnTo>
                  <a:lnTo>
                    <a:pt x="2162" y="230"/>
                  </a:lnTo>
                  <a:lnTo>
                    <a:pt x="2074" y="212"/>
                  </a:lnTo>
                  <a:lnTo>
                    <a:pt x="1986" y="194"/>
                  </a:lnTo>
                  <a:lnTo>
                    <a:pt x="1898" y="194"/>
                  </a:lnTo>
                  <a:lnTo>
                    <a:pt x="1898" y="194"/>
                  </a:lnTo>
                  <a:lnTo>
                    <a:pt x="1801" y="203"/>
                  </a:lnTo>
                  <a:lnTo>
                    <a:pt x="1730" y="221"/>
                  </a:lnTo>
                  <a:lnTo>
                    <a:pt x="1677" y="247"/>
                  </a:lnTo>
                  <a:lnTo>
                    <a:pt x="1633" y="274"/>
                  </a:lnTo>
                  <a:lnTo>
                    <a:pt x="1553" y="327"/>
                  </a:lnTo>
                  <a:lnTo>
                    <a:pt x="1518" y="345"/>
                  </a:lnTo>
                  <a:lnTo>
                    <a:pt x="1474" y="353"/>
                  </a:lnTo>
                  <a:lnTo>
                    <a:pt x="1474" y="353"/>
                  </a:lnTo>
                  <a:lnTo>
                    <a:pt x="1421" y="345"/>
                  </a:lnTo>
                  <a:lnTo>
                    <a:pt x="1386" y="318"/>
                  </a:lnTo>
                  <a:lnTo>
                    <a:pt x="1359" y="283"/>
                  </a:lnTo>
                  <a:lnTo>
                    <a:pt x="1350" y="238"/>
                  </a:lnTo>
                  <a:lnTo>
                    <a:pt x="1350" y="238"/>
                  </a:lnTo>
                  <a:lnTo>
                    <a:pt x="1359" y="194"/>
                  </a:lnTo>
                  <a:lnTo>
                    <a:pt x="1377" y="159"/>
                  </a:lnTo>
                  <a:lnTo>
                    <a:pt x="1403" y="123"/>
                  </a:lnTo>
                  <a:lnTo>
                    <a:pt x="1439" y="97"/>
                  </a:lnTo>
                  <a:lnTo>
                    <a:pt x="1492" y="70"/>
                  </a:lnTo>
                  <a:lnTo>
                    <a:pt x="1553" y="53"/>
                  </a:lnTo>
                  <a:lnTo>
                    <a:pt x="1615" y="44"/>
                  </a:lnTo>
                  <a:lnTo>
                    <a:pt x="1695" y="35"/>
                  </a:lnTo>
                  <a:lnTo>
                    <a:pt x="1695" y="35"/>
                  </a:lnTo>
                  <a:lnTo>
                    <a:pt x="1774" y="35"/>
                  </a:lnTo>
                  <a:lnTo>
                    <a:pt x="1845" y="44"/>
                  </a:lnTo>
                  <a:lnTo>
                    <a:pt x="1968" y="70"/>
                  </a:lnTo>
                  <a:lnTo>
                    <a:pt x="2039" y="88"/>
                  </a:lnTo>
                  <a:lnTo>
                    <a:pt x="2065" y="97"/>
                  </a:lnTo>
                  <a:lnTo>
                    <a:pt x="2065" y="97"/>
                  </a:lnTo>
                  <a:lnTo>
                    <a:pt x="2074" y="97"/>
                  </a:lnTo>
                  <a:lnTo>
                    <a:pt x="2074" y="97"/>
                  </a:lnTo>
                  <a:lnTo>
                    <a:pt x="2074" y="88"/>
                  </a:lnTo>
                  <a:lnTo>
                    <a:pt x="2074" y="88"/>
                  </a:lnTo>
                  <a:lnTo>
                    <a:pt x="2030" y="70"/>
                  </a:lnTo>
                  <a:lnTo>
                    <a:pt x="1915" y="44"/>
                  </a:lnTo>
                  <a:lnTo>
                    <a:pt x="1765" y="9"/>
                  </a:lnTo>
                  <a:lnTo>
                    <a:pt x="1668" y="9"/>
                  </a:lnTo>
                  <a:lnTo>
                    <a:pt x="1580" y="0"/>
                  </a:lnTo>
                  <a:lnTo>
                    <a:pt x="1580" y="0"/>
                  </a:lnTo>
                  <a:lnTo>
                    <a:pt x="1474" y="9"/>
                  </a:lnTo>
                  <a:lnTo>
                    <a:pt x="1368" y="17"/>
                  </a:lnTo>
                  <a:lnTo>
                    <a:pt x="1262" y="35"/>
                  </a:lnTo>
                  <a:lnTo>
                    <a:pt x="1156" y="62"/>
                  </a:lnTo>
                  <a:lnTo>
                    <a:pt x="1059" y="88"/>
                  </a:lnTo>
                  <a:lnTo>
                    <a:pt x="962" y="123"/>
                  </a:lnTo>
                  <a:lnTo>
                    <a:pt x="865" y="168"/>
                  </a:lnTo>
                  <a:lnTo>
                    <a:pt x="777" y="221"/>
                  </a:lnTo>
                  <a:lnTo>
                    <a:pt x="689" y="283"/>
                  </a:lnTo>
                  <a:lnTo>
                    <a:pt x="609" y="345"/>
                  </a:lnTo>
                  <a:lnTo>
                    <a:pt x="530" y="424"/>
                  </a:lnTo>
                  <a:lnTo>
                    <a:pt x="459" y="504"/>
                  </a:lnTo>
                  <a:lnTo>
                    <a:pt x="397" y="592"/>
                  </a:lnTo>
                  <a:lnTo>
                    <a:pt x="344" y="689"/>
                  </a:lnTo>
                  <a:lnTo>
                    <a:pt x="291" y="787"/>
                  </a:lnTo>
                  <a:lnTo>
                    <a:pt x="256" y="902"/>
                  </a:lnTo>
                  <a:lnTo>
                    <a:pt x="256" y="902"/>
                  </a:lnTo>
                  <a:lnTo>
                    <a:pt x="230" y="990"/>
                  </a:lnTo>
                  <a:lnTo>
                    <a:pt x="212" y="1078"/>
                  </a:lnTo>
                  <a:lnTo>
                    <a:pt x="194" y="1167"/>
                  </a:lnTo>
                  <a:lnTo>
                    <a:pt x="194" y="1255"/>
                  </a:lnTo>
                  <a:lnTo>
                    <a:pt x="194" y="1255"/>
                  </a:lnTo>
                  <a:lnTo>
                    <a:pt x="194" y="1353"/>
                  </a:lnTo>
                  <a:lnTo>
                    <a:pt x="221" y="1423"/>
                  </a:lnTo>
                  <a:lnTo>
                    <a:pt x="238" y="1485"/>
                  </a:lnTo>
                  <a:lnTo>
                    <a:pt x="274" y="1529"/>
                  </a:lnTo>
                  <a:lnTo>
                    <a:pt x="327" y="1599"/>
                  </a:lnTo>
                  <a:lnTo>
                    <a:pt x="344" y="1643"/>
                  </a:lnTo>
                  <a:lnTo>
                    <a:pt x="353" y="1688"/>
                  </a:lnTo>
                  <a:lnTo>
                    <a:pt x="353" y="1688"/>
                  </a:lnTo>
                  <a:lnTo>
                    <a:pt x="344" y="1732"/>
                  </a:lnTo>
                  <a:lnTo>
                    <a:pt x="318" y="1767"/>
                  </a:lnTo>
                  <a:lnTo>
                    <a:pt x="283" y="1794"/>
                  </a:lnTo>
                  <a:lnTo>
                    <a:pt x="238" y="1803"/>
                  </a:lnTo>
                  <a:lnTo>
                    <a:pt x="238" y="1803"/>
                  </a:lnTo>
                  <a:lnTo>
                    <a:pt x="194" y="1794"/>
                  </a:lnTo>
                  <a:lnTo>
                    <a:pt x="159" y="1776"/>
                  </a:lnTo>
                  <a:lnTo>
                    <a:pt x="124" y="1750"/>
                  </a:lnTo>
                  <a:lnTo>
                    <a:pt x="97" y="1714"/>
                  </a:lnTo>
                  <a:lnTo>
                    <a:pt x="71" y="1661"/>
                  </a:lnTo>
                  <a:lnTo>
                    <a:pt x="53" y="1608"/>
                  </a:lnTo>
                  <a:lnTo>
                    <a:pt x="35" y="1538"/>
                  </a:lnTo>
                  <a:lnTo>
                    <a:pt x="35" y="1459"/>
                  </a:lnTo>
                  <a:lnTo>
                    <a:pt x="35" y="1459"/>
                  </a:lnTo>
                  <a:lnTo>
                    <a:pt x="44" y="1326"/>
                  </a:lnTo>
                  <a:lnTo>
                    <a:pt x="62" y="1211"/>
                  </a:lnTo>
                  <a:lnTo>
                    <a:pt x="97" y="1087"/>
                  </a:lnTo>
                  <a:lnTo>
                    <a:pt x="97" y="1087"/>
                  </a:lnTo>
                  <a:lnTo>
                    <a:pt x="88" y="1078"/>
                  </a:lnTo>
                  <a:lnTo>
                    <a:pt x="88" y="1078"/>
                  </a:lnTo>
                  <a:lnTo>
                    <a:pt x="80" y="1078"/>
                  </a:lnTo>
                  <a:lnTo>
                    <a:pt x="80" y="1078"/>
                  </a:lnTo>
                  <a:lnTo>
                    <a:pt x="71" y="1123"/>
                  </a:lnTo>
                  <a:lnTo>
                    <a:pt x="44" y="1229"/>
                  </a:lnTo>
                  <a:lnTo>
                    <a:pt x="9" y="1388"/>
                  </a:lnTo>
                  <a:lnTo>
                    <a:pt x="0" y="1476"/>
                  </a:lnTo>
                  <a:lnTo>
                    <a:pt x="0" y="1582"/>
                  </a:lnTo>
                  <a:lnTo>
                    <a:pt x="0" y="1582"/>
                  </a:lnTo>
                  <a:lnTo>
                    <a:pt x="0" y="1688"/>
                  </a:lnTo>
                  <a:lnTo>
                    <a:pt x="18" y="1794"/>
                  </a:lnTo>
                  <a:lnTo>
                    <a:pt x="35" y="1891"/>
                  </a:lnTo>
                  <a:lnTo>
                    <a:pt x="53" y="1997"/>
                  </a:lnTo>
                  <a:lnTo>
                    <a:pt x="88" y="2103"/>
                  </a:lnTo>
                  <a:lnTo>
                    <a:pt x="124" y="2200"/>
                  </a:lnTo>
                  <a:lnTo>
                    <a:pt x="168" y="2298"/>
                  </a:lnTo>
                  <a:lnTo>
                    <a:pt x="221" y="2386"/>
                  </a:lnTo>
                  <a:lnTo>
                    <a:pt x="283" y="2475"/>
                  </a:lnTo>
                  <a:lnTo>
                    <a:pt x="344" y="2554"/>
                  </a:lnTo>
                  <a:lnTo>
                    <a:pt x="424" y="2634"/>
                  </a:lnTo>
                  <a:lnTo>
                    <a:pt x="503" y="2696"/>
                  </a:lnTo>
                  <a:lnTo>
                    <a:pt x="591" y="2766"/>
                  </a:lnTo>
                  <a:lnTo>
                    <a:pt x="680" y="2819"/>
                  </a:lnTo>
                  <a:lnTo>
                    <a:pt x="786" y="2864"/>
                  </a:lnTo>
                  <a:lnTo>
                    <a:pt x="892" y="2908"/>
                  </a:lnTo>
                  <a:lnTo>
                    <a:pt x="892" y="2908"/>
                  </a:lnTo>
                  <a:lnTo>
                    <a:pt x="989" y="2934"/>
                  </a:lnTo>
                  <a:lnTo>
                    <a:pt x="1077" y="2952"/>
                  </a:lnTo>
                  <a:lnTo>
                    <a:pt x="1165" y="2961"/>
                  </a:lnTo>
                  <a:lnTo>
                    <a:pt x="1253" y="2970"/>
                  </a:lnTo>
                  <a:lnTo>
                    <a:pt x="1253" y="2970"/>
                  </a:lnTo>
                  <a:lnTo>
                    <a:pt x="1350" y="2961"/>
                  </a:lnTo>
                  <a:lnTo>
                    <a:pt x="1421" y="2943"/>
                  </a:lnTo>
                  <a:lnTo>
                    <a:pt x="1474" y="2917"/>
                  </a:lnTo>
                  <a:lnTo>
                    <a:pt x="1518" y="2890"/>
                  </a:lnTo>
                  <a:lnTo>
                    <a:pt x="1598" y="2828"/>
                  </a:lnTo>
                  <a:lnTo>
                    <a:pt x="1633" y="2811"/>
                  </a:lnTo>
                  <a:lnTo>
                    <a:pt x="1677" y="2802"/>
                  </a:lnTo>
                  <a:lnTo>
                    <a:pt x="1677" y="2802"/>
                  </a:lnTo>
                  <a:lnTo>
                    <a:pt x="1730" y="2811"/>
                  </a:lnTo>
                  <a:lnTo>
                    <a:pt x="1765" y="2837"/>
                  </a:lnTo>
                  <a:lnTo>
                    <a:pt x="1792" y="2881"/>
                  </a:lnTo>
                  <a:lnTo>
                    <a:pt x="1801" y="2926"/>
                  </a:lnTo>
                  <a:lnTo>
                    <a:pt x="1801" y="2926"/>
                  </a:lnTo>
                  <a:lnTo>
                    <a:pt x="1792" y="2961"/>
                  </a:lnTo>
                  <a:lnTo>
                    <a:pt x="1774" y="3005"/>
                  </a:lnTo>
                  <a:lnTo>
                    <a:pt x="1748" y="3032"/>
                  </a:lnTo>
                  <a:lnTo>
                    <a:pt x="1712" y="3067"/>
                  </a:lnTo>
                  <a:lnTo>
                    <a:pt x="1659" y="3085"/>
                  </a:lnTo>
                  <a:lnTo>
                    <a:pt x="1606" y="3102"/>
                  </a:lnTo>
                  <a:lnTo>
                    <a:pt x="1536" y="3120"/>
                  </a:lnTo>
                  <a:lnTo>
                    <a:pt x="1456" y="3120"/>
                  </a:lnTo>
                  <a:lnTo>
                    <a:pt x="1456" y="3120"/>
                  </a:lnTo>
                  <a:lnTo>
                    <a:pt x="1324" y="3111"/>
                  </a:lnTo>
                  <a:lnTo>
                    <a:pt x="1209" y="3094"/>
                  </a:lnTo>
                  <a:lnTo>
                    <a:pt x="1121" y="3076"/>
                  </a:lnTo>
                  <a:lnTo>
                    <a:pt x="1086" y="3058"/>
                  </a:lnTo>
                  <a:lnTo>
                    <a:pt x="1086" y="3058"/>
                  </a:lnTo>
                  <a:lnTo>
                    <a:pt x="1077" y="3067"/>
                  </a:lnTo>
                  <a:lnTo>
                    <a:pt x="1077" y="3067"/>
                  </a:lnTo>
                  <a:lnTo>
                    <a:pt x="1077" y="3076"/>
                  </a:lnTo>
                  <a:lnTo>
                    <a:pt x="1077" y="3076"/>
                  </a:lnTo>
                  <a:lnTo>
                    <a:pt x="1139" y="3102"/>
                  </a:lnTo>
                  <a:lnTo>
                    <a:pt x="1253" y="3129"/>
                  </a:lnTo>
                  <a:lnTo>
                    <a:pt x="1395" y="3147"/>
                  </a:lnTo>
                  <a:lnTo>
                    <a:pt x="1580" y="3155"/>
                  </a:lnTo>
                  <a:lnTo>
                    <a:pt x="1580" y="3155"/>
                  </a:lnTo>
                  <a:lnTo>
                    <a:pt x="1677" y="3155"/>
                  </a:lnTo>
                  <a:lnTo>
                    <a:pt x="1783" y="3138"/>
                  </a:lnTo>
                  <a:lnTo>
                    <a:pt x="1889" y="3129"/>
                  </a:lnTo>
                  <a:lnTo>
                    <a:pt x="1995" y="3102"/>
                  </a:lnTo>
                  <a:lnTo>
                    <a:pt x="2092" y="3067"/>
                  </a:lnTo>
                  <a:lnTo>
                    <a:pt x="2189" y="3032"/>
                  </a:lnTo>
                  <a:lnTo>
                    <a:pt x="2286" y="2987"/>
                  </a:lnTo>
                  <a:lnTo>
                    <a:pt x="2374" y="2934"/>
                  </a:lnTo>
                  <a:lnTo>
                    <a:pt x="2462" y="2881"/>
                  </a:lnTo>
                  <a:lnTo>
                    <a:pt x="2551" y="2811"/>
                  </a:lnTo>
                  <a:lnTo>
                    <a:pt x="2621" y="2740"/>
                  </a:lnTo>
                  <a:lnTo>
                    <a:pt x="2692" y="2660"/>
                  </a:lnTo>
                  <a:lnTo>
                    <a:pt x="2754" y="2572"/>
                  </a:lnTo>
                  <a:lnTo>
                    <a:pt x="2807" y="2475"/>
                  </a:lnTo>
                  <a:lnTo>
                    <a:pt x="2860" y="2368"/>
                  </a:lnTo>
                  <a:lnTo>
                    <a:pt x="2895" y="2262"/>
                  </a:lnTo>
                  <a:lnTo>
                    <a:pt x="2895" y="2262"/>
                  </a:lnTo>
                  <a:lnTo>
                    <a:pt x="2921" y="2165"/>
                  </a:lnTo>
                  <a:lnTo>
                    <a:pt x="2939" y="2077"/>
                  </a:lnTo>
                  <a:lnTo>
                    <a:pt x="2957" y="1997"/>
                  </a:lnTo>
                  <a:lnTo>
                    <a:pt x="2957" y="1909"/>
                  </a:lnTo>
                  <a:lnTo>
                    <a:pt x="2957" y="1909"/>
                  </a:lnTo>
                  <a:lnTo>
                    <a:pt x="2948" y="1811"/>
                  </a:lnTo>
                  <a:lnTo>
                    <a:pt x="2930" y="1732"/>
                  </a:lnTo>
                  <a:lnTo>
                    <a:pt x="2904" y="1679"/>
                  </a:lnTo>
                  <a:lnTo>
                    <a:pt x="2877" y="1635"/>
                  </a:lnTo>
                  <a:lnTo>
                    <a:pt x="2824" y="1556"/>
                  </a:lnTo>
                  <a:lnTo>
                    <a:pt x="2807" y="1521"/>
                  </a:lnTo>
                  <a:lnTo>
                    <a:pt x="2798" y="1476"/>
                  </a:lnTo>
                  <a:lnTo>
                    <a:pt x="2798" y="1476"/>
                  </a:lnTo>
                  <a:lnTo>
                    <a:pt x="2807" y="1423"/>
                  </a:lnTo>
                  <a:lnTo>
                    <a:pt x="2833" y="1388"/>
                  </a:lnTo>
                  <a:lnTo>
                    <a:pt x="2868" y="1361"/>
                  </a:lnTo>
                  <a:lnTo>
                    <a:pt x="2913" y="1353"/>
                  </a:lnTo>
                  <a:lnTo>
                    <a:pt x="2913" y="1353"/>
                  </a:lnTo>
                  <a:lnTo>
                    <a:pt x="2957" y="1361"/>
                  </a:lnTo>
                  <a:lnTo>
                    <a:pt x="2992" y="1379"/>
                  </a:lnTo>
                  <a:lnTo>
                    <a:pt x="3027" y="1406"/>
                  </a:lnTo>
                  <a:lnTo>
                    <a:pt x="3054" y="1450"/>
                  </a:lnTo>
                  <a:lnTo>
                    <a:pt x="3080" y="1494"/>
                  </a:lnTo>
                  <a:lnTo>
                    <a:pt x="3098" y="1556"/>
                  </a:lnTo>
                  <a:lnTo>
                    <a:pt x="3116" y="1626"/>
                  </a:lnTo>
                  <a:lnTo>
                    <a:pt x="3116" y="1696"/>
                  </a:lnTo>
                  <a:lnTo>
                    <a:pt x="3116" y="1696"/>
                  </a:lnTo>
                  <a:lnTo>
                    <a:pt x="3107" y="1847"/>
                  </a:lnTo>
                  <a:lnTo>
                    <a:pt x="3089" y="1962"/>
                  </a:lnTo>
                  <a:lnTo>
                    <a:pt x="3054" y="2077"/>
                  </a:lnTo>
                  <a:lnTo>
                    <a:pt x="3054" y="2077"/>
                  </a:lnTo>
                  <a:lnTo>
                    <a:pt x="3063" y="2086"/>
                  </a:lnTo>
                  <a:lnTo>
                    <a:pt x="3063" y="2086"/>
                  </a:lnTo>
                  <a:lnTo>
                    <a:pt x="3071" y="2086"/>
                  </a:lnTo>
                  <a:lnTo>
                    <a:pt x="3071" y="2086"/>
                  </a:lnTo>
                  <a:lnTo>
                    <a:pt x="3080" y="2041"/>
                  </a:lnTo>
                  <a:lnTo>
                    <a:pt x="3116" y="1935"/>
                  </a:lnTo>
                  <a:lnTo>
                    <a:pt x="3142" y="1776"/>
                  </a:lnTo>
                  <a:lnTo>
                    <a:pt x="3151" y="1679"/>
                  </a:lnTo>
                  <a:lnTo>
                    <a:pt x="3151" y="1582"/>
                  </a:lnTo>
                  <a:lnTo>
                    <a:pt x="3151" y="1582"/>
                  </a:lnTo>
                  <a:lnTo>
                    <a:pt x="3142" y="1476"/>
                  </a:lnTo>
                  <a:lnTo>
                    <a:pt x="3133" y="1370"/>
                  </a:lnTo>
                  <a:lnTo>
                    <a:pt x="3116" y="1264"/>
                  </a:lnTo>
                  <a:lnTo>
                    <a:pt x="3098" y="1167"/>
                  </a:lnTo>
                  <a:lnTo>
                    <a:pt x="3063" y="1061"/>
                  </a:lnTo>
                  <a:lnTo>
                    <a:pt x="3027" y="964"/>
                  </a:lnTo>
                  <a:lnTo>
                    <a:pt x="2983" y="866"/>
                  </a:lnTo>
                  <a:lnTo>
                    <a:pt x="2930" y="778"/>
                  </a:lnTo>
                  <a:lnTo>
                    <a:pt x="2868" y="689"/>
                  </a:lnTo>
                  <a:lnTo>
                    <a:pt x="2807" y="610"/>
                  </a:lnTo>
                  <a:lnTo>
                    <a:pt x="2736" y="530"/>
                  </a:lnTo>
                  <a:lnTo>
                    <a:pt x="2648" y="460"/>
                  </a:lnTo>
                  <a:lnTo>
                    <a:pt x="2568" y="398"/>
                  </a:lnTo>
                  <a:lnTo>
                    <a:pt x="2471" y="345"/>
                  </a:lnTo>
                  <a:lnTo>
                    <a:pt x="2365" y="291"/>
                  </a:lnTo>
                  <a:lnTo>
                    <a:pt x="2251" y="256"/>
                  </a:lnTo>
                  <a:close/>
                  <a:moveTo>
                    <a:pt x="2092" y="2501"/>
                  </a:moveTo>
                  <a:lnTo>
                    <a:pt x="2092" y="2501"/>
                  </a:lnTo>
                  <a:lnTo>
                    <a:pt x="2030" y="2492"/>
                  </a:lnTo>
                  <a:lnTo>
                    <a:pt x="1968" y="2483"/>
                  </a:lnTo>
                  <a:lnTo>
                    <a:pt x="1915" y="2475"/>
                  </a:lnTo>
                  <a:lnTo>
                    <a:pt x="1871" y="2448"/>
                  </a:lnTo>
                  <a:lnTo>
                    <a:pt x="1818" y="2422"/>
                  </a:lnTo>
                  <a:lnTo>
                    <a:pt x="1783" y="2395"/>
                  </a:lnTo>
                  <a:lnTo>
                    <a:pt x="1739" y="2360"/>
                  </a:lnTo>
                  <a:lnTo>
                    <a:pt x="1712" y="2324"/>
                  </a:lnTo>
                  <a:lnTo>
                    <a:pt x="1651" y="2245"/>
                  </a:lnTo>
                  <a:lnTo>
                    <a:pt x="1615" y="2147"/>
                  </a:lnTo>
                  <a:lnTo>
                    <a:pt x="1589" y="2059"/>
                  </a:lnTo>
                  <a:lnTo>
                    <a:pt x="1580" y="1962"/>
                  </a:lnTo>
                  <a:lnTo>
                    <a:pt x="1580" y="1962"/>
                  </a:lnTo>
                  <a:lnTo>
                    <a:pt x="1580" y="1891"/>
                  </a:lnTo>
                  <a:lnTo>
                    <a:pt x="1589" y="1838"/>
                  </a:lnTo>
                  <a:lnTo>
                    <a:pt x="1624" y="1732"/>
                  </a:lnTo>
                  <a:lnTo>
                    <a:pt x="1659" y="1635"/>
                  </a:lnTo>
                  <a:lnTo>
                    <a:pt x="1712" y="1565"/>
                  </a:lnTo>
                  <a:lnTo>
                    <a:pt x="1774" y="1503"/>
                  </a:lnTo>
                  <a:lnTo>
                    <a:pt x="1827" y="1459"/>
                  </a:lnTo>
                  <a:lnTo>
                    <a:pt x="1880" y="1423"/>
                  </a:lnTo>
                  <a:lnTo>
                    <a:pt x="1924" y="1397"/>
                  </a:lnTo>
                  <a:lnTo>
                    <a:pt x="1924" y="1397"/>
                  </a:lnTo>
                  <a:lnTo>
                    <a:pt x="1898" y="1370"/>
                  </a:lnTo>
                  <a:lnTo>
                    <a:pt x="1880" y="1335"/>
                  </a:lnTo>
                  <a:lnTo>
                    <a:pt x="1880" y="1335"/>
                  </a:lnTo>
                  <a:lnTo>
                    <a:pt x="1695" y="1468"/>
                  </a:lnTo>
                  <a:lnTo>
                    <a:pt x="1430" y="1626"/>
                  </a:lnTo>
                  <a:lnTo>
                    <a:pt x="1430" y="1626"/>
                  </a:lnTo>
                  <a:lnTo>
                    <a:pt x="1412" y="1856"/>
                  </a:lnTo>
                  <a:lnTo>
                    <a:pt x="1395" y="1971"/>
                  </a:lnTo>
                  <a:lnTo>
                    <a:pt x="1368" y="2068"/>
                  </a:lnTo>
                  <a:lnTo>
                    <a:pt x="1368" y="2068"/>
                  </a:lnTo>
                  <a:lnTo>
                    <a:pt x="1333" y="2156"/>
                  </a:lnTo>
                  <a:lnTo>
                    <a:pt x="1289" y="2245"/>
                  </a:lnTo>
                  <a:lnTo>
                    <a:pt x="1236" y="2315"/>
                  </a:lnTo>
                  <a:lnTo>
                    <a:pt x="1183" y="2377"/>
                  </a:lnTo>
                  <a:lnTo>
                    <a:pt x="1112" y="2430"/>
                  </a:lnTo>
                  <a:lnTo>
                    <a:pt x="1042" y="2466"/>
                  </a:lnTo>
                  <a:lnTo>
                    <a:pt x="971" y="2492"/>
                  </a:lnTo>
                  <a:lnTo>
                    <a:pt x="883" y="2501"/>
                  </a:lnTo>
                  <a:lnTo>
                    <a:pt x="883" y="2501"/>
                  </a:lnTo>
                  <a:lnTo>
                    <a:pt x="821" y="2492"/>
                  </a:lnTo>
                  <a:lnTo>
                    <a:pt x="759" y="2475"/>
                  </a:lnTo>
                  <a:lnTo>
                    <a:pt x="715" y="2448"/>
                  </a:lnTo>
                  <a:lnTo>
                    <a:pt x="671" y="2413"/>
                  </a:lnTo>
                  <a:lnTo>
                    <a:pt x="644" y="2368"/>
                  </a:lnTo>
                  <a:lnTo>
                    <a:pt x="618" y="2324"/>
                  </a:lnTo>
                  <a:lnTo>
                    <a:pt x="609" y="2271"/>
                  </a:lnTo>
                  <a:lnTo>
                    <a:pt x="600" y="2218"/>
                  </a:lnTo>
                  <a:lnTo>
                    <a:pt x="600" y="2218"/>
                  </a:lnTo>
                  <a:lnTo>
                    <a:pt x="609" y="2174"/>
                  </a:lnTo>
                  <a:lnTo>
                    <a:pt x="618" y="2130"/>
                  </a:lnTo>
                  <a:lnTo>
                    <a:pt x="644" y="2041"/>
                  </a:lnTo>
                  <a:lnTo>
                    <a:pt x="706" y="1953"/>
                  </a:lnTo>
                  <a:lnTo>
                    <a:pt x="777" y="1864"/>
                  </a:lnTo>
                  <a:lnTo>
                    <a:pt x="777" y="1864"/>
                  </a:lnTo>
                  <a:lnTo>
                    <a:pt x="892" y="1776"/>
                  </a:lnTo>
                  <a:lnTo>
                    <a:pt x="1006" y="1705"/>
                  </a:lnTo>
                  <a:lnTo>
                    <a:pt x="1139" y="1626"/>
                  </a:lnTo>
                  <a:lnTo>
                    <a:pt x="1289" y="1547"/>
                  </a:lnTo>
                  <a:lnTo>
                    <a:pt x="1289" y="1547"/>
                  </a:lnTo>
                  <a:lnTo>
                    <a:pt x="1306" y="1459"/>
                  </a:lnTo>
                  <a:lnTo>
                    <a:pt x="1306" y="1459"/>
                  </a:lnTo>
                  <a:lnTo>
                    <a:pt x="1262" y="1485"/>
                  </a:lnTo>
                  <a:lnTo>
                    <a:pt x="1209" y="1512"/>
                  </a:lnTo>
                  <a:lnTo>
                    <a:pt x="1165" y="1521"/>
                  </a:lnTo>
                  <a:lnTo>
                    <a:pt x="1112" y="1521"/>
                  </a:lnTo>
                  <a:lnTo>
                    <a:pt x="1112" y="1521"/>
                  </a:lnTo>
                  <a:lnTo>
                    <a:pt x="1077" y="1521"/>
                  </a:lnTo>
                  <a:lnTo>
                    <a:pt x="1042" y="1512"/>
                  </a:lnTo>
                  <a:lnTo>
                    <a:pt x="1006" y="1494"/>
                  </a:lnTo>
                  <a:lnTo>
                    <a:pt x="980" y="1468"/>
                  </a:lnTo>
                  <a:lnTo>
                    <a:pt x="953" y="1441"/>
                  </a:lnTo>
                  <a:lnTo>
                    <a:pt x="936" y="1414"/>
                  </a:lnTo>
                  <a:lnTo>
                    <a:pt x="918" y="1379"/>
                  </a:lnTo>
                  <a:lnTo>
                    <a:pt x="909" y="1344"/>
                  </a:lnTo>
                  <a:lnTo>
                    <a:pt x="909" y="1344"/>
                  </a:lnTo>
                  <a:lnTo>
                    <a:pt x="856" y="1335"/>
                  </a:lnTo>
                  <a:lnTo>
                    <a:pt x="812" y="1317"/>
                  </a:lnTo>
                  <a:lnTo>
                    <a:pt x="768" y="1300"/>
                  </a:lnTo>
                  <a:lnTo>
                    <a:pt x="733" y="1264"/>
                  </a:lnTo>
                  <a:lnTo>
                    <a:pt x="706" y="1229"/>
                  </a:lnTo>
                  <a:lnTo>
                    <a:pt x="680" y="1185"/>
                  </a:lnTo>
                  <a:lnTo>
                    <a:pt x="671" y="1132"/>
                  </a:lnTo>
                  <a:lnTo>
                    <a:pt x="662" y="1078"/>
                  </a:lnTo>
                  <a:lnTo>
                    <a:pt x="662" y="1078"/>
                  </a:lnTo>
                  <a:lnTo>
                    <a:pt x="671" y="999"/>
                  </a:lnTo>
                  <a:lnTo>
                    <a:pt x="689" y="928"/>
                  </a:lnTo>
                  <a:lnTo>
                    <a:pt x="706" y="902"/>
                  </a:lnTo>
                  <a:lnTo>
                    <a:pt x="733" y="884"/>
                  </a:lnTo>
                  <a:lnTo>
                    <a:pt x="750" y="875"/>
                  </a:lnTo>
                  <a:lnTo>
                    <a:pt x="777" y="866"/>
                  </a:lnTo>
                  <a:lnTo>
                    <a:pt x="777" y="866"/>
                  </a:lnTo>
                  <a:lnTo>
                    <a:pt x="794" y="875"/>
                  </a:lnTo>
                  <a:lnTo>
                    <a:pt x="812" y="884"/>
                  </a:lnTo>
                  <a:lnTo>
                    <a:pt x="821" y="910"/>
                  </a:lnTo>
                  <a:lnTo>
                    <a:pt x="821" y="910"/>
                  </a:lnTo>
                  <a:lnTo>
                    <a:pt x="803" y="972"/>
                  </a:lnTo>
                  <a:lnTo>
                    <a:pt x="794" y="1017"/>
                  </a:lnTo>
                  <a:lnTo>
                    <a:pt x="794" y="1061"/>
                  </a:lnTo>
                  <a:lnTo>
                    <a:pt x="794" y="1061"/>
                  </a:lnTo>
                  <a:lnTo>
                    <a:pt x="803" y="1105"/>
                  </a:lnTo>
                  <a:lnTo>
                    <a:pt x="821" y="1158"/>
                  </a:lnTo>
                  <a:lnTo>
                    <a:pt x="830" y="1176"/>
                  </a:lnTo>
                  <a:lnTo>
                    <a:pt x="847" y="1193"/>
                  </a:lnTo>
                  <a:lnTo>
                    <a:pt x="874" y="1202"/>
                  </a:lnTo>
                  <a:lnTo>
                    <a:pt x="900" y="1202"/>
                  </a:lnTo>
                  <a:lnTo>
                    <a:pt x="900" y="1202"/>
                  </a:lnTo>
                  <a:lnTo>
                    <a:pt x="909" y="1105"/>
                  </a:lnTo>
                  <a:lnTo>
                    <a:pt x="936" y="1008"/>
                  </a:lnTo>
                  <a:lnTo>
                    <a:pt x="971" y="910"/>
                  </a:lnTo>
                  <a:lnTo>
                    <a:pt x="1024" y="822"/>
                  </a:lnTo>
                  <a:lnTo>
                    <a:pt x="1086" y="742"/>
                  </a:lnTo>
                  <a:lnTo>
                    <a:pt x="1147" y="681"/>
                  </a:lnTo>
                  <a:lnTo>
                    <a:pt x="1192" y="654"/>
                  </a:lnTo>
                  <a:lnTo>
                    <a:pt x="1227" y="636"/>
                  </a:lnTo>
                  <a:lnTo>
                    <a:pt x="1262" y="628"/>
                  </a:lnTo>
                  <a:lnTo>
                    <a:pt x="1306" y="628"/>
                  </a:lnTo>
                  <a:lnTo>
                    <a:pt x="1306" y="628"/>
                  </a:lnTo>
                  <a:lnTo>
                    <a:pt x="1359" y="628"/>
                  </a:lnTo>
                  <a:lnTo>
                    <a:pt x="1395" y="645"/>
                  </a:lnTo>
                  <a:lnTo>
                    <a:pt x="1421" y="663"/>
                  </a:lnTo>
                  <a:lnTo>
                    <a:pt x="1448" y="681"/>
                  </a:lnTo>
                  <a:lnTo>
                    <a:pt x="1456" y="707"/>
                  </a:lnTo>
                  <a:lnTo>
                    <a:pt x="1465" y="734"/>
                  </a:lnTo>
                  <a:lnTo>
                    <a:pt x="1474" y="778"/>
                  </a:lnTo>
                  <a:lnTo>
                    <a:pt x="1474" y="778"/>
                  </a:lnTo>
                  <a:lnTo>
                    <a:pt x="1465" y="866"/>
                  </a:lnTo>
                  <a:lnTo>
                    <a:pt x="1430" y="955"/>
                  </a:lnTo>
                  <a:lnTo>
                    <a:pt x="1395" y="1034"/>
                  </a:lnTo>
                  <a:lnTo>
                    <a:pt x="1333" y="1114"/>
                  </a:lnTo>
                  <a:lnTo>
                    <a:pt x="1271" y="1185"/>
                  </a:lnTo>
                  <a:lnTo>
                    <a:pt x="1200" y="1246"/>
                  </a:lnTo>
                  <a:lnTo>
                    <a:pt x="1130" y="1300"/>
                  </a:lnTo>
                  <a:lnTo>
                    <a:pt x="1059" y="1326"/>
                  </a:lnTo>
                  <a:lnTo>
                    <a:pt x="1059" y="1326"/>
                  </a:lnTo>
                  <a:lnTo>
                    <a:pt x="1068" y="1353"/>
                  </a:lnTo>
                  <a:lnTo>
                    <a:pt x="1077" y="1370"/>
                  </a:lnTo>
                  <a:lnTo>
                    <a:pt x="1103" y="1397"/>
                  </a:lnTo>
                  <a:lnTo>
                    <a:pt x="1139" y="1406"/>
                  </a:lnTo>
                  <a:lnTo>
                    <a:pt x="1139" y="1406"/>
                  </a:lnTo>
                  <a:lnTo>
                    <a:pt x="1165" y="1397"/>
                  </a:lnTo>
                  <a:lnTo>
                    <a:pt x="1200" y="1388"/>
                  </a:lnTo>
                  <a:lnTo>
                    <a:pt x="1253" y="1361"/>
                  </a:lnTo>
                  <a:lnTo>
                    <a:pt x="1306" y="1326"/>
                  </a:lnTo>
                  <a:lnTo>
                    <a:pt x="1342" y="1282"/>
                  </a:lnTo>
                  <a:lnTo>
                    <a:pt x="1342" y="1282"/>
                  </a:lnTo>
                  <a:lnTo>
                    <a:pt x="1368" y="1193"/>
                  </a:lnTo>
                  <a:lnTo>
                    <a:pt x="1412" y="1114"/>
                  </a:lnTo>
                  <a:lnTo>
                    <a:pt x="1439" y="1078"/>
                  </a:lnTo>
                  <a:lnTo>
                    <a:pt x="1465" y="1052"/>
                  </a:lnTo>
                  <a:lnTo>
                    <a:pt x="1500" y="1034"/>
                  </a:lnTo>
                  <a:lnTo>
                    <a:pt x="1536" y="1034"/>
                  </a:lnTo>
                  <a:lnTo>
                    <a:pt x="1536" y="1034"/>
                  </a:lnTo>
                  <a:lnTo>
                    <a:pt x="1562" y="1034"/>
                  </a:lnTo>
                  <a:lnTo>
                    <a:pt x="1580" y="1052"/>
                  </a:lnTo>
                  <a:lnTo>
                    <a:pt x="1589" y="1070"/>
                  </a:lnTo>
                  <a:lnTo>
                    <a:pt x="1598" y="1096"/>
                  </a:lnTo>
                  <a:lnTo>
                    <a:pt x="1598" y="1096"/>
                  </a:lnTo>
                  <a:lnTo>
                    <a:pt x="1589" y="1123"/>
                  </a:lnTo>
                  <a:lnTo>
                    <a:pt x="1580" y="1149"/>
                  </a:lnTo>
                  <a:lnTo>
                    <a:pt x="1545" y="1211"/>
                  </a:lnTo>
                  <a:lnTo>
                    <a:pt x="1500" y="1273"/>
                  </a:lnTo>
                  <a:lnTo>
                    <a:pt x="1456" y="1326"/>
                  </a:lnTo>
                  <a:lnTo>
                    <a:pt x="1456" y="1326"/>
                  </a:lnTo>
                  <a:lnTo>
                    <a:pt x="1439" y="1423"/>
                  </a:lnTo>
                  <a:lnTo>
                    <a:pt x="1439" y="1476"/>
                  </a:lnTo>
                  <a:lnTo>
                    <a:pt x="1439" y="1476"/>
                  </a:lnTo>
                  <a:lnTo>
                    <a:pt x="1651" y="1344"/>
                  </a:lnTo>
                  <a:lnTo>
                    <a:pt x="1827" y="1220"/>
                  </a:lnTo>
                  <a:lnTo>
                    <a:pt x="1827" y="1220"/>
                  </a:lnTo>
                  <a:lnTo>
                    <a:pt x="1818" y="1167"/>
                  </a:lnTo>
                  <a:lnTo>
                    <a:pt x="1818" y="1105"/>
                  </a:lnTo>
                  <a:lnTo>
                    <a:pt x="1818" y="1105"/>
                  </a:lnTo>
                  <a:lnTo>
                    <a:pt x="1827" y="1025"/>
                  </a:lnTo>
                  <a:lnTo>
                    <a:pt x="1845" y="937"/>
                  </a:lnTo>
                  <a:lnTo>
                    <a:pt x="1880" y="857"/>
                  </a:lnTo>
                  <a:lnTo>
                    <a:pt x="1924" y="778"/>
                  </a:lnTo>
                  <a:lnTo>
                    <a:pt x="1968" y="716"/>
                  </a:lnTo>
                  <a:lnTo>
                    <a:pt x="2030" y="663"/>
                  </a:lnTo>
                  <a:lnTo>
                    <a:pt x="2101" y="636"/>
                  </a:lnTo>
                  <a:lnTo>
                    <a:pt x="2136" y="628"/>
                  </a:lnTo>
                  <a:lnTo>
                    <a:pt x="2171" y="628"/>
                  </a:lnTo>
                  <a:lnTo>
                    <a:pt x="2171" y="628"/>
                  </a:lnTo>
                  <a:lnTo>
                    <a:pt x="2215" y="628"/>
                  </a:lnTo>
                  <a:lnTo>
                    <a:pt x="2242" y="636"/>
                  </a:lnTo>
                  <a:lnTo>
                    <a:pt x="2277" y="654"/>
                  </a:lnTo>
                  <a:lnTo>
                    <a:pt x="2304" y="672"/>
                  </a:lnTo>
                  <a:lnTo>
                    <a:pt x="2321" y="698"/>
                  </a:lnTo>
                  <a:lnTo>
                    <a:pt x="2330" y="725"/>
                  </a:lnTo>
                  <a:lnTo>
                    <a:pt x="2339" y="760"/>
                  </a:lnTo>
                  <a:lnTo>
                    <a:pt x="2339" y="787"/>
                  </a:lnTo>
                  <a:lnTo>
                    <a:pt x="2339" y="787"/>
                  </a:lnTo>
                  <a:lnTo>
                    <a:pt x="2339" y="849"/>
                  </a:lnTo>
                  <a:lnTo>
                    <a:pt x="2321" y="910"/>
                  </a:lnTo>
                  <a:lnTo>
                    <a:pt x="2286" y="972"/>
                  </a:lnTo>
                  <a:lnTo>
                    <a:pt x="2251" y="1025"/>
                  </a:lnTo>
                  <a:lnTo>
                    <a:pt x="2198" y="1087"/>
                  </a:lnTo>
                  <a:lnTo>
                    <a:pt x="2136" y="1140"/>
                  </a:lnTo>
                  <a:lnTo>
                    <a:pt x="2004" y="1255"/>
                  </a:lnTo>
                  <a:lnTo>
                    <a:pt x="2004" y="1255"/>
                  </a:lnTo>
                  <a:lnTo>
                    <a:pt x="2030" y="1308"/>
                  </a:lnTo>
                  <a:lnTo>
                    <a:pt x="2048" y="1326"/>
                  </a:lnTo>
                  <a:lnTo>
                    <a:pt x="2074" y="1344"/>
                  </a:lnTo>
                  <a:lnTo>
                    <a:pt x="2074" y="1344"/>
                  </a:lnTo>
                  <a:lnTo>
                    <a:pt x="2118" y="1335"/>
                  </a:lnTo>
                  <a:lnTo>
                    <a:pt x="2154" y="1326"/>
                  </a:lnTo>
                  <a:lnTo>
                    <a:pt x="2207" y="1326"/>
                  </a:lnTo>
                  <a:lnTo>
                    <a:pt x="2207" y="1326"/>
                  </a:lnTo>
                  <a:lnTo>
                    <a:pt x="2251" y="1326"/>
                  </a:lnTo>
                  <a:lnTo>
                    <a:pt x="2295" y="1344"/>
                  </a:lnTo>
                  <a:lnTo>
                    <a:pt x="2330" y="1370"/>
                  </a:lnTo>
                  <a:lnTo>
                    <a:pt x="2339" y="1379"/>
                  </a:lnTo>
                  <a:lnTo>
                    <a:pt x="2348" y="1406"/>
                  </a:lnTo>
                  <a:lnTo>
                    <a:pt x="2348" y="1406"/>
                  </a:lnTo>
                  <a:lnTo>
                    <a:pt x="2348" y="1423"/>
                  </a:lnTo>
                  <a:lnTo>
                    <a:pt x="2339" y="1441"/>
                  </a:lnTo>
                  <a:lnTo>
                    <a:pt x="2321" y="1459"/>
                  </a:lnTo>
                  <a:lnTo>
                    <a:pt x="2304" y="1468"/>
                  </a:lnTo>
                  <a:lnTo>
                    <a:pt x="2268" y="1476"/>
                  </a:lnTo>
                  <a:lnTo>
                    <a:pt x="2215" y="1485"/>
                  </a:lnTo>
                  <a:lnTo>
                    <a:pt x="2118" y="1485"/>
                  </a:lnTo>
                  <a:lnTo>
                    <a:pt x="2074" y="1476"/>
                  </a:lnTo>
                  <a:lnTo>
                    <a:pt x="2074" y="1476"/>
                  </a:lnTo>
                  <a:lnTo>
                    <a:pt x="2030" y="1494"/>
                  </a:lnTo>
                  <a:lnTo>
                    <a:pt x="1977" y="1521"/>
                  </a:lnTo>
                  <a:lnTo>
                    <a:pt x="1924" y="1556"/>
                  </a:lnTo>
                  <a:lnTo>
                    <a:pt x="1880" y="1599"/>
                  </a:lnTo>
                  <a:lnTo>
                    <a:pt x="1836" y="1661"/>
                  </a:lnTo>
                  <a:lnTo>
                    <a:pt x="1792" y="1741"/>
                  </a:lnTo>
                  <a:lnTo>
                    <a:pt x="1774" y="1829"/>
                  </a:lnTo>
                  <a:lnTo>
                    <a:pt x="1765" y="1944"/>
                  </a:lnTo>
                  <a:lnTo>
                    <a:pt x="1765" y="1944"/>
                  </a:lnTo>
                  <a:lnTo>
                    <a:pt x="1765" y="2015"/>
                  </a:lnTo>
                  <a:lnTo>
                    <a:pt x="1783" y="2094"/>
                  </a:lnTo>
                  <a:lnTo>
                    <a:pt x="1818" y="2165"/>
                  </a:lnTo>
                  <a:lnTo>
                    <a:pt x="1854" y="2227"/>
                  </a:lnTo>
                  <a:lnTo>
                    <a:pt x="1898" y="2271"/>
                  </a:lnTo>
                  <a:lnTo>
                    <a:pt x="1959" y="2315"/>
                  </a:lnTo>
                  <a:lnTo>
                    <a:pt x="2021" y="2342"/>
                  </a:lnTo>
                  <a:lnTo>
                    <a:pt x="2101" y="2351"/>
                  </a:lnTo>
                  <a:lnTo>
                    <a:pt x="2101" y="2351"/>
                  </a:lnTo>
                  <a:lnTo>
                    <a:pt x="2154" y="2342"/>
                  </a:lnTo>
                  <a:lnTo>
                    <a:pt x="2207" y="2324"/>
                  </a:lnTo>
                  <a:lnTo>
                    <a:pt x="2259" y="2298"/>
                  </a:lnTo>
                  <a:lnTo>
                    <a:pt x="2304" y="2262"/>
                  </a:lnTo>
                  <a:lnTo>
                    <a:pt x="2339" y="2218"/>
                  </a:lnTo>
                  <a:lnTo>
                    <a:pt x="2365" y="2165"/>
                  </a:lnTo>
                  <a:lnTo>
                    <a:pt x="2383" y="2103"/>
                  </a:lnTo>
                  <a:lnTo>
                    <a:pt x="2392" y="2041"/>
                  </a:lnTo>
                  <a:lnTo>
                    <a:pt x="2392" y="2041"/>
                  </a:lnTo>
                  <a:lnTo>
                    <a:pt x="2392" y="1997"/>
                  </a:lnTo>
                  <a:lnTo>
                    <a:pt x="2383" y="1953"/>
                  </a:lnTo>
                  <a:lnTo>
                    <a:pt x="2365" y="1918"/>
                  </a:lnTo>
                  <a:lnTo>
                    <a:pt x="2348" y="1882"/>
                  </a:lnTo>
                  <a:lnTo>
                    <a:pt x="2330" y="1847"/>
                  </a:lnTo>
                  <a:lnTo>
                    <a:pt x="2295" y="1829"/>
                  </a:lnTo>
                  <a:lnTo>
                    <a:pt x="2259" y="1811"/>
                  </a:lnTo>
                  <a:lnTo>
                    <a:pt x="2224" y="1811"/>
                  </a:lnTo>
                  <a:lnTo>
                    <a:pt x="2224" y="1811"/>
                  </a:lnTo>
                  <a:lnTo>
                    <a:pt x="2180" y="1811"/>
                  </a:lnTo>
                  <a:lnTo>
                    <a:pt x="2136" y="1838"/>
                  </a:lnTo>
                  <a:lnTo>
                    <a:pt x="2109" y="1873"/>
                  </a:lnTo>
                  <a:lnTo>
                    <a:pt x="2101" y="1909"/>
                  </a:lnTo>
                  <a:lnTo>
                    <a:pt x="2101" y="1909"/>
                  </a:lnTo>
                  <a:lnTo>
                    <a:pt x="2101" y="1944"/>
                  </a:lnTo>
                  <a:lnTo>
                    <a:pt x="2109" y="1971"/>
                  </a:lnTo>
                  <a:lnTo>
                    <a:pt x="2136" y="2015"/>
                  </a:lnTo>
                  <a:lnTo>
                    <a:pt x="2162" y="2050"/>
                  </a:lnTo>
                  <a:lnTo>
                    <a:pt x="2171" y="2068"/>
                  </a:lnTo>
                  <a:lnTo>
                    <a:pt x="2180" y="2086"/>
                  </a:lnTo>
                  <a:lnTo>
                    <a:pt x="2180" y="2086"/>
                  </a:lnTo>
                  <a:lnTo>
                    <a:pt x="2171" y="2112"/>
                  </a:lnTo>
                  <a:lnTo>
                    <a:pt x="2154" y="2139"/>
                  </a:lnTo>
                  <a:lnTo>
                    <a:pt x="2136" y="2147"/>
                  </a:lnTo>
                  <a:lnTo>
                    <a:pt x="2109" y="2147"/>
                  </a:lnTo>
                  <a:lnTo>
                    <a:pt x="2109" y="2147"/>
                  </a:lnTo>
                  <a:lnTo>
                    <a:pt x="2074" y="2147"/>
                  </a:lnTo>
                  <a:lnTo>
                    <a:pt x="2039" y="2130"/>
                  </a:lnTo>
                  <a:lnTo>
                    <a:pt x="2012" y="2112"/>
                  </a:lnTo>
                  <a:lnTo>
                    <a:pt x="1986" y="2086"/>
                  </a:lnTo>
                  <a:lnTo>
                    <a:pt x="1968" y="2050"/>
                  </a:lnTo>
                  <a:lnTo>
                    <a:pt x="1951" y="2015"/>
                  </a:lnTo>
                  <a:lnTo>
                    <a:pt x="1942" y="1979"/>
                  </a:lnTo>
                  <a:lnTo>
                    <a:pt x="1933" y="1926"/>
                  </a:lnTo>
                  <a:lnTo>
                    <a:pt x="1933" y="1926"/>
                  </a:lnTo>
                  <a:lnTo>
                    <a:pt x="1942" y="1873"/>
                  </a:lnTo>
                  <a:lnTo>
                    <a:pt x="1959" y="1829"/>
                  </a:lnTo>
                  <a:lnTo>
                    <a:pt x="1986" y="1785"/>
                  </a:lnTo>
                  <a:lnTo>
                    <a:pt x="2021" y="1741"/>
                  </a:lnTo>
                  <a:lnTo>
                    <a:pt x="2065" y="1705"/>
                  </a:lnTo>
                  <a:lnTo>
                    <a:pt x="2118" y="1679"/>
                  </a:lnTo>
                  <a:lnTo>
                    <a:pt x="2171" y="1670"/>
                  </a:lnTo>
                  <a:lnTo>
                    <a:pt x="2233" y="1661"/>
                  </a:lnTo>
                  <a:lnTo>
                    <a:pt x="2233" y="1661"/>
                  </a:lnTo>
                  <a:lnTo>
                    <a:pt x="2304" y="1670"/>
                  </a:lnTo>
                  <a:lnTo>
                    <a:pt x="2374" y="1696"/>
                  </a:lnTo>
                  <a:lnTo>
                    <a:pt x="2427" y="1732"/>
                  </a:lnTo>
                  <a:lnTo>
                    <a:pt x="2471" y="1776"/>
                  </a:lnTo>
                  <a:lnTo>
                    <a:pt x="2515" y="1838"/>
                  </a:lnTo>
                  <a:lnTo>
                    <a:pt x="2533" y="1900"/>
                  </a:lnTo>
                  <a:lnTo>
                    <a:pt x="2551" y="1971"/>
                  </a:lnTo>
                  <a:lnTo>
                    <a:pt x="2560" y="2050"/>
                  </a:lnTo>
                  <a:lnTo>
                    <a:pt x="2560" y="2050"/>
                  </a:lnTo>
                  <a:lnTo>
                    <a:pt x="2551" y="2130"/>
                  </a:lnTo>
                  <a:lnTo>
                    <a:pt x="2524" y="2209"/>
                  </a:lnTo>
                  <a:lnTo>
                    <a:pt x="2480" y="2289"/>
                  </a:lnTo>
                  <a:lnTo>
                    <a:pt x="2427" y="2360"/>
                  </a:lnTo>
                  <a:lnTo>
                    <a:pt x="2357" y="2413"/>
                  </a:lnTo>
                  <a:lnTo>
                    <a:pt x="2277" y="2457"/>
                  </a:lnTo>
                  <a:lnTo>
                    <a:pt x="2189" y="2492"/>
                  </a:lnTo>
                  <a:lnTo>
                    <a:pt x="2136" y="2492"/>
                  </a:lnTo>
                  <a:lnTo>
                    <a:pt x="2092" y="2501"/>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755"/>
            </a:p>
          </p:txBody>
        </p:sp>
      </p:grpSp>
    </p:spTree>
    <p:extLst>
      <p:ext uri="{BB962C8B-B14F-4D97-AF65-F5344CB8AC3E}">
        <p14:creationId xmlns:p14="http://schemas.microsoft.com/office/powerpoint/2010/main" val="1366207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theme" Target="../theme/theme2.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26" Type="http://schemas.openxmlformats.org/officeDocument/2006/relationships/theme" Target="../theme/theme3.xml"/><Relationship Id="rId3" Type="http://schemas.openxmlformats.org/officeDocument/2006/relationships/slideLayout" Target="../slideLayouts/slideLayout74.xml"/><Relationship Id="rId21" Type="http://schemas.openxmlformats.org/officeDocument/2006/relationships/slideLayout" Target="../slideLayouts/slideLayout92.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slideLayout" Target="../slideLayouts/slideLayout96.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24" Type="http://schemas.openxmlformats.org/officeDocument/2006/relationships/slideLayout" Target="../slideLayouts/slideLayout95.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6096000"/>
            <a:ext cx="11887200" cy="762000"/>
          </a:xfrm>
          <a:custGeom>
            <a:avLst/>
            <a:gdLst>
              <a:gd name="connsiteX0" fmla="*/ 0 w 12192000"/>
              <a:gd name="connsiteY0" fmla="*/ 0 h 965200"/>
              <a:gd name="connsiteX1" fmla="*/ 12192000 w 12192000"/>
              <a:gd name="connsiteY1" fmla="*/ 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13700 w 12192000"/>
              <a:gd name="connsiteY1" fmla="*/ 96520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89900 w 12192000"/>
              <a:gd name="connsiteY1" fmla="*/ 53340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89900 w 12192000"/>
              <a:gd name="connsiteY1" fmla="*/ 533400 h 965200"/>
              <a:gd name="connsiteX2" fmla="*/ 9753600 w 12192000"/>
              <a:gd name="connsiteY2" fmla="*/ 736600 h 965200"/>
              <a:gd name="connsiteX3" fmla="*/ 12192000 w 12192000"/>
              <a:gd name="connsiteY3" fmla="*/ 965200 h 965200"/>
              <a:gd name="connsiteX4" fmla="*/ 0 w 12192000"/>
              <a:gd name="connsiteY4" fmla="*/ 965200 h 965200"/>
              <a:gd name="connsiteX5" fmla="*/ 0 w 12192000"/>
              <a:gd name="connsiteY5" fmla="*/ 0 h 965200"/>
              <a:gd name="connsiteX0" fmla="*/ 0 w 12192000"/>
              <a:gd name="connsiteY0" fmla="*/ 0 h 990600"/>
              <a:gd name="connsiteX1" fmla="*/ 8064500 w 12192000"/>
              <a:gd name="connsiteY1" fmla="*/ 990600 h 990600"/>
              <a:gd name="connsiteX2" fmla="*/ 9753600 w 12192000"/>
              <a:gd name="connsiteY2" fmla="*/ 736600 h 990600"/>
              <a:gd name="connsiteX3" fmla="*/ 12192000 w 12192000"/>
              <a:gd name="connsiteY3" fmla="*/ 965200 h 990600"/>
              <a:gd name="connsiteX4" fmla="*/ 0 w 12192000"/>
              <a:gd name="connsiteY4" fmla="*/ 965200 h 990600"/>
              <a:gd name="connsiteX5" fmla="*/ 0 w 12192000"/>
              <a:gd name="connsiteY5" fmla="*/ 0 h 990600"/>
              <a:gd name="connsiteX0" fmla="*/ 0 w 12192000"/>
              <a:gd name="connsiteY0" fmla="*/ 0 h 990600"/>
              <a:gd name="connsiteX1" fmla="*/ 8064500 w 12192000"/>
              <a:gd name="connsiteY1" fmla="*/ 990600 h 990600"/>
              <a:gd name="connsiteX2" fmla="*/ 12192000 w 12192000"/>
              <a:gd name="connsiteY2" fmla="*/ 203200 h 990600"/>
              <a:gd name="connsiteX3" fmla="*/ 12192000 w 12192000"/>
              <a:gd name="connsiteY3" fmla="*/ 965200 h 990600"/>
              <a:gd name="connsiteX4" fmla="*/ 0 w 12192000"/>
              <a:gd name="connsiteY4" fmla="*/ 965200 h 990600"/>
              <a:gd name="connsiteX5" fmla="*/ 0 w 12192000"/>
              <a:gd name="connsiteY5" fmla="*/ 0 h 990600"/>
              <a:gd name="connsiteX0" fmla="*/ 0 w 12192000"/>
              <a:gd name="connsiteY0" fmla="*/ 0 h 965200"/>
              <a:gd name="connsiteX1" fmla="*/ 8052777 w 12192000"/>
              <a:gd name="connsiteY1" fmla="*/ 961292 h 965200"/>
              <a:gd name="connsiteX2" fmla="*/ 12192000 w 12192000"/>
              <a:gd name="connsiteY2" fmla="*/ 203200 h 965200"/>
              <a:gd name="connsiteX3" fmla="*/ 12192000 w 12192000"/>
              <a:gd name="connsiteY3" fmla="*/ 965200 h 965200"/>
              <a:gd name="connsiteX4" fmla="*/ 0 w 12192000"/>
              <a:gd name="connsiteY4" fmla="*/ 965200 h 965200"/>
              <a:gd name="connsiteX5" fmla="*/ 0 w 12192000"/>
              <a:gd name="connsiteY5" fmla="*/ 0 h 965200"/>
              <a:gd name="connsiteX0" fmla="*/ 0 w 12192000"/>
              <a:gd name="connsiteY0" fmla="*/ 28294 h 762000"/>
              <a:gd name="connsiteX1" fmla="*/ 8052777 w 12192000"/>
              <a:gd name="connsiteY1" fmla="*/ 758092 h 762000"/>
              <a:gd name="connsiteX2" fmla="*/ 12192000 w 12192000"/>
              <a:gd name="connsiteY2" fmla="*/ 0 h 762000"/>
              <a:gd name="connsiteX3" fmla="*/ 12192000 w 12192000"/>
              <a:gd name="connsiteY3" fmla="*/ 762000 h 762000"/>
              <a:gd name="connsiteX4" fmla="*/ 0 w 12192000"/>
              <a:gd name="connsiteY4" fmla="*/ 762000 h 762000"/>
              <a:gd name="connsiteX5" fmla="*/ 0 w 12192000"/>
              <a:gd name="connsiteY5" fmla="*/ 28294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62000">
                <a:moveTo>
                  <a:pt x="0" y="28294"/>
                </a:moveTo>
                <a:lnTo>
                  <a:pt x="8052777" y="758092"/>
                </a:lnTo>
                <a:lnTo>
                  <a:pt x="12192000" y="0"/>
                </a:lnTo>
                <a:lnTo>
                  <a:pt x="12192000" y="762000"/>
                </a:lnTo>
                <a:lnTo>
                  <a:pt x="0" y="762000"/>
                </a:lnTo>
                <a:lnTo>
                  <a:pt x="0" y="2829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2" name="Title Placeholder 1"/>
          <p:cNvSpPr>
            <a:spLocks noGrp="1"/>
          </p:cNvSpPr>
          <p:nvPr>
            <p:ph type="title"/>
          </p:nvPr>
        </p:nvSpPr>
        <p:spPr>
          <a:xfrm>
            <a:off x="482918" y="509833"/>
            <a:ext cx="10921365" cy="914400"/>
          </a:xfrm>
          <a:prstGeom prst="rect">
            <a:avLst/>
          </a:prstGeom>
        </p:spPr>
        <p:txBody>
          <a:bodyPr vert="horz" lIns="0" tIns="0" rIns="0" bIns="0" rtlCol="0" anchor="t" anchorCtr="0">
            <a:noAutofit/>
          </a:bodyPr>
          <a:lstStyle/>
          <a:p>
            <a:r>
              <a:rPr lang="en-US"/>
              <a:t>Click to edit Master title style</a:t>
            </a:r>
            <a:endParaRPr lang="en-CA" dirty="0"/>
          </a:p>
        </p:txBody>
      </p:sp>
      <p:sp>
        <p:nvSpPr>
          <p:cNvPr id="3" name="Text Placeholder 2"/>
          <p:cNvSpPr>
            <a:spLocks noGrp="1"/>
          </p:cNvSpPr>
          <p:nvPr>
            <p:ph type="body" idx="1"/>
          </p:nvPr>
        </p:nvSpPr>
        <p:spPr>
          <a:xfrm>
            <a:off x="482918" y="1793081"/>
            <a:ext cx="10921365" cy="43053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Slide Number Placeholder 5"/>
          <p:cNvSpPr>
            <a:spLocks noGrp="1"/>
          </p:cNvSpPr>
          <p:nvPr>
            <p:ph type="sldNum" sz="quarter" idx="4"/>
          </p:nvPr>
        </p:nvSpPr>
        <p:spPr>
          <a:xfrm>
            <a:off x="11086756" y="6432462"/>
            <a:ext cx="321395" cy="182880"/>
          </a:xfrm>
          <a:prstGeom prst="rect">
            <a:avLst/>
          </a:prstGeom>
        </p:spPr>
        <p:txBody>
          <a:bodyPr vert="horz" lIns="0" tIns="0" rIns="0" bIns="0" rtlCol="0" anchor="t" anchorCtr="0">
            <a:noAutofit/>
          </a:bodyPr>
          <a:lstStyle>
            <a:lvl1pPr algn="r">
              <a:defRPr sz="975">
                <a:solidFill>
                  <a:schemeClr val="bg1"/>
                </a:solidFill>
              </a:defRPr>
            </a:lvl1pPr>
          </a:lstStyle>
          <a:p>
            <a:r>
              <a:rPr lang="en-CA" dirty="0"/>
              <a:t>|  </a:t>
            </a:r>
            <a:fld id="{00E6A5BD-C011-4A45-AA3A-201790FB7F2B}" type="slidenum">
              <a:rPr lang="en-CA" smtClean="0"/>
              <a:pPr/>
              <a:t>‹#›</a:t>
            </a:fld>
            <a:endParaRPr lang="en-CA" dirty="0"/>
          </a:p>
        </p:txBody>
      </p:sp>
      <p:sp>
        <p:nvSpPr>
          <p:cNvPr id="11" name="Freeform 10"/>
          <p:cNvSpPr>
            <a:spLocks noChangeAspect="1" noChangeArrowheads="1"/>
          </p:cNvSpPr>
          <p:nvPr userDrawn="1"/>
        </p:nvSpPr>
        <p:spPr bwMode="auto">
          <a:xfrm>
            <a:off x="482918" y="6363882"/>
            <a:ext cx="1292495" cy="320040"/>
          </a:xfrm>
          <a:custGeom>
            <a:avLst/>
            <a:gdLst>
              <a:gd name="connsiteX0" fmla="*/ 617180 w 6186130"/>
              <a:gd name="connsiteY0" fmla="*/ 798513 h 1493479"/>
              <a:gd name="connsiteX1" fmla="*/ 460944 w 6186130"/>
              <a:gd name="connsiteY1" fmla="*/ 1077556 h 1493479"/>
              <a:gd name="connsiteX2" fmla="*/ 404813 w 6186130"/>
              <a:gd name="connsiteY2" fmla="*/ 1021819 h 1493479"/>
              <a:gd name="connsiteX3" fmla="*/ 617180 w 6186130"/>
              <a:gd name="connsiteY3" fmla="*/ 798513 h 1493479"/>
              <a:gd name="connsiteX4" fmla="*/ 5241925 w 6186130"/>
              <a:gd name="connsiteY4" fmla="*/ 675084 h 1493479"/>
              <a:gd name="connsiteX5" fmla="*/ 5141097 w 6186130"/>
              <a:gd name="connsiteY5" fmla="*/ 786660 h 1493479"/>
              <a:gd name="connsiteX6" fmla="*/ 5342753 w 6186130"/>
              <a:gd name="connsiteY6" fmla="*/ 786660 h 1493479"/>
              <a:gd name="connsiteX7" fmla="*/ 5241925 w 6186130"/>
              <a:gd name="connsiteY7" fmla="*/ 675084 h 1493479"/>
              <a:gd name="connsiteX8" fmla="*/ 3530600 w 6186130"/>
              <a:gd name="connsiteY8" fmla="*/ 675084 h 1493479"/>
              <a:gd name="connsiteX9" fmla="*/ 3440896 w 6186130"/>
              <a:gd name="connsiteY9" fmla="*/ 786660 h 1493479"/>
              <a:gd name="connsiteX10" fmla="*/ 3631428 w 6186130"/>
              <a:gd name="connsiteY10" fmla="*/ 786660 h 1493479"/>
              <a:gd name="connsiteX11" fmla="*/ 3530600 w 6186130"/>
              <a:gd name="connsiteY11" fmla="*/ 675084 h 1493479"/>
              <a:gd name="connsiteX12" fmla="*/ 4466008 w 6186130"/>
              <a:gd name="connsiteY12" fmla="*/ 641351 h 1493479"/>
              <a:gd name="connsiteX13" fmla="*/ 4499382 w 6186130"/>
              <a:gd name="connsiteY13" fmla="*/ 641351 h 1493479"/>
              <a:gd name="connsiteX14" fmla="*/ 4510866 w 6186130"/>
              <a:gd name="connsiteY14" fmla="*/ 652473 h 1493479"/>
              <a:gd name="connsiteX15" fmla="*/ 4510866 w 6186130"/>
              <a:gd name="connsiteY15" fmla="*/ 865227 h 1493479"/>
              <a:gd name="connsiteX16" fmla="*/ 4589098 w 6186130"/>
              <a:gd name="connsiteY16" fmla="*/ 954921 h 1493479"/>
              <a:gd name="connsiteX17" fmla="*/ 4678813 w 6186130"/>
              <a:gd name="connsiteY17" fmla="*/ 910074 h 1493479"/>
              <a:gd name="connsiteX18" fmla="*/ 4678813 w 6186130"/>
              <a:gd name="connsiteY18" fmla="*/ 652473 h 1493479"/>
              <a:gd name="connsiteX19" fmla="*/ 4690296 w 6186130"/>
              <a:gd name="connsiteY19" fmla="*/ 641351 h 1493479"/>
              <a:gd name="connsiteX20" fmla="*/ 4723670 w 6186130"/>
              <a:gd name="connsiteY20" fmla="*/ 641351 h 1493479"/>
              <a:gd name="connsiteX21" fmla="*/ 4735154 w 6186130"/>
              <a:gd name="connsiteY21" fmla="*/ 652473 h 1493479"/>
              <a:gd name="connsiteX22" fmla="*/ 4735154 w 6186130"/>
              <a:gd name="connsiteY22" fmla="*/ 977523 h 1493479"/>
              <a:gd name="connsiteX23" fmla="*/ 4723670 w 6186130"/>
              <a:gd name="connsiteY23" fmla="*/ 999767 h 1493479"/>
              <a:gd name="connsiteX24" fmla="*/ 4701421 w 6186130"/>
              <a:gd name="connsiteY24" fmla="*/ 999767 h 1493479"/>
              <a:gd name="connsiteX25" fmla="*/ 4678813 w 6186130"/>
              <a:gd name="connsiteY25" fmla="*/ 977523 h 1493479"/>
              <a:gd name="connsiteX26" fmla="*/ 4678813 w 6186130"/>
              <a:gd name="connsiteY26" fmla="*/ 954921 h 1493479"/>
              <a:gd name="connsiteX27" fmla="*/ 4577973 w 6186130"/>
              <a:gd name="connsiteY27" fmla="*/ 999767 h 1493479"/>
              <a:gd name="connsiteX28" fmla="*/ 4454525 w 6186130"/>
              <a:gd name="connsiteY28" fmla="*/ 865227 h 1493479"/>
              <a:gd name="connsiteX29" fmla="*/ 4454525 w 6186130"/>
              <a:gd name="connsiteY29" fmla="*/ 652473 h 1493479"/>
              <a:gd name="connsiteX30" fmla="*/ 4466008 w 6186130"/>
              <a:gd name="connsiteY30" fmla="*/ 641351 h 1493479"/>
              <a:gd name="connsiteX31" fmla="*/ 5588935 w 6186130"/>
              <a:gd name="connsiteY31" fmla="*/ 630238 h 1493479"/>
              <a:gd name="connsiteX32" fmla="*/ 5700394 w 6186130"/>
              <a:gd name="connsiteY32" fmla="*/ 663962 h 1493479"/>
              <a:gd name="connsiteX33" fmla="*/ 5700394 w 6186130"/>
              <a:gd name="connsiteY33" fmla="*/ 675084 h 1493479"/>
              <a:gd name="connsiteX34" fmla="*/ 5689320 w 6186130"/>
              <a:gd name="connsiteY34" fmla="*/ 697328 h 1493479"/>
              <a:gd name="connsiteX35" fmla="*/ 5666813 w 6186130"/>
              <a:gd name="connsiteY35" fmla="*/ 697328 h 1493479"/>
              <a:gd name="connsiteX36" fmla="*/ 5588935 w 6186130"/>
              <a:gd name="connsiteY36" fmla="*/ 675084 h 1493479"/>
              <a:gd name="connsiteX37" fmla="*/ 5510699 w 6186130"/>
              <a:gd name="connsiteY37" fmla="*/ 731052 h 1493479"/>
              <a:gd name="connsiteX38" fmla="*/ 5588935 w 6186130"/>
              <a:gd name="connsiteY38" fmla="*/ 786660 h 1493479"/>
              <a:gd name="connsiteX39" fmla="*/ 5711469 w 6186130"/>
              <a:gd name="connsiteY39" fmla="*/ 898954 h 1493479"/>
              <a:gd name="connsiteX40" fmla="*/ 5577503 w 6186130"/>
              <a:gd name="connsiteY40" fmla="*/ 999767 h 1493479"/>
              <a:gd name="connsiteX41" fmla="*/ 5454969 w 6186130"/>
              <a:gd name="connsiteY41" fmla="*/ 966043 h 1493479"/>
              <a:gd name="connsiteX42" fmla="*/ 5443538 w 6186130"/>
              <a:gd name="connsiteY42" fmla="*/ 943800 h 1493479"/>
              <a:gd name="connsiteX43" fmla="*/ 5466044 w 6186130"/>
              <a:gd name="connsiteY43" fmla="*/ 921198 h 1493479"/>
              <a:gd name="connsiteX44" fmla="*/ 5477118 w 6186130"/>
              <a:gd name="connsiteY44" fmla="*/ 921198 h 1493479"/>
              <a:gd name="connsiteX45" fmla="*/ 5577503 w 6186130"/>
              <a:gd name="connsiteY45" fmla="*/ 954922 h 1493479"/>
              <a:gd name="connsiteX46" fmla="*/ 5655739 w 6186130"/>
              <a:gd name="connsiteY46" fmla="*/ 898954 h 1493479"/>
              <a:gd name="connsiteX47" fmla="*/ 5566429 w 6186130"/>
              <a:gd name="connsiteY47" fmla="*/ 842987 h 1493479"/>
              <a:gd name="connsiteX48" fmla="*/ 5454969 w 6186130"/>
              <a:gd name="connsiteY48" fmla="*/ 731052 h 1493479"/>
              <a:gd name="connsiteX49" fmla="*/ 5588935 w 6186130"/>
              <a:gd name="connsiteY49" fmla="*/ 630238 h 1493479"/>
              <a:gd name="connsiteX50" fmla="*/ 5241925 w 6186130"/>
              <a:gd name="connsiteY50" fmla="*/ 630238 h 1493479"/>
              <a:gd name="connsiteX51" fmla="*/ 5398729 w 6186130"/>
              <a:gd name="connsiteY51" fmla="*/ 809263 h 1493479"/>
              <a:gd name="connsiteX52" fmla="*/ 5398729 w 6186130"/>
              <a:gd name="connsiteY52" fmla="*/ 820384 h 1493479"/>
              <a:gd name="connsiteX53" fmla="*/ 5387606 w 6186130"/>
              <a:gd name="connsiteY53" fmla="*/ 831506 h 1493479"/>
              <a:gd name="connsiteX54" fmla="*/ 5141097 w 6186130"/>
              <a:gd name="connsiteY54" fmla="*/ 831506 h 1493479"/>
              <a:gd name="connsiteX55" fmla="*/ 5253049 w 6186130"/>
              <a:gd name="connsiteY55" fmla="*/ 954922 h 1493479"/>
              <a:gd name="connsiteX56" fmla="*/ 5342753 w 6186130"/>
              <a:gd name="connsiteY56" fmla="*/ 932678 h 1493479"/>
              <a:gd name="connsiteX57" fmla="*/ 5353877 w 6186130"/>
              <a:gd name="connsiteY57" fmla="*/ 932678 h 1493479"/>
              <a:gd name="connsiteX58" fmla="*/ 5365359 w 6186130"/>
              <a:gd name="connsiteY58" fmla="*/ 943800 h 1493479"/>
              <a:gd name="connsiteX59" fmla="*/ 5365359 w 6186130"/>
              <a:gd name="connsiteY59" fmla="*/ 966043 h 1493479"/>
              <a:gd name="connsiteX60" fmla="*/ 5253049 w 6186130"/>
              <a:gd name="connsiteY60" fmla="*/ 999767 h 1493479"/>
              <a:gd name="connsiteX61" fmla="*/ 5084763 w 6186130"/>
              <a:gd name="connsiteY61" fmla="*/ 820384 h 1493479"/>
              <a:gd name="connsiteX62" fmla="*/ 5241925 w 6186130"/>
              <a:gd name="connsiteY62" fmla="*/ 630238 h 1493479"/>
              <a:gd name="connsiteX63" fmla="*/ 5004797 w 6186130"/>
              <a:gd name="connsiteY63" fmla="*/ 630238 h 1493479"/>
              <a:gd name="connsiteX64" fmla="*/ 5038041 w 6186130"/>
              <a:gd name="connsiteY64" fmla="*/ 630238 h 1493479"/>
              <a:gd name="connsiteX65" fmla="*/ 5049480 w 6186130"/>
              <a:gd name="connsiteY65" fmla="*/ 652482 h 1493479"/>
              <a:gd name="connsiteX66" fmla="*/ 5038041 w 6186130"/>
              <a:gd name="connsiteY66" fmla="*/ 675084 h 1493479"/>
              <a:gd name="connsiteX67" fmla="*/ 5026960 w 6186130"/>
              <a:gd name="connsiteY67" fmla="*/ 686206 h 1493479"/>
              <a:gd name="connsiteX68" fmla="*/ 4993358 w 6186130"/>
              <a:gd name="connsiteY68" fmla="*/ 686206 h 1493479"/>
              <a:gd name="connsiteX69" fmla="*/ 4915429 w 6186130"/>
              <a:gd name="connsiteY69" fmla="*/ 731052 h 1493479"/>
              <a:gd name="connsiteX70" fmla="*/ 4915429 w 6186130"/>
              <a:gd name="connsiteY70" fmla="*/ 977524 h 1493479"/>
              <a:gd name="connsiteX71" fmla="*/ 4892908 w 6186130"/>
              <a:gd name="connsiteY71" fmla="*/ 999767 h 1493479"/>
              <a:gd name="connsiteX72" fmla="*/ 4870745 w 6186130"/>
              <a:gd name="connsiteY72" fmla="*/ 999767 h 1493479"/>
              <a:gd name="connsiteX73" fmla="*/ 4848225 w 6186130"/>
              <a:gd name="connsiteY73" fmla="*/ 977524 h 1493479"/>
              <a:gd name="connsiteX74" fmla="*/ 4848225 w 6186130"/>
              <a:gd name="connsiteY74" fmla="*/ 652482 h 1493479"/>
              <a:gd name="connsiteX75" fmla="*/ 4870745 w 6186130"/>
              <a:gd name="connsiteY75" fmla="*/ 641360 h 1493479"/>
              <a:gd name="connsiteX76" fmla="*/ 4892908 w 6186130"/>
              <a:gd name="connsiteY76" fmla="*/ 641360 h 1493479"/>
              <a:gd name="connsiteX77" fmla="*/ 4903990 w 6186130"/>
              <a:gd name="connsiteY77" fmla="*/ 652482 h 1493479"/>
              <a:gd name="connsiteX78" fmla="*/ 4903990 w 6186130"/>
              <a:gd name="connsiteY78" fmla="*/ 686206 h 1493479"/>
              <a:gd name="connsiteX79" fmla="*/ 5004797 w 6186130"/>
              <a:gd name="connsiteY79" fmla="*/ 630238 h 1493479"/>
              <a:gd name="connsiteX80" fmla="*/ 3946548 w 6186130"/>
              <a:gd name="connsiteY80" fmla="*/ 630238 h 1493479"/>
              <a:gd name="connsiteX81" fmla="*/ 4069991 w 6186130"/>
              <a:gd name="connsiteY81" fmla="*/ 764417 h 1493479"/>
              <a:gd name="connsiteX82" fmla="*/ 4069991 w 6186130"/>
              <a:gd name="connsiteY82" fmla="*/ 977524 h 1493479"/>
              <a:gd name="connsiteX83" fmla="*/ 4058867 w 6186130"/>
              <a:gd name="connsiteY83" fmla="*/ 999767 h 1493479"/>
              <a:gd name="connsiteX84" fmla="*/ 4025135 w 6186130"/>
              <a:gd name="connsiteY84" fmla="*/ 999767 h 1493479"/>
              <a:gd name="connsiteX85" fmla="*/ 4014011 w 6186130"/>
              <a:gd name="connsiteY85" fmla="*/ 977524 h 1493479"/>
              <a:gd name="connsiteX86" fmla="*/ 4014011 w 6186130"/>
              <a:gd name="connsiteY86" fmla="*/ 775539 h 1493479"/>
              <a:gd name="connsiteX87" fmla="*/ 3935424 w 6186130"/>
              <a:gd name="connsiteY87" fmla="*/ 675084 h 1493479"/>
              <a:gd name="connsiteX88" fmla="*/ 3845713 w 6186130"/>
              <a:gd name="connsiteY88" fmla="*/ 731052 h 1493479"/>
              <a:gd name="connsiteX89" fmla="*/ 3845713 w 6186130"/>
              <a:gd name="connsiteY89" fmla="*/ 977524 h 1493479"/>
              <a:gd name="connsiteX90" fmla="*/ 3823105 w 6186130"/>
              <a:gd name="connsiteY90" fmla="*/ 999767 h 1493479"/>
              <a:gd name="connsiteX91" fmla="*/ 3800857 w 6186130"/>
              <a:gd name="connsiteY91" fmla="*/ 999767 h 1493479"/>
              <a:gd name="connsiteX92" fmla="*/ 3778250 w 6186130"/>
              <a:gd name="connsiteY92" fmla="*/ 977524 h 1493479"/>
              <a:gd name="connsiteX93" fmla="*/ 3778250 w 6186130"/>
              <a:gd name="connsiteY93" fmla="*/ 652482 h 1493479"/>
              <a:gd name="connsiteX94" fmla="*/ 3800857 w 6186130"/>
              <a:gd name="connsiteY94" fmla="*/ 641360 h 1493479"/>
              <a:gd name="connsiteX95" fmla="*/ 3823105 w 6186130"/>
              <a:gd name="connsiteY95" fmla="*/ 641360 h 1493479"/>
              <a:gd name="connsiteX96" fmla="*/ 3834588 w 6186130"/>
              <a:gd name="connsiteY96" fmla="*/ 652482 h 1493479"/>
              <a:gd name="connsiteX97" fmla="*/ 3834588 w 6186130"/>
              <a:gd name="connsiteY97" fmla="*/ 675084 h 1493479"/>
              <a:gd name="connsiteX98" fmla="*/ 3946548 w 6186130"/>
              <a:gd name="connsiteY98" fmla="*/ 630238 h 1493479"/>
              <a:gd name="connsiteX99" fmla="*/ 3541724 w 6186130"/>
              <a:gd name="connsiteY99" fmla="*/ 630238 h 1493479"/>
              <a:gd name="connsiteX100" fmla="*/ 3687404 w 6186130"/>
              <a:gd name="connsiteY100" fmla="*/ 809263 h 1493479"/>
              <a:gd name="connsiteX101" fmla="*/ 3687404 w 6186130"/>
              <a:gd name="connsiteY101" fmla="*/ 820384 h 1493479"/>
              <a:gd name="connsiteX102" fmla="*/ 3676281 w 6186130"/>
              <a:gd name="connsiteY102" fmla="*/ 831506 h 1493479"/>
              <a:gd name="connsiteX103" fmla="*/ 3440896 w 6186130"/>
              <a:gd name="connsiteY103" fmla="*/ 831506 h 1493479"/>
              <a:gd name="connsiteX104" fmla="*/ 3552847 w 6186130"/>
              <a:gd name="connsiteY104" fmla="*/ 954922 h 1493479"/>
              <a:gd name="connsiteX105" fmla="*/ 3631428 w 6186130"/>
              <a:gd name="connsiteY105" fmla="*/ 932678 h 1493479"/>
              <a:gd name="connsiteX106" fmla="*/ 3654034 w 6186130"/>
              <a:gd name="connsiteY106" fmla="*/ 932678 h 1493479"/>
              <a:gd name="connsiteX107" fmla="*/ 3665157 w 6186130"/>
              <a:gd name="connsiteY107" fmla="*/ 943800 h 1493479"/>
              <a:gd name="connsiteX108" fmla="*/ 3665157 w 6186130"/>
              <a:gd name="connsiteY108" fmla="*/ 966043 h 1493479"/>
              <a:gd name="connsiteX109" fmla="*/ 3552847 w 6186130"/>
              <a:gd name="connsiteY109" fmla="*/ 999767 h 1493479"/>
              <a:gd name="connsiteX110" fmla="*/ 3373438 w 6186130"/>
              <a:gd name="connsiteY110" fmla="*/ 820384 h 1493479"/>
              <a:gd name="connsiteX111" fmla="*/ 3541724 w 6186130"/>
              <a:gd name="connsiteY111" fmla="*/ 630238 h 1493479"/>
              <a:gd name="connsiteX112" fmla="*/ 5938413 w 6186130"/>
              <a:gd name="connsiteY112" fmla="*/ 550863 h 1493479"/>
              <a:gd name="connsiteX113" fmla="*/ 5960709 w 6186130"/>
              <a:gd name="connsiteY113" fmla="*/ 573421 h 1493479"/>
              <a:gd name="connsiteX114" fmla="*/ 5960709 w 6186130"/>
              <a:gd name="connsiteY114" fmla="*/ 696236 h 1493479"/>
              <a:gd name="connsiteX115" fmla="*/ 5938413 w 6186130"/>
              <a:gd name="connsiteY115" fmla="*/ 729893 h 1493479"/>
              <a:gd name="connsiteX116" fmla="*/ 5905500 w 6186130"/>
              <a:gd name="connsiteY116" fmla="*/ 696236 h 1493479"/>
              <a:gd name="connsiteX117" fmla="*/ 5905500 w 6186130"/>
              <a:gd name="connsiteY117" fmla="*/ 573421 h 1493479"/>
              <a:gd name="connsiteX118" fmla="*/ 5938413 w 6186130"/>
              <a:gd name="connsiteY118" fmla="*/ 550863 h 1493479"/>
              <a:gd name="connsiteX119" fmla="*/ 4216810 w 6186130"/>
              <a:gd name="connsiteY119" fmla="*/ 539751 h 1493479"/>
              <a:gd name="connsiteX120" fmla="*/ 4250375 w 6186130"/>
              <a:gd name="connsiteY120" fmla="*/ 539751 h 1493479"/>
              <a:gd name="connsiteX121" fmla="*/ 4261444 w 6186130"/>
              <a:gd name="connsiteY121" fmla="*/ 550854 h 1493479"/>
              <a:gd name="connsiteX122" fmla="*/ 4261444 w 6186130"/>
              <a:gd name="connsiteY122" fmla="*/ 640391 h 1493479"/>
              <a:gd name="connsiteX123" fmla="*/ 4361780 w 6186130"/>
              <a:gd name="connsiteY123" fmla="*/ 640391 h 1493479"/>
              <a:gd name="connsiteX124" fmla="*/ 4373206 w 6186130"/>
              <a:gd name="connsiteY124" fmla="*/ 651494 h 1493479"/>
              <a:gd name="connsiteX125" fmla="*/ 4373206 w 6186130"/>
              <a:gd name="connsiteY125" fmla="*/ 662954 h 1493479"/>
              <a:gd name="connsiteX126" fmla="*/ 4361780 w 6186130"/>
              <a:gd name="connsiteY126" fmla="*/ 685159 h 1493479"/>
              <a:gd name="connsiteX127" fmla="*/ 4261444 w 6186130"/>
              <a:gd name="connsiteY127" fmla="*/ 685159 h 1493479"/>
              <a:gd name="connsiteX128" fmla="*/ 4261444 w 6186130"/>
              <a:gd name="connsiteY128" fmla="*/ 886439 h 1493479"/>
              <a:gd name="connsiteX129" fmla="*/ 4306077 w 6186130"/>
              <a:gd name="connsiteY129" fmla="*/ 953413 h 1493479"/>
              <a:gd name="connsiteX130" fmla="*/ 4350710 w 6186130"/>
              <a:gd name="connsiteY130" fmla="*/ 942310 h 1493479"/>
              <a:gd name="connsiteX131" fmla="*/ 4361780 w 6186130"/>
              <a:gd name="connsiteY131" fmla="*/ 942310 h 1493479"/>
              <a:gd name="connsiteX132" fmla="*/ 4373206 w 6186130"/>
              <a:gd name="connsiteY132" fmla="*/ 964515 h 1493479"/>
              <a:gd name="connsiteX133" fmla="*/ 4361780 w 6186130"/>
              <a:gd name="connsiteY133" fmla="*/ 987078 h 1493479"/>
              <a:gd name="connsiteX134" fmla="*/ 4295008 w 6186130"/>
              <a:gd name="connsiteY134" fmla="*/ 998181 h 1493479"/>
              <a:gd name="connsiteX135" fmla="*/ 4205741 w 6186130"/>
              <a:gd name="connsiteY135" fmla="*/ 897541 h 1493479"/>
              <a:gd name="connsiteX136" fmla="*/ 4205741 w 6186130"/>
              <a:gd name="connsiteY136" fmla="*/ 685159 h 1493479"/>
              <a:gd name="connsiteX137" fmla="*/ 4150039 w 6186130"/>
              <a:gd name="connsiteY137" fmla="*/ 685159 h 1493479"/>
              <a:gd name="connsiteX138" fmla="*/ 4138613 w 6186130"/>
              <a:gd name="connsiteY138" fmla="*/ 662954 h 1493479"/>
              <a:gd name="connsiteX139" fmla="*/ 4138613 w 6186130"/>
              <a:gd name="connsiteY139" fmla="*/ 651494 h 1493479"/>
              <a:gd name="connsiteX140" fmla="*/ 4150039 w 6186130"/>
              <a:gd name="connsiteY140" fmla="*/ 640391 h 1493479"/>
              <a:gd name="connsiteX141" fmla="*/ 4205741 w 6186130"/>
              <a:gd name="connsiteY141" fmla="*/ 640391 h 1493479"/>
              <a:gd name="connsiteX142" fmla="*/ 4205741 w 6186130"/>
              <a:gd name="connsiteY142" fmla="*/ 550854 h 1493479"/>
              <a:gd name="connsiteX143" fmla="*/ 4216810 w 6186130"/>
              <a:gd name="connsiteY143" fmla="*/ 539751 h 1493479"/>
              <a:gd name="connsiteX144" fmla="*/ 2968624 w 6186130"/>
              <a:gd name="connsiteY144" fmla="*/ 495301 h 1493479"/>
              <a:gd name="connsiteX145" fmla="*/ 3013427 w 6186130"/>
              <a:gd name="connsiteY145" fmla="*/ 495301 h 1493479"/>
              <a:gd name="connsiteX146" fmla="*/ 3024896 w 6186130"/>
              <a:gd name="connsiteY146" fmla="*/ 517562 h 1493479"/>
              <a:gd name="connsiteX147" fmla="*/ 3158946 w 6186130"/>
              <a:gd name="connsiteY147" fmla="*/ 921135 h 1493479"/>
              <a:gd name="connsiteX148" fmla="*/ 3293354 w 6186130"/>
              <a:gd name="connsiteY148" fmla="*/ 517562 h 1493479"/>
              <a:gd name="connsiteX149" fmla="*/ 3315577 w 6186130"/>
              <a:gd name="connsiteY149" fmla="*/ 495301 h 1493479"/>
              <a:gd name="connsiteX150" fmla="*/ 3349268 w 6186130"/>
              <a:gd name="connsiteY150" fmla="*/ 495301 h 1493479"/>
              <a:gd name="connsiteX151" fmla="*/ 3360379 w 6186130"/>
              <a:gd name="connsiteY151" fmla="*/ 506432 h 1493479"/>
              <a:gd name="connsiteX152" fmla="*/ 3360379 w 6186130"/>
              <a:gd name="connsiteY152" fmla="*/ 517562 h 1493479"/>
              <a:gd name="connsiteX153" fmla="*/ 3192279 w 6186130"/>
              <a:gd name="connsiteY153" fmla="*/ 988637 h 1493479"/>
              <a:gd name="connsiteX154" fmla="*/ 3170057 w 6186130"/>
              <a:gd name="connsiteY154" fmla="*/ 999767 h 1493479"/>
              <a:gd name="connsiteX155" fmla="*/ 3147477 w 6186130"/>
              <a:gd name="connsiteY155" fmla="*/ 999767 h 1493479"/>
              <a:gd name="connsiteX156" fmla="*/ 3125254 w 6186130"/>
              <a:gd name="connsiteY156" fmla="*/ 988637 h 1493479"/>
              <a:gd name="connsiteX157" fmla="*/ 2957513 w 6186130"/>
              <a:gd name="connsiteY157" fmla="*/ 517562 h 1493479"/>
              <a:gd name="connsiteX158" fmla="*/ 2957513 w 6186130"/>
              <a:gd name="connsiteY158" fmla="*/ 506432 h 1493479"/>
              <a:gd name="connsiteX159" fmla="*/ 2463765 w 6186130"/>
              <a:gd name="connsiteY159" fmla="*/ 495301 h 1493479"/>
              <a:gd name="connsiteX160" fmla="*/ 2731766 w 6186130"/>
              <a:gd name="connsiteY160" fmla="*/ 495301 h 1493479"/>
              <a:gd name="connsiteX161" fmla="*/ 2742843 w 6186130"/>
              <a:gd name="connsiteY161" fmla="*/ 517562 h 1493479"/>
              <a:gd name="connsiteX162" fmla="*/ 2742843 w 6186130"/>
              <a:gd name="connsiteY162" fmla="*/ 540183 h 1493479"/>
              <a:gd name="connsiteX163" fmla="*/ 2731766 w 6186130"/>
              <a:gd name="connsiteY163" fmla="*/ 551313 h 1493479"/>
              <a:gd name="connsiteX164" fmla="*/ 2508432 w 6186130"/>
              <a:gd name="connsiteY164" fmla="*/ 551313 h 1493479"/>
              <a:gd name="connsiteX165" fmla="*/ 2508432 w 6186130"/>
              <a:gd name="connsiteY165" fmla="*/ 708577 h 1493479"/>
              <a:gd name="connsiteX166" fmla="*/ 2698177 w 6186130"/>
              <a:gd name="connsiteY166" fmla="*/ 708577 h 1493479"/>
              <a:gd name="connsiteX167" fmla="*/ 2720689 w 6186130"/>
              <a:gd name="connsiteY167" fmla="*/ 730838 h 1493479"/>
              <a:gd name="connsiteX168" fmla="*/ 2720689 w 6186130"/>
              <a:gd name="connsiteY168" fmla="*/ 753099 h 1493479"/>
              <a:gd name="connsiteX169" fmla="*/ 2698177 w 6186130"/>
              <a:gd name="connsiteY169" fmla="*/ 764230 h 1493479"/>
              <a:gd name="connsiteX170" fmla="*/ 2508432 w 6186130"/>
              <a:gd name="connsiteY170" fmla="*/ 764230 h 1493479"/>
              <a:gd name="connsiteX171" fmla="*/ 2508432 w 6186130"/>
              <a:gd name="connsiteY171" fmla="*/ 943755 h 1493479"/>
              <a:gd name="connsiteX172" fmla="*/ 2731766 w 6186130"/>
              <a:gd name="connsiteY172" fmla="*/ 943755 h 1493479"/>
              <a:gd name="connsiteX173" fmla="*/ 2742843 w 6186130"/>
              <a:gd name="connsiteY173" fmla="*/ 954886 h 1493479"/>
              <a:gd name="connsiteX174" fmla="*/ 2742843 w 6186130"/>
              <a:gd name="connsiteY174" fmla="*/ 977506 h 1493479"/>
              <a:gd name="connsiteX175" fmla="*/ 2731766 w 6186130"/>
              <a:gd name="connsiteY175" fmla="*/ 999767 h 1493479"/>
              <a:gd name="connsiteX176" fmla="*/ 2463765 w 6186130"/>
              <a:gd name="connsiteY176" fmla="*/ 999767 h 1493479"/>
              <a:gd name="connsiteX177" fmla="*/ 2452688 w 6186130"/>
              <a:gd name="connsiteY177" fmla="*/ 977506 h 1493479"/>
              <a:gd name="connsiteX178" fmla="*/ 2452688 w 6186130"/>
              <a:gd name="connsiteY178" fmla="*/ 517562 h 1493479"/>
              <a:gd name="connsiteX179" fmla="*/ 2463765 w 6186130"/>
              <a:gd name="connsiteY179" fmla="*/ 495301 h 1493479"/>
              <a:gd name="connsiteX180" fmla="*/ 2170090 w 6186130"/>
              <a:gd name="connsiteY180" fmla="*/ 495301 h 1493479"/>
              <a:gd name="connsiteX181" fmla="*/ 2326581 w 6186130"/>
              <a:gd name="connsiteY181" fmla="*/ 551313 h 1493479"/>
              <a:gd name="connsiteX182" fmla="*/ 2326581 w 6186130"/>
              <a:gd name="connsiteY182" fmla="*/ 562444 h 1493479"/>
              <a:gd name="connsiteX183" fmla="*/ 2304379 w 6186130"/>
              <a:gd name="connsiteY183" fmla="*/ 585064 h 1493479"/>
              <a:gd name="connsiteX184" fmla="*/ 2292919 w 6186130"/>
              <a:gd name="connsiteY184" fmla="*/ 585064 h 1493479"/>
              <a:gd name="connsiteX185" fmla="*/ 2158630 w 6186130"/>
              <a:gd name="connsiteY185" fmla="*/ 551313 h 1493479"/>
              <a:gd name="connsiteX186" fmla="*/ 2002139 w 6186130"/>
              <a:gd name="connsiteY186" fmla="*/ 753099 h 1493479"/>
              <a:gd name="connsiteX187" fmla="*/ 2170090 w 6186130"/>
              <a:gd name="connsiteY187" fmla="*/ 954886 h 1493479"/>
              <a:gd name="connsiteX188" fmla="*/ 2281818 w 6186130"/>
              <a:gd name="connsiteY188" fmla="*/ 921135 h 1493479"/>
              <a:gd name="connsiteX189" fmla="*/ 2281818 w 6186130"/>
              <a:gd name="connsiteY189" fmla="*/ 786491 h 1493479"/>
              <a:gd name="connsiteX190" fmla="*/ 2181191 w 6186130"/>
              <a:gd name="connsiteY190" fmla="*/ 786491 h 1493479"/>
              <a:gd name="connsiteX191" fmla="*/ 2170090 w 6186130"/>
              <a:gd name="connsiteY191" fmla="*/ 764230 h 1493479"/>
              <a:gd name="connsiteX192" fmla="*/ 2170090 w 6186130"/>
              <a:gd name="connsiteY192" fmla="*/ 741969 h 1493479"/>
              <a:gd name="connsiteX193" fmla="*/ 2181191 w 6186130"/>
              <a:gd name="connsiteY193" fmla="*/ 730838 h 1493479"/>
              <a:gd name="connsiteX194" fmla="*/ 2337682 w 6186130"/>
              <a:gd name="connsiteY194" fmla="*/ 730838 h 1493479"/>
              <a:gd name="connsiteX195" fmla="*/ 2349142 w 6186130"/>
              <a:gd name="connsiteY195" fmla="*/ 741969 h 1493479"/>
              <a:gd name="connsiteX196" fmla="*/ 2349142 w 6186130"/>
              <a:gd name="connsiteY196" fmla="*/ 943755 h 1493479"/>
              <a:gd name="connsiteX197" fmla="*/ 2337682 w 6186130"/>
              <a:gd name="connsiteY197" fmla="*/ 966016 h 1493479"/>
              <a:gd name="connsiteX198" fmla="*/ 2170090 w 6186130"/>
              <a:gd name="connsiteY198" fmla="*/ 999767 h 1493479"/>
              <a:gd name="connsiteX199" fmla="*/ 1946275 w 6186130"/>
              <a:gd name="connsiteY199" fmla="*/ 753099 h 1493479"/>
              <a:gd name="connsiteX200" fmla="*/ 2170090 w 6186130"/>
              <a:gd name="connsiteY200" fmla="*/ 495301 h 1493479"/>
              <a:gd name="connsiteX201" fmla="*/ 6040758 w 6186130"/>
              <a:gd name="connsiteY201" fmla="*/ 439738 h 1493479"/>
              <a:gd name="connsiteX202" fmla="*/ 6163572 w 6186130"/>
              <a:gd name="connsiteY202" fmla="*/ 439738 h 1493479"/>
              <a:gd name="connsiteX203" fmla="*/ 6186130 w 6186130"/>
              <a:gd name="connsiteY203" fmla="*/ 472651 h 1493479"/>
              <a:gd name="connsiteX204" fmla="*/ 6163572 w 6186130"/>
              <a:gd name="connsiteY204" fmla="*/ 494947 h 1493479"/>
              <a:gd name="connsiteX205" fmla="*/ 6040758 w 6186130"/>
              <a:gd name="connsiteY205" fmla="*/ 494947 h 1493479"/>
              <a:gd name="connsiteX206" fmla="*/ 6007100 w 6186130"/>
              <a:gd name="connsiteY206" fmla="*/ 472651 h 1493479"/>
              <a:gd name="connsiteX207" fmla="*/ 6040758 w 6186130"/>
              <a:gd name="connsiteY207" fmla="*/ 439738 h 1493479"/>
              <a:gd name="connsiteX208" fmla="*/ 5702274 w 6186130"/>
              <a:gd name="connsiteY208" fmla="*/ 439738 h 1493479"/>
              <a:gd name="connsiteX209" fmla="*/ 5825447 w 6186130"/>
              <a:gd name="connsiteY209" fmla="*/ 439738 h 1493479"/>
              <a:gd name="connsiteX210" fmla="*/ 5859105 w 6186130"/>
              <a:gd name="connsiteY210" fmla="*/ 472651 h 1493479"/>
              <a:gd name="connsiteX211" fmla="*/ 5825447 w 6186130"/>
              <a:gd name="connsiteY211" fmla="*/ 494947 h 1493479"/>
              <a:gd name="connsiteX212" fmla="*/ 5702274 w 6186130"/>
              <a:gd name="connsiteY212" fmla="*/ 494947 h 1493479"/>
              <a:gd name="connsiteX213" fmla="*/ 5680075 w 6186130"/>
              <a:gd name="connsiteY213" fmla="*/ 472651 h 1493479"/>
              <a:gd name="connsiteX214" fmla="*/ 5702274 w 6186130"/>
              <a:gd name="connsiteY214" fmla="*/ 439738 h 1493479"/>
              <a:gd name="connsiteX215" fmla="*/ 997548 w 6186130"/>
              <a:gd name="connsiteY215" fmla="*/ 401698 h 1493479"/>
              <a:gd name="connsiteX216" fmla="*/ 1010916 w 6186130"/>
              <a:gd name="connsiteY216" fmla="*/ 405144 h 1493479"/>
              <a:gd name="connsiteX217" fmla="*/ 922338 w 6186130"/>
              <a:gd name="connsiteY217" fmla="*/ 550505 h 1493479"/>
              <a:gd name="connsiteX218" fmla="*/ 997548 w 6186130"/>
              <a:gd name="connsiteY218" fmla="*/ 401698 h 1493479"/>
              <a:gd name="connsiteX219" fmla="*/ 640693 w 6186130"/>
              <a:gd name="connsiteY219" fmla="*/ 394027 h 1493479"/>
              <a:gd name="connsiteX220" fmla="*/ 528638 w 6186130"/>
              <a:gd name="connsiteY220" fmla="*/ 583844 h 1493479"/>
              <a:gd name="connsiteX221" fmla="*/ 640693 w 6186130"/>
              <a:gd name="connsiteY221" fmla="*/ 394027 h 1493479"/>
              <a:gd name="connsiteX222" fmla="*/ 640074 w 6186130"/>
              <a:gd name="connsiteY222" fmla="*/ 349011 h 1493479"/>
              <a:gd name="connsiteX223" fmla="*/ 460200 w 6186130"/>
              <a:gd name="connsiteY223" fmla="*/ 584853 h 1493479"/>
              <a:gd name="connsiteX224" fmla="*/ 415232 w 6186130"/>
              <a:gd name="connsiteY224" fmla="*/ 528768 h 1493479"/>
              <a:gd name="connsiteX225" fmla="*/ 426384 w 6186130"/>
              <a:gd name="connsiteY225" fmla="*/ 461180 h 1493479"/>
              <a:gd name="connsiteX226" fmla="*/ 415232 w 6186130"/>
              <a:gd name="connsiteY226" fmla="*/ 450035 h 1493479"/>
              <a:gd name="connsiteX227" fmla="*/ 358751 w 6186130"/>
              <a:gd name="connsiteY227" fmla="*/ 539913 h 1493479"/>
              <a:gd name="connsiteX228" fmla="*/ 471352 w 6186130"/>
              <a:gd name="connsiteY228" fmla="*/ 652082 h 1493479"/>
              <a:gd name="connsiteX229" fmla="*/ 550137 w 6186130"/>
              <a:gd name="connsiteY229" fmla="*/ 719671 h 1493479"/>
              <a:gd name="connsiteX230" fmla="*/ 640074 w 6186130"/>
              <a:gd name="connsiteY230" fmla="*/ 697021 h 1493479"/>
              <a:gd name="connsiteX231" fmla="*/ 628562 w 6186130"/>
              <a:gd name="connsiteY231" fmla="*/ 730816 h 1493479"/>
              <a:gd name="connsiteX232" fmla="*/ 415232 w 6186130"/>
              <a:gd name="connsiteY232" fmla="*/ 865274 h 1493479"/>
              <a:gd name="connsiteX233" fmla="*/ 336447 w 6186130"/>
              <a:gd name="connsiteY233" fmla="*/ 1022741 h 1493479"/>
              <a:gd name="connsiteX234" fmla="*/ 460200 w 6186130"/>
              <a:gd name="connsiteY234" fmla="*/ 1134910 h 1493479"/>
              <a:gd name="connsiteX235" fmla="*/ 662379 w 6186130"/>
              <a:gd name="connsiteY235" fmla="*/ 955153 h 1493479"/>
              <a:gd name="connsiteX236" fmla="*/ 685043 w 6186130"/>
              <a:gd name="connsiteY236" fmla="*/ 764250 h 1493479"/>
              <a:gd name="connsiteX237" fmla="*/ 876069 w 6186130"/>
              <a:gd name="connsiteY237" fmla="*/ 640937 h 1493479"/>
              <a:gd name="connsiteX238" fmla="*/ 898373 w 6186130"/>
              <a:gd name="connsiteY238" fmla="*/ 674731 h 1493479"/>
              <a:gd name="connsiteX239" fmla="*/ 752316 w 6186130"/>
              <a:gd name="connsiteY239" fmla="*/ 910213 h 1493479"/>
              <a:gd name="connsiteX240" fmla="*/ 966006 w 6186130"/>
              <a:gd name="connsiteY240" fmla="*/ 1134910 h 1493479"/>
              <a:gd name="connsiteX241" fmla="*/ 1168184 w 6186130"/>
              <a:gd name="connsiteY241" fmla="*/ 944008 h 1493479"/>
              <a:gd name="connsiteX242" fmla="*/ 1033279 w 6186130"/>
              <a:gd name="connsiteY242" fmla="*/ 786540 h 1493479"/>
              <a:gd name="connsiteX243" fmla="*/ 898373 w 6186130"/>
              <a:gd name="connsiteY243" fmla="*/ 899068 h 1493479"/>
              <a:gd name="connsiteX244" fmla="*/ 977158 w 6186130"/>
              <a:gd name="connsiteY244" fmla="*/ 988947 h 1493479"/>
              <a:gd name="connsiteX245" fmla="*/ 1010974 w 6186130"/>
              <a:gd name="connsiteY245" fmla="*/ 966298 h 1493479"/>
              <a:gd name="connsiteX246" fmla="*/ 977158 w 6186130"/>
              <a:gd name="connsiteY246" fmla="*/ 887923 h 1493479"/>
              <a:gd name="connsiteX247" fmla="*/ 1022127 w 6186130"/>
              <a:gd name="connsiteY247" fmla="*/ 842984 h 1493479"/>
              <a:gd name="connsiteX248" fmla="*/ 1100911 w 6186130"/>
              <a:gd name="connsiteY248" fmla="*/ 944008 h 1493479"/>
              <a:gd name="connsiteX249" fmla="*/ 977158 w 6186130"/>
              <a:gd name="connsiteY249" fmla="*/ 1078826 h 1493479"/>
              <a:gd name="connsiteX250" fmla="*/ 831100 w 6186130"/>
              <a:gd name="connsiteY250" fmla="*/ 899068 h 1493479"/>
              <a:gd name="connsiteX251" fmla="*/ 966006 w 6186130"/>
              <a:gd name="connsiteY251" fmla="*/ 708526 h 1493479"/>
              <a:gd name="connsiteX252" fmla="*/ 1078247 w 6186130"/>
              <a:gd name="connsiteY252" fmla="*/ 674731 h 1493479"/>
              <a:gd name="connsiteX253" fmla="*/ 1022127 w 6186130"/>
              <a:gd name="connsiteY253" fmla="*/ 640937 h 1493479"/>
              <a:gd name="connsiteX254" fmla="*/ 966006 w 6186130"/>
              <a:gd name="connsiteY254" fmla="*/ 652082 h 1493479"/>
              <a:gd name="connsiteX255" fmla="*/ 932190 w 6186130"/>
              <a:gd name="connsiteY255" fmla="*/ 607143 h 1493479"/>
              <a:gd name="connsiteX256" fmla="*/ 1078247 w 6186130"/>
              <a:gd name="connsiteY256" fmla="*/ 416240 h 1493479"/>
              <a:gd name="connsiteX257" fmla="*/ 999822 w 6186130"/>
              <a:gd name="connsiteY257" fmla="*/ 349011 h 1493479"/>
              <a:gd name="connsiteX258" fmla="*/ 853405 w 6186130"/>
              <a:gd name="connsiteY258" fmla="*/ 551058 h 1493479"/>
              <a:gd name="connsiteX259" fmla="*/ 853405 w 6186130"/>
              <a:gd name="connsiteY259" fmla="*/ 595998 h 1493479"/>
              <a:gd name="connsiteX260" fmla="*/ 696195 w 6186130"/>
              <a:gd name="connsiteY260" fmla="*/ 708526 h 1493479"/>
              <a:gd name="connsiteX261" fmla="*/ 696195 w 6186130"/>
              <a:gd name="connsiteY261" fmla="*/ 640937 h 1493479"/>
              <a:gd name="connsiteX262" fmla="*/ 763468 w 6186130"/>
              <a:gd name="connsiteY262" fmla="*/ 539913 h 1493479"/>
              <a:gd name="connsiteX263" fmla="*/ 730011 w 6186130"/>
              <a:gd name="connsiteY263" fmla="*/ 517264 h 1493479"/>
              <a:gd name="connsiteX264" fmla="*/ 651226 w 6186130"/>
              <a:gd name="connsiteY264" fmla="*/ 618647 h 1493479"/>
              <a:gd name="connsiteX265" fmla="*/ 561289 w 6186130"/>
              <a:gd name="connsiteY265" fmla="*/ 674731 h 1493479"/>
              <a:gd name="connsiteX266" fmla="*/ 527473 w 6186130"/>
              <a:gd name="connsiteY266" fmla="*/ 640937 h 1493479"/>
              <a:gd name="connsiteX267" fmla="*/ 707347 w 6186130"/>
              <a:gd name="connsiteY267" fmla="*/ 405095 h 1493479"/>
              <a:gd name="connsiteX268" fmla="*/ 640074 w 6186130"/>
              <a:gd name="connsiteY268" fmla="*/ 349011 h 1493479"/>
              <a:gd name="connsiteX269" fmla="*/ 5938413 w 6186130"/>
              <a:gd name="connsiteY269" fmla="*/ 214313 h 1493479"/>
              <a:gd name="connsiteX270" fmla="*/ 5960709 w 6186130"/>
              <a:gd name="connsiteY270" fmla="*/ 247612 h 1493479"/>
              <a:gd name="connsiteX271" fmla="*/ 5960709 w 6186130"/>
              <a:gd name="connsiteY271" fmla="*/ 359685 h 1493479"/>
              <a:gd name="connsiteX272" fmla="*/ 5938413 w 6186130"/>
              <a:gd name="connsiteY272" fmla="*/ 393343 h 1493479"/>
              <a:gd name="connsiteX273" fmla="*/ 5905500 w 6186130"/>
              <a:gd name="connsiteY273" fmla="*/ 359685 h 1493479"/>
              <a:gd name="connsiteX274" fmla="*/ 5905500 w 6186130"/>
              <a:gd name="connsiteY274" fmla="*/ 247612 h 1493479"/>
              <a:gd name="connsiteX275" fmla="*/ 5938413 w 6186130"/>
              <a:gd name="connsiteY275" fmla="*/ 214313 h 1493479"/>
              <a:gd name="connsiteX276" fmla="*/ 752316 w 6186130"/>
              <a:gd name="connsiteY276" fmla="*/ 79375 h 1493479"/>
              <a:gd name="connsiteX277" fmla="*/ 966006 w 6186130"/>
              <a:gd name="connsiteY277" fmla="*/ 112810 h 1493479"/>
              <a:gd name="connsiteX278" fmla="*/ 966006 w 6186130"/>
              <a:gd name="connsiteY278" fmla="*/ 124314 h 1493479"/>
              <a:gd name="connsiteX279" fmla="*/ 954854 w 6186130"/>
              <a:gd name="connsiteY279" fmla="*/ 124314 h 1493479"/>
              <a:gd name="connsiteX280" fmla="*/ 797284 w 6186130"/>
              <a:gd name="connsiteY280" fmla="*/ 90520 h 1493479"/>
              <a:gd name="connsiteX281" fmla="*/ 651226 w 6186130"/>
              <a:gd name="connsiteY281" fmla="*/ 180398 h 1493479"/>
              <a:gd name="connsiteX282" fmla="*/ 707347 w 6186130"/>
              <a:gd name="connsiteY282" fmla="*/ 225338 h 1493479"/>
              <a:gd name="connsiteX283" fmla="*/ 887221 w 6186130"/>
              <a:gd name="connsiteY283" fmla="*/ 157749 h 1493479"/>
              <a:gd name="connsiteX284" fmla="*/ 1033279 w 6186130"/>
              <a:gd name="connsiteY284" fmla="*/ 191543 h 1493479"/>
              <a:gd name="connsiteX285" fmla="*/ 1415691 w 6186130"/>
              <a:gd name="connsiteY285" fmla="*/ 753105 h 1493479"/>
              <a:gd name="connsiteX286" fmla="*/ 1381875 w 6186130"/>
              <a:gd name="connsiteY286" fmla="*/ 966298 h 1493479"/>
              <a:gd name="connsiteX287" fmla="*/ 1381875 w 6186130"/>
              <a:gd name="connsiteY287" fmla="*/ 955153 h 1493479"/>
              <a:gd name="connsiteX288" fmla="*/ 1404539 w 6186130"/>
              <a:gd name="connsiteY288" fmla="*/ 798045 h 1493479"/>
              <a:gd name="connsiteX289" fmla="*/ 1314602 w 6186130"/>
              <a:gd name="connsiteY289" fmla="*/ 652082 h 1493479"/>
              <a:gd name="connsiteX290" fmla="*/ 1269633 w 6186130"/>
              <a:gd name="connsiteY290" fmla="*/ 708526 h 1493479"/>
              <a:gd name="connsiteX291" fmla="*/ 1336906 w 6186130"/>
              <a:gd name="connsiteY291" fmla="*/ 887923 h 1493479"/>
              <a:gd name="connsiteX292" fmla="*/ 1314602 w 6186130"/>
              <a:gd name="connsiteY292" fmla="*/ 1033886 h 1493479"/>
              <a:gd name="connsiteX293" fmla="*/ 752316 w 6186130"/>
              <a:gd name="connsiteY293" fmla="*/ 1415691 h 1493479"/>
              <a:gd name="connsiteX294" fmla="*/ 538625 w 6186130"/>
              <a:gd name="connsiteY294" fmla="*/ 1382256 h 1493479"/>
              <a:gd name="connsiteX295" fmla="*/ 538625 w 6186130"/>
              <a:gd name="connsiteY295" fmla="*/ 1370751 h 1493479"/>
              <a:gd name="connsiteX296" fmla="*/ 696195 w 6186130"/>
              <a:gd name="connsiteY296" fmla="*/ 1404546 h 1493479"/>
              <a:gd name="connsiteX297" fmla="*/ 842253 w 6186130"/>
              <a:gd name="connsiteY297" fmla="*/ 1314667 h 1493479"/>
              <a:gd name="connsiteX298" fmla="*/ 797284 w 6186130"/>
              <a:gd name="connsiteY298" fmla="*/ 1269728 h 1493479"/>
              <a:gd name="connsiteX299" fmla="*/ 617410 w 6186130"/>
              <a:gd name="connsiteY299" fmla="*/ 1337317 h 1493479"/>
              <a:gd name="connsiteX300" fmla="*/ 460200 w 6186130"/>
              <a:gd name="connsiteY300" fmla="*/ 1314667 h 1493479"/>
              <a:gd name="connsiteX301" fmla="*/ 77788 w 6186130"/>
              <a:gd name="connsiteY301" fmla="*/ 753105 h 1493479"/>
              <a:gd name="connsiteX302" fmla="*/ 111604 w 6186130"/>
              <a:gd name="connsiteY302" fmla="*/ 539913 h 1493479"/>
              <a:gd name="connsiteX303" fmla="*/ 122756 w 6186130"/>
              <a:gd name="connsiteY303" fmla="*/ 539913 h 1493479"/>
              <a:gd name="connsiteX304" fmla="*/ 100452 w 6186130"/>
              <a:gd name="connsiteY304" fmla="*/ 697021 h 1493479"/>
              <a:gd name="connsiteX305" fmla="*/ 178877 w 6186130"/>
              <a:gd name="connsiteY305" fmla="*/ 842984 h 1493479"/>
              <a:gd name="connsiteX306" fmla="*/ 235358 w 6186130"/>
              <a:gd name="connsiteY306" fmla="*/ 798045 h 1493479"/>
              <a:gd name="connsiteX307" fmla="*/ 167725 w 6186130"/>
              <a:gd name="connsiteY307" fmla="*/ 607143 h 1493479"/>
              <a:gd name="connsiteX308" fmla="*/ 190389 w 6186130"/>
              <a:gd name="connsiteY308" fmla="*/ 461180 h 1493479"/>
              <a:gd name="connsiteX309" fmla="*/ 752316 w 6186130"/>
              <a:gd name="connsiteY309" fmla="*/ 79375 h 1493479"/>
              <a:gd name="connsiteX310" fmla="*/ 753107 w 6186130"/>
              <a:gd name="connsiteY310" fmla="*/ 33787 h 1493479"/>
              <a:gd name="connsiteX311" fmla="*/ 33807 w 6186130"/>
              <a:gd name="connsiteY311" fmla="*/ 752311 h 1493479"/>
              <a:gd name="connsiteX312" fmla="*/ 753107 w 6186130"/>
              <a:gd name="connsiteY312" fmla="*/ 1459691 h 1493479"/>
              <a:gd name="connsiteX313" fmla="*/ 1461258 w 6186130"/>
              <a:gd name="connsiteY313" fmla="*/ 752311 h 1493479"/>
              <a:gd name="connsiteX314" fmla="*/ 753107 w 6186130"/>
              <a:gd name="connsiteY314" fmla="*/ 33787 h 1493479"/>
              <a:gd name="connsiteX315" fmla="*/ 753107 w 6186130"/>
              <a:gd name="connsiteY315" fmla="*/ 0 h 1493479"/>
              <a:gd name="connsiteX316" fmla="*/ 1495065 w 6186130"/>
              <a:gd name="connsiteY316" fmla="*/ 752311 h 1493479"/>
              <a:gd name="connsiteX317" fmla="*/ 753107 w 6186130"/>
              <a:gd name="connsiteY317" fmla="*/ 1493479 h 1493479"/>
              <a:gd name="connsiteX318" fmla="*/ 0 w 6186130"/>
              <a:gd name="connsiteY318" fmla="*/ 752311 h 1493479"/>
              <a:gd name="connsiteX319" fmla="*/ 753107 w 6186130"/>
              <a:gd name="connsiteY319" fmla="*/ 0 h 149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6186130" h="1493479">
                <a:moveTo>
                  <a:pt x="617180" y="798513"/>
                </a:moveTo>
                <a:cubicBezTo>
                  <a:pt x="606097" y="921063"/>
                  <a:pt x="561407" y="1066480"/>
                  <a:pt x="460944" y="1077556"/>
                </a:cubicBezTo>
                <a:cubicBezTo>
                  <a:pt x="427337" y="1077556"/>
                  <a:pt x="404813" y="1055047"/>
                  <a:pt x="404813" y="1021819"/>
                </a:cubicBezTo>
                <a:cubicBezTo>
                  <a:pt x="404813" y="932497"/>
                  <a:pt x="527800" y="843174"/>
                  <a:pt x="617180" y="798513"/>
                </a:cubicBezTo>
                <a:close/>
                <a:moveTo>
                  <a:pt x="5241925" y="675084"/>
                </a:moveTo>
                <a:cubicBezTo>
                  <a:pt x="5174467" y="675084"/>
                  <a:pt x="5141097" y="719930"/>
                  <a:pt x="5141097" y="786660"/>
                </a:cubicBezTo>
                <a:lnTo>
                  <a:pt x="5342753" y="786660"/>
                </a:lnTo>
                <a:cubicBezTo>
                  <a:pt x="5331630" y="731052"/>
                  <a:pt x="5297901" y="675084"/>
                  <a:pt x="5241925" y="675084"/>
                </a:cubicBezTo>
                <a:close/>
                <a:moveTo>
                  <a:pt x="3530600" y="675084"/>
                </a:moveTo>
                <a:cubicBezTo>
                  <a:pt x="3474625" y="675084"/>
                  <a:pt x="3440896" y="719930"/>
                  <a:pt x="3440896" y="786660"/>
                </a:cubicBezTo>
                <a:lnTo>
                  <a:pt x="3631428" y="786660"/>
                </a:lnTo>
                <a:cubicBezTo>
                  <a:pt x="3631428" y="731052"/>
                  <a:pt x="3597699" y="675084"/>
                  <a:pt x="3530600" y="675084"/>
                </a:cubicBezTo>
                <a:close/>
                <a:moveTo>
                  <a:pt x="4466008" y="641351"/>
                </a:moveTo>
                <a:cubicBezTo>
                  <a:pt x="4499382" y="641351"/>
                  <a:pt x="4499382" y="641351"/>
                  <a:pt x="4499382" y="641351"/>
                </a:cubicBezTo>
                <a:cubicBezTo>
                  <a:pt x="4510866" y="641351"/>
                  <a:pt x="4510866" y="641351"/>
                  <a:pt x="4510866" y="652473"/>
                </a:cubicBezTo>
                <a:cubicBezTo>
                  <a:pt x="4510866" y="865227"/>
                  <a:pt x="4510866" y="865227"/>
                  <a:pt x="4510866" y="865227"/>
                </a:cubicBezTo>
                <a:cubicBezTo>
                  <a:pt x="4510866" y="898952"/>
                  <a:pt x="4521991" y="954921"/>
                  <a:pt x="4589098" y="954921"/>
                </a:cubicBezTo>
                <a:cubicBezTo>
                  <a:pt x="4611706" y="954921"/>
                  <a:pt x="4656563" y="943799"/>
                  <a:pt x="4678813" y="910074"/>
                </a:cubicBezTo>
                <a:cubicBezTo>
                  <a:pt x="4678813" y="652473"/>
                  <a:pt x="4678813" y="652473"/>
                  <a:pt x="4678813" y="652473"/>
                </a:cubicBezTo>
                <a:cubicBezTo>
                  <a:pt x="4678813" y="641351"/>
                  <a:pt x="4678813" y="641351"/>
                  <a:pt x="4690296" y="641351"/>
                </a:cubicBezTo>
                <a:cubicBezTo>
                  <a:pt x="4723670" y="641351"/>
                  <a:pt x="4723670" y="641351"/>
                  <a:pt x="4723670" y="641351"/>
                </a:cubicBezTo>
                <a:cubicBezTo>
                  <a:pt x="4735154" y="641351"/>
                  <a:pt x="4735154" y="641351"/>
                  <a:pt x="4735154" y="652473"/>
                </a:cubicBezTo>
                <a:cubicBezTo>
                  <a:pt x="4735154" y="977523"/>
                  <a:pt x="4735154" y="977523"/>
                  <a:pt x="4735154" y="977523"/>
                </a:cubicBezTo>
                <a:cubicBezTo>
                  <a:pt x="4735154" y="988645"/>
                  <a:pt x="4735154" y="999767"/>
                  <a:pt x="4723670" y="999767"/>
                </a:cubicBezTo>
                <a:cubicBezTo>
                  <a:pt x="4701421" y="999767"/>
                  <a:pt x="4701421" y="999767"/>
                  <a:pt x="4701421" y="999767"/>
                </a:cubicBezTo>
                <a:cubicBezTo>
                  <a:pt x="4690296" y="999767"/>
                  <a:pt x="4678813" y="988645"/>
                  <a:pt x="4678813" y="977523"/>
                </a:cubicBezTo>
                <a:cubicBezTo>
                  <a:pt x="4678813" y="954921"/>
                  <a:pt x="4678813" y="954921"/>
                  <a:pt x="4678813" y="954921"/>
                </a:cubicBezTo>
                <a:cubicBezTo>
                  <a:pt x="4667688" y="977523"/>
                  <a:pt x="4633955" y="999767"/>
                  <a:pt x="4577973" y="999767"/>
                </a:cubicBezTo>
                <a:cubicBezTo>
                  <a:pt x="4488258" y="999767"/>
                  <a:pt x="4454525" y="943799"/>
                  <a:pt x="4454525" y="865227"/>
                </a:cubicBezTo>
                <a:cubicBezTo>
                  <a:pt x="4454525" y="652473"/>
                  <a:pt x="4454525" y="652473"/>
                  <a:pt x="4454525" y="652473"/>
                </a:cubicBezTo>
                <a:cubicBezTo>
                  <a:pt x="4454525" y="641351"/>
                  <a:pt x="4454525" y="641351"/>
                  <a:pt x="4466008" y="641351"/>
                </a:cubicBezTo>
                <a:close/>
                <a:moveTo>
                  <a:pt x="5588935" y="630238"/>
                </a:moveTo>
                <a:cubicBezTo>
                  <a:pt x="5633590" y="630238"/>
                  <a:pt x="5666813" y="641360"/>
                  <a:pt x="5700394" y="663962"/>
                </a:cubicBezTo>
                <a:lnTo>
                  <a:pt x="5700394" y="675084"/>
                </a:lnTo>
                <a:cubicBezTo>
                  <a:pt x="5689320" y="697328"/>
                  <a:pt x="5689320" y="697328"/>
                  <a:pt x="5689320" y="697328"/>
                </a:cubicBezTo>
                <a:cubicBezTo>
                  <a:pt x="5678245" y="708808"/>
                  <a:pt x="5678245" y="708808"/>
                  <a:pt x="5666813" y="697328"/>
                </a:cubicBezTo>
                <a:cubicBezTo>
                  <a:pt x="5644664" y="686206"/>
                  <a:pt x="5622158" y="675084"/>
                  <a:pt x="5588935" y="675084"/>
                </a:cubicBezTo>
                <a:cubicBezTo>
                  <a:pt x="5532848" y="675084"/>
                  <a:pt x="5510699" y="697328"/>
                  <a:pt x="5510699" y="731052"/>
                </a:cubicBezTo>
                <a:cubicBezTo>
                  <a:pt x="5510699" y="775539"/>
                  <a:pt x="5544280" y="775539"/>
                  <a:pt x="5588935" y="786660"/>
                </a:cubicBezTo>
                <a:cubicBezTo>
                  <a:pt x="5644664" y="798141"/>
                  <a:pt x="5711469" y="820384"/>
                  <a:pt x="5711469" y="898954"/>
                </a:cubicBezTo>
                <a:cubicBezTo>
                  <a:pt x="5711469" y="966043"/>
                  <a:pt x="5655739" y="999767"/>
                  <a:pt x="5577503" y="999767"/>
                </a:cubicBezTo>
                <a:cubicBezTo>
                  <a:pt x="5521774" y="999767"/>
                  <a:pt x="5477118" y="988646"/>
                  <a:pt x="5454969" y="966043"/>
                </a:cubicBezTo>
                <a:cubicBezTo>
                  <a:pt x="5443538" y="954922"/>
                  <a:pt x="5443538" y="954922"/>
                  <a:pt x="5443538" y="943800"/>
                </a:cubicBezTo>
                <a:cubicBezTo>
                  <a:pt x="5466044" y="921198"/>
                  <a:pt x="5466044" y="921198"/>
                  <a:pt x="5466044" y="921198"/>
                </a:cubicBezTo>
                <a:lnTo>
                  <a:pt x="5477118" y="921198"/>
                </a:lnTo>
                <a:cubicBezTo>
                  <a:pt x="5510699" y="943800"/>
                  <a:pt x="5532848" y="954922"/>
                  <a:pt x="5577503" y="954922"/>
                </a:cubicBezTo>
                <a:cubicBezTo>
                  <a:pt x="5622158" y="954922"/>
                  <a:pt x="5655739" y="932678"/>
                  <a:pt x="5655739" y="898954"/>
                </a:cubicBezTo>
                <a:cubicBezTo>
                  <a:pt x="5655739" y="865230"/>
                  <a:pt x="5611084" y="854108"/>
                  <a:pt x="5566429" y="842987"/>
                </a:cubicBezTo>
                <a:cubicBezTo>
                  <a:pt x="5521774" y="831506"/>
                  <a:pt x="5454969" y="809263"/>
                  <a:pt x="5454969" y="731052"/>
                </a:cubicBezTo>
                <a:cubicBezTo>
                  <a:pt x="5454969" y="675084"/>
                  <a:pt x="5510699" y="630238"/>
                  <a:pt x="5588935" y="630238"/>
                </a:cubicBezTo>
                <a:close/>
                <a:moveTo>
                  <a:pt x="5241925" y="630238"/>
                </a:moveTo>
                <a:cubicBezTo>
                  <a:pt x="5353877" y="630238"/>
                  <a:pt x="5398729" y="731052"/>
                  <a:pt x="5398729" y="809263"/>
                </a:cubicBezTo>
                <a:cubicBezTo>
                  <a:pt x="5398729" y="809263"/>
                  <a:pt x="5398729" y="809263"/>
                  <a:pt x="5398729" y="820384"/>
                </a:cubicBezTo>
                <a:cubicBezTo>
                  <a:pt x="5398729" y="831506"/>
                  <a:pt x="5387606" y="831506"/>
                  <a:pt x="5387606" y="831506"/>
                </a:cubicBezTo>
                <a:cubicBezTo>
                  <a:pt x="5387606" y="831506"/>
                  <a:pt x="5387606" y="831506"/>
                  <a:pt x="5141097" y="831506"/>
                </a:cubicBezTo>
                <a:cubicBezTo>
                  <a:pt x="5141097" y="898954"/>
                  <a:pt x="5174467" y="954922"/>
                  <a:pt x="5253049" y="954922"/>
                </a:cubicBezTo>
                <a:cubicBezTo>
                  <a:pt x="5286778" y="954922"/>
                  <a:pt x="5309024" y="943800"/>
                  <a:pt x="5342753" y="932678"/>
                </a:cubicBezTo>
                <a:cubicBezTo>
                  <a:pt x="5342753" y="921198"/>
                  <a:pt x="5353877" y="921198"/>
                  <a:pt x="5353877" y="932678"/>
                </a:cubicBezTo>
                <a:cubicBezTo>
                  <a:pt x="5353877" y="932678"/>
                  <a:pt x="5353877" y="932678"/>
                  <a:pt x="5365359" y="943800"/>
                </a:cubicBezTo>
                <a:cubicBezTo>
                  <a:pt x="5376482" y="954922"/>
                  <a:pt x="5376482" y="966043"/>
                  <a:pt x="5365359" y="966043"/>
                </a:cubicBezTo>
                <a:cubicBezTo>
                  <a:pt x="5331630" y="988646"/>
                  <a:pt x="5297901" y="999767"/>
                  <a:pt x="5253049" y="999767"/>
                </a:cubicBezTo>
                <a:cubicBezTo>
                  <a:pt x="5129615" y="999767"/>
                  <a:pt x="5084763" y="910076"/>
                  <a:pt x="5084763" y="820384"/>
                </a:cubicBezTo>
                <a:cubicBezTo>
                  <a:pt x="5084763" y="719930"/>
                  <a:pt x="5129615" y="630238"/>
                  <a:pt x="5241925" y="630238"/>
                </a:cubicBezTo>
                <a:close/>
                <a:moveTo>
                  <a:pt x="5004797" y="630238"/>
                </a:moveTo>
                <a:cubicBezTo>
                  <a:pt x="5015878" y="630238"/>
                  <a:pt x="5026960" y="630238"/>
                  <a:pt x="5038041" y="630238"/>
                </a:cubicBezTo>
                <a:cubicBezTo>
                  <a:pt x="5049480" y="630238"/>
                  <a:pt x="5049480" y="641360"/>
                  <a:pt x="5049480" y="652482"/>
                </a:cubicBezTo>
                <a:cubicBezTo>
                  <a:pt x="5038041" y="675084"/>
                  <a:pt x="5038041" y="675084"/>
                  <a:pt x="5038041" y="675084"/>
                </a:cubicBezTo>
                <a:cubicBezTo>
                  <a:pt x="5038041" y="686206"/>
                  <a:pt x="5038041" y="686206"/>
                  <a:pt x="5026960" y="686206"/>
                </a:cubicBezTo>
                <a:cubicBezTo>
                  <a:pt x="5015878" y="686206"/>
                  <a:pt x="5004797" y="686206"/>
                  <a:pt x="4993358" y="686206"/>
                </a:cubicBezTo>
                <a:cubicBezTo>
                  <a:pt x="4971194" y="686206"/>
                  <a:pt x="4937592" y="697328"/>
                  <a:pt x="4915429" y="731052"/>
                </a:cubicBezTo>
                <a:cubicBezTo>
                  <a:pt x="4915429" y="977524"/>
                  <a:pt x="4915429" y="977524"/>
                  <a:pt x="4915429" y="977524"/>
                </a:cubicBezTo>
                <a:cubicBezTo>
                  <a:pt x="4915429" y="988646"/>
                  <a:pt x="4903990" y="999767"/>
                  <a:pt x="4892908" y="999767"/>
                </a:cubicBezTo>
                <a:lnTo>
                  <a:pt x="4870745" y="999767"/>
                </a:lnTo>
                <a:cubicBezTo>
                  <a:pt x="4859306" y="999767"/>
                  <a:pt x="4848225" y="988646"/>
                  <a:pt x="4848225" y="977524"/>
                </a:cubicBezTo>
                <a:cubicBezTo>
                  <a:pt x="4848225" y="652482"/>
                  <a:pt x="4848225" y="652482"/>
                  <a:pt x="4848225" y="652482"/>
                </a:cubicBezTo>
                <a:cubicBezTo>
                  <a:pt x="4848225" y="641360"/>
                  <a:pt x="4859306" y="641360"/>
                  <a:pt x="4870745" y="641360"/>
                </a:cubicBezTo>
                <a:cubicBezTo>
                  <a:pt x="4892908" y="641360"/>
                  <a:pt x="4892908" y="641360"/>
                  <a:pt x="4892908" y="641360"/>
                </a:cubicBezTo>
                <a:cubicBezTo>
                  <a:pt x="4903990" y="641360"/>
                  <a:pt x="4903990" y="641360"/>
                  <a:pt x="4903990" y="652482"/>
                </a:cubicBezTo>
                <a:cubicBezTo>
                  <a:pt x="4903990" y="686206"/>
                  <a:pt x="4903990" y="686206"/>
                  <a:pt x="4903990" y="686206"/>
                </a:cubicBezTo>
                <a:cubicBezTo>
                  <a:pt x="4926511" y="652482"/>
                  <a:pt x="4960113" y="630238"/>
                  <a:pt x="5004797" y="630238"/>
                </a:cubicBezTo>
                <a:close/>
                <a:moveTo>
                  <a:pt x="3946548" y="630238"/>
                </a:moveTo>
                <a:cubicBezTo>
                  <a:pt x="4036259" y="630238"/>
                  <a:pt x="4069991" y="697328"/>
                  <a:pt x="4069991" y="764417"/>
                </a:cubicBezTo>
                <a:cubicBezTo>
                  <a:pt x="4069991" y="977524"/>
                  <a:pt x="4069991" y="977524"/>
                  <a:pt x="4069991" y="977524"/>
                </a:cubicBezTo>
                <a:cubicBezTo>
                  <a:pt x="4069991" y="988646"/>
                  <a:pt x="4069991" y="999767"/>
                  <a:pt x="4058867" y="999767"/>
                </a:cubicBezTo>
                <a:cubicBezTo>
                  <a:pt x="4025135" y="999767"/>
                  <a:pt x="4025135" y="999767"/>
                  <a:pt x="4025135" y="999767"/>
                </a:cubicBezTo>
                <a:cubicBezTo>
                  <a:pt x="4014011" y="999767"/>
                  <a:pt x="4014011" y="988646"/>
                  <a:pt x="4014011" y="977524"/>
                </a:cubicBezTo>
                <a:cubicBezTo>
                  <a:pt x="4014011" y="775539"/>
                  <a:pt x="4014011" y="775539"/>
                  <a:pt x="4014011" y="775539"/>
                </a:cubicBezTo>
                <a:cubicBezTo>
                  <a:pt x="4014011" y="731052"/>
                  <a:pt x="4002528" y="675084"/>
                  <a:pt x="3935424" y="675084"/>
                </a:cubicBezTo>
                <a:cubicBezTo>
                  <a:pt x="3901693" y="675084"/>
                  <a:pt x="3867961" y="686206"/>
                  <a:pt x="3845713" y="731052"/>
                </a:cubicBezTo>
                <a:cubicBezTo>
                  <a:pt x="3845713" y="977524"/>
                  <a:pt x="3845713" y="977524"/>
                  <a:pt x="3845713" y="977524"/>
                </a:cubicBezTo>
                <a:cubicBezTo>
                  <a:pt x="3845713" y="988646"/>
                  <a:pt x="3834588" y="999767"/>
                  <a:pt x="3823105" y="999767"/>
                </a:cubicBezTo>
                <a:lnTo>
                  <a:pt x="3800857" y="999767"/>
                </a:lnTo>
                <a:cubicBezTo>
                  <a:pt x="3789733" y="999767"/>
                  <a:pt x="3778250" y="988646"/>
                  <a:pt x="3778250" y="977524"/>
                </a:cubicBezTo>
                <a:cubicBezTo>
                  <a:pt x="3778250" y="652482"/>
                  <a:pt x="3778250" y="652482"/>
                  <a:pt x="3778250" y="652482"/>
                </a:cubicBezTo>
                <a:cubicBezTo>
                  <a:pt x="3778250" y="641360"/>
                  <a:pt x="3789733" y="641360"/>
                  <a:pt x="3800857" y="641360"/>
                </a:cubicBezTo>
                <a:cubicBezTo>
                  <a:pt x="3823105" y="641360"/>
                  <a:pt x="3823105" y="641360"/>
                  <a:pt x="3823105" y="641360"/>
                </a:cubicBezTo>
                <a:cubicBezTo>
                  <a:pt x="3834588" y="641360"/>
                  <a:pt x="3834588" y="641360"/>
                  <a:pt x="3834588" y="652482"/>
                </a:cubicBezTo>
                <a:cubicBezTo>
                  <a:pt x="3834588" y="675084"/>
                  <a:pt x="3834588" y="675084"/>
                  <a:pt x="3834588" y="675084"/>
                </a:cubicBezTo>
                <a:cubicBezTo>
                  <a:pt x="3856837" y="652482"/>
                  <a:pt x="3890568" y="630238"/>
                  <a:pt x="3946548" y="630238"/>
                </a:cubicBezTo>
                <a:close/>
                <a:moveTo>
                  <a:pt x="3541724" y="630238"/>
                </a:moveTo>
                <a:cubicBezTo>
                  <a:pt x="3654034" y="630238"/>
                  <a:pt x="3687404" y="731052"/>
                  <a:pt x="3687404" y="809263"/>
                </a:cubicBezTo>
                <a:cubicBezTo>
                  <a:pt x="3687404" y="809263"/>
                  <a:pt x="3687404" y="809263"/>
                  <a:pt x="3687404" y="820384"/>
                </a:cubicBezTo>
                <a:cubicBezTo>
                  <a:pt x="3687404" y="831506"/>
                  <a:pt x="3687404" y="831506"/>
                  <a:pt x="3676281" y="831506"/>
                </a:cubicBezTo>
                <a:cubicBezTo>
                  <a:pt x="3676281" y="831506"/>
                  <a:pt x="3676281" y="831506"/>
                  <a:pt x="3440896" y="831506"/>
                </a:cubicBezTo>
                <a:cubicBezTo>
                  <a:pt x="3440896" y="898954"/>
                  <a:pt x="3474625" y="954922"/>
                  <a:pt x="3552847" y="954922"/>
                </a:cubicBezTo>
                <a:cubicBezTo>
                  <a:pt x="3575453" y="954922"/>
                  <a:pt x="3609182" y="943800"/>
                  <a:pt x="3631428" y="932678"/>
                </a:cubicBezTo>
                <a:cubicBezTo>
                  <a:pt x="3642552" y="921198"/>
                  <a:pt x="3642552" y="921198"/>
                  <a:pt x="3654034" y="932678"/>
                </a:cubicBezTo>
                <a:cubicBezTo>
                  <a:pt x="3654034" y="932678"/>
                  <a:pt x="3654034" y="932678"/>
                  <a:pt x="3665157" y="943800"/>
                </a:cubicBezTo>
                <a:cubicBezTo>
                  <a:pt x="3665157" y="954922"/>
                  <a:pt x="3665157" y="966043"/>
                  <a:pt x="3665157" y="966043"/>
                </a:cubicBezTo>
                <a:cubicBezTo>
                  <a:pt x="3631428" y="988646"/>
                  <a:pt x="3586576" y="999767"/>
                  <a:pt x="3552847" y="999767"/>
                </a:cubicBezTo>
                <a:cubicBezTo>
                  <a:pt x="3429772" y="999767"/>
                  <a:pt x="3373438" y="910076"/>
                  <a:pt x="3373438" y="820384"/>
                </a:cubicBezTo>
                <a:cubicBezTo>
                  <a:pt x="3373438" y="719930"/>
                  <a:pt x="3429772" y="630238"/>
                  <a:pt x="3541724" y="630238"/>
                </a:cubicBezTo>
                <a:close/>
                <a:moveTo>
                  <a:pt x="5938413" y="550863"/>
                </a:moveTo>
                <a:cubicBezTo>
                  <a:pt x="5949738" y="550863"/>
                  <a:pt x="5960709" y="561963"/>
                  <a:pt x="5960709" y="573421"/>
                </a:cubicBezTo>
                <a:cubicBezTo>
                  <a:pt x="5960709" y="696236"/>
                  <a:pt x="5960709" y="696236"/>
                  <a:pt x="5960709" y="696236"/>
                </a:cubicBezTo>
                <a:cubicBezTo>
                  <a:pt x="5960709" y="707693"/>
                  <a:pt x="5949738" y="729893"/>
                  <a:pt x="5938413" y="729893"/>
                </a:cubicBezTo>
                <a:cubicBezTo>
                  <a:pt x="5916471" y="729893"/>
                  <a:pt x="5905500" y="707693"/>
                  <a:pt x="5905500" y="696236"/>
                </a:cubicBezTo>
                <a:cubicBezTo>
                  <a:pt x="5905500" y="573421"/>
                  <a:pt x="5905500" y="573421"/>
                  <a:pt x="5905500" y="573421"/>
                </a:cubicBezTo>
                <a:cubicBezTo>
                  <a:pt x="5905500" y="561963"/>
                  <a:pt x="5916471" y="550863"/>
                  <a:pt x="5938413" y="550863"/>
                </a:cubicBezTo>
                <a:close/>
                <a:moveTo>
                  <a:pt x="4216810" y="539751"/>
                </a:moveTo>
                <a:cubicBezTo>
                  <a:pt x="4250375" y="539751"/>
                  <a:pt x="4250375" y="539751"/>
                  <a:pt x="4250375" y="539751"/>
                </a:cubicBezTo>
                <a:cubicBezTo>
                  <a:pt x="4250375" y="539751"/>
                  <a:pt x="4261444" y="539751"/>
                  <a:pt x="4261444" y="550854"/>
                </a:cubicBezTo>
                <a:cubicBezTo>
                  <a:pt x="4261444" y="640391"/>
                  <a:pt x="4261444" y="640391"/>
                  <a:pt x="4261444" y="640391"/>
                </a:cubicBezTo>
                <a:cubicBezTo>
                  <a:pt x="4361780" y="640391"/>
                  <a:pt x="4361780" y="640391"/>
                  <a:pt x="4361780" y="640391"/>
                </a:cubicBezTo>
                <a:cubicBezTo>
                  <a:pt x="4373206" y="640391"/>
                  <a:pt x="4373206" y="640391"/>
                  <a:pt x="4373206" y="651494"/>
                </a:cubicBezTo>
                <a:cubicBezTo>
                  <a:pt x="4373206" y="662954"/>
                  <a:pt x="4373206" y="662954"/>
                  <a:pt x="4373206" y="662954"/>
                </a:cubicBezTo>
                <a:cubicBezTo>
                  <a:pt x="4373206" y="674057"/>
                  <a:pt x="4373206" y="685159"/>
                  <a:pt x="4361780" y="685159"/>
                </a:cubicBezTo>
                <a:cubicBezTo>
                  <a:pt x="4261444" y="685159"/>
                  <a:pt x="4261444" y="685159"/>
                  <a:pt x="4261444" y="685159"/>
                </a:cubicBezTo>
                <a:cubicBezTo>
                  <a:pt x="4261444" y="886439"/>
                  <a:pt x="4261444" y="886439"/>
                  <a:pt x="4261444" y="886439"/>
                </a:cubicBezTo>
                <a:cubicBezTo>
                  <a:pt x="4261444" y="931207"/>
                  <a:pt x="4272513" y="953413"/>
                  <a:pt x="4306077" y="953413"/>
                </a:cubicBezTo>
                <a:cubicBezTo>
                  <a:pt x="4317146" y="953413"/>
                  <a:pt x="4339641" y="953413"/>
                  <a:pt x="4350710" y="942310"/>
                </a:cubicBezTo>
                <a:cubicBezTo>
                  <a:pt x="4361780" y="931207"/>
                  <a:pt x="4361780" y="942310"/>
                  <a:pt x="4361780" y="942310"/>
                </a:cubicBezTo>
                <a:cubicBezTo>
                  <a:pt x="4373206" y="964515"/>
                  <a:pt x="4373206" y="964515"/>
                  <a:pt x="4373206" y="964515"/>
                </a:cubicBezTo>
                <a:cubicBezTo>
                  <a:pt x="4373206" y="975976"/>
                  <a:pt x="4373206" y="975976"/>
                  <a:pt x="4361780" y="987078"/>
                </a:cubicBezTo>
                <a:cubicBezTo>
                  <a:pt x="4350710" y="998181"/>
                  <a:pt x="4328572" y="998181"/>
                  <a:pt x="4295008" y="998181"/>
                </a:cubicBezTo>
                <a:cubicBezTo>
                  <a:pt x="4239306" y="998181"/>
                  <a:pt x="4205741" y="975976"/>
                  <a:pt x="4205741" y="897541"/>
                </a:cubicBezTo>
                <a:cubicBezTo>
                  <a:pt x="4205741" y="685159"/>
                  <a:pt x="4205741" y="685159"/>
                  <a:pt x="4205741" y="685159"/>
                </a:cubicBezTo>
                <a:lnTo>
                  <a:pt x="4150039" y="685159"/>
                </a:lnTo>
                <a:cubicBezTo>
                  <a:pt x="4138613" y="685159"/>
                  <a:pt x="4138613" y="674057"/>
                  <a:pt x="4138613" y="662954"/>
                </a:cubicBezTo>
                <a:cubicBezTo>
                  <a:pt x="4138613" y="651494"/>
                  <a:pt x="4138613" y="651494"/>
                  <a:pt x="4138613" y="651494"/>
                </a:cubicBezTo>
                <a:cubicBezTo>
                  <a:pt x="4138613" y="640391"/>
                  <a:pt x="4138613" y="640391"/>
                  <a:pt x="4150039" y="640391"/>
                </a:cubicBezTo>
                <a:cubicBezTo>
                  <a:pt x="4205741" y="640391"/>
                  <a:pt x="4205741" y="640391"/>
                  <a:pt x="4205741" y="640391"/>
                </a:cubicBezTo>
                <a:cubicBezTo>
                  <a:pt x="4205741" y="550854"/>
                  <a:pt x="4205741" y="550854"/>
                  <a:pt x="4205741" y="550854"/>
                </a:cubicBezTo>
                <a:cubicBezTo>
                  <a:pt x="4205741" y="539751"/>
                  <a:pt x="4205741" y="539751"/>
                  <a:pt x="4216810" y="539751"/>
                </a:cubicBezTo>
                <a:close/>
                <a:moveTo>
                  <a:pt x="2968624" y="495301"/>
                </a:moveTo>
                <a:cubicBezTo>
                  <a:pt x="3013427" y="495301"/>
                  <a:pt x="3013427" y="495301"/>
                  <a:pt x="3013427" y="495301"/>
                </a:cubicBezTo>
                <a:cubicBezTo>
                  <a:pt x="3024896" y="495301"/>
                  <a:pt x="3024896" y="506432"/>
                  <a:pt x="3024896" y="517562"/>
                </a:cubicBezTo>
                <a:cubicBezTo>
                  <a:pt x="3058229" y="674826"/>
                  <a:pt x="3114143" y="809111"/>
                  <a:pt x="3158946" y="921135"/>
                </a:cubicBezTo>
                <a:cubicBezTo>
                  <a:pt x="3214860" y="809111"/>
                  <a:pt x="3259663" y="674826"/>
                  <a:pt x="3293354" y="517562"/>
                </a:cubicBezTo>
                <a:cubicBezTo>
                  <a:pt x="3293354" y="506432"/>
                  <a:pt x="3304465" y="495301"/>
                  <a:pt x="3315577" y="495301"/>
                </a:cubicBezTo>
                <a:cubicBezTo>
                  <a:pt x="3349268" y="495301"/>
                  <a:pt x="3349268" y="495301"/>
                  <a:pt x="3349268" y="495301"/>
                </a:cubicBezTo>
                <a:lnTo>
                  <a:pt x="3360379" y="506432"/>
                </a:lnTo>
                <a:lnTo>
                  <a:pt x="3360379" y="517562"/>
                </a:lnTo>
                <a:cubicBezTo>
                  <a:pt x="3315577" y="697088"/>
                  <a:pt x="3248552" y="853993"/>
                  <a:pt x="3192279" y="988637"/>
                </a:cubicBezTo>
                <a:cubicBezTo>
                  <a:pt x="3192279" y="988637"/>
                  <a:pt x="3181168" y="999767"/>
                  <a:pt x="3170057" y="999767"/>
                </a:cubicBezTo>
                <a:lnTo>
                  <a:pt x="3147477" y="999767"/>
                </a:lnTo>
                <a:cubicBezTo>
                  <a:pt x="3136365" y="999767"/>
                  <a:pt x="3136365" y="988637"/>
                  <a:pt x="3125254" y="988637"/>
                </a:cubicBezTo>
                <a:cubicBezTo>
                  <a:pt x="3069699" y="853993"/>
                  <a:pt x="3002316" y="697088"/>
                  <a:pt x="2957513" y="517562"/>
                </a:cubicBezTo>
                <a:lnTo>
                  <a:pt x="2957513" y="506432"/>
                </a:lnTo>
                <a:close/>
                <a:moveTo>
                  <a:pt x="2463765" y="495301"/>
                </a:moveTo>
                <a:cubicBezTo>
                  <a:pt x="2731766" y="495301"/>
                  <a:pt x="2731766" y="495301"/>
                  <a:pt x="2731766" y="495301"/>
                </a:cubicBezTo>
                <a:cubicBezTo>
                  <a:pt x="2731766" y="495301"/>
                  <a:pt x="2742843" y="506432"/>
                  <a:pt x="2742843" y="517562"/>
                </a:cubicBezTo>
                <a:cubicBezTo>
                  <a:pt x="2742843" y="540183"/>
                  <a:pt x="2742843" y="540183"/>
                  <a:pt x="2742843" y="540183"/>
                </a:cubicBezTo>
                <a:cubicBezTo>
                  <a:pt x="2742843" y="551313"/>
                  <a:pt x="2731766" y="551313"/>
                  <a:pt x="2731766" y="551313"/>
                </a:cubicBezTo>
                <a:cubicBezTo>
                  <a:pt x="2508432" y="551313"/>
                  <a:pt x="2508432" y="551313"/>
                  <a:pt x="2508432" y="551313"/>
                </a:cubicBezTo>
                <a:cubicBezTo>
                  <a:pt x="2508432" y="708577"/>
                  <a:pt x="2508432" y="708577"/>
                  <a:pt x="2508432" y="708577"/>
                </a:cubicBezTo>
                <a:cubicBezTo>
                  <a:pt x="2698177" y="708577"/>
                  <a:pt x="2698177" y="708577"/>
                  <a:pt x="2698177" y="708577"/>
                </a:cubicBezTo>
                <a:cubicBezTo>
                  <a:pt x="2709611" y="708577"/>
                  <a:pt x="2720689" y="719708"/>
                  <a:pt x="2720689" y="730838"/>
                </a:cubicBezTo>
                <a:cubicBezTo>
                  <a:pt x="2720689" y="753099"/>
                  <a:pt x="2720689" y="753099"/>
                  <a:pt x="2720689" y="753099"/>
                </a:cubicBezTo>
                <a:cubicBezTo>
                  <a:pt x="2720689" y="764230"/>
                  <a:pt x="2709611" y="764230"/>
                  <a:pt x="2698177" y="764230"/>
                </a:cubicBezTo>
                <a:cubicBezTo>
                  <a:pt x="2508432" y="764230"/>
                  <a:pt x="2508432" y="764230"/>
                  <a:pt x="2508432" y="764230"/>
                </a:cubicBezTo>
                <a:cubicBezTo>
                  <a:pt x="2508432" y="943755"/>
                  <a:pt x="2508432" y="943755"/>
                  <a:pt x="2508432" y="943755"/>
                </a:cubicBezTo>
                <a:cubicBezTo>
                  <a:pt x="2731766" y="943755"/>
                  <a:pt x="2731766" y="943755"/>
                  <a:pt x="2731766" y="943755"/>
                </a:cubicBezTo>
                <a:cubicBezTo>
                  <a:pt x="2731766" y="943755"/>
                  <a:pt x="2742843" y="943755"/>
                  <a:pt x="2742843" y="954886"/>
                </a:cubicBezTo>
                <a:cubicBezTo>
                  <a:pt x="2742843" y="977506"/>
                  <a:pt x="2742843" y="977506"/>
                  <a:pt x="2742843" y="977506"/>
                </a:cubicBezTo>
                <a:cubicBezTo>
                  <a:pt x="2742843" y="988637"/>
                  <a:pt x="2731766" y="999767"/>
                  <a:pt x="2731766" y="999767"/>
                </a:cubicBezTo>
                <a:lnTo>
                  <a:pt x="2463765" y="999767"/>
                </a:lnTo>
                <a:cubicBezTo>
                  <a:pt x="2452688" y="999767"/>
                  <a:pt x="2452688" y="988637"/>
                  <a:pt x="2452688" y="977506"/>
                </a:cubicBezTo>
                <a:cubicBezTo>
                  <a:pt x="2452688" y="517562"/>
                  <a:pt x="2452688" y="517562"/>
                  <a:pt x="2452688" y="517562"/>
                </a:cubicBezTo>
                <a:cubicBezTo>
                  <a:pt x="2452688" y="506432"/>
                  <a:pt x="2452688" y="495301"/>
                  <a:pt x="2463765" y="495301"/>
                </a:cubicBezTo>
                <a:close/>
                <a:moveTo>
                  <a:pt x="2170090" y="495301"/>
                </a:moveTo>
                <a:cubicBezTo>
                  <a:pt x="2225954" y="495301"/>
                  <a:pt x="2281818" y="506432"/>
                  <a:pt x="2326581" y="551313"/>
                </a:cubicBezTo>
                <a:lnTo>
                  <a:pt x="2326581" y="562444"/>
                </a:lnTo>
                <a:cubicBezTo>
                  <a:pt x="2304379" y="585064"/>
                  <a:pt x="2304379" y="585064"/>
                  <a:pt x="2304379" y="585064"/>
                </a:cubicBezTo>
                <a:cubicBezTo>
                  <a:pt x="2304379" y="596194"/>
                  <a:pt x="2292919" y="596194"/>
                  <a:pt x="2292919" y="585064"/>
                </a:cubicBezTo>
                <a:cubicBezTo>
                  <a:pt x="2259616" y="562444"/>
                  <a:pt x="2214853" y="551313"/>
                  <a:pt x="2158630" y="551313"/>
                </a:cubicBezTo>
                <a:cubicBezTo>
                  <a:pt x="2058003" y="551313"/>
                  <a:pt x="2002139" y="641076"/>
                  <a:pt x="2002139" y="753099"/>
                </a:cubicBezTo>
                <a:cubicBezTo>
                  <a:pt x="2002139" y="865123"/>
                  <a:pt x="2058003" y="954886"/>
                  <a:pt x="2170090" y="954886"/>
                </a:cubicBezTo>
                <a:cubicBezTo>
                  <a:pt x="2203393" y="954886"/>
                  <a:pt x="2259616" y="943755"/>
                  <a:pt x="2281818" y="921135"/>
                </a:cubicBezTo>
                <a:cubicBezTo>
                  <a:pt x="2281818" y="786491"/>
                  <a:pt x="2281818" y="786491"/>
                  <a:pt x="2281818" y="786491"/>
                </a:cubicBezTo>
                <a:cubicBezTo>
                  <a:pt x="2181191" y="786491"/>
                  <a:pt x="2181191" y="786491"/>
                  <a:pt x="2181191" y="786491"/>
                </a:cubicBezTo>
                <a:cubicBezTo>
                  <a:pt x="2170090" y="786491"/>
                  <a:pt x="2170090" y="775361"/>
                  <a:pt x="2170090" y="764230"/>
                </a:cubicBezTo>
                <a:cubicBezTo>
                  <a:pt x="2170090" y="741969"/>
                  <a:pt x="2170090" y="741969"/>
                  <a:pt x="2170090" y="741969"/>
                </a:cubicBezTo>
                <a:cubicBezTo>
                  <a:pt x="2170090" y="730838"/>
                  <a:pt x="2170090" y="730838"/>
                  <a:pt x="2181191" y="730838"/>
                </a:cubicBezTo>
                <a:cubicBezTo>
                  <a:pt x="2337682" y="730838"/>
                  <a:pt x="2337682" y="730838"/>
                  <a:pt x="2337682" y="730838"/>
                </a:cubicBezTo>
                <a:cubicBezTo>
                  <a:pt x="2337682" y="730838"/>
                  <a:pt x="2349142" y="730838"/>
                  <a:pt x="2349142" y="741969"/>
                </a:cubicBezTo>
                <a:cubicBezTo>
                  <a:pt x="2349142" y="943755"/>
                  <a:pt x="2349142" y="943755"/>
                  <a:pt x="2349142" y="943755"/>
                </a:cubicBezTo>
                <a:cubicBezTo>
                  <a:pt x="2349142" y="954886"/>
                  <a:pt x="2337682" y="954886"/>
                  <a:pt x="2337682" y="966016"/>
                </a:cubicBezTo>
                <a:cubicBezTo>
                  <a:pt x="2292919" y="988637"/>
                  <a:pt x="2225954" y="999767"/>
                  <a:pt x="2170090" y="999767"/>
                </a:cubicBezTo>
                <a:cubicBezTo>
                  <a:pt x="2002139" y="999767"/>
                  <a:pt x="1946275" y="876254"/>
                  <a:pt x="1946275" y="753099"/>
                </a:cubicBezTo>
                <a:cubicBezTo>
                  <a:pt x="1946275" y="618815"/>
                  <a:pt x="2002139" y="495301"/>
                  <a:pt x="2170090" y="495301"/>
                </a:cubicBezTo>
                <a:close/>
                <a:moveTo>
                  <a:pt x="6040758" y="439738"/>
                </a:moveTo>
                <a:cubicBezTo>
                  <a:pt x="6163572" y="439738"/>
                  <a:pt x="6163572" y="439738"/>
                  <a:pt x="6163572" y="439738"/>
                </a:cubicBezTo>
                <a:cubicBezTo>
                  <a:pt x="6175030" y="439738"/>
                  <a:pt x="6186130" y="450709"/>
                  <a:pt x="6186130" y="472651"/>
                </a:cubicBezTo>
                <a:cubicBezTo>
                  <a:pt x="6186130" y="483976"/>
                  <a:pt x="6175030" y="494947"/>
                  <a:pt x="6163572" y="494947"/>
                </a:cubicBezTo>
                <a:cubicBezTo>
                  <a:pt x="6040758" y="494947"/>
                  <a:pt x="6040758" y="494947"/>
                  <a:pt x="6040758" y="494947"/>
                </a:cubicBezTo>
                <a:cubicBezTo>
                  <a:pt x="6029300" y="494947"/>
                  <a:pt x="6007100" y="483976"/>
                  <a:pt x="6007100" y="472651"/>
                </a:cubicBezTo>
                <a:cubicBezTo>
                  <a:pt x="6007100" y="450709"/>
                  <a:pt x="6029300" y="439738"/>
                  <a:pt x="6040758" y="439738"/>
                </a:cubicBezTo>
                <a:close/>
                <a:moveTo>
                  <a:pt x="5702274" y="439738"/>
                </a:moveTo>
                <a:cubicBezTo>
                  <a:pt x="5825447" y="439738"/>
                  <a:pt x="5825447" y="439738"/>
                  <a:pt x="5825447" y="439738"/>
                </a:cubicBezTo>
                <a:cubicBezTo>
                  <a:pt x="5847647" y="439738"/>
                  <a:pt x="5859105" y="450709"/>
                  <a:pt x="5859105" y="472651"/>
                </a:cubicBezTo>
                <a:cubicBezTo>
                  <a:pt x="5859105" y="483976"/>
                  <a:pt x="5847647" y="494947"/>
                  <a:pt x="5825447" y="494947"/>
                </a:cubicBezTo>
                <a:cubicBezTo>
                  <a:pt x="5702274" y="494947"/>
                  <a:pt x="5702274" y="494947"/>
                  <a:pt x="5702274" y="494947"/>
                </a:cubicBezTo>
                <a:cubicBezTo>
                  <a:pt x="5691175" y="494947"/>
                  <a:pt x="5680075" y="483976"/>
                  <a:pt x="5680075" y="472651"/>
                </a:cubicBezTo>
                <a:cubicBezTo>
                  <a:pt x="5680075" y="450709"/>
                  <a:pt x="5691175" y="439738"/>
                  <a:pt x="5702274" y="439738"/>
                </a:cubicBezTo>
                <a:close/>
                <a:moveTo>
                  <a:pt x="997548" y="401698"/>
                </a:moveTo>
                <a:cubicBezTo>
                  <a:pt x="1002247" y="401256"/>
                  <a:pt x="1006753" y="402324"/>
                  <a:pt x="1010916" y="405144"/>
                </a:cubicBezTo>
                <a:cubicBezTo>
                  <a:pt x="1044222" y="416243"/>
                  <a:pt x="977611" y="494652"/>
                  <a:pt x="922338" y="550505"/>
                </a:cubicBezTo>
                <a:cubicBezTo>
                  <a:pt x="922338" y="481897"/>
                  <a:pt x="964656" y="404791"/>
                  <a:pt x="997548" y="401698"/>
                </a:cubicBezTo>
                <a:close/>
                <a:moveTo>
                  <a:pt x="640693" y="394027"/>
                </a:moveTo>
                <a:cubicBezTo>
                  <a:pt x="685443" y="416190"/>
                  <a:pt x="595943" y="550242"/>
                  <a:pt x="528638" y="583844"/>
                </a:cubicBezTo>
                <a:cubicBezTo>
                  <a:pt x="528638" y="516639"/>
                  <a:pt x="595943" y="382588"/>
                  <a:pt x="640693" y="394027"/>
                </a:cubicBezTo>
                <a:close/>
                <a:moveTo>
                  <a:pt x="640074" y="349011"/>
                </a:moveTo>
                <a:cubicBezTo>
                  <a:pt x="538625" y="349011"/>
                  <a:pt x="460200" y="483829"/>
                  <a:pt x="460200" y="584853"/>
                </a:cubicBezTo>
                <a:cubicBezTo>
                  <a:pt x="426384" y="584853"/>
                  <a:pt x="415232" y="551058"/>
                  <a:pt x="415232" y="528768"/>
                </a:cubicBezTo>
                <a:cubicBezTo>
                  <a:pt x="415232" y="506119"/>
                  <a:pt x="426384" y="472325"/>
                  <a:pt x="426384" y="461180"/>
                </a:cubicBezTo>
                <a:cubicBezTo>
                  <a:pt x="426384" y="461180"/>
                  <a:pt x="426384" y="450035"/>
                  <a:pt x="415232" y="450035"/>
                </a:cubicBezTo>
                <a:cubicBezTo>
                  <a:pt x="381415" y="450035"/>
                  <a:pt x="358751" y="483829"/>
                  <a:pt x="358751" y="539913"/>
                </a:cubicBezTo>
                <a:cubicBezTo>
                  <a:pt x="358751" y="607143"/>
                  <a:pt x="403720" y="640937"/>
                  <a:pt x="471352" y="652082"/>
                </a:cubicBezTo>
                <a:cubicBezTo>
                  <a:pt x="471352" y="685876"/>
                  <a:pt x="505169" y="719671"/>
                  <a:pt x="550137" y="719671"/>
                </a:cubicBezTo>
                <a:cubicBezTo>
                  <a:pt x="583594" y="719671"/>
                  <a:pt x="617410" y="719671"/>
                  <a:pt x="640074" y="697021"/>
                </a:cubicBezTo>
                <a:cubicBezTo>
                  <a:pt x="628562" y="708526"/>
                  <a:pt x="628562" y="719671"/>
                  <a:pt x="628562" y="730816"/>
                </a:cubicBezTo>
                <a:cubicBezTo>
                  <a:pt x="538625" y="786540"/>
                  <a:pt x="471352" y="820335"/>
                  <a:pt x="415232" y="865274"/>
                </a:cubicBezTo>
                <a:cubicBezTo>
                  <a:pt x="358751" y="910213"/>
                  <a:pt x="336447" y="966298"/>
                  <a:pt x="336447" y="1022741"/>
                </a:cubicBezTo>
                <a:cubicBezTo>
                  <a:pt x="336447" y="1078826"/>
                  <a:pt x="381415" y="1134910"/>
                  <a:pt x="460200" y="1134910"/>
                </a:cubicBezTo>
                <a:cubicBezTo>
                  <a:pt x="550137" y="1134910"/>
                  <a:pt x="628562" y="1056176"/>
                  <a:pt x="662379" y="955153"/>
                </a:cubicBezTo>
                <a:cubicBezTo>
                  <a:pt x="673531" y="910213"/>
                  <a:pt x="685043" y="831480"/>
                  <a:pt x="685043" y="764250"/>
                </a:cubicBezTo>
                <a:cubicBezTo>
                  <a:pt x="786132" y="708526"/>
                  <a:pt x="831100" y="685876"/>
                  <a:pt x="876069" y="640937"/>
                </a:cubicBezTo>
                <a:cubicBezTo>
                  <a:pt x="887221" y="652082"/>
                  <a:pt x="887221" y="663586"/>
                  <a:pt x="898373" y="674731"/>
                </a:cubicBezTo>
                <a:cubicBezTo>
                  <a:pt x="853405" y="697021"/>
                  <a:pt x="752316" y="753105"/>
                  <a:pt x="752316" y="910213"/>
                </a:cubicBezTo>
                <a:cubicBezTo>
                  <a:pt x="752316" y="1022741"/>
                  <a:pt x="819948" y="1134910"/>
                  <a:pt x="966006" y="1134910"/>
                </a:cubicBezTo>
                <a:cubicBezTo>
                  <a:pt x="1089759" y="1134910"/>
                  <a:pt x="1168184" y="1045031"/>
                  <a:pt x="1168184" y="944008"/>
                </a:cubicBezTo>
                <a:cubicBezTo>
                  <a:pt x="1168184" y="865274"/>
                  <a:pt x="1123216" y="786540"/>
                  <a:pt x="1033279" y="786540"/>
                </a:cubicBezTo>
                <a:cubicBezTo>
                  <a:pt x="954854" y="786540"/>
                  <a:pt x="898373" y="831480"/>
                  <a:pt x="898373" y="899068"/>
                </a:cubicBezTo>
                <a:cubicBezTo>
                  <a:pt x="898373" y="944008"/>
                  <a:pt x="932190" y="988947"/>
                  <a:pt x="977158" y="988947"/>
                </a:cubicBezTo>
                <a:cubicBezTo>
                  <a:pt x="988310" y="988947"/>
                  <a:pt x="1010974" y="977802"/>
                  <a:pt x="1010974" y="966298"/>
                </a:cubicBezTo>
                <a:cubicBezTo>
                  <a:pt x="1010974" y="932863"/>
                  <a:pt x="966006" y="932863"/>
                  <a:pt x="977158" y="887923"/>
                </a:cubicBezTo>
                <a:cubicBezTo>
                  <a:pt x="977158" y="865274"/>
                  <a:pt x="999822" y="842984"/>
                  <a:pt x="1022127" y="842984"/>
                </a:cubicBezTo>
                <a:cubicBezTo>
                  <a:pt x="1078247" y="842984"/>
                  <a:pt x="1100911" y="899068"/>
                  <a:pt x="1100911" y="944008"/>
                </a:cubicBezTo>
                <a:cubicBezTo>
                  <a:pt x="1100911" y="1022741"/>
                  <a:pt x="1033279" y="1078826"/>
                  <a:pt x="977158" y="1078826"/>
                </a:cubicBezTo>
                <a:cubicBezTo>
                  <a:pt x="887221" y="1078826"/>
                  <a:pt x="831100" y="988947"/>
                  <a:pt x="831100" y="899068"/>
                </a:cubicBezTo>
                <a:cubicBezTo>
                  <a:pt x="831100" y="764250"/>
                  <a:pt x="921037" y="719671"/>
                  <a:pt x="966006" y="708526"/>
                </a:cubicBezTo>
                <a:cubicBezTo>
                  <a:pt x="966006" y="708526"/>
                  <a:pt x="1078247" y="730816"/>
                  <a:pt x="1078247" y="674731"/>
                </a:cubicBezTo>
                <a:cubicBezTo>
                  <a:pt x="1078247" y="652082"/>
                  <a:pt x="1044791" y="640937"/>
                  <a:pt x="1022127" y="640937"/>
                </a:cubicBezTo>
                <a:cubicBezTo>
                  <a:pt x="988310" y="640937"/>
                  <a:pt x="966006" y="652082"/>
                  <a:pt x="966006" y="652082"/>
                </a:cubicBezTo>
                <a:cubicBezTo>
                  <a:pt x="943342" y="640937"/>
                  <a:pt x="932190" y="629792"/>
                  <a:pt x="932190" y="607143"/>
                </a:cubicBezTo>
                <a:cubicBezTo>
                  <a:pt x="1010974" y="551058"/>
                  <a:pt x="1078247" y="483829"/>
                  <a:pt x="1078247" y="416240"/>
                </a:cubicBezTo>
                <a:cubicBezTo>
                  <a:pt x="1078247" y="371301"/>
                  <a:pt x="1055943" y="349011"/>
                  <a:pt x="999822" y="349011"/>
                </a:cubicBezTo>
                <a:cubicBezTo>
                  <a:pt x="921037" y="349011"/>
                  <a:pt x="853405" y="450035"/>
                  <a:pt x="853405" y="551058"/>
                </a:cubicBezTo>
                <a:cubicBezTo>
                  <a:pt x="853405" y="562203"/>
                  <a:pt x="853405" y="584853"/>
                  <a:pt x="853405" y="595998"/>
                </a:cubicBezTo>
                <a:cubicBezTo>
                  <a:pt x="808436" y="640937"/>
                  <a:pt x="763468" y="663586"/>
                  <a:pt x="696195" y="708526"/>
                </a:cubicBezTo>
                <a:cubicBezTo>
                  <a:pt x="696195" y="697021"/>
                  <a:pt x="696195" y="674731"/>
                  <a:pt x="696195" y="640937"/>
                </a:cubicBezTo>
                <a:cubicBezTo>
                  <a:pt x="730011" y="618647"/>
                  <a:pt x="763468" y="573708"/>
                  <a:pt x="763468" y="539913"/>
                </a:cubicBezTo>
                <a:cubicBezTo>
                  <a:pt x="763468" y="528768"/>
                  <a:pt x="752316" y="517264"/>
                  <a:pt x="730011" y="517264"/>
                </a:cubicBezTo>
                <a:cubicBezTo>
                  <a:pt x="696195" y="517264"/>
                  <a:pt x="662379" y="573708"/>
                  <a:pt x="651226" y="618647"/>
                </a:cubicBezTo>
                <a:cubicBezTo>
                  <a:pt x="628562" y="640937"/>
                  <a:pt x="595106" y="674731"/>
                  <a:pt x="561289" y="674731"/>
                </a:cubicBezTo>
                <a:cubicBezTo>
                  <a:pt x="538625" y="674731"/>
                  <a:pt x="527473" y="652082"/>
                  <a:pt x="527473" y="640937"/>
                </a:cubicBezTo>
                <a:cubicBezTo>
                  <a:pt x="606258" y="618647"/>
                  <a:pt x="707347" y="506119"/>
                  <a:pt x="707347" y="405095"/>
                </a:cubicBezTo>
                <a:cubicBezTo>
                  <a:pt x="707347" y="393950"/>
                  <a:pt x="696195" y="349011"/>
                  <a:pt x="640074" y="349011"/>
                </a:cubicBezTo>
                <a:close/>
                <a:moveTo>
                  <a:pt x="5938413" y="214313"/>
                </a:moveTo>
                <a:cubicBezTo>
                  <a:pt x="5949738" y="214313"/>
                  <a:pt x="5960709" y="225413"/>
                  <a:pt x="5960709" y="247612"/>
                </a:cubicBezTo>
                <a:cubicBezTo>
                  <a:pt x="5960709" y="359685"/>
                  <a:pt x="5960709" y="359685"/>
                  <a:pt x="5960709" y="359685"/>
                </a:cubicBezTo>
                <a:cubicBezTo>
                  <a:pt x="5960709" y="381885"/>
                  <a:pt x="5949738" y="393343"/>
                  <a:pt x="5938413" y="393343"/>
                </a:cubicBezTo>
                <a:cubicBezTo>
                  <a:pt x="5916471" y="393343"/>
                  <a:pt x="5905500" y="381885"/>
                  <a:pt x="5905500" y="359685"/>
                </a:cubicBezTo>
                <a:cubicBezTo>
                  <a:pt x="5905500" y="247612"/>
                  <a:pt x="5905500" y="247612"/>
                  <a:pt x="5905500" y="247612"/>
                </a:cubicBezTo>
                <a:cubicBezTo>
                  <a:pt x="5905500" y="225413"/>
                  <a:pt x="5916471" y="214313"/>
                  <a:pt x="5938413" y="214313"/>
                </a:cubicBezTo>
                <a:close/>
                <a:moveTo>
                  <a:pt x="752316" y="79375"/>
                </a:moveTo>
                <a:cubicBezTo>
                  <a:pt x="864917" y="79375"/>
                  <a:pt x="954854" y="112810"/>
                  <a:pt x="966006" y="112810"/>
                </a:cubicBezTo>
                <a:cubicBezTo>
                  <a:pt x="966006" y="112810"/>
                  <a:pt x="966006" y="112810"/>
                  <a:pt x="966006" y="124314"/>
                </a:cubicBezTo>
                <a:cubicBezTo>
                  <a:pt x="966006" y="124314"/>
                  <a:pt x="966006" y="124314"/>
                  <a:pt x="954854" y="124314"/>
                </a:cubicBezTo>
                <a:cubicBezTo>
                  <a:pt x="954854" y="124314"/>
                  <a:pt x="898373" y="90520"/>
                  <a:pt x="797284" y="90520"/>
                </a:cubicBezTo>
                <a:cubicBezTo>
                  <a:pt x="707347" y="90520"/>
                  <a:pt x="651226" y="135459"/>
                  <a:pt x="651226" y="180398"/>
                </a:cubicBezTo>
                <a:cubicBezTo>
                  <a:pt x="651226" y="202688"/>
                  <a:pt x="673531" y="225338"/>
                  <a:pt x="707347" y="225338"/>
                </a:cubicBezTo>
                <a:cubicBezTo>
                  <a:pt x="763468" y="225338"/>
                  <a:pt x="763468" y="157749"/>
                  <a:pt x="887221" y="157749"/>
                </a:cubicBezTo>
                <a:cubicBezTo>
                  <a:pt x="943342" y="157749"/>
                  <a:pt x="988310" y="169254"/>
                  <a:pt x="1033279" y="191543"/>
                </a:cubicBezTo>
                <a:cubicBezTo>
                  <a:pt x="1303090" y="270277"/>
                  <a:pt x="1415691" y="506119"/>
                  <a:pt x="1415691" y="753105"/>
                </a:cubicBezTo>
                <a:cubicBezTo>
                  <a:pt x="1415691" y="865274"/>
                  <a:pt x="1381875" y="955153"/>
                  <a:pt x="1381875" y="966298"/>
                </a:cubicBezTo>
                <a:lnTo>
                  <a:pt x="1381875" y="955153"/>
                </a:lnTo>
                <a:cubicBezTo>
                  <a:pt x="1381875" y="955153"/>
                  <a:pt x="1404539" y="887923"/>
                  <a:pt x="1404539" y="798045"/>
                </a:cubicBezTo>
                <a:cubicBezTo>
                  <a:pt x="1404539" y="708526"/>
                  <a:pt x="1370723" y="652082"/>
                  <a:pt x="1314602" y="652082"/>
                </a:cubicBezTo>
                <a:cubicBezTo>
                  <a:pt x="1291938" y="652082"/>
                  <a:pt x="1269633" y="674731"/>
                  <a:pt x="1269633" y="708526"/>
                </a:cubicBezTo>
                <a:cubicBezTo>
                  <a:pt x="1269633" y="764250"/>
                  <a:pt x="1336906" y="764250"/>
                  <a:pt x="1336906" y="887923"/>
                </a:cubicBezTo>
                <a:cubicBezTo>
                  <a:pt x="1336906" y="932863"/>
                  <a:pt x="1325754" y="988947"/>
                  <a:pt x="1314602" y="1033886"/>
                </a:cubicBezTo>
                <a:cubicBezTo>
                  <a:pt x="1235817" y="1292377"/>
                  <a:pt x="988310" y="1415691"/>
                  <a:pt x="752316" y="1415691"/>
                </a:cubicBezTo>
                <a:cubicBezTo>
                  <a:pt x="640074" y="1415691"/>
                  <a:pt x="561289" y="1393401"/>
                  <a:pt x="538625" y="1382256"/>
                </a:cubicBezTo>
                <a:lnTo>
                  <a:pt x="538625" y="1370751"/>
                </a:lnTo>
                <a:cubicBezTo>
                  <a:pt x="550137" y="1382256"/>
                  <a:pt x="617410" y="1404546"/>
                  <a:pt x="696195" y="1404546"/>
                </a:cubicBezTo>
                <a:cubicBezTo>
                  <a:pt x="797284" y="1404546"/>
                  <a:pt x="842253" y="1359606"/>
                  <a:pt x="842253" y="1314667"/>
                </a:cubicBezTo>
                <a:cubicBezTo>
                  <a:pt x="842253" y="1292377"/>
                  <a:pt x="819948" y="1269728"/>
                  <a:pt x="797284" y="1269728"/>
                </a:cubicBezTo>
                <a:cubicBezTo>
                  <a:pt x="741163" y="1269728"/>
                  <a:pt x="730011" y="1337317"/>
                  <a:pt x="617410" y="1337317"/>
                </a:cubicBezTo>
                <a:cubicBezTo>
                  <a:pt x="561289" y="1337317"/>
                  <a:pt x="516321" y="1325812"/>
                  <a:pt x="460200" y="1314667"/>
                </a:cubicBezTo>
                <a:cubicBezTo>
                  <a:pt x="201541" y="1235933"/>
                  <a:pt x="77788" y="988947"/>
                  <a:pt x="77788" y="753105"/>
                </a:cubicBezTo>
                <a:cubicBezTo>
                  <a:pt x="77788" y="629792"/>
                  <a:pt x="111604" y="539913"/>
                  <a:pt x="111604" y="539913"/>
                </a:cubicBezTo>
                <a:lnTo>
                  <a:pt x="122756" y="539913"/>
                </a:lnTo>
                <a:cubicBezTo>
                  <a:pt x="122756" y="551058"/>
                  <a:pt x="100452" y="618647"/>
                  <a:pt x="100452" y="697021"/>
                </a:cubicBezTo>
                <a:cubicBezTo>
                  <a:pt x="100452" y="786540"/>
                  <a:pt x="133909" y="842984"/>
                  <a:pt x="178877" y="842984"/>
                </a:cubicBezTo>
                <a:cubicBezTo>
                  <a:pt x="212693" y="842984"/>
                  <a:pt x="235358" y="820335"/>
                  <a:pt x="235358" y="798045"/>
                </a:cubicBezTo>
                <a:cubicBezTo>
                  <a:pt x="235358" y="741960"/>
                  <a:pt x="167725" y="730816"/>
                  <a:pt x="167725" y="607143"/>
                </a:cubicBezTo>
                <a:cubicBezTo>
                  <a:pt x="167725" y="562203"/>
                  <a:pt x="167725" y="517264"/>
                  <a:pt x="190389" y="461180"/>
                </a:cubicBezTo>
                <a:cubicBezTo>
                  <a:pt x="268814" y="202688"/>
                  <a:pt x="516321" y="79375"/>
                  <a:pt x="752316" y="79375"/>
                </a:cubicBezTo>
                <a:close/>
                <a:moveTo>
                  <a:pt x="753107" y="33787"/>
                </a:moveTo>
                <a:cubicBezTo>
                  <a:pt x="359650" y="33787"/>
                  <a:pt x="33807" y="348298"/>
                  <a:pt x="33807" y="752311"/>
                </a:cubicBezTo>
                <a:cubicBezTo>
                  <a:pt x="33807" y="1145180"/>
                  <a:pt x="359650" y="1459691"/>
                  <a:pt x="753107" y="1459691"/>
                </a:cubicBezTo>
                <a:cubicBezTo>
                  <a:pt x="1146565" y="1459691"/>
                  <a:pt x="1461258" y="1145180"/>
                  <a:pt x="1461258" y="752311"/>
                </a:cubicBezTo>
                <a:cubicBezTo>
                  <a:pt x="1461258" y="359441"/>
                  <a:pt x="1146565" y="33787"/>
                  <a:pt x="753107" y="33787"/>
                </a:cubicBezTo>
                <a:close/>
                <a:moveTo>
                  <a:pt x="753107" y="0"/>
                </a:moveTo>
                <a:cubicBezTo>
                  <a:pt x="1168863" y="0"/>
                  <a:pt x="1495065" y="336796"/>
                  <a:pt x="1495065" y="752311"/>
                </a:cubicBezTo>
                <a:cubicBezTo>
                  <a:pt x="1495065" y="1156682"/>
                  <a:pt x="1168863" y="1493479"/>
                  <a:pt x="753107" y="1493479"/>
                </a:cubicBezTo>
                <a:cubicBezTo>
                  <a:pt x="337352" y="1493479"/>
                  <a:pt x="0" y="1156682"/>
                  <a:pt x="0" y="752311"/>
                </a:cubicBezTo>
                <a:cubicBezTo>
                  <a:pt x="0" y="336796"/>
                  <a:pt x="337352" y="0"/>
                  <a:pt x="753107" y="0"/>
                </a:cubicBez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anchor="ctr">
            <a:noAutofit/>
          </a:bodyPr>
          <a:lstStyle/>
          <a:p>
            <a:pPr defTabSz="445770" fontAlgn="base" hangingPunct="0">
              <a:lnSpc>
                <a:spcPct val="93000"/>
              </a:lnSpc>
              <a:spcBef>
                <a:spcPct val="0"/>
              </a:spcBef>
              <a:spcAft>
                <a:spcPct val="0"/>
              </a:spcAft>
              <a:buClr>
                <a:srgbClr val="000000"/>
              </a:buClr>
              <a:buSzPct val="100000"/>
              <a:buFont typeface="Times New Roman" charset="0"/>
              <a:buNone/>
            </a:pPr>
            <a:endParaRPr lang="en-US" sz="1755">
              <a:solidFill>
                <a:srgbClr val="000000"/>
              </a:solidFill>
              <a:latin typeface="Arial" charset="0"/>
              <a:ea typeface="SimSun"/>
              <a:cs typeface="SimSun"/>
            </a:endParaRPr>
          </a:p>
        </p:txBody>
      </p:sp>
    </p:spTree>
    <p:extLst>
      <p:ext uri="{BB962C8B-B14F-4D97-AF65-F5344CB8AC3E}">
        <p14:creationId xmlns:p14="http://schemas.microsoft.com/office/powerpoint/2010/main" val="27827928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779"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778" r:id="rId20"/>
    <p:sldLayoutId id="2147483780"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Lst>
  <p:hf sldNum="0" hdr="0" ftr="0" dt="0"/>
  <p:txStyles>
    <p:titleStyle>
      <a:lvl1pPr algn="l" defTabSz="891540" rtl="0" eaLnBrk="1" latinLnBrk="0" hangingPunct="1">
        <a:lnSpc>
          <a:spcPct val="90000"/>
        </a:lnSpc>
        <a:spcBef>
          <a:spcPct val="0"/>
        </a:spcBef>
        <a:buNone/>
        <a:defRPr sz="3120" kern="1200">
          <a:solidFill>
            <a:schemeClr val="accent1"/>
          </a:solidFill>
          <a:latin typeface="+mj-lt"/>
          <a:ea typeface="+mj-ea"/>
          <a:cs typeface="+mj-cs"/>
        </a:defRPr>
      </a:lvl1pPr>
    </p:titleStyle>
    <p:bodyStyle>
      <a:lvl1pPr marL="0" indent="0" algn="l" defTabSz="891540" rtl="0" eaLnBrk="1" latinLnBrk="0" hangingPunct="1">
        <a:lnSpc>
          <a:spcPct val="95000"/>
        </a:lnSpc>
        <a:spcBef>
          <a:spcPts val="1170"/>
        </a:spcBef>
        <a:spcAft>
          <a:spcPts val="0"/>
        </a:spcAft>
        <a:buFont typeface="Arial" panose="020B0604020202020204" pitchFamily="34" charset="0"/>
        <a:buNone/>
        <a:defRPr sz="2730" kern="1200">
          <a:solidFill>
            <a:schemeClr val="tx1"/>
          </a:solidFill>
          <a:latin typeface="+mn-lt"/>
          <a:ea typeface="+mn-ea"/>
          <a:cs typeface="+mn-cs"/>
        </a:defRPr>
      </a:lvl1pPr>
      <a:lvl2pPr marL="213970" indent="-164068" algn="l" defTabSz="891540" rtl="0" eaLnBrk="1" latinLnBrk="0" hangingPunct="1">
        <a:lnSpc>
          <a:spcPct val="95000"/>
        </a:lnSpc>
        <a:spcBef>
          <a:spcPts val="683"/>
        </a:spcBef>
        <a:spcAft>
          <a:spcPts val="0"/>
        </a:spcAft>
        <a:buFont typeface="Arial" panose="020B0604020202020204" pitchFamily="34" charset="0"/>
        <a:buChar char="•"/>
        <a:defRPr sz="2340" kern="1200">
          <a:solidFill>
            <a:schemeClr val="tx1"/>
          </a:solidFill>
          <a:latin typeface="+mn-lt"/>
          <a:ea typeface="+mn-ea"/>
          <a:cs typeface="+mn-cs"/>
        </a:defRPr>
      </a:lvl2pPr>
      <a:lvl3pPr marL="450414" indent="-187223" algn="l" defTabSz="891540" rtl="0" eaLnBrk="1" latinLnBrk="0" hangingPunct="1">
        <a:lnSpc>
          <a:spcPct val="95000"/>
        </a:lnSpc>
        <a:spcBef>
          <a:spcPts val="585"/>
        </a:spcBef>
        <a:spcAft>
          <a:spcPts val="0"/>
        </a:spcAft>
        <a:buSzPct val="100000"/>
        <a:buFontTx/>
        <a:buChar char="–"/>
        <a:defRPr sz="1950" kern="1200">
          <a:solidFill>
            <a:schemeClr val="tx1"/>
          </a:solidFill>
          <a:latin typeface="+mn-lt"/>
          <a:ea typeface="+mn-ea"/>
          <a:cs typeface="+mn-cs"/>
        </a:defRPr>
      </a:lvl3pPr>
      <a:lvl4pPr marL="665559" indent="-168712" algn="l" defTabSz="891540" rtl="0" eaLnBrk="1" latinLnBrk="0" hangingPunct="1">
        <a:lnSpc>
          <a:spcPct val="95000"/>
        </a:lnSpc>
        <a:spcBef>
          <a:spcPts val="585"/>
        </a:spcBef>
        <a:spcAft>
          <a:spcPts val="0"/>
        </a:spcAft>
        <a:buFont typeface="Arial" panose="020B0604020202020204" pitchFamily="34" charset="0"/>
        <a:buChar char="•"/>
        <a:defRPr sz="1560" kern="1200">
          <a:solidFill>
            <a:schemeClr val="tx1"/>
          </a:solidFill>
          <a:latin typeface="+mn-lt"/>
          <a:ea typeface="+mn-ea"/>
          <a:cs typeface="+mn-cs"/>
        </a:defRPr>
      </a:lvl4pPr>
      <a:lvl5pPr marL="891540" indent="-168712" algn="l" defTabSz="891540" rtl="0" eaLnBrk="1" latinLnBrk="0" hangingPunct="1">
        <a:lnSpc>
          <a:spcPct val="95000"/>
        </a:lnSpc>
        <a:spcBef>
          <a:spcPts val="585"/>
        </a:spcBef>
        <a:spcAft>
          <a:spcPts val="0"/>
        </a:spcAft>
        <a:buClr>
          <a:schemeClr val="tx1"/>
        </a:buClr>
        <a:buSzPct val="100000"/>
        <a:buFontTx/>
        <a:buChar char="–"/>
        <a:defRPr sz="1365" kern="1200">
          <a:solidFill>
            <a:schemeClr val="tx1"/>
          </a:solidFill>
          <a:latin typeface="+mn-lt"/>
          <a:ea typeface="+mn-ea"/>
          <a:cs typeface="+mn-cs"/>
        </a:defRPr>
      </a:lvl5pPr>
      <a:lvl6pPr marL="187223" indent="0" algn="l" defTabSz="891540" rtl="0" eaLnBrk="1" latinLnBrk="0" hangingPunct="1">
        <a:lnSpc>
          <a:spcPct val="99000"/>
        </a:lnSpc>
        <a:spcBef>
          <a:spcPts val="0"/>
        </a:spcBef>
        <a:buSzPct val="91000"/>
        <a:buFontTx/>
        <a:buNone/>
        <a:defRPr sz="1755" kern="1200">
          <a:solidFill>
            <a:schemeClr val="accent2"/>
          </a:solidFill>
          <a:latin typeface="+mn-lt"/>
          <a:ea typeface="+mn-ea"/>
          <a:cs typeface="+mn-cs"/>
        </a:defRPr>
      </a:lvl6pPr>
      <a:lvl7pPr marL="0" indent="0" algn="l" defTabSz="891540" rtl="0" eaLnBrk="1" latinLnBrk="0" hangingPunct="1">
        <a:lnSpc>
          <a:spcPct val="99000"/>
        </a:lnSpc>
        <a:spcBef>
          <a:spcPts val="878"/>
        </a:spcBef>
        <a:buSzPct val="91000"/>
        <a:buFontTx/>
        <a:buNone/>
        <a:defRPr sz="1755" b="1" kern="1200">
          <a:solidFill>
            <a:schemeClr val="accent2"/>
          </a:solidFill>
          <a:latin typeface="+mn-lt"/>
          <a:ea typeface="+mn-ea"/>
          <a:cs typeface="+mn-cs"/>
        </a:defRPr>
      </a:lvl7pPr>
      <a:lvl8pPr marL="0" indent="0" algn="l" defTabSz="891540" rtl="0" eaLnBrk="1" latinLnBrk="0" hangingPunct="1">
        <a:lnSpc>
          <a:spcPct val="99000"/>
        </a:lnSpc>
        <a:spcBef>
          <a:spcPts val="0"/>
        </a:spcBef>
        <a:buSzPct val="91000"/>
        <a:buFontTx/>
        <a:buNone/>
        <a:defRPr sz="1755" kern="1200">
          <a:solidFill>
            <a:schemeClr val="accent2"/>
          </a:solidFill>
          <a:latin typeface="+mn-lt"/>
          <a:ea typeface="+mn-ea"/>
          <a:cs typeface="+mn-cs"/>
        </a:defRPr>
      </a:lvl8pPr>
      <a:lvl9pPr marL="0" indent="0" algn="l" defTabSz="891540" rtl="0" eaLnBrk="1" latinLnBrk="0" hangingPunct="1">
        <a:lnSpc>
          <a:spcPct val="99000"/>
        </a:lnSpc>
        <a:spcBef>
          <a:spcPts val="878"/>
        </a:spcBef>
        <a:buSzPct val="91000"/>
        <a:buFontTx/>
        <a:buNone/>
        <a:defRPr sz="1755" i="1" kern="1200">
          <a:solidFill>
            <a:schemeClr val="accent2"/>
          </a:solidFill>
          <a:latin typeface="+mn-lt"/>
          <a:ea typeface="+mn-ea"/>
          <a:cs typeface="+mn-cs"/>
        </a:defRPr>
      </a:lvl9pPr>
    </p:bodyStyle>
    <p:otherStyle>
      <a:defPPr>
        <a:defRPr lang="en-US"/>
      </a:defPPr>
      <a:lvl1pPr marL="0" algn="l" defTabSz="891540" rtl="0" eaLnBrk="1" latinLnBrk="0" hangingPunct="1">
        <a:lnSpc>
          <a:spcPct val="99000"/>
        </a:lnSpc>
        <a:defRPr sz="1365" kern="1200">
          <a:solidFill>
            <a:schemeClr val="accent2"/>
          </a:solidFill>
          <a:latin typeface="+mn-lt"/>
          <a:ea typeface="+mn-ea"/>
          <a:cs typeface="+mn-cs"/>
        </a:defRPr>
      </a:lvl1pPr>
      <a:lvl2pPr marL="0" algn="l" defTabSz="891540" rtl="0" eaLnBrk="1" latinLnBrk="0" hangingPunct="1">
        <a:lnSpc>
          <a:spcPct val="99000"/>
        </a:lnSpc>
        <a:spcBef>
          <a:spcPts val="878"/>
        </a:spcBef>
        <a:defRPr sz="1365" b="1" kern="1200">
          <a:solidFill>
            <a:schemeClr val="accent2"/>
          </a:solidFill>
          <a:latin typeface="+mn-lt"/>
          <a:ea typeface="+mn-ea"/>
          <a:cs typeface="+mn-cs"/>
        </a:defRPr>
      </a:lvl2pPr>
      <a:lvl3pPr marL="151562" indent="-151562" algn="l" defTabSz="891540" rtl="0" eaLnBrk="1" latinLnBrk="0" hangingPunct="1">
        <a:lnSpc>
          <a:spcPct val="99000"/>
        </a:lnSpc>
        <a:buSzPct val="91000"/>
        <a:buFont typeface="Arial" panose="020B0604020202020204" pitchFamily="34" charset="0"/>
        <a:buChar char="•"/>
        <a:defRPr sz="1365" kern="1200">
          <a:solidFill>
            <a:schemeClr val="accent2"/>
          </a:solidFill>
          <a:latin typeface="+mn-lt"/>
          <a:ea typeface="+mn-ea"/>
          <a:cs typeface="+mn-cs"/>
        </a:defRPr>
      </a:lvl3pPr>
      <a:lvl4pPr marL="151562" indent="-151562" algn="l" defTabSz="891540" rtl="0" eaLnBrk="1" latinLnBrk="0" hangingPunct="1">
        <a:lnSpc>
          <a:spcPct val="99000"/>
        </a:lnSpc>
        <a:spcBef>
          <a:spcPts val="878"/>
        </a:spcBef>
        <a:buSzPct val="91000"/>
        <a:buFont typeface="Arial" panose="020B0604020202020204" pitchFamily="34" charset="0"/>
        <a:buChar char="•"/>
        <a:defRPr sz="1365" b="1" kern="1200">
          <a:solidFill>
            <a:schemeClr val="accent2"/>
          </a:solidFill>
          <a:latin typeface="+mn-lt"/>
          <a:ea typeface="+mn-ea"/>
          <a:cs typeface="+mn-cs"/>
        </a:defRPr>
      </a:lvl4pPr>
      <a:lvl5pPr marL="151562" algn="l" defTabSz="891540" rtl="0" eaLnBrk="1" latinLnBrk="0" hangingPunct="1">
        <a:lnSpc>
          <a:spcPct val="99000"/>
        </a:lnSpc>
        <a:defRPr sz="1365" kern="1200">
          <a:solidFill>
            <a:schemeClr val="accent2"/>
          </a:solidFill>
          <a:latin typeface="+mn-lt"/>
          <a:ea typeface="+mn-ea"/>
          <a:cs typeface="+mn-cs"/>
        </a:defRPr>
      </a:lvl5pPr>
      <a:lvl6pPr marL="0" algn="l" defTabSz="891540" rtl="0" eaLnBrk="1" latinLnBrk="0" hangingPunct="1">
        <a:lnSpc>
          <a:spcPct val="99000"/>
        </a:lnSpc>
        <a:defRPr sz="1365" kern="1200">
          <a:solidFill>
            <a:schemeClr val="accent2"/>
          </a:solidFill>
          <a:latin typeface="+mn-lt"/>
          <a:ea typeface="+mn-ea"/>
          <a:cs typeface="+mn-cs"/>
        </a:defRPr>
      </a:lvl6pPr>
      <a:lvl7pPr marL="0" algn="l" defTabSz="891540" rtl="0" eaLnBrk="1" latinLnBrk="0" hangingPunct="1">
        <a:lnSpc>
          <a:spcPct val="99000"/>
        </a:lnSpc>
        <a:defRPr sz="1365" kern="1200">
          <a:solidFill>
            <a:schemeClr val="accent2"/>
          </a:solidFill>
          <a:latin typeface="+mn-lt"/>
          <a:ea typeface="+mn-ea"/>
          <a:cs typeface="+mn-cs"/>
        </a:defRPr>
      </a:lvl7pPr>
      <a:lvl8pPr marL="0" algn="l" defTabSz="891540" rtl="0" eaLnBrk="1" latinLnBrk="0" hangingPunct="1">
        <a:lnSpc>
          <a:spcPct val="99000"/>
        </a:lnSpc>
        <a:defRPr sz="1365" kern="1200">
          <a:solidFill>
            <a:schemeClr val="accent2"/>
          </a:solidFill>
          <a:latin typeface="+mn-lt"/>
          <a:ea typeface="+mn-ea"/>
          <a:cs typeface="+mn-cs"/>
        </a:defRPr>
      </a:lvl8pPr>
      <a:lvl9pPr marL="0" algn="l" defTabSz="891540" rtl="0" eaLnBrk="1" latinLnBrk="0" hangingPunct="1">
        <a:lnSpc>
          <a:spcPct val="99000"/>
        </a:lnSpc>
        <a:defRPr sz="1365" kern="1200">
          <a:solidFill>
            <a:schemeClr val="accent2"/>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6"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Rectangle 4"/>
          <p:cNvSpPr/>
          <p:nvPr/>
        </p:nvSpPr>
        <p:spPr>
          <a:xfrm>
            <a:off x="0" y="6096000"/>
            <a:ext cx="11887200" cy="762000"/>
          </a:xfrm>
          <a:custGeom>
            <a:avLst/>
            <a:gdLst>
              <a:gd name="connsiteX0" fmla="*/ 0 w 12192000"/>
              <a:gd name="connsiteY0" fmla="*/ 0 h 965200"/>
              <a:gd name="connsiteX1" fmla="*/ 12192000 w 12192000"/>
              <a:gd name="connsiteY1" fmla="*/ 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13700 w 12192000"/>
              <a:gd name="connsiteY1" fmla="*/ 96520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89900 w 12192000"/>
              <a:gd name="connsiteY1" fmla="*/ 53340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89900 w 12192000"/>
              <a:gd name="connsiteY1" fmla="*/ 533400 h 965200"/>
              <a:gd name="connsiteX2" fmla="*/ 9753600 w 12192000"/>
              <a:gd name="connsiteY2" fmla="*/ 736600 h 965200"/>
              <a:gd name="connsiteX3" fmla="*/ 12192000 w 12192000"/>
              <a:gd name="connsiteY3" fmla="*/ 965200 h 965200"/>
              <a:gd name="connsiteX4" fmla="*/ 0 w 12192000"/>
              <a:gd name="connsiteY4" fmla="*/ 965200 h 965200"/>
              <a:gd name="connsiteX5" fmla="*/ 0 w 12192000"/>
              <a:gd name="connsiteY5" fmla="*/ 0 h 965200"/>
              <a:gd name="connsiteX0" fmla="*/ 0 w 12192000"/>
              <a:gd name="connsiteY0" fmla="*/ 0 h 990600"/>
              <a:gd name="connsiteX1" fmla="*/ 8064500 w 12192000"/>
              <a:gd name="connsiteY1" fmla="*/ 990600 h 990600"/>
              <a:gd name="connsiteX2" fmla="*/ 9753600 w 12192000"/>
              <a:gd name="connsiteY2" fmla="*/ 736600 h 990600"/>
              <a:gd name="connsiteX3" fmla="*/ 12192000 w 12192000"/>
              <a:gd name="connsiteY3" fmla="*/ 965200 h 990600"/>
              <a:gd name="connsiteX4" fmla="*/ 0 w 12192000"/>
              <a:gd name="connsiteY4" fmla="*/ 965200 h 990600"/>
              <a:gd name="connsiteX5" fmla="*/ 0 w 12192000"/>
              <a:gd name="connsiteY5" fmla="*/ 0 h 990600"/>
              <a:gd name="connsiteX0" fmla="*/ 0 w 12192000"/>
              <a:gd name="connsiteY0" fmla="*/ 0 h 990600"/>
              <a:gd name="connsiteX1" fmla="*/ 8064500 w 12192000"/>
              <a:gd name="connsiteY1" fmla="*/ 990600 h 990600"/>
              <a:gd name="connsiteX2" fmla="*/ 12192000 w 12192000"/>
              <a:gd name="connsiteY2" fmla="*/ 203200 h 990600"/>
              <a:gd name="connsiteX3" fmla="*/ 12192000 w 12192000"/>
              <a:gd name="connsiteY3" fmla="*/ 965200 h 990600"/>
              <a:gd name="connsiteX4" fmla="*/ 0 w 12192000"/>
              <a:gd name="connsiteY4" fmla="*/ 965200 h 990600"/>
              <a:gd name="connsiteX5" fmla="*/ 0 w 12192000"/>
              <a:gd name="connsiteY5" fmla="*/ 0 h 990600"/>
              <a:gd name="connsiteX0" fmla="*/ 0 w 12192000"/>
              <a:gd name="connsiteY0" fmla="*/ 0 h 965200"/>
              <a:gd name="connsiteX1" fmla="*/ 8052777 w 12192000"/>
              <a:gd name="connsiteY1" fmla="*/ 961292 h 965200"/>
              <a:gd name="connsiteX2" fmla="*/ 12192000 w 12192000"/>
              <a:gd name="connsiteY2" fmla="*/ 203200 h 965200"/>
              <a:gd name="connsiteX3" fmla="*/ 12192000 w 12192000"/>
              <a:gd name="connsiteY3" fmla="*/ 965200 h 965200"/>
              <a:gd name="connsiteX4" fmla="*/ 0 w 12192000"/>
              <a:gd name="connsiteY4" fmla="*/ 965200 h 965200"/>
              <a:gd name="connsiteX5" fmla="*/ 0 w 12192000"/>
              <a:gd name="connsiteY5" fmla="*/ 0 h 965200"/>
              <a:gd name="connsiteX0" fmla="*/ 0 w 12192000"/>
              <a:gd name="connsiteY0" fmla="*/ 28294 h 762000"/>
              <a:gd name="connsiteX1" fmla="*/ 8052777 w 12192000"/>
              <a:gd name="connsiteY1" fmla="*/ 758092 h 762000"/>
              <a:gd name="connsiteX2" fmla="*/ 12192000 w 12192000"/>
              <a:gd name="connsiteY2" fmla="*/ 0 h 762000"/>
              <a:gd name="connsiteX3" fmla="*/ 12192000 w 12192000"/>
              <a:gd name="connsiteY3" fmla="*/ 762000 h 762000"/>
              <a:gd name="connsiteX4" fmla="*/ 0 w 12192000"/>
              <a:gd name="connsiteY4" fmla="*/ 762000 h 762000"/>
              <a:gd name="connsiteX5" fmla="*/ 0 w 12192000"/>
              <a:gd name="connsiteY5" fmla="*/ 28294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62000">
                <a:moveTo>
                  <a:pt x="0" y="28294"/>
                </a:moveTo>
                <a:lnTo>
                  <a:pt x="8052777" y="758092"/>
                </a:lnTo>
                <a:lnTo>
                  <a:pt x="12192000" y="0"/>
                </a:lnTo>
                <a:lnTo>
                  <a:pt x="12192000" y="762000"/>
                </a:lnTo>
                <a:lnTo>
                  <a:pt x="0" y="762000"/>
                </a:lnTo>
                <a:lnTo>
                  <a:pt x="0" y="2829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2" name="Title Placeholder 1"/>
          <p:cNvSpPr>
            <a:spLocks noGrp="1"/>
          </p:cNvSpPr>
          <p:nvPr>
            <p:ph type="title"/>
          </p:nvPr>
        </p:nvSpPr>
        <p:spPr>
          <a:xfrm>
            <a:off x="482918" y="509833"/>
            <a:ext cx="10921365" cy="914400"/>
          </a:xfrm>
          <a:prstGeom prst="rect">
            <a:avLst/>
          </a:prstGeom>
        </p:spPr>
        <p:txBody>
          <a:bodyPr vert="horz" lIns="0" tIns="0" rIns="0" bIns="0" rtlCol="0" anchor="t" anchorCtr="0">
            <a:noAutofit/>
          </a:bodyPr>
          <a:lstStyle/>
          <a:p>
            <a:r>
              <a:rPr lang="en-US"/>
              <a:t>Click to edit Master title style</a:t>
            </a:r>
            <a:endParaRPr lang="en-CA" dirty="0"/>
          </a:p>
        </p:txBody>
      </p:sp>
      <p:sp>
        <p:nvSpPr>
          <p:cNvPr id="3" name="Text Placeholder 2"/>
          <p:cNvSpPr>
            <a:spLocks noGrp="1"/>
          </p:cNvSpPr>
          <p:nvPr>
            <p:ph type="body" idx="1"/>
          </p:nvPr>
        </p:nvSpPr>
        <p:spPr>
          <a:xfrm>
            <a:off x="482918" y="1793081"/>
            <a:ext cx="10921365" cy="43053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Slide Number Placeholder 5"/>
          <p:cNvSpPr>
            <a:spLocks noGrp="1"/>
          </p:cNvSpPr>
          <p:nvPr>
            <p:ph type="sldNum" sz="quarter" idx="4"/>
          </p:nvPr>
        </p:nvSpPr>
        <p:spPr>
          <a:xfrm>
            <a:off x="11086756" y="6432462"/>
            <a:ext cx="321395" cy="182880"/>
          </a:xfrm>
          <a:prstGeom prst="rect">
            <a:avLst/>
          </a:prstGeom>
        </p:spPr>
        <p:txBody>
          <a:bodyPr vert="horz" lIns="0" tIns="0" rIns="0" bIns="0" rtlCol="0" anchor="t" anchorCtr="0">
            <a:noAutofit/>
          </a:bodyPr>
          <a:lstStyle>
            <a:lvl1pPr algn="r">
              <a:defRPr sz="975">
                <a:solidFill>
                  <a:schemeClr val="bg1"/>
                </a:solidFill>
              </a:defRPr>
            </a:lvl1pPr>
          </a:lstStyle>
          <a:p>
            <a:r>
              <a:rPr lang="en-CA" dirty="0"/>
              <a:t>|  </a:t>
            </a:r>
            <a:fld id="{00E6A5BD-C011-4A45-AA3A-201790FB7F2B}" type="slidenum">
              <a:rPr lang="en-CA" smtClean="0"/>
              <a:pPr/>
              <a:t>‹#›</a:t>
            </a:fld>
            <a:endParaRPr lang="en-CA" dirty="0"/>
          </a:p>
        </p:txBody>
      </p:sp>
      <p:sp>
        <p:nvSpPr>
          <p:cNvPr id="11" name="Freeform 10"/>
          <p:cNvSpPr>
            <a:spLocks noChangeAspect="1" noChangeArrowheads="1"/>
          </p:cNvSpPr>
          <p:nvPr/>
        </p:nvSpPr>
        <p:spPr bwMode="auto">
          <a:xfrm>
            <a:off x="482918" y="6363882"/>
            <a:ext cx="1292495" cy="320040"/>
          </a:xfrm>
          <a:custGeom>
            <a:avLst/>
            <a:gdLst>
              <a:gd name="connsiteX0" fmla="*/ 617180 w 6186130"/>
              <a:gd name="connsiteY0" fmla="*/ 798513 h 1493479"/>
              <a:gd name="connsiteX1" fmla="*/ 460944 w 6186130"/>
              <a:gd name="connsiteY1" fmla="*/ 1077556 h 1493479"/>
              <a:gd name="connsiteX2" fmla="*/ 404813 w 6186130"/>
              <a:gd name="connsiteY2" fmla="*/ 1021819 h 1493479"/>
              <a:gd name="connsiteX3" fmla="*/ 617180 w 6186130"/>
              <a:gd name="connsiteY3" fmla="*/ 798513 h 1493479"/>
              <a:gd name="connsiteX4" fmla="*/ 5241925 w 6186130"/>
              <a:gd name="connsiteY4" fmla="*/ 675084 h 1493479"/>
              <a:gd name="connsiteX5" fmla="*/ 5141097 w 6186130"/>
              <a:gd name="connsiteY5" fmla="*/ 786660 h 1493479"/>
              <a:gd name="connsiteX6" fmla="*/ 5342753 w 6186130"/>
              <a:gd name="connsiteY6" fmla="*/ 786660 h 1493479"/>
              <a:gd name="connsiteX7" fmla="*/ 5241925 w 6186130"/>
              <a:gd name="connsiteY7" fmla="*/ 675084 h 1493479"/>
              <a:gd name="connsiteX8" fmla="*/ 3530600 w 6186130"/>
              <a:gd name="connsiteY8" fmla="*/ 675084 h 1493479"/>
              <a:gd name="connsiteX9" fmla="*/ 3440896 w 6186130"/>
              <a:gd name="connsiteY9" fmla="*/ 786660 h 1493479"/>
              <a:gd name="connsiteX10" fmla="*/ 3631428 w 6186130"/>
              <a:gd name="connsiteY10" fmla="*/ 786660 h 1493479"/>
              <a:gd name="connsiteX11" fmla="*/ 3530600 w 6186130"/>
              <a:gd name="connsiteY11" fmla="*/ 675084 h 1493479"/>
              <a:gd name="connsiteX12" fmla="*/ 4466008 w 6186130"/>
              <a:gd name="connsiteY12" fmla="*/ 641351 h 1493479"/>
              <a:gd name="connsiteX13" fmla="*/ 4499382 w 6186130"/>
              <a:gd name="connsiteY13" fmla="*/ 641351 h 1493479"/>
              <a:gd name="connsiteX14" fmla="*/ 4510866 w 6186130"/>
              <a:gd name="connsiteY14" fmla="*/ 652473 h 1493479"/>
              <a:gd name="connsiteX15" fmla="*/ 4510866 w 6186130"/>
              <a:gd name="connsiteY15" fmla="*/ 865227 h 1493479"/>
              <a:gd name="connsiteX16" fmla="*/ 4589098 w 6186130"/>
              <a:gd name="connsiteY16" fmla="*/ 954921 h 1493479"/>
              <a:gd name="connsiteX17" fmla="*/ 4678813 w 6186130"/>
              <a:gd name="connsiteY17" fmla="*/ 910074 h 1493479"/>
              <a:gd name="connsiteX18" fmla="*/ 4678813 w 6186130"/>
              <a:gd name="connsiteY18" fmla="*/ 652473 h 1493479"/>
              <a:gd name="connsiteX19" fmla="*/ 4690296 w 6186130"/>
              <a:gd name="connsiteY19" fmla="*/ 641351 h 1493479"/>
              <a:gd name="connsiteX20" fmla="*/ 4723670 w 6186130"/>
              <a:gd name="connsiteY20" fmla="*/ 641351 h 1493479"/>
              <a:gd name="connsiteX21" fmla="*/ 4735154 w 6186130"/>
              <a:gd name="connsiteY21" fmla="*/ 652473 h 1493479"/>
              <a:gd name="connsiteX22" fmla="*/ 4735154 w 6186130"/>
              <a:gd name="connsiteY22" fmla="*/ 977523 h 1493479"/>
              <a:gd name="connsiteX23" fmla="*/ 4723670 w 6186130"/>
              <a:gd name="connsiteY23" fmla="*/ 999767 h 1493479"/>
              <a:gd name="connsiteX24" fmla="*/ 4701421 w 6186130"/>
              <a:gd name="connsiteY24" fmla="*/ 999767 h 1493479"/>
              <a:gd name="connsiteX25" fmla="*/ 4678813 w 6186130"/>
              <a:gd name="connsiteY25" fmla="*/ 977523 h 1493479"/>
              <a:gd name="connsiteX26" fmla="*/ 4678813 w 6186130"/>
              <a:gd name="connsiteY26" fmla="*/ 954921 h 1493479"/>
              <a:gd name="connsiteX27" fmla="*/ 4577973 w 6186130"/>
              <a:gd name="connsiteY27" fmla="*/ 999767 h 1493479"/>
              <a:gd name="connsiteX28" fmla="*/ 4454525 w 6186130"/>
              <a:gd name="connsiteY28" fmla="*/ 865227 h 1493479"/>
              <a:gd name="connsiteX29" fmla="*/ 4454525 w 6186130"/>
              <a:gd name="connsiteY29" fmla="*/ 652473 h 1493479"/>
              <a:gd name="connsiteX30" fmla="*/ 4466008 w 6186130"/>
              <a:gd name="connsiteY30" fmla="*/ 641351 h 1493479"/>
              <a:gd name="connsiteX31" fmla="*/ 5588935 w 6186130"/>
              <a:gd name="connsiteY31" fmla="*/ 630238 h 1493479"/>
              <a:gd name="connsiteX32" fmla="*/ 5700394 w 6186130"/>
              <a:gd name="connsiteY32" fmla="*/ 663962 h 1493479"/>
              <a:gd name="connsiteX33" fmla="*/ 5700394 w 6186130"/>
              <a:gd name="connsiteY33" fmla="*/ 675084 h 1493479"/>
              <a:gd name="connsiteX34" fmla="*/ 5689320 w 6186130"/>
              <a:gd name="connsiteY34" fmla="*/ 697328 h 1493479"/>
              <a:gd name="connsiteX35" fmla="*/ 5666813 w 6186130"/>
              <a:gd name="connsiteY35" fmla="*/ 697328 h 1493479"/>
              <a:gd name="connsiteX36" fmla="*/ 5588935 w 6186130"/>
              <a:gd name="connsiteY36" fmla="*/ 675084 h 1493479"/>
              <a:gd name="connsiteX37" fmla="*/ 5510699 w 6186130"/>
              <a:gd name="connsiteY37" fmla="*/ 731052 h 1493479"/>
              <a:gd name="connsiteX38" fmla="*/ 5588935 w 6186130"/>
              <a:gd name="connsiteY38" fmla="*/ 786660 h 1493479"/>
              <a:gd name="connsiteX39" fmla="*/ 5711469 w 6186130"/>
              <a:gd name="connsiteY39" fmla="*/ 898954 h 1493479"/>
              <a:gd name="connsiteX40" fmla="*/ 5577503 w 6186130"/>
              <a:gd name="connsiteY40" fmla="*/ 999767 h 1493479"/>
              <a:gd name="connsiteX41" fmla="*/ 5454969 w 6186130"/>
              <a:gd name="connsiteY41" fmla="*/ 966043 h 1493479"/>
              <a:gd name="connsiteX42" fmla="*/ 5443538 w 6186130"/>
              <a:gd name="connsiteY42" fmla="*/ 943800 h 1493479"/>
              <a:gd name="connsiteX43" fmla="*/ 5466044 w 6186130"/>
              <a:gd name="connsiteY43" fmla="*/ 921198 h 1493479"/>
              <a:gd name="connsiteX44" fmla="*/ 5477118 w 6186130"/>
              <a:gd name="connsiteY44" fmla="*/ 921198 h 1493479"/>
              <a:gd name="connsiteX45" fmla="*/ 5577503 w 6186130"/>
              <a:gd name="connsiteY45" fmla="*/ 954922 h 1493479"/>
              <a:gd name="connsiteX46" fmla="*/ 5655739 w 6186130"/>
              <a:gd name="connsiteY46" fmla="*/ 898954 h 1493479"/>
              <a:gd name="connsiteX47" fmla="*/ 5566429 w 6186130"/>
              <a:gd name="connsiteY47" fmla="*/ 842987 h 1493479"/>
              <a:gd name="connsiteX48" fmla="*/ 5454969 w 6186130"/>
              <a:gd name="connsiteY48" fmla="*/ 731052 h 1493479"/>
              <a:gd name="connsiteX49" fmla="*/ 5588935 w 6186130"/>
              <a:gd name="connsiteY49" fmla="*/ 630238 h 1493479"/>
              <a:gd name="connsiteX50" fmla="*/ 5241925 w 6186130"/>
              <a:gd name="connsiteY50" fmla="*/ 630238 h 1493479"/>
              <a:gd name="connsiteX51" fmla="*/ 5398729 w 6186130"/>
              <a:gd name="connsiteY51" fmla="*/ 809263 h 1493479"/>
              <a:gd name="connsiteX52" fmla="*/ 5398729 w 6186130"/>
              <a:gd name="connsiteY52" fmla="*/ 820384 h 1493479"/>
              <a:gd name="connsiteX53" fmla="*/ 5387606 w 6186130"/>
              <a:gd name="connsiteY53" fmla="*/ 831506 h 1493479"/>
              <a:gd name="connsiteX54" fmla="*/ 5141097 w 6186130"/>
              <a:gd name="connsiteY54" fmla="*/ 831506 h 1493479"/>
              <a:gd name="connsiteX55" fmla="*/ 5253049 w 6186130"/>
              <a:gd name="connsiteY55" fmla="*/ 954922 h 1493479"/>
              <a:gd name="connsiteX56" fmla="*/ 5342753 w 6186130"/>
              <a:gd name="connsiteY56" fmla="*/ 932678 h 1493479"/>
              <a:gd name="connsiteX57" fmla="*/ 5353877 w 6186130"/>
              <a:gd name="connsiteY57" fmla="*/ 932678 h 1493479"/>
              <a:gd name="connsiteX58" fmla="*/ 5365359 w 6186130"/>
              <a:gd name="connsiteY58" fmla="*/ 943800 h 1493479"/>
              <a:gd name="connsiteX59" fmla="*/ 5365359 w 6186130"/>
              <a:gd name="connsiteY59" fmla="*/ 966043 h 1493479"/>
              <a:gd name="connsiteX60" fmla="*/ 5253049 w 6186130"/>
              <a:gd name="connsiteY60" fmla="*/ 999767 h 1493479"/>
              <a:gd name="connsiteX61" fmla="*/ 5084763 w 6186130"/>
              <a:gd name="connsiteY61" fmla="*/ 820384 h 1493479"/>
              <a:gd name="connsiteX62" fmla="*/ 5241925 w 6186130"/>
              <a:gd name="connsiteY62" fmla="*/ 630238 h 1493479"/>
              <a:gd name="connsiteX63" fmla="*/ 5004797 w 6186130"/>
              <a:gd name="connsiteY63" fmla="*/ 630238 h 1493479"/>
              <a:gd name="connsiteX64" fmla="*/ 5038041 w 6186130"/>
              <a:gd name="connsiteY64" fmla="*/ 630238 h 1493479"/>
              <a:gd name="connsiteX65" fmla="*/ 5049480 w 6186130"/>
              <a:gd name="connsiteY65" fmla="*/ 652482 h 1493479"/>
              <a:gd name="connsiteX66" fmla="*/ 5038041 w 6186130"/>
              <a:gd name="connsiteY66" fmla="*/ 675084 h 1493479"/>
              <a:gd name="connsiteX67" fmla="*/ 5026960 w 6186130"/>
              <a:gd name="connsiteY67" fmla="*/ 686206 h 1493479"/>
              <a:gd name="connsiteX68" fmla="*/ 4993358 w 6186130"/>
              <a:gd name="connsiteY68" fmla="*/ 686206 h 1493479"/>
              <a:gd name="connsiteX69" fmla="*/ 4915429 w 6186130"/>
              <a:gd name="connsiteY69" fmla="*/ 731052 h 1493479"/>
              <a:gd name="connsiteX70" fmla="*/ 4915429 w 6186130"/>
              <a:gd name="connsiteY70" fmla="*/ 977524 h 1493479"/>
              <a:gd name="connsiteX71" fmla="*/ 4892908 w 6186130"/>
              <a:gd name="connsiteY71" fmla="*/ 999767 h 1493479"/>
              <a:gd name="connsiteX72" fmla="*/ 4870745 w 6186130"/>
              <a:gd name="connsiteY72" fmla="*/ 999767 h 1493479"/>
              <a:gd name="connsiteX73" fmla="*/ 4848225 w 6186130"/>
              <a:gd name="connsiteY73" fmla="*/ 977524 h 1493479"/>
              <a:gd name="connsiteX74" fmla="*/ 4848225 w 6186130"/>
              <a:gd name="connsiteY74" fmla="*/ 652482 h 1493479"/>
              <a:gd name="connsiteX75" fmla="*/ 4870745 w 6186130"/>
              <a:gd name="connsiteY75" fmla="*/ 641360 h 1493479"/>
              <a:gd name="connsiteX76" fmla="*/ 4892908 w 6186130"/>
              <a:gd name="connsiteY76" fmla="*/ 641360 h 1493479"/>
              <a:gd name="connsiteX77" fmla="*/ 4903990 w 6186130"/>
              <a:gd name="connsiteY77" fmla="*/ 652482 h 1493479"/>
              <a:gd name="connsiteX78" fmla="*/ 4903990 w 6186130"/>
              <a:gd name="connsiteY78" fmla="*/ 686206 h 1493479"/>
              <a:gd name="connsiteX79" fmla="*/ 5004797 w 6186130"/>
              <a:gd name="connsiteY79" fmla="*/ 630238 h 1493479"/>
              <a:gd name="connsiteX80" fmla="*/ 3946548 w 6186130"/>
              <a:gd name="connsiteY80" fmla="*/ 630238 h 1493479"/>
              <a:gd name="connsiteX81" fmla="*/ 4069991 w 6186130"/>
              <a:gd name="connsiteY81" fmla="*/ 764417 h 1493479"/>
              <a:gd name="connsiteX82" fmla="*/ 4069991 w 6186130"/>
              <a:gd name="connsiteY82" fmla="*/ 977524 h 1493479"/>
              <a:gd name="connsiteX83" fmla="*/ 4058867 w 6186130"/>
              <a:gd name="connsiteY83" fmla="*/ 999767 h 1493479"/>
              <a:gd name="connsiteX84" fmla="*/ 4025135 w 6186130"/>
              <a:gd name="connsiteY84" fmla="*/ 999767 h 1493479"/>
              <a:gd name="connsiteX85" fmla="*/ 4014011 w 6186130"/>
              <a:gd name="connsiteY85" fmla="*/ 977524 h 1493479"/>
              <a:gd name="connsiteX86" fmla="*/ 4014011 w 6186130"/>
              <a:gd name="connsiteY86" fmla="*/ 775539 h 1493479"/>
              <a:gd name="connsiteX87" fmla="*/ 3935424 w 6186130"/>
              <a:gd name="connsiteY87" fmla="*/ 675084 h 1493479"/>
              <a:gd name="connsiteX88" fmla="*/ 3845713 w 6186130"/>
              <a:gd name="connsiteY88" fmla="*/ 731052 h 1493479"/>
              <a:gd name="connsiteX89" fmla="*/ 3845713 w 6186130"/>
              <a:gd name="connsiteY89" fmla="*/ 977524 h 1493479"/>
              <a:gd name="connsiteX90" fmla="*/ 3823105 w 6186130"/>
              <a:gd name="connsiteY90" fmla="*/ 999767 h 1493479"/>
              <a:gd name="connsiteX91" fmla="*/ 3800857 w 6186130"/>
              <a:gd name="connsiteY91" fmla="*/ 999767 h 1493479"/>
              <a:gd name="connsiteX92" fmla="*/ 3778250 w 6186130"/>
              <a:gd name="connsiteY92" fmla="*/ 977524 h 1493479"/>
              <a:gd name="connsiteX93" fmla="*/ 3778250 w 6186130"/>
              <a:gd name="connsiteY93" fmla="*/ 652482 h 1493479"/>
              <a:gd name="connsiteX94" fmla="*/ 3800857 w 6186130"/>
              <a:gd name="connsiteY94" fmla="*/ 641360 h 1493479"/>
              <a:gd name="connsiteX95" fmla="*/ 3823105 w 6186130"/>
              <a:gd name="connsiteY95" fmla="*/ 641360 h 1493479"/>
              <a:gd name="connsiteX96" fmla="*/ 3834588 w 6186130"/>
              <a:gd name="connsiteY96" fmla="*/ 652482 h 1493479"/>
              <a:gd name="connsiteX97" fmla="*/ 3834588 w 6186130"/>
              <a:gd name="connsiteY97" fmla="*/ 675084 h 1493479"/>
              <a:gd name="connsiteX98" fmla="*/ 3946548 w 6186130"/>
              <a:gd name="connsiteY98" fmla="*/ 630238 h 1493479"/>
              <a:gd name="connsiteX99" fmla="*/ 3541724 w 6186130"/>
              <a:gd name="connsiteY99" fmla="*/ 630238 h 1493479"/>
              <a:gd name="connsiteX100" fmla="*/ 3687404 w 6186130"/>
              <a:gd name="connsiteY100" fmla="*/ 809263 h 1493479"/>
              <a:gd name="connsiteX101" fmla="*/ 3687404 w 6186130"/>
              <a:gd name="connsiteY101" fmla="*/ 820384 h 1493479"/>
              <a:gd name="connsiteX102" fmla="*/ 3676281 w 6186130"/>
              <a:gd name="connsiteY102" fmla="*/ 831506 h 1493479"/>
              <a:gd name="connsiteX103" fmla="*/ 3440896 w 6186130"/>
              <a:gd name="connsiteY103" fmla="*/ 831506 h 1493479"/>
              <a:gd name="connsiteX104" fmla="*/ 3552847 w 6186130"/>
              <a:gd name="connsiteY104" fmla="*/ 954922 h 1493479"/>
              <a:gd name="connsiteX105" fmla="*/ 3631428 w 6186130"/>
              <a:gd name="connsiteY105" fmla="*/ 932678 h 1493479"/>
              <a:gd name="connsiteX106" fmla="*/ 3654034 w 6186130"/>
              <a:gd name="connsiteY106" fmla="*/ 932678 h 1493479"/>
              <a:gd name="connsiteX107" fmla="*/ 3665157 w 6186130"/>
              <a:gd name="connsiteY107" fmla="*/ 943800 h 1493479"/>
              <a:gd name="connsiteX108" fmla="*/ 3665157 w 6186130"/>
              <a:gd name="connsiteY108" fmla="*/ 966043 h 1493479"/>
              <a:gd name="connsiteX109" fmla="*/ 3552847 w 6186130"/>
              <a:gd name="connsiteY109" fmla="*/ 999767 h 1493479"/>
              <a:gd name="connsiteX110" fmla="*/ 3373438 w 6186130"/>
              <a:gd name="connsiteY110" fmla="*/ 820384 h 1493479"/>
              <a:gd name="connsiteX111" fmla="*/ 3541724 w 6186130"/>
              <a:gd name="connsiteY111" fmla="*/ 630238 h 1493479"/>
              <a:gd name="connsiteX112" fmla="*/ 5938413 w 6186130"/>
              <a:gd name="connsiteY112" fmla="*/ 550863 h 1493479"/>
              <a:gd name="connsiteX113" fmla="*/ 5960709 w 6186130"/>
              <a:gd name="connsiteY113" fmla="*/ 573421 h 1493479"/>
              <a:gd name="connsiteX114" fmla="*/ 5960709 w 6186130"/>
              <a:gd name="connsiteY114" fmla="*/ 696236 h 1493479"/>
              <a:gd name="connsiteX115" fmla="*/ 5938413 w 6186130"/>
              <a:gd name="connsiteY115" fmla="*/ 729893 h 1493479"/>
              <a:gd name="connsiteX116" fmla="*/ 5905500 w 6186130"/>
              <a:gd name="connsiteY116" fmla="*/ 696236 h 1493479"/>
              <a:gd name="connsiteX117" fmla="*/ 5905500 w 6186130"/>
              <a:gd name="connsiteY117" fmla="*/ 573421 h 1493479"/>
              <a:gd name="connsiteX118" fmla="*/ 5938413 w 6186130"/>
              <a:gd name="connsiteY118" fmla="*/ 550863 h 1493479"/>
              <a:gd name="connsiteX119" fmla="*/ 4216810 w 6186130"/>
              <a:gd name="connsiteY119" fmla="*/ 539751 h 1493479"/>
              <a:gd name="connsiteX120" fmla="*/ 4250375 w 6186130"/>
              <a:gd name="connsiteY120" fmla="*/ 539751 h 1493479"/>
              <a:gd name="connsiteX121" fmla="*/ 4261444 w 6186130"/>
              <a:gd name="connsiteY121" fmla="*/ 550854 h 1493479"/>
              <a:gd name="connsiteX122" fmla="*/ 4261444 w 6186130"/>
              <a:gd name="connsiteY122" fmla="*/ 640391 h 1493479"/>
              <a:gd name="connsiteX123" fmla="*/ 4361780 w 6186130"/>
              <a:gd name="connsiteY123" fmla="*/ 640391 h 1493479"/>
              <a:gd name="connsiteX124" fmla="*/ 4373206 w 6186130"/>
              <a:gd name="connsiteY124" fmla="*/ 651494 h 1493479"/>
              <a:gd name="connsiteX125" fmla="*/ 4373206 w 6186130"/>
              <a:gd name="connsiteY125" fmla="*/ 662954 h 1493479"/>
              <a:gd name="connsiteX126" fmla="*/ 4361780 w 6186130"/>
              <a:gd name="connsiteY126" fmla="*/ 685159 h 1493479"/>
              <a:gd name="connsiteX127" fmla="*/ 4261444 w 6186130"/>
              <a:gd name="connsiteY127" fmla="*/ 685159 h 1493479"/>
              <a:gd name="connsiteX128" fmla="*/ 4261444 w 6186130"/>
              <a:gd name="connsiteY128" fmla="*/ 886439 h 1493479"/>
              <a:gd name="connsiteX129" fmla="*/ 4306077 w 6186130"/>
              <a:gd name="connsiteY129" fmla="*/ 953413 h 1493479"/>
              <a:gd name="connsiteX130" fmla="*/ 4350710 w 6186130"/>
              <a:gd name="connsiteY130" fmla="*/ 942310 h 1493479"/>
              <a:gd name="connsiteX131" fmla="*/ 4361780 w 6186130"/>
              <a:gd name="connsiteY131" fmla="*/ 942310 h 1493479"/>
              <a:gd name="connsiteX132" fmla="*/ 4373206 w 6186130"/>
              <a:gd name="connsiteY132" fmla="*/ 964515 h 1493479"/>
              <a:gd name="connsiteX133" fmla="*/ 4361780 w 6186130"/>
              <a:gd name="connsiteY133" fmla="*/ 987078 h 1493479"/>
              <a:gd name="connsiteX134" fmla="*/ 4295008 w 6186130"/>
              <a:gd name="connsiteY134" fmla="*/ 998181 h 1493479"/>
              <a:gd name="connsiteX135" fmla="*/ 4205741 w 6186130"/>
              <a:gd name="connsiteY135" fmla="*/ 897541 h 1493479"/>
              <a:gd name="connsiteX136" fmla="*/ 4205741 w 6186130"/>
              <a:gd name="connsiteY136" fmla="*/ 685159 h 1493479"/>
              <a:gd name="connsiteX137" fmla="*/ 4150039 w 6186130"/>
              <a:gd name="connsiteY137" fmla="*/ 685159 h 1493479"/>
              <a:gd name="connsiteX138" fmla="*/ 4138613 w 6186130"/>
              <a:gd name="connsiteY138" fmla="*/ 662954 h 1493479"/>
              <a:gd name="connsiteX139" fmla="*/ 4138613 w 6186130"/>
              <a:gd name="connsiteY139" fmla="*/ 651494 h 1493479"/>
              <a:gd name="connsiteX140" fmla="*/ 4150039 w 6186130"/>
              <a:gd name="connsiteY140" fmla="*/ 640391 h 1493479"/>
              <a:gd name="connsiteX141" fmla="*/ 4205741 w 6186130"/>
              <a:gd name="connsiteY141" fmla="*/ 640391 h 1493479"/>
              <a:gd name="connsiteX142" fmla="*/ 4205741 w 6186130"/>
              <a:gd name="connsiteY142" fmla="*/ 550854 h 1493479"/>
              <a:gd name="connsiteX143" fmla="*/ 4216810 w 6186130"/>
              <a:gd name="connsiteY143" fmla="*/ 539751 h 1493479"/>
              <a:gd name="connsiteX144" fmla="*/ 2968624 w 6186130"/>
              <a:gd name="connsiteY144" fmla="*/ 495301 h 1493479"/>
              <a:gd name="connsiteX145" fmla="*/ 3013427 w 6186130"/>
              <a:gd name="connsiteY145" fmla="*/ 495301 h 1493479"/>
              <a:gd name="connsiteX146" fmla="*/ 3024896 w 6186130"/>
              <a:gd name="connsiteY146" fmla="*/ 517562 h 1493479"/>
              <a:gd name="connsiteX147" fmla="*/ 3158946 w 6186130"/>
              <a:gd name="connsiteY147" fmla="*/ 921135 h 1493479"/>
              <a:gd name="connsiteX148" fmla="*/ 3293354 w 6186130"/>
              <a:gd name="connsiteY148" fmla="*/ 517562 h 1493479"/>
              <a:gd name="connsiteX149" fmla="*/ 3315577 w 6186130"/>
              <a:gd name="connsiteY149" fmla="*/ 495301 h 1493479"/>
              <a:gd name="connsiteX150" fmla="*/ 3349268 w 6186130"/>
              <a:gd name="connsiteY150" fmla="*/ 495301 h 1493479"/>
              <a:gd name="connsiteX151" fmla="*/ 3360379 w 6186130"/>
              <a:gd name="connsiteY151" fmla="*/ 506432 h 1493479"/>
              <a:gd name="connsiteX152" fmla="*/ 3360379 w 6186130"/>
              <a:gd name="connsiteY152" fmla="*/ 517562 h 1493479"/>
              <a:gd name="connsiteX153" fmla="*/ 3192279 w 6186130"/>
              <a:gd name="connsiteY153" fmla="*/ 988637 h 1493479"/>
              <a:gd name="connsiteX154" fmla="*/ 3170057 w 6186130"/>
              <a:gd name="connsiteY154" fmla="*/ 999767 h 1493479"/>
              <a:gd name="connsiteX155" fmla="*/ 3147477 w 6186130"/>
              <a:gd name="connsiteY155" fmla="*/ 999767 h 1493479"/>
              <a:gd name="connsiteX156" fmla="*/ 3125254 w 6186130"/>
              <a:gd name="connsiteY156" fmla="*/ 988637 h 1493479"/>
              <a:gd name="connsiteX157" fmla="*/ 2957513 w 6186130"/>
              <a:gd name="connsiteY157" fmla="*/ 517562 h 1493479"/>
              <a:gd name="connsiteX158" fmla="*/ 2957513 w 6186130"/>
              <a:gd name="connsiteY158" fmla="*/ 506432 h 1493479"/>
              <a:gd name="connsiteX159" fmla="*/ 2463765 w 6186130"/>
              <a:gd name="connsiteY159" fmla="*/ 495301 h 1493479"/>
              <a:gd name="connsiteX160" fmla="*/ 2731766 w 6186130"/>
              <a:gd name="connsiteY160" fmla="*/ 495301 h 1493479"/>
              <a:gd name="connsiteX161" fmla="*/ 2742843 w 6186130"/>
              <a:gd name="connsiteY161" fmla="*/ 517562 h 1493479"/>
              <a:gd name="connsiteX162" fmla="*/ 2742843 w 6186130"/>
              <a:gd name="connsiteY162" fmla="*/ 540183 h 1493479"/>
              <a:gd name="connsiteX163" fmla="*/ 2731766 w 6186130"/>
              <a:gd name="connsiteY163" fmla="*/ 551313 h 1493479"/>
              <a:gd name="connsiteX164" fmla="*/ 2508432 w 6186130"/>
              <a:gd name="connsiteY164" fmla="*/ 551313 h 1493479"/>
              <a:gd name="connsiteX165" fmla="*/ 2508432 w 6186130"/>
              <a:gd name="connsiteY165" fmla="*/ 708577 h 1493479"/>
              <a:gd name="connsiteX166" fmla="*/ 2698177 w 6186130"/>
              <a:gd name="connsiteY166" fmla="*/ 708577 h 1493479"/>
              <a:gd name="connsiteX167" fmla="*/ 2720689 w 6186130"/>
              <a:gd name="connsiteY167" fmla="*/ 730838 h 1493479"/>
              <a:gd name="connsiteX168" fmla="*/ 2720689 w 6186130"/>
              <a:gd name="connsiteY168" fmla="*/ 753099 h 1493479"/>
              <a:gd name="connsiteX169" fmla="*/ 2698177 w 6186130"/>
              <a:gd name="connsiteY169" fmla="*/ 764230 h 1493479"/>
              <a:gd name="connsiteX170" fmla="*/ 2508432 w 6186130"/>
              <a:gd name="connsiteY170" fmla="*/ 764230 h 1493479"/>
              <a:gd name="connsiteX171" fmla="*/ 2508432 w 6186130"/>
              <a:gd name="connsiteY171" fmla="*/ 943755 h 1493479"/>
              <a:gd name="connsiteX172" fmla="*/ 2731766 w 6186130"/>
              <a:gd name="connsiteY172" fmla="*/ 943755 h 1493479"/>
              <a:gd name="connsiteX173" fmla="*/ 2742843 w 6186130"/>
              <a:gd name="connsiteY173" fmla="*/ 954886 h 1493479"/>
              <a:gd name="connsiteX174" fmla="*/ 2742843 w 6186130"/>
              <a:gd name="connsiteY174" fmla="*/ 977506 h 1493479"/>
              <a:gd name="connsiteX175" fmla="*/ 2731766 w 6186130"/>
              <a:gd name="connsiteY175" fmla="*/ 999767 h 1493479"/>
              <a:gd name="connsiteX176" fmla="*/ 2463765 w 6186130"/>
              <a:gd name="connsiteY176" fmla="*/ 999767 h 1493479"/>
              <a:gd name="connsiteX177" fmla="*/ 2452688 w 6186130"/>
              <a:gd name="connsiteY177" fmla="*/ 977506 h 1493479"/>
              <a:gd name="connsiteX178" fmla="*/ 2452688 w 6186130"/>
              <a:gd name="connsiteY178" fmla="*/ 517562 h 1493479"/>
              <a:gd name="connsiteX179" fmla="*/ 2463765 w 6186130"/>
              <a:gd name="connsiteY179" fmla="*/ 495301 h 1493479"/>
              <a:gd name="connsiteX180" fmla="*/ 2170090 w 6186130"/>
              <a:gd name="connsiteY180" fmla="*/ 495301 h 1493479"/>
              <a:gd name="connsiteX181" fmla="*/ 2326581 w 6186130"/>
              <a:gd name="connsiteY181" fmla="*/ 551313 h 1493479"/>
              <a:gd name="connsiteX182" fmla="*/ 2326581 w 6186130"/>
              <a:gd name="connsiteY182" fmla="*/ 562444 h 1493479"/>
              <a:gd name="connsiteX183" fmla="*/ 2304379 w 6186130"/>
              <a:gd name="connsiteY183" fmla="*/ 585064 h 1493479"/>
              <a:gd name="connsiteX184" fmla="*/ 2292919 w 6186130"/>
              <a:gd name="connsiteY184" fmla="*/ 585064 h 1493479"/>
              <a:gd name="connsiteX185" fmla="*/ 2158630 w 6186130"/>
              <a:gd name="connsiteY185" fmla="*/ 551313 h 1493479"/>
              <a:gd name="connsiteX186" fmla="*/ 2002139 w 6186130"/>
              <a:gd name="connsiteY186" fmla="*/ 753099 h 1493479"/>
              <a:gd name="connsiteX187" fmla="*/ 2170090 w 6186130"/>
              <a:gd name="connsiteY187" fmla="*/ 954886 h 1493479"/>
              <a:gd name="connsiteX188" fmla="*/ 2281818 w 6186130"/>
              <a:gd name="connsiteY188" fmla="*/ 921135 h 1493479"/>
              <a:gd name="connsiteX189" fmla="*/ 2281818 w 6186130"/>
              <a:gd name="connsiteY189" fmla="*/ 786491 h 1493479"/>
              <a:gd name="connsiteX190" fmla="*/ 2181191 w 6186130"/>
              <a:gd name="connsiteY190" fmla="*/ 786491 h 1493479"/>
              <a:gd name="connsiteX191" fmla="*/ 2170090 w 6186130"/>
              <a:gd name="connsiteY191" fmla="*/ 764230 h 1493479"/>
              <a:gd name="connsiteX192" fmla="*/ 2170090 w 6186130"/>
              <a:gd name="connsiteY192" fmla="*/ 741969 h 1493479"/>
              <a:gd name="connsiteX193" fmla="*/ 2181191 w 6186130"/>
              <a:gd name="connsiteY193" fmla="*/ 730838 h 1493479"/>
              <a:gd name="connsiteX194" fmla="*/ 2337682 w 6186130"/>
              <a:gd name="connsiteY194" fmla="*/ 730838 h 1493479"/>
              <a:gd name="connsiteX195" fmla="*/ 2349142 w 6186130"/>
              <a:gd name="connsiteY195" fmla="*/ 741969 h 1493479"/>
              <a:gd name="connsiteX196" fmla="*/ 2349142 w 6186130"/>
              <a:gd name="connsiteY196" fmla="*/ 943755 h 1493479"/>
              <a:gd name="connsiteX197" fmla="*/ 2337682 w 6186130"/>
              <a:gd name="connsiteY197" fmla="*/ 966016 h 1493479"/>
              <a:gd name="connsiteX198" fmla="*/ 2170090 w 6186130"/>
              <a:gd name="connsiteY198" fmla="*/ 999767 h 1493479"/>
              <a:gd name="connsiteX199" fmla="*/ 1946275 w 6186130"/>
              <a:gd name="connsiteY199" fmla="*/ 753099 h 1493479"/>
              <a:gd name="connsiteX200" fmla="*/ 2170090 w 6186130"/>
              <a:gd name="connsiteY200" fmla="*/ 495301 h 1493479"/>
              <a:gd name="connsiteX201" fmla="*/ 6040758 w 6186130"/>
              <a:gd name="connsiteY201" fmla="*/ 439738 h 1493479"/>
              <a:gd name="connsiteX202" fmla="*/ 6163572 w 6186130"/>
              <a:gd name="connsiteY202" fmla="*/ 439738 h 1493479"/>
              <a:gd name="connsiteX203" fmla="*/ 6186130 w 6186130"/>
              <a:gd name="connsiteY203" fmla="*/ 472651 h 1493479"/>
              <a:gd name="connsiteX204" fmla="*/ 6163572 w 6186130"/>
              <a:gd name="connsiteY204" fmla="*/ 494947 h 1493479"/>
              <a:gd name="connsiteX205" fmla="*/ 6040758 w 6186130"/>
              <a:gd name="connsiteY205" fmla="*/ 494947 h 1493479"/>
              <a:gd name="connsiteX206" fmla="*/ 6007100 w 6186130"/>
              <a:gd name="connsiteY206" fmla="*/ 472651 h 1493479"/>
              <a:gd name="connsiteX207" fmla="*/ 6040758 w 6186130"/>
              <a:gd name="connsiteY207" fmla="*/ 439738 h 1493479"/>
              <a:gd name="connsiteX208" fmla="*/ 5702274 w 6186130"/>
              <a:gd name="connsiteY208" fmla="*/ 439738 h 1493479"/>
              <a:gd name="connsiteX209" fmla="*/ 5825447 w 6186130"/>
              <a:gd name="connsiteY209" fmla="*/ 439738 h 1493479"/>
              <a:gd name="connsiteX210" fmla="*/ 5859105 w 6186130"/>
              <a:gd name="connsiteY210" fmla="*/ 472651 h 1493479"/>
              <a:gd name="connsiteX211" fmla="*/ 5825447 w 6186130"/>
              <a:gd name="connsiteY211" fmla="*/ 494947 h 1493479"/>
              <a:gd name="connsiteX212" fmla="*/ 5702274 w 6186130"/>
              <a:gd name="connsiteY212" fmla="*/ 494947 h 1493479"/>
              <a:gd name="connsiteX213" fmla="*/ 5680075 w 6186130"/>
              <a:gd name="connsiteY213" fmla="*/ 472651 h 1493479"/>
              <a:gd name="connsiteX214" fmla="*/ 5702274 w 6186130"/>
              <a:gd name="connsiteY214" fmla="*/ 439738 h 1493479"/>
              <a:gd name="connsiteX215" fmla="*/ 997548 w 6186130"/>
              <a:gd name="connsiteY215" fmla="*/ 401698 h 1493479"/>
              <a:gd name="connsiteX216" fmla="*/ 1010916 w 6186130"/>
              <a:gd name="connsiteY216" fmla="*/ 405144 h 1493479"/>
              <a:gd name="connsiteX217" fmla="*/ 922338 w 6186130"/>
              <a:gd name="connsiteY217" fmla="*/ 550505 h 1493479"/>
              <a:gd name="connsiteX218" fmla="*/ 997548 w 6186130"/>
              <a:gd name="connsiteY218" fmla="*/ 401698 h 1493479"/>
              <a:gd name="connsiteX219" fmla="*/ 640693 w 6186130"/>
              <a:gd name="connsiteY219" fmla="*/ 394027 h 1493479"/>
              <a:gd name="connsiteX220" fmla="*/ 528638 w 6186130"/>
              <a:gd name="connsiteY220" fmla="*/ 583844 h 1493479"/>
              <a:gd name="connsiteX221" fmla="*/ 640693 w 6186130"/>
              <a:gd name="connsiteY221" fmla="*/ 394027 h 1493479"/>
              <a:gd name="connsiteX222" fmla="*/ 640074 w 6186130"/>
              <a:gd name="connsiteY222" fmla="*/ 349011 h 1493479"/>
              <a:gd name="connsiteX223" fmla="*/ 460200 w 6186130"/>
              <a:gd name="connsiteY223" fmla="*/ 584853 h 1493479"/>
              <a:gd name="connsiteX224" fmla="*/ 415232 w 6186130"/>
              <a:gd name="connsiteY224" fmla="*/ 528768 h 1493479"/>
              <a:gd name="connsiteX225" fmla="*/ 426384 w 6186130"/>
              <a:gd name="connsiteY225" fmla="*/ 461180 h 1493479"/>
              <a:gd name="connsiteX226" fmla="*/ 415232 w 6186130"/>
              <a:gd name="connsiteY226" fmla="*/ 450035 h 1493479"/>
              <a:gd name="connsiteX227" fmla="*/ 358751 w 6186130"/>
              <a:gd name="connsiteY227" fmla="*/ 539913 h 1493479"/>
              <a:gd name="connsiteX228" fmla="*/ 471352 w 6186130"/>
              <a:gd name="connsiteY228" fmla="*/ 652082 h 1493479"/>
              <a:gd name="connsiteX229" fmla="*/ 550137 w 6186130"/>
              <a:gd name="connsiteY229" fmla="*/ 719671 h 1493479"/>
              <a:gd name="connsiteX230" fmla="*/ 640074 w 6186130"/>
              <a:gd name="connsiteY230" fmla="*/ 697021 h 1493479"/>
              <a:gd name="connsiteX231" fmla="*/ 628562 w 6186130"/>
              <a:gd name="connsiteY231" fmla="*/ 730816 h 1493479"/>
              <a:gd name="connsiteX232" fmla="*/ 415232 w 6186130"/>
              <a:gd name="connsiteY232" fmla="*/ 865274 h 1493479"/>
              <a:gd name="connsiteX233" fmla="*/ 336447 w 6186130"/>
              <a:gd name="connsiteY233" fmla="*/ 1022741 h 1493479"/>
              <a:gd name="connsiteX234" fmla="*/ 460200 w 6186130"/>
              <a:gd name="connsiteY234" fmla="*/ 1134910 h 1493479"/>
              <a:gd name="connsiteX235" fmla="*/ 662379 w 6186130"/>
              <a:gd name="connsiteY235" fmla="*/ 955153 h 1493479"/>
              <a:gd name="connsiteX236" fmla="*/ 685043 w 6186130"/>
              <a:gd name="connsiteY236" fmla="*/ 764250 h 1493479"/>
              <a:gd name="connsiteX237" fmla="*/ 876069 w 6186130"/>
              <a:gd name="connsiteY237" fmla="*/ 640937 h 1493479"/>
              <a:gd name="connsiteX238" fmla="*/ 898373 w 6186130"/>
              <a:gd name="connsiteY238" fmla="*/ 674731 h 1493479"/>
              <a:gd name="connsiteX239" fmla="*/ 752316 w 6186130"/>
              <a:gd name="connsiteY239" fmla="*/ 910213 h 1493479"/>
              <a:gd name="connsiteX240" fmla="*/ 966006 w 6186130"/>
              <a:gd name="connsiteY240" fmla="*/ 1134910 h 1493479"/>
              <a:gd name="connsiteX241" fmla="*/ 1168184 w 6186130"/>
              <a:gd name="connsiteY241" fmla="*/ 944008 h 1493479"/>
              <a:gd name="connsiteX242" fmla="*/ 1033279 w 6186130"/>
              <a:gd name="connsiteY242" fmla="*/ 786540 h 1493479"/>
              <a:gd name="connsiteX243" fmla="*/ 898373 w 6186130"/>
              <a:gd name="connsiteY243" fmla="*/ 899068 h 1493479"/>
              <a:gd name="connsiteX244" fmla="*/ 977158 w 6186130"/>
              <a:gd name="connsiteY244" fmla="*/ 988947 h 1493479"/>
              <a:gd name="connsiteX245" fmla="*/ 1010974 w 6186130"/>
              <a:gd name="connsiteY245" fmla="*/ 966298 h 1493479"/>
              <a:gd name="connsiteX246" fmla="*/ 977158 w 6186130"/>
              <a:gd name="connsiteY246" fmla="*/ 887923 h 1493479"/>
              <a:gd name="connsiteX247" fmla="*/ 1022127 w 6186130"/>
              <a:gd name="connsiteY247" fmla="*/ 842984 h 1493479"/>
              <a:gd name="connsiteX248" fmla="*/ 1100911 w 6186130"/>
              <a:gd name="connsiteY248" fmla="*/ 944008 h 1493479"/>
              <a:gd name="connsiteX249" fmla="*/ 977158 w 6186130"/>
              <a:gd name="connsiteY249" fmla="*/ 1078826 h 1493479"/>
              <a:gd name="connsiteX250" fmla="*/ 831100 w 6186130"/>
              <a:gd name="connsiteY250" fmla="*/ 899068 h 1493479"/>
              <a:gd name="connsiteX251" fmla="*/ 966006 w 6186130"/>
              <a:gd name="connsiteY251" fmla="*/ 708526 h 1493479"/>
              <a:gd name="connsiteX252" fmla="*/ 1078247 w 6186130"/>
              <a:gd name="connsiteY252" fmla="*/ 674731 h 1493479"/>
              <a:gd name="connsiteX253" fmla="*/ 1022127 w 6186130"/>
              <a:gd name="connsiteY253" fmla="*/ 640937 h 1493479"/>
              <a:gd name="connsiteX254" fmla="*/ 966006 w 6186130"/>
              <a:gd name="connsiteY254" fmla="*/ 652082 h 1493479"/>
              <a:gd name="connsiteX255" fmla="*/ 932190 w 6186130"/>
              <a:gd name="connsiteY255" fmla="*/ 607143 h 1493479"/>
              <a:gd name="connsiteX256" fmla="*/ 1078247 w 6186130"/>
              <a:gd name="connsiteY256" fmla="*/ 416240 h 1493479"/>
              <a:gd name="connsiteX257" fmla="*/ 999822 w 6186130"/>
              <a:gd name="connsiteY257" fmla="*/ 349011 h 1493479"/>
              <a:gd name="connsiteX258" fmla="*/ 853405 w 6186130"/>
              <a:gd name="connsiteY258" fmla="*/ 551058 h 1493479"/>
              <a:gd name="connsiteX259" fmla="*/ 853405 w 6186130"/>
              <a:gd name="connsiteY259" fmla="*/ 595998 h 1493479"/>
              <a:gd name="connsiteX260" fmla="*/ 696195 w 6186130"/>
              <a:gd name="connsiteY260" fmla="*/ 708526 h 1493479"/>
              <a:gd name="connsiteX261" fmla="*/ 696195 w 6186130"/>
              <a:gd name="connsiteY261" fmla="*/ 640937 h 1493479"/>
              <a:gd name="connsiteX262" fmla="*/ 763468 w 6186130"/>
              <a:gd name="connsiteY262" fmla="*/ 539913 h 1493479"/>
              <a:gd name="connsiteX263" fmla="*/ 730011 w 6186130"/>
              <a:gd name="connsiteY263" fmla="*/ 517264 h 1493479"/>
              <a:gd name="connsiteX264" fmla="*/ 651226 w 6186130"/>
              <a:gd name="connsiteY264" fmla="*/ 618647 h 1493479"/>
              <a:gd name="connsiteX265" fmla="*/ 561289 w 6186130"/>
              <a:gd name="connsiteY265" fmla="*/ 674731 h 1493479"/>
              <a:gd name="connsiteX266" fmla="*/ 527473 w 6186130"/>
              <a:gd name="connsiteY266" fmla="*/ 640937 h 1493479"/>
              <a:gd name="connsiteX267" fmla="*/ 707347 w 6186130"/>
              <a:gd name="connsiteY267" fmla="*/ 405095 h 1493479"/>
              <a:gd name="connsiteX268" fmla="*/ 640074 w 6186130"/>
              <a:gd name="connsiteY268" fmla="*/ 349011 h 1493479"/>
              <a:gd name="connsiteX269" fmla="*/ 5938413 w 6186130"/>
              <a:gd name="connsiteY269" fmla="*/ 214313 h 1493479"/>
              <a:gd name="connsiteX270" fmla="*/ 5960709 w 6186130"/>
              <a:gd name="connsiteY270" fmla="*/ 247612 h 1493479"/>
              <a:gd name="connsiteX271" fmla="*/ 5960709 w 6186130"/>
              <a:gd name="connsiteY271" fmla="*/ 359685 h 1493479"/>
              <a:gd name="connsiteX272" fmla="*/ 5938413 w 6186130"/>
              <a:gd name="connsiteY272" fmla="*/ 393343 h 1493479"/>
              <a:gd name="connsiteX273" fmla="*/ 5905500 w 6186130"/>
              <a:gd name="connsiteY273" fmla="*/ 359685 h 1493479"/>
              <a:gd name="connsiteX274" fmla="*/ 5905500 w 6186130"/>
              <a:gd name="connsiteY274" fmla="*/ 247612 h 1493479"/>
              <a:gd name="connsiteX275" fmla="*/ 5938413 w 6186130"/>
              <a:gd name="connsiteY275" fmla="*/ 214313 h 1493479"/>
              <a:gd name="connsiteX276" fmla="*/ 752316 w 6186130"/>
              <a:gd name="connsiteY276" fmla="*/ 79375 h 1493479"/>
              <a:gd name="connsiteX277" fmla="*/ 966006 w 6186130"/>
              <a:gd name="connsiteY277" fmla="*/ 112810 h 1493479"/>
              <a:gd name="connsiteX278" fmla="*/ 966006 w 6186130"/>
              <a:gd name="connsiteY278" fmla="*/ 124314 h 1493479"/>
              <a:gd name="connsiteX279" fmla="*/ 954854 w 6186130"/>
              <a:gd name="connsiteY279" fmla="*/ 124314 h 1493479"/>
              <a:gd name="connsiteX280" fmla="*/ 797284 w 6186130"/>
              <a:gd name="connsiteY280" fmla="*/ 90520 h 1493479"/>
              <a:gd name="connsiteX281" fmla="*/ 651226 w 6186130"/>
              <a:gd name="connsiteY281" fmla="*/ 180398 h 1493479"/>
              <a:gd name="connsiteX282" fmla="*/ 707347 w 6186130"/>
              <a:gd name="connsiteY282" fmla="*/ 225338 h 1493479"/>
              <a:gd name="connsiteX283" fmla="*/ 887221 w 6186130"/>
              <a:gd name="connsiteY283" fmla="*/ 157749 h 1493479"/>
              <a:gd name="connsiteX284" fmla="*/ 1033279 w 6186130"/>
              <a:gd name="connsiteY284" fmla="*/ 191543 h 1493479"/>
              <a:gd name="connsiteX285" fmla="*/ 1415691 w 6186130"/>
              <a:gd name="connsiteY285" fmla="*/ 753105 h 1493479"/>
              <a:gd name="connsiteX286" fmla="*/ 1381875 w 6186130"/>
              <a:gd name="connsiteY286" fmla="*/ 966298 h 1493479"/>
              <a:gd name="connsiteX287" fmla="*/ 1381875 w 6186130"/>
              <a:gd name="connsiteY287" fmla="*/ 955153 h 1493479"/>
              <a:gd name="connsiteX288" fmla="*/ 1404539 w 6186130"/>
              <a:gd name="connsiteY288" fmla="*/ 798045 h 1493479"/>
              <a:gd name="connsiteX289" fmla="*/ 1314602 w 6186130"/>
              <a:gd name="connsiteY289" fmla="*/ 652082 h 1493479"/>
              <a:gd name="connsiteX290" fmla="*/ 1269633 w 6186130"/>
              <a:gd name="connsiteY290" fmla="*/ 708526 h 1493479"/>
              <a:gd name="connsiteX291" fmla="*/ 1336906 w 6186130"/>
              <a:gd name="connsiteY291" fmla="*/ 887923 h 1493479"/>
              <a:gd name="connsiteX292" fmla="*/ 1314602 w 6186130"/>
              <a:gd name="connsiteY292" fmla="*/ 1033886 h 1493479"/>
              <a:gd name="connsiteX293" fmla="*/ 752316 w 6186130"/>
              <a:gd name="connsiteY293" fmla="*/ 1415691 h 1493479"/>
              <a:gd name="connsiteX294" fmla="*/ 538625 w 6186130"/>
              <a:gd name="connsiteY294" fmla="*/ 1382256 h 1493479"/>
              <a:gd name="connsiteX295" fmla="*/ 538625 w 6186130"/>
              <a:gd name="connsiteY295" fmla="*/ 1370751 h 1493479"/>
              <a:gd name="connsiteX296" fmla="*/ 696195 w 6186130"/>
              <a:gd name="connsiteY296" fmla="*/ 1404546 h 1493479"/>
              <a:gd name="connsiteX297" fmla="*/ 842253 w 6186130"/>
              <a:gd name="connsiteY297" fmla="*/ 1314667 h 1493479"/>
              <a:gd name="connsiteX298" fmla="*/ 797284 w 6186130"/>
              <a:gd name="connsiteY298" fmla="*/ 1269728 h 1493479"/>
              <a:gd name="connsiteX299" fmla="*/ 617410 w 6186130"/>
              <a:gd name="connsiteY299" fmla="*/ 1337317 h 1493479"/>
              <a:gd name="connsiteX300" fmla="*/ 460200 w 6186130"/>
              <a:gd name="connsiteY300" fmla="*/ 1314667 h 1493479"/>
              <a:gd name="connsiteX301" fmla="*/ 77788 w 6186130"/>
              <a:gd name="connsiteY301" fmla="*/ 753105 h 1493479"/>
              <a:gd name="connsiteX302" fmla="*/ 111604 w 6186130"/>
              <a:gd name="connsiteY302" fmla="*/ 539913 h 1493479"/>
              <a:gd name="connsiteX303" fmla="*/ 122756 w 6186130"/>
              <a:gd name="connsiteY303" fmla="*/ 539913 h 1493479"/>
              <a:gd name="connsiteX304" fmla="*/ 100452 w 6186130"/>
              <a:gd name="connsiteY304" fmla="*/ 697021 h 1493479"/>
              <a:gd name="connsiteX305" fmla="*/ 178877 w 6186130"/>
              <a:gd name="connsiteY305" fmla="*/ 842984 h 1493479"/>
              <a:gd name="connsiteX306" fmla="*/ 235358 w 6186130"/>
              <a:gd name="connsiteY306" fmla="*/ 798045 h 1493479"/>
              <a:gd name="connsiteX307" fmla="*/ 167725 w 6186130"/>
              <a:gd name="connsiteY307" fmla="*/ 607143 h 1493479"/>
              <a:gd name="connsiteX308" fmla="*/ 190389 w 6186130"/>
              <a:gd name="connsiteY308" fmla="*/ 461180 h 1493479"/>
              <a:gd name="connsiteX309" fmla="*/ 752316 w 6186130"/>
              <a:gd name="connsiteY309" fmla="*/ 79375 h 1493479"/>
              <a:gd name="connsiteX310" fmla="*/ 753107 w 6186130"/>
              <a:gd name="connsiteY310" fmla="*/ 33787 h 1493479"/>
              <a:gd name="connsiteX311" fmla="*/ 33807 w 6186130"/>
              <a:gd name="connsiteY311" fmla="*/ 752311 h 1493479"/>
              <a:gd name="connsiteX312" fmla="*/ 753107 w 6186130"/>
              <a:gd name="connsiteY312" fmla="*/ 1459691 h 1493479"/>
              <a:gd name="connsiteX313" fmla="*/ 1461258 w 6186130"/>
              <a:gd name="connsiteY313" fmla="*/ 752311 h 1493479"/>
              <a:gd name="connsiteX314" fmla="*/ 753107 w 6186130"/>
              <a:gd name="connsiteY314" fmla="*/ 33787 h 1493479"/>
              <a:gd name="connsiteX315" fmla="*/ 753107 w 6186130"/>
              <a:gd name="connsiteY315" fmla="*/ 0 h 1493479"/>
              <a:gd name="connsiteX316" fmla="*/ 1495065 w 6186130"/>
              <a:gd name="connsiteY316" fmla="*/ 752311 h 1493479"/>
              <a:gd name="connsiteX317" fmla="*/ 753107 w 6186130"/>
              <a:gd name="connsiteY317" fmla="*/ 1493479 h 1493479"/>
              <a:gd name="connsiteX318" fmla="*/ 0 w 6186130"/>
              <a:gd name="connsiteY318" fmla="*/ 752311 h 1493479"/>
              <a:gd name="connsiteX319" fmla="*/ 753107 w 6186130"/>
              <a:gd name="connsiteY319" fmla="*/ 0 h 149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6186130" h="1493479">
                <a:moveTo>
                  <a:pt x="617180" y="798513"/>
                </a:moveTo>
                <a:cubicBezTo>
                  <a:pt x="606097" y="921063"/>
                  <a:pt x="561407" y="1066480"/>
                  <a:pt x="460944" y="1077556"/>
                </a:cubicBezTo>
                <a:cubicBezTo>
                  <a:pt x="427337" y="1077556"/>
                  <a:pt x="404813" y="1055047"/>
                  <a:pt x="404813" y="1021819"/>
                </a:cubicBezTo>
                <a:cubicBezTo>
                  <a:pt x="404813" y="932497"/>
                  <a:pt x="527800" y="843174"/>
                  <a:pt x="617180" y="798513"/>
                </a:cubicBezTo>
                <a:close/>
                <a:moveTo>
                  <a:pt x="5241925" y="675084"/>
                </a:moveTo>
                <a:cubicBezTo>
                  <a:pt x="5174467" y="675084"/>
                  <a:pt x="5141097" y="719930"/>
                  <a:pt x="5141097" y="786660"/>
                </a:cubicBezTo>
                <a:lnTo>
                  <a:pt x="5342753" y="786660"/>
                </a:lnTo>
                <a:cubicBezTo>
                  <a:pt x="5331630" y="731052"/>
                  <a:pt x="5297901" y="675084"/>
                  <a:pt x="5241925" y="675084"/>
                </a:cubicBezTo>
                <a:close/>
                <a:moveTo>
                  <a:pt x="3530600" y="675084"/>
                </a:moveTo>
                <a:cubicBezTo>
                  <a:pt x="3474625" y="675084"/>
                  <a:pt x="3440896" y="719930"/>
                  <a:pt x="3440896" y="786660"/>
                </a:cubicBezTo>
                <a:lnTo>
                  <a:pt x="3631428" y="786660"/>
                </a:lnTo>
                <a:cubicBezTo>
                  <a:pt x="3631428" y="731052"/>
                  <a:pt x="3597699" y="675084"/>
                  <a:pt x="3530600" y="675084"/>
                </a:cubicBezTo>
                <a:close/>
                <a:moveTo>
                  <a:pt x="4466008" y="641351"/>
                </a:moveTo>
                <a:cubicBezTo>
                  <a:pt x="4499382" y="641351"/>
                  <a:pt x="4499382" y="641351"/>
                  <a:pt x="4499382" y="641351"/>
                </a:cubicBezTo>
                <a:cubicBezTo>
                  <a:pt x="4510866" y="641351"/>
                  <a:pt x="4510866" y="641351"/>
                  <a:pt x="4510866" y="652473"/>
                </a:cubicBezTo>
                <a:cubicBezTo>
                  <a:pt x="4510866" y="865227"/>
                  <a:pt x="4510866" y="865227"/>
                  <a:pt x="4510866" y="865227"/>
                </a:cubicBezTo>
                <a:cubicBezTo>
                  <a:pt x="4510866" y="898952"/>
                  <a:pt x="4521991" y="954921"/>
                  <a:pt x="4589098" y="954921"/>
                </a:cubicBezTo>
                <a:cubicBezTo>
                  <a:pt x="4611706" y="954921"/>
                  <a:pt x="4656563" y="943799"/>
                  <a:pt x="4678813" y="910074"/>
                </a:cubicBezTo>
                <a:cubicBezTo>
                  <a:pt x="4678813" y="652473"/>
                  <a:pt x="4678813" y="652473"/>
                  <a:pt x="4678813" y="652473"/>
                </a:cubicBezTo>
                <a:cubicBezTo>
                  <a:pt x="4678813" y="641351"/>
                  <a:pt x="4678813" y="641351"/>
                  <a:pt x="4690296" y="641351"/>
                </a:cubicBezTo>
                <a:cubicBezTo>
                  <a:pt x="4723670" y="641351"/>
                  <a:pt x="4723670" y="641351"/>
                  <a:pt x="4723670" y="641351"/>
                </a:cubicBezTo>
                <a:cubicBezTo>
                  <a:pt x="4735154" y="641351"/>
                  <a:pt x="4735154" y="641351"/>
                  <a:pt x="4735154" y="652473"/>
                </a:cubicBezTo>
                <a:cubicBezTo>
                  <a:pt x="4735154" y="977523"/>
                  <a:pt x="4735154" y="977523"/>
                  <a:pt x="4735154" y="977523"/>
                </a:cubicBezTo>
                <a:cubicBezTo>
                  <a:pt x="4735154" y="988645"/>
                  <a:pt x="4735154" y="999767"/>
                  <a:pt x="4723670" y="999767"/>
                </a:cubicBezTo>
                <a:cubicBezTo>
                  <a:pt x="4701421" y="999767"/>
                  <a:pt x="4701421" y="999767"/>
                  <a:pt x="4701421" y="999767"/>
                </a:cubicBezTo>
                <a:cubicBezTo>
                  <a:pt x="4690296" y="999767"/>
                  <a:pt x="4678813" y="988645"/>
                  <a:pt x="4678813" y="977523"/>
                </a:cubicBezTo>
                <a:cubicBezTo>
                  <a:pt x="4678813" y="954921"/>
                  <a:pt x="4678813" y="954921"/>
                  <a:pt x="4678813" y="954921"/>
                </a:cubicBezTo>
                <a:cubicBezTo>
                  <a:pt x="4667688" y="977523"/>
                  <a:pt x="4633955" y="999767"/>
                  <a:pt x="4577973" y="999767"/>
                </a:cubicBezTo>
                <a:cubicBezTo>
                  <a:pt x="4488258" y="999767"/>
                  <a:pt x="4454525" y="943799"/>
                  <a:pt x="4454525" y="865227"/>
                </a:cubicBezTo>
                <a:cubicBezTo>
                  <a:pt x="4454525" y="652473"/>
                  <a:pt x="4454525" y="652473"/>
                  <a:pt x="4454525" y="652473"/>
                </a:cubicBezTo>
                <a:cubicBezTo>
                  <a:pt x="4454525" y="641351"/>
                  <a:pt x="4454525" y="641351"/>
                  <a:pt x="4466008" y="641351"/>
                </a:cubicBezTo>
                <a:close/>
                <a:moveTo>
                  <a:pt x="5588935" y="630238"/>
                </a:moveTo>
                <a:cubicBezTo>
                  <a:pt x="5633590" y="630238"/>
                  <a:pt x="5666813" y="641360"/>
                  <a:pt x="5700394" y="663962"/>
                </a:cubicBezTo>
                <a:lnTo>
                  <a:pt x="5700394" y="675084"/>
                </a:lnTo>
                <a:cubicBezTo>
                  <a:pt x="5689320" y="697328"/>
                  <a:pt x="5689320" y="697328"/>
                  <a:pt x="5689320" y="697328"/>
                </a:cubicBezTo>
                <a:cubicBezTo>
                  <a:pt x="5678245" y="708808"/>
                  <a:pt x="5678245" y="708808"/>
                  <a:pt x="5666813" y="697328"/>
                </a:cubicBezTo>
                <a:cubicBezTo>
                  <a:pt x="5644664" y="686206"/>
                  <a:pt x="5622158" y="675084"/>
                  <a:pt x="5588935" y="675084"/>
                </a:cubicBezTo>
                <a:cubicBezTo>
                  <a:pt x="5532848" y="675084"/>
                  <a:pt x="5510699" y="697328"/>
                  <a:pt x="5510699" y="731052"/>
                </a:cubicBezTo>
                <a:cubicBezTo>
                  <a:pt x="5510699" y="775539"/>
                  <a:pt x="5544280" y="775539"/>
                  <a:pt x="5588935" y="786660"/>
                </a:cubicBezTo>
                <a:cubicBezTo>
                  <a:pt x="5644664" y="798141"/>
                  <a:pt x="5711469" y="820384"/>
                  <a:pt x="5711469" y="898954"/>
                </a:cubicBezTo>
                <a:cubicBezTo>
                  <a:pt x="5711469" y="966043"/>
                  <a:pt x="5655739" y="999767"/>
                  <a:pt x="5577503" y="999767"/>
                </a:cubicBezTo>
                <a:cubicBezTo>
                  <a:pt x="5521774" y="999767"/>
                  <a:pt x="5477118" y="988646"/>
                  <a:pt x="5454969" y="966043"/>
                </a:cubicBezTo>
                <a:cubicBezTo>
                  <a:pt x="5443538" y="954922"/>
                  <a:pt x="5443538" y="954922"/>
                  <a:pt x="5443538" y="943800"/>
                </a:cubicBezTo>
                <a:cubicBezTo>
                  <a:pt x="5466044" y="921198"/>
                  <a:pt x="5466044" y="921198"/>
                  <a:pt x="5466044" y="921198"/>
                </a:cubicBezTo>
                <a:lnTo>
                  <a:pt x="5477118" y="921198"/>
                </a:lnTo>
                <a:cubicBezTo>
                  <a:pt x="5510699" y="943800"/>
                  <a:pt x="5532848" y="954922"/>
                  <a:pt x="5577503" y="954922"/>
                </a:cubicBezTo>
                <a:cubicBezTo>
                  <a:pt x="5622158" y="954922"/>
                  <a:pt x="5655739" y="932678"/>
                  <a:pt x="5655739" y="898954"/>
                </a:cubicBezTo>
                <a:cubicBezTo>
                  <a:pt x="5655739" y="865230"/>
                  <a:pt x="5611084" y="854108"/>
                  <a:pt x="5566429" y="842987"/>
                </a:cubicBezTo>
                <a:cubicBezTo>
                  <a:pt x="5521774" y="831506"/>
                  <a:pt x="5454969" y="809263"/>
                  <a:pt x="5454969" y="731052"/>
                </a:cubicBezTo>
                <a:cubicBezTo>
                  <a:pt x="5454969" y="675084"/>
                  <a:pt x="5510699" y="630238"/>
                  <a:pt x="5588935" y="630238"/>
                </a:cubicBezTo>
                <a:close/>
                <a:moveTo>
                  <a:pt x="5241925" y="630238"/>
                </a:moveTo>
                <a:cubicBezTo>
                  <a:pt x="5353877" y="630238"/>
                  <a:pt x="5398729" y="731052"/>
                  <a:pt x="5398729" y="809263"/>
                </a:cubicBezTo>
                <a:cubicBezTo>
                  <a:pt x="5398729" y="809263"/>
                  <a:pt x="5398729" y="809263"/>
                  <a:pt x="5398729" y="820384"/>
                </a:cubicBezTo>
                <a:cubicBezTo>
                  <a:pt x="5398729" y="831506"/>
                  <a:pt x="5387606" y="831506"/>
                  <a:pt x="5387606" y="831506"/>
                </a:cubicBezTo>
                <a:cubicBezTo>
                  <a:pt x="5387606" y="831506"/>
                  <a:pt x="5387606" y="831506"/>
                  <a:pt x="5141097" y="831506"/>
                </a:cubicBezTo>
                <a:cubicBezTo>
                  <a:pt x="5141097" y="898954"/>
                  <a:pt x="5174467" y="954922"/>
                  <a:pt x="5253049" y="954922"/>
                </a:cubicBezTo>
                <a:cubicBezTo>
                  <a:pt x="5286778" y="954922"/>
                  <a:pt x="5309024" y="943800"/>
                  <a:pt x="5342753" y="932678"/>
                </a:cubicBezTo>
                <a:cubicBezTo>
                  <a:pt x="5342753" y="921198"/>
                  <a:pt x="5353877" y="921198"/>
                  <a:pt x="5353877" y="932678"/>
                </a:cubicBezTo>
                <a:cubicBezTo>
                  <a:pt x="5353877" y="932678"/>
                  <a:pt x="5353877" y="932678"/>
                  <a:pt x="5365359" y="943800"/>
                </a:cubicBezTo>
                <a:cubicBezTo>
                  <a:pt x="5376482" y="954922"/>
                  <a:pt x="5376482" y="966043"/>
                  <a:pt x="5365359" y="966043"/>
                </a:cubicBezTo>
                <a:cubicBezTo>
                  <a:pt x="5331630" y="988646"/>
                  <a:pt x="5297901" y="999767"/>
                  <a:pt x="5253049" y="999767"/>
                </a:cubicBezTo>
                <a:cubicBezTo>
                  <a:pt x="5129615" y="999767"/>
                  <a:pt x="5084763" y="910076"/>
                  <a:pt x="5084763" y="820384"/>
                </a:cubicBezTo>
                <a:cubicBezTo>
                  <a:pt x="5084763" y="719930"/>
                  <a:pt x="5129615" y="630238"/>
                  <a:pt x="5241925" y="630238"/>
                </a:cubicBezTo>
                <a:close/>
                <a:moveTo>
                  <a:pt x="5004797" y="630238"/>
                </a:moveTo>
                <a:cubicBezTo>
                  <a:pt x="5015878" y="630238"/>
                  <a:pt x="5026960" y="630238"/>
                  <a:pt x="5038041" y="630238"/>
                </a:cubicBezTo>
                <a:cubicBezTo>
                  <a:pt x="5049480" y="630238"/>
                  <a:pt x="5049480" y="641360"/>
                  <a:pt x="5049480" y="652482"/>
                </a:cubicBezTo>
                <a:cubicBezTo>
                  <a:pt x="5038041" y="675084"/>
                  <a:pt x="5038041" y="675084"/>
                  <a:pt x="5038041" y="675084"/>
                </a:cubicBezTo>
                <a:cubicBezTo>
                  <a:pt x="5038041" y="686206"/>
                  <a:pt x="5038041" y="686206"/>
                  <a:pt x="5026960" y="686206"/>
                </a:cubicBezTo>
                <a:cubicBezTo>
                  <a:pt x="5015878" y="686206"/>
                  <a:pt x="5004797" y="686206"/>
                  <a:pt x="4993358" y="686206"/>
                </a:cubicBezTo>
                <a:cubicBezTo>
                  <a:pt x="4971194" y="686206"/>
                  <a:pt x="4937592" y="697328"/>
                  <a:pt x="4915429" y="731052"/>
                </a:cubicBezTo>
                <a:cubicBezTo>
                  <a:pt x="4915429" y="977524"/>
                  <a:pt x="4915429" y="977524"/>
                  <a:pt x="4915429" y="977524"/>
                </a:cubicBezTo>
                <a:cubicBezTo>
                  <a:pt x="4915429" y="988646"/>
                  <a:pt x="4903990" y="999767"/>
                  <a:pt x="4892908" y="999767"/>
                </a:cubicBezTo>
                <a:lnTo>
                  <a:pt x="4870745" y="999767"/>
                </a:lnTo>
                <a:cubicBezTo>
                  <a:pt x="4859306" y="999767"/>
                  <a:pt x="4848225" y="988646"/>
                  <a:pt x="4848225" y="977524"/>
                </a:cubicBezTo>
                <a:cubicBezTo>
                  <a:pt x="4848225" y="652482"/>
                  <a:pt x="4848225" y="652482"/>
                  <a:pt x="4848225" y="652482"/>
                </a:cubicBezTo>
                <a:cubicBezTo>
                  <a:pt x="4848225" y="641360"/>
                  <a:pt x="4859306" y="641360"/>
                  <a:pt x="4870745" y="641360"/>
                </a:cubicBezTo>
                <a:cubicBezTo>
                  <a:pt x="4892908" y="641360"/>
                  <a:pt x="4892908" y="641360"/>
                  <a:pt x="4892908" y="641360"/>
                </a:cubicBezTo>
                <a:cubicBezTo>
                  <a:pt x="4903990" y="641360"/>
                  <a:pt x="4903990" y="641360"/>
                  <a:pt x="4903990" y="652482"/>
                </a:cubicBezTo>
                <a:cubicBezTo>
                  <a:pt x="4903990" y="686206"/>
                  <a:pt x="4903990" y="686206"/>
                  <a:pt x="4903990" y="686206"/>
                </a:cubicBezTo>
                <a:cubicBezTo>
                  <a:pt x="4926511" y="652482"/>
                  <a:pt x="4960113" y="630238"/>
                  <a:pt x="5004797" y="630238"/>
                </a:cubicBezTo>
                <a:close/>
                <a:moveTo>
                  <a:pt x="3946548" y="630238"/>
                </a:moveTo>
                <a:cubicBezTo>
                  <a:pt x="4036259" y="630238"/>
                  <a:pt x="4069991" y="697328"/>
                  <a:pt x="4069991" y="764417"/>
                </a:cubicBezTo>
                <a:cubicBezTo>
                  <a:pt x="4069991" y="977524"/>
                  <a:pt x="4069991" y="977524"/>
                  <a:pt x="4069991" y="977524"/>
                </a:cubicBezTo>
                <a:cubicBezTo>
                  <a:pt x="4069991" y="988646"/>
                  <a:pt x="4069991" y="999767"/>
                  <a:pt x="4058867" y="999767"/>
                </a:cubicBezTo>
                <a:cubicBezTo>
                  <a:pt x="4025135" y="999767"/>
                  <a:pt x="4025135" y="999767"/>
                  <a:pt x="4025135" y="999767"/>
                </a:cubicBezTo>
                <a:cubicBezTo>
                  <a:pt x="4014011" y="999767"/>
                  <a:pt x="4014011" y="988646"/>
                  <a:pt x="4014011" y="977524"/>
                </a:cubicBezTo>
                <a:cubicBezTo>
                  <a:pt x="4014011" y="775539"/>
                  <a:pt x="4014011" y="775539"/>
                  <a:pt x="4014011" y="775539"/>
                </a:cubicBezTo>
                <a:cubicBezTo>
                  <a:pt x="4014011" y="731052"/>
                  <a:pt x="4002528" y="675084"/>
                  <a:pt x="3935424" y="675084"/>
                </a:cubicBezTo>
                <a:cubicBezTo>
                  <a:pt x="3901693" y="675084"/>
                  <a:pt x="3867961" y="686206"/>
                  <a:pt x="3845713" y="731052"/>
                </a:cubicBezTo>
                <a:cubicBezTo>
                  <a:pt x="3845713" y="977524"/>
                  <a:pt x="3845713" y="977524"/>
                  <a:pt x="3845713" y="977524"/>
                </a:cubicBezTo>
                <a:cubicBezTo>
                  <a:pt x="3845713" y="988646"/>
                  <a:pt x="3834588" y="999767"/>
                  <a:pt x="3823105" y="999767"/>
                </a:cubicBezTo>
                <a:lnTo>
                  <a:pt x="3800857" y="999767"/>
                </a:lnTo>
                <a:cubicBezTo>
                  <a:pt x="3789733" y="999767"/>
                  <a:pt x="3778250" y="988646"/>
                  <a:pt x="3778250" y="977524"/>
                </a:cubicBezTo>
                <a:cubicBezTo>
                  <a:pt x="3778250" y="652482"/>
                  <a:pt x="3778250" y="652482"/>
                  <a:pt x="3778250" y="652482"/>
                </a:cubicBezTo>
                <a:cubicBezTo>
                  <a:pt x="3778250" y="641360"/>
                  <a:pt x="3789733" y="641360"/>
                  <a:pt x="3800857" y="641360"/>
                </a:cubicBezTo>
                <a:cubicBezTo>
                  <a:pt x="3823105" y="641360"/>
                  <a:pt x="3823105" y="641360"/>
                  <a:pt x="3823105" y="641360"/>
                </a:cubicBezTo>
                <a:cubicBezTo>
                  <a:pt x="3834588" y="641360"/>
                  <a:pt x="3834588" y="641360"/>
                  <a:pt x="3834588" y="652482"/>
                </a:cubicBezTo>
                <a:cubicBezTo>
                  <a:pt x="3834588" y="675084"/>
                  <a:pt x="3834588" y="675084"/>
                  <a:pt x="3834588" y="675084"/>
                </a:cubicBezTo>
                <a:cubicBezTo>
                  <a:pt x="3856837" y="652482"/>
                  <a:pt x="3890568" y="630238"/>
                  <a:pt x="3946548" y="630238"/>
                </a:cubicBezTo>
                <a:close/>
                <a:moveTo>
                  <a:pt x="3541724" y="630238"/>
                </a:moveTo>
                <a:cubicBezTo>
                  <a:pt x="3654034" y="630238"/>
                  <a:pt x="3687404" y="731052"/>
                  <a:pt x="3687404" y="809263"/>
                </a:cubicBezTo>
                <a:cubicBezTo>
                  <a:pt x="3687404" y="809263"/>
                  <a:pt x="3687404" y="809263"/>
                  <a:pt x="3687404" y="820384"/>
                </a:cubicBezTo>
                <a:cubicBezTo>
                  <a:pt x="3687404" y="831506"/>
                  <a:pt x="3687404" y="831506"/>
                  <a:pt x="3676281" y="831506"/>
                </a:cubicBezTo>
                <a:cubicBezTo>
                  <a:pt x="3676281" y="831506"/>
                  <a:pt x="3676281" y="831506"/>
                  <a:pt x="3440896" y="831506"/>
                </a:cubicBezTo>
                <a:cubicBezTo>
                  <a:pt x="3440896" y="898954"/>
                  <a:pt x="3474625" y="954922"/>
                  <a:pt x="3552847" y="954922"/>
                </a:cubicBezTo>
                <a:cubicBezTo>
                  <a:pt x="3575453" y="954922"/>
                  <a:pt x="3609182" y="943800"/>
                  <a:pt x="3631428" y="932678"/>
                </a:cubicBezTo>
                <a:cubicBezTo>
                  <a:pt x="3642552" y="921198"/>
                  <a:pt x="3642552" y="921198"/>
                  <a:pt x="3654034" y="932678"/>
                </a:cubicBezTo>
                <a:cubicBezTo>
                  <a:pt x="3654034" y="932678"/>
                  <a:pt x="3654034" y="932678"/>
                  <a:pt x="3665157" y="943800"/>
                </a:cubicBezTo>
                <a:cubicBezTo>
                  <a:pt x="3665157" y="954922"/>
                  <a:pt x="3665157" y="966043"/>
                  <a:pt x="3665157" y="966043"/>
                </a:cubicBezTo>
                <a:cubicBezTo>
                  <a:pt x="3631428" y="988646"/>
                  <a:pt x="3586576" y="999767"/>
                  <a:pt x="3552847" y="999767"/>
                </a:cubicBezTo>
                <a:cubicBezTo>
                  <a:pt x="3429772" y="999767"/>
                  <a:pt x="3373438" y="910076"/>
                  <a:pt x="3373438" y="820384"/>
                </a:cubicBezTo>
                <a:cubicBezTo>
                  <a:pt x="3373438" y="719930"/>
                  <a:pt x="3429772" y="630238"/>
                  <a:pt x="3541724" y="630238"/>
                </a:cubicBezTo>
                <a:close/>
                <a:moveTo>
                  <a:pt x="5938413" y="550863"/>
                </a:moveTo>
                <a:cubicBezTo>
                  <a:pt x="5949738" y="550863"/>
                  <a:pt x="5960709" y="561963"/>
                  <a:pt x="5960709" y="573421"/>
                </a:cubicBezTo>
                <a:cubicBezTo>
                  <a:pt x="5960709" y="696236"/>
                  <a:pt x="5960709" y="696236"/>
                  <a:pt x="5960709" y="696236"/>
                </a:cubicBezTo>
                <a:cubicBezTo>
                  <a:pt x="5960709" y="707693"/>
                  <a:pt x="5949738" y="729893"/>
                  <a:pt x="5938413" y="729893"/>
                </a:cubicBezTo>
                <a:cubicBezTo>
                  <a:pt x="5916471" y="729893"/>
                  <a:pt x="5905500" y="707693"/>
                  <a:pt x="5905500" y="696236"/>
                </a:cubicBezTo>
                <a:cubicBezTo>
                  <a:pt x="5905500" y="573421"/>
                  <a:pt x="5905500" y="573421"/>
                  <a:pt x="5905500" y="573421"/>
                </a:cubicBezTo>
                <a:cubicBezTo>
                  <a:pt x="5905500" y="561963"/>
                  <a:pt x="5916471" y="550863"/>
                  <a:pt x="5938413" y="550863"/>
                </a:cubicBezTo>
                <a:close/>
                <a:moveTo>
                  <a:pt x="4216810" y="539751"/>
                </a:moveTo>
                <a:cubicBezTo>
                  <a:pt x="4250375" y="539751"/>
                  <a:pt x="4250375" y="539751"/>
                  <a:pt x="4250375" y="539751"/>
                </a:cubicBezTo>
                <a:cubicBezTo>
                  <a:pt x="4250375" y="539751"/>
                  <a:pt x="4261444" y="539751"/>
                  <a:pt x="4261444" y="550854"/>
                </a:cubicBezTo>
                <a:cubicBezTo>
                  <a:pt x="4261444" y="640391"/>
                  <a:pt x="4261444" y="640391"/>
                  <a:pt x="4261444" y="640391"/>
                </a:cubicBezTo>
                <a:cubicBezTo>
                  <a:pt x="4361780" y="640391"/>
                  <a:pt x="4361780" y="640391"/>
                  <a:pt x="4361780" y="640391"/>
                </a:cubicBezTo>
                <a:cubicBezTo>
                  <a:pt x="4373206" y="640391"/>
                  <a:pt x="4373206" y="640391"/>
                  <a:pt x="4373206" y="651494"/>
                </a:cubicBezTo>
                <a:cubicBezTo>
                  <a:pt x="4373206" y="662954"/>
                  <a:pt x="4373206" y="662954"/>
                  <a:pt x="4373206" y="662954"/>
                </a:cubicBezTo>
                <a:cubicBezTo>
                  <a:pt x="4373206" y="674057"/>
                  <a:pt x="4373206" y="685159"/>
                  <a:pt x="4361780" y="685159"/>
                </a:cubicBezTo>
                <a:cubicBezTo>
                  <a:pt x="4261444" y="685159"/>
                  <a:pt x="4261444" y="685159"/>
                  <a:pt x="4261444" y="685159"/>
                </a:cubicBezTo>
                <a:cubicBezTo>
                  <a:pt x="4261444" y="886439"/>
                  <a:pt x="4261444" y="886439"/>
                  <a:pt x="4261444" y="886439"/>
                </a:cubicBezTo>
                <a:cubicBezTo>
                  <a:pt x="4261444" y="931207"/>
                  <a:pt x="4272513" y="953413"/>
                  <a:pt x="4306077" y="953413"/>
                </a:cubicBezTo>
                <a:cubicBezTo>
                  <a:pt x="4317146" y="953413"/>
                  <a:pt x="4339641" y="953413"/>
                  <a:pt x="4350710" y="942310"/>
                </a:cubicBezTo>
                <a:cubicBezTo>
                  <a:pt x="4361780" y="931207"/>
                  <a:pt x="4361780" y="942310"/>
                  <a:pt x="4361780" y="942310"/>
                </a:cubicBezTo>
                <a:cubicBezTo>
                  <a:pt x="4373206" y="964515"/>
                  <a:pt x="4373206" y="964515"/>
                  <a:pt x="4373206" y="964515"/>
                </a:cubicBezTo>
                <a:cubicBezTo>
                  <a:pt x="4373206" y="975976"/>
                  <a:pt x="4373206" y="975976"/>
                  <a:pt x="4361780" y="987078"/>
                </a:cubicBezTo>
                <a:cubicBezTo>
                  <a:pt x="4350710" y="998181"/>
                  <a:pt x="4328572" y="998181"/>
                  <a:pt x="4295008" y="998181"/>
                </a:cubicBezTo>
                <a:cubicBezTo>
                  <a:pt x="4239306" y="998181"/>
                  <a:pt x="4205741" y="975976"/>
                  <a:pt x="4205741" y="897541"/>
                </a:cubicBezTo>
                <a:cubicBezTo>
                  <a:pt x="4205741" y="685159"/>
                  <a:pt x="4205741" y="685159"/>
                  <a:pt x="4205741" y="685159"/>
                </a:cubicBezTo>
                <a:lnTo>
                  <a:pt x="4150039" y="685159"/>
                </a:lnTo>
                <a:cubicBezTo>
                  <a:pt x="4138613" y="685159"/>
                  <a:pt x="4138613" y="674057"/>
                  <a:pt x="4138613" y="662954"/>
                </a:cubicBezTo>
                <a:cubicBezTo>
                  <a:pt x="4138613" y="651494"/>
                  <a:pt x="4138613" y="651494"/>
                  <a:pt x="4138613" y="651494"/>
                </a:cubicBezTo>
                <a:cubicBezTo>
                  <a:pt x="4138613" y="640391"/>
                  <a:pt x="4138613" y="640391"/>
                  <a:pt x="4150039" y="640391"/>
                </a:cubicBezTo>
                <a:cubicBezTo>
                  <a:pt x="4205741" y="640391"/>
                  <a:pt x="4205741" y="640391"/>
                  <a:pt x="4205741" y="640391"/>
                </a:cubicBezTo>
                <a:cubicBezTo>
                  <a:pt x="4205741" y="550854"/>
                  <a:pt x="4205741" y="550854"/>
                  <a:pt x="4205741" y="550854"/>
                </a:cubicBezTo>
                <a:cubicBezTo>
                  <a:pt x="4205741" y="539751"/>
                  <a:pt x="4205741" y="539751"/>
                  <a:pt x="4216810" y="539751"/>
                </a:cubicBezTo>
                <a:close/>
                <a:moveTo>
                  <a:pt x="2968624" y="495301"/>
                </a:moveTo>
                <a:cubicBezTo>
                  <a:pt x="3013427" y="495301"/>
                  <a:pt x="3013427" y="495301"/>
                  <a:pt x="3013427" y="495301"/>
                </a:cubicBezTo>
                <a:cubicBezTo>
                  <a:pt x="3024896" y="495301"/>
                  <a:pt x="3024896" y="506432"/>
                  <a:pt x="3024896" y="517562"/>
                </a:cubicBezTo>
                <a:cubicBezTo>
                  <a:pt x="3058229" y="674826"/>
                  <a:pt x="3114143" y="809111"/>
                  <a:pt x="3158946" y="921135"/>
                </a:cubicBezTo>
                <a:cubicBezTo>
                  <a:pt x="3214860" y="809111"/>
                  <a:pt x="3259663" y="674826"/>
                  <a:pt x="3293354" y="517562"/>
                </a:cubicBezTo>
                <a:cubicBezTo>
                  <a:pt x="3293354" y="506432"/>
                  <a:pt x="3304465" y="495301"/>
                  <a:pt x="3315577" y="495301"/>
                </a:cubicBezTo>
                <a:cubicBezTo>
                  <a:pt x="3349268" y="495301"/>
                  <a:pt x="3349268" y="495301"/>
                  <a:pt x="3349268" y="495301"/>
                </a:cubicBezTo>
                <a:lnTo>
                  <a:pt x="3360379" y="506432"/>
                </a:lnTo>
                <a:lnTo>
                  <a:pt x="3360379" y="517562"/>
                </a:lnTo>
                <a:cubicBezTo>
                  <a:pt x="3315577" y="697088"/>
                  <a:pt x="3248552" y="853993"/>
                  <a:pt x="3192279" y="988637"/>
                </a:cubicBezTo>
                <a:cubicBezTo>
                  <a:pt x="3192279" y="988637"/>
                  <a:pt x="3181168" y="999767"/>
                  <a:pt x="3170057" y="999767"/>
                </a:cubicBezTo>
                <a:lnTo>
                  <a:pt x="3147477" y="999767"/>
                </a:lnTo>
                <a:cubicBezTo>
                  <a:pt x="3136365" y="999767"/>
                  <a:pt x="3136365" y="988637"/>
                  <a:pt x="3125254" y="988637"/>
                </a:cubicBezTo>
                <a:cubicBezTo>
                  <a:pt x="3069699" y="853993"/>
                  <a:pt x="3002316" y="697088"/>
                  <a:pt x="2957513" y="517562"/>
                </a:cubicBezTo>
                <a:lnTo>
                  <a:pt x="2957513" y="506432"/>
                </a:lnTo>
                <a:close/>
                <a:moveTo>
                  <a:pt x="2463765" y="495301"/>
                </a:moveTo>
                <a:cubicBezTo>
                  <a:pt x="2731766" y="495301"/>
                  <a:pt x="2731766" y="495301"/>
                  <a:pt x="2731766" y="495301"/>
                </a:cubicBezTo>
                <a:cubicBezTo>
                  <a:pt x="2731766" y="495301"/>
                  <a:pt x="2742843" y="506432"/>
                  <a:pt x="2742843" y="517562"/>
                </a:cubicBezTo>
                <a:cubicBezTo>
                  <a:pt x="2742843" y="540183"/>
                  <a:pt x="2742843" y="540183"/>
                  <a:pt x="2742843" y="540183"/>
                </a:cubicBezTo>
                <a:cubicBezTo>
                  <a:pt x="2742843" y="551313"/>
                  <a:pt x="2731766" y="551313"/>
                  <a:pt x="2731766" y="551313"/>
                </a:cubicBezTo>
                <a:cubicBezTo>
                  <a:pt x="2508432" y="551313"/>
                  <a:pt x="2508432" y="551313"/>
                  <a:pt x="2508432" y="551313"/>
                </a:cubicBezTo>
                <a:cubicBezTo>
                  <a:pt x="2508432" y="708577"/>
                  <a:pt x="2508432" y="708577"/>
                  <a:pt x="2508432" y="708577"/>
                </a:cubicBezTo>
                <a:cubicBezTo>
                  <a:pt x="2698177" y="708577"/>
                  <a:pt x="2698177" y="708577"/>
                  <a:pt x="2698177" y="708577"/>
                </a:cubicBezTo>
                <a:cubicBezTo>
                  <a:pt x="2709611" y="708577"/>
                  <a:pt x="2720689" y="719708"/>
                  <a:pt x="2720689" y="730838"/>
                </a:cubicBezTo>
                <a:cubicBezTo>
                  <a:pt x="2720689" y="753099"/>
                  <a:pt x="2720689" y="753099"/>
                  <a:pt x="2720689" y="753099"/>
                </a:cubicBezTo>
                <a:cubicBezTo>
                  <a:pt x="2720689" y="764230"/>
                  <a:pt x="2709611" y="764230"/>
                  <a:pt x="2698177" y="764230"/>
                </a:cubicBezTo>
                <a:cubicBezTo>
                  <a:pt x="2508432" y="764230"/>
                  <a:pt x="2508432" y="764230"/>
                  <a:pt x="2508432" y="764230"/>
                </a:cubicBezTo>
                <a:cubicBezTo>
                  <a:pt x="2508432" y="943755"/>
                  <a:pt x="2508432" y="943755"/>
                  <a:pt x="2508432" y="943755"/>
                </a:cubicBezTo>
                <a:cubicBezTo>
                  <a:pt x="2731766" y="943755"/>
                  <a:pt x="2731766" y="943755"/>
                  <a:pt x="2731766" y="943755"/>
                </a:cubicBezTo>
                <a:cubicBezTo>
                  <a:pt x="2731766" y="943755"/>
                  <a:pt x="2742843" y="943755"/>
                  <a:pt x="2742843" y="954886"/>
                </a:cubicBezTo>
                <a:cubicBezTo>
                  <a:pt x="2742843" y="977506"/>
                  <a:pt x="2742843" y="977506"/>
                  <a:pt x="2742843" y="977506"/>
                </a:cubicBezTo>
                <a:cubicBezTo>
                  <a:pt x="2742843" y="988637"/>
                  <a:pt x="2731766" y="999767"/>
                  <a:pt x="2731766" y="999767"/>
                </a:cubicBezTo>
                <a:lnTo>
                  <a:pt x="2463765" y="999767"/>
                </a:lnTo>
                <a:cubicBezTo>
                  <a:pt x="2452688" y="999767"/>
                  <a:pt x="2452688" y="988637"/>
                  <a:pt x="2452688" y="977506"/>
                </a:cubicBezTo>
                <a:cubicBezTo>
                  <a:pt x="2452688" y="517562"/>
                  <a:pt x="2452688" y="517562"/>
                  <a:pt x="2452688" y="517562"/>
                </a:cubicBezTo>
                <a:cubicBezTo>
                  <a:pt x="2452688" y="506432"/>
                  <a:pt x="2452688" y="495301"/>
                  <a:pt x="2463765" y="495301"/>
                </a:cubicBezTo>
                <a:close/>
                <a:moveTo>
                  <a:pt x="2170090" y="495301"/>
                </a:moveTo>
                <a:cubicBezTo>
                  <a:pt x="2225954" y="495301"/>
                  <a:pt x="2281818" y="506432"/>
                  <a:pt x="2326581" y="551313"/>
                </a:cubicBezTo>
                <a:lnTo>
                  <a:pt x="2326581" y="562444"/>
                </a:lnTo>
                <a:cubicBezTo>
                  <a:pt x="2304379" y="585064"/>
                  <a:pt x="2304379" y="585064"/>
                  <a:pt x="2304379" y="585064"/>
                </a:cubicBezTo>
                <a:cubicBezTo>
                  <a:pt x="2304379" y="596194"/>
                  <a:pt x="2292919" y="596194"/>
                  <a:pt x="2292919" y="585064"/>
                </a:cubicBezTo>
                <a:cubicBezTo>
                  <a:pt x="2259616" y="562444"/>
                  <a:pt x="2214853" y="551313"/>
                  <a:pt x="2158630" y="551313"/>
                </a:cubicBezTo>
                <a:cubicBezTo>
                  <a:pt x="2058003" y="551313"/>
                  <a:pt x="2002139" y="641076"/>
                  <a:pt x="2002139" y="753099"/>
                </a:cubicBezTo>
                <a:cubicBezTo>
                  <a:pt x="2002139" y="865123"/>
                  <a:pt x="2058003" y="954886"/>
                  <a:pt x="2170090" y="954886"/>
                </a:cubicBezTo>
                <a:cubicBezTo>
                  <a:pt x="2203393" y="954886"/>
                  <a:pt x="2259616" y="943755"/>
                  <a:pt x="2281818" y="921135"/>
                </a:cubicBezTo>
                <a:cubicBezTo>
                  <a:pt x="2281818" y="786491"/>
                  <a:pt x="2281818" y="786491"/>
                  <a:pt x="2281818" y="786491"/>
                </a:cubicBezTo>
                <a:cubicBezTo>
                  <a:pt x="2181191" y="786491"/>
                  <a:pt x="2181191" y="786491"/>
                  <a:pt x="2181191" y="786491"/>
                </a:cubicBezTo>
                <a:cubicBezTo>
                  <a:pt x="2170090" y="786491"/>
                  <a:pt x="2170090" y="775361"/>
                  <a:pt x="2170090" y="764230"/>
                </a:cubicBezTo>
                <a:cubicBezTo>
                  <a:pt x="2170090" y="741969"/>
                  <a:pt x="2170090" y="741969"/>
                  <a:pt x="2170090" y="741969"/>
                </a:cubicBezTo>
                <a:cubicBezTo>
                  <a:pt x="2170090" y="730838"/>
                  <a:pt x="2170090" y="730838"/>
                  <a:pt x="2181191" y="730838"/>
                </a:cubicBezTo>
                <a:cubicBezTo>
                  <a:pt x="2337682" y="730838"/>
                  <a:pt x="2337682" y="730838"/>
                  <a:pt x="2337682" y="730838"/>
                </a:cubicBezTo>
                <a:cubicBezTo>
                  <a:pt x="2337682" y="730838"/>
                  <a:pt x="2349142" y="730838"/>
                  <a:pt x="2349142" y="741969"/>
                </a:cubicBezTo>
                <a:cubicBezTo>
                  <a:pt x="2349142" y="943755"/>
                  <a:pt x="2349142" y="943755"/>
                  <a:pt x="2349142" y="943755"/>
                </a:cubicBezTo>
                <a:cubicBezTo>
                  <a:pt x="2349142" y="954886"/>
                  <a:pt x="2337682" y="954886"/>
                  <a:pt x="2337682" y="966016"/>
                </a:cubicBezTo>
                <a:cubicBezTo>
                  <a:pt x="2292919" y="988637"/>
                  <a:pt x="2225954" y="999767"/>
                  <a:pt x="2170090" y="999767"/>
                </a:cubicBezTo>
                <a:cubicBezTo>
                  <a:pt x="2002139" y="999767"/>
                  <a:pt x="1946275" y="876254"/>
                  <a:pt x="1946275" y="753099"/>
                </a:cubicBezTo>
                <a:cubicBezTo>
                  <a:pt x="1946275" y="618815"/>
                  <a:pt x="2002139" y="495301"/>
                  <a:pt x="2170090" y="495301"/>
                </a:cubicBezTo>
                <a:close/>
                <a:moveTo>
                  <a:pt x="6040758" y="439738"/>
                </a:moveTo>
                <a:cubicBezTo>
                  <a:pt x="6163572" y="439738"/>
                  <a:pt x="6163572" y="439738"/>
                  <a:pt x="6163572" y="439738"/>
                </a:cubicBezTo>
                <a:cubicBezTo>
                  <a:pt x="6175030" y="439738"/>
                  <a:pt x="6186130" y="450709"/>
                  <a:pt x="6186130" y="472651"/>
                </a:cubicBezTo>
                <a:cubicBezTo>
                  <a:pt x="6186130" y="483976"/>
                  <a:pt x="6175030" y="494947"/>
                  <a:pt x="6163572" y="494947"/>
                </a:cubicBezTo>
                <a:cubicBezTo>
                  <a:pt x="6040758" y="494947"/>
                  <a:pt x="6040758" y="494947"/>
                  <a:pt x="6040758" y="494947"/>
                </a:cubicBezTo>
                <a:cubicBezTo>
                  <a:pt x="6029300" y="494947"/>
                  <a:pt x="6007100" y="483976"/>
                  <a:pt x="6007100" y="472651"/>
                </a:cubicBezTo>
                <a:cubicBezTo>
                  <a:pt x="6007100" y="450709"/>
                  <a:pt x="6029300" y="439738"/>
                  <a:pt x="6040758" y="439738"/>
                </a:cubicBezTo>
                <a:close/>
                <a:moveTo>
                  <a:pt x="5702274" y="439738"/>
                </a:moveTo>
                <a:cubicBezTo>
                  <a:pt x="5825447" y="439738"/>
                  <a:pt x="5825447" y="439738"/>
                  <a:pt x="5825447" y="439738"/>
                </a:cubicBezTo>
                <a:cubicBezTo>
                  <a:pt x="5847647" y="439738"/>
                  <a:pt x="5859105" y="450709"/>
                  <a:pt x="5859105" y="472651"/>
                </a:cubicBezTo>
                <a:cubicBezTo>
                  <a:pt x="5859105" y="483976"/>
                  <a:pt x="5847647" y="494947"/>
                  <a:pt x="5825447" y="494947"/>
                </a:cubicBezTo>
                <a:cubicBezTo>
                  <a:pt x="5702274" y="494947"/>
                  <a:pt x="5702274" y="494947"/>
                  <a:pt x="5702274" y="494947"/>
                </a:cubicBezTo>
                <a:cubicBezTo>
                  <a:pt x="5691175" y="494947"/>
                  <a:pt x="5680075" y="483976"/>
                  <a:pt x="5680075" y="472651"/>
                </a:cubicBezTo>
                <a:cubicBezTo>
                  <a:pt x="5680075" y="450709"/>
                  <a:pt x="5691175" y="439738"/>
                  <a:pt x="5702274" y="439738"/>
                </a:cubicBezTo>
                <a:close/>
                <a:moveTo>
                  <a:pt x="997548" y="401698"/>
                </a:moveTo>
                <a:cubicBezTo>
                  <a:pt x="1002247" y="401256"/>
                  <a:pt x="1006753" y="402324"/>
                  <a:pt x="1010916" y="405144"/>
                </a:cubicBezTo>
                <a:cubicBezTo>
                  <a:pt x="1044222" y="416243"/>
                  <a:pt x="977611" y="494652"/>
                  <a:pt x="922338" y="550505"/>
                </a:cubicBezTo>
                <a:cubicBezTo>
                  <a:pt x="922338" y="481897"/>
                  <a:pt x="964656" y="404791"/>
                  <a:pt x="997548" y="401698"/>
                </a:cubicBezTo>
                <a:close/>
                <a:moveTo>
                  <a:pt x="640693" y="394027"/>
                </a:moveTo>
                <a:cubicBezTo>
                  <a:pt x="685443" y="416190"/>
                  <a:pt x="595943" y="550242"/>
                  <a:pt x="528638" y="583844"/>
                </a:cubicBezTo>
                <a:cubicBezTo>
                  <a:pt x="528638" y="516639"/>
                  <a:pt x="595943" y="382588"/>
                  <a:pt x="640693" y="394027"/>
                </a:cubicBezTo>
                <a:close/>
                <a:moveTo>
                  <a:pt x="640074" y="349011"/>
                </a:moveTo>
                <a:cubicBezTo>
                  <a:pt x="538625" y="349011"/>
                  <a:pt x="460200" y="483829"/>
                  <a:pt x="460200" y="584853"/>
                </a:cubicBezTo>
                <a:cubicBezTo>
                  <a:pt x="426384" y="584853"/>
                  <a:pt x="415232" y="551058"/>
                  <a:pt x="415232" y="528768"/>
                </a:cubicBezTo>
                <a:cubicBezTo>
                  <a:pt x="415232" y="506119"/>
                  <a:pt x="426384" y="472325"/>
                  <a:pt x="426384" y="461180"/>
                </a:cubicBezTo>
                <a:cubicBezTo>
                  <a:pt x="426384" y="461180"/>
                  <a:pt x="426384" y="450035"/>
                  <a:pt x="415232" y="450035"/>
                </a:cubicBezTo>
                <a:cubicBezTo>
                  <a:pt x="381415" y="450035"/>
                  <a:pt x="358751" y="483829"/>
                  <a:pt x="358751" y="539913"/>
                </a:cubicBezTo>
                <a:cubicBezTo>
                  <a:pt x="358751" y="607143"/>
                  <a:pt x="403720" y="640937"/>
                  <a:pt x="471352" y="652082"/>
                </a:cubicBezTo>
                <a:cubicBezTo>
                  <a:pt x="471352" y="685876"/>
                  <a:pt x="505169" y="719671"/>
                  <a:pt x="550137" y="719671"/>
                </a:cubicBezTo>
                <a:cubicBezTo>
                  <a:pt x="583594" y="719671"/>
                  <a:pt x="617410" y="719671"/>
                  <a:pt x="640074" y="697021"/>
                </a:cubicBezTo>
                <a:cubicBezTo>
                  <a:pt x="628562" y="708526"/>
                  <a:pt x="628562" y="719671"/>
                  <a:pt x="628562" y="730816"/>
                </a:cubicBezTo>
                <a:cubicBezTo>
                  <a:pt x="538625" y="786540"/>
                  <a:pt x="471352" y="820335"/>
                  <a:pt x="415232" y="865274"/>
                </a:cubicBezTo>
                <a:cubicBezTo>
                  <a:pt x="358751" y="910213"/>
                  <a:pt x="336447" y="966298"/>
                  <a:pt x="336447" y="1022741"/>
                </a:cubicBezTo>
                <a:cubicBezTo>
                  <a:pt x="336447" y="1078826"/>
                  <a:pt x="381415" y="1134910"/>
                  <a:pt x="460200" y="1134910"/>
                </a:cubicBezTo>
                <a:cubicBezTo>
                  <a:pt x="550137" y="1134910"/>
                  <a:pt x="628562" y="1056176"/>
                  <a:pt x="662379" y="955153"/>
                </a:cubicBezTo>
                <a:cubicBezTo>
                  <a:pt x="673531" y="910213"/>
                  <a:pt x="685043" y="831480"/>
                  <a:pt x="685043" y="764250"/>
                </a:cubicBezTo>
                <a:cubicBezTo>
                  <a:pt x="786132" y="708526"/>
                  <a:pt x="831100" y="685876"/>
                  <a:pt x="876069" y="640937"/>
                </a:cubicBezTo>
                <a:cubicBezTo>
                  <a:pt x="887221" y="652082"/>
                  <a:pt x="887221" y="663586"/>
                  <a:pt x="898373" y="674731"/>
                </a:cubicBezTo>
                <a:cubicBezTo>
                  <a:pt x="853405" y="697021"/>
                  <a:pt x="752316" y="753105"/>
                  <a:pt x="752316" y="910213"/>
                </a:cubicBezTo>
                <a:cubicBezTo>
                  <a:pt x="752316" y="1022741"/>
                  <a:pt x="819948" y="1134910"/>
                  <a:pt x="966006" y="1134910"/>
                </a:cubicBezTo>
                <a:cubicBezTo>
                  <a:pt x="1089759" y="1134910"/>
                  <a:pt x="1168184" y="1045031"/>
                  <a:pt x="1168184" y="944008"/>
                </a:cubicBezTo>
                <a:cubicBezTo>
                  <a:pt x="1168184" y="865274"/>
                  <a:pt x="1123216" y="786540"/>
                  <a:pt x="1033279" y="786540"/>
                </a:cubicBezTo>
                <a:cubicBezTo>
                  <a:pt x="954854" y="786540"/>
                  <a:pt x="898373" y="831480"/>
                  <a:pt x="898373" y="899068"/>
                </a:cubicBezTo>
                <a:cubicBezTo>
                  <a:pt x="898373" y="944008"/>
                  <a:pt x="932190" y="988947"/>
                  <a:pt x="977158" y="988947"/>
                </a:cubicBezTo>
                <a:cubicBezTo>
                  <a:pt x="988310" y="988947"/>
                  <a:pt x="1010974" y="977802"/>
                  <a:pt x="1010974" y="966298"/>
                </a:cubicBezTo>
                <a:cubicBezTo>
                  <a:pt x="1010974" y="932863"/>
                  <a:pt x="966006" y="932863"/>
                  <a:pt x="977158" y="887923"/>
                </a:cubicBezTo>
                <a:cubicBezTo>
                  <a:pt x="977158" y="865274"/>
                  <a:pt x="999822" y="842984"/>
                  <a:pt x="1022127" y="842984"/>
                </a:cubicBezTo>
                <a:cubicBezTo>
                  <a:pt x="1078247" y="842984"/>
                  <a:pt x="1100911" y="899068"/>
                  <a:pt x="1100911" y="944008"/>
                </a:cubicBezTo>
                <a:cubicBezTo>
                  <a:pt x="1100911" y="1022741"/>
                  <a:pt x="1033279" y="1078826"/>
                  <a:pt x="977158" y="1078826"/>
                </a:cubicBezTo>
                <a:cubicBezTo>
                  <a:pt x="887221" y="1078826"/>
                  <a:pt x="831100" y="988947"/>
                  <a:pt x="831100" y="899068"/>
                </a:cubicBezTo>
                <a:cubicBezTo>
                  <a:pt x="831100" y="764250"/>
                  <a:pt x="921037" y="719671"/>
                  <a:pt x="966006" y="708526"/>
                </a:cubicBezTo>
                <a:cubicBezTo>
                  <a:pt x="966006" y="708526"/>
                  <a:pt x="1078247" y="730816"/>
                  <a:pt x="1078247" y="674731"/>
                </a:cubicBezTo>
                <a:cubicBezTo>
                  <a:pt x="1078247" y="652082"/>
                  <a:pt x="1044791" y="640937"/>
                  <a:pt x="1022127" y="640937"/>
                </a:cubicBezTo>
                <a:cubicBezTo>
                  <a:pt x="988310" y="640937"/>
                  <a:pt x="966006" y="652082"/>
                  <a:pt x="966006" y="652082"/>
                </a:cubicBezTo>
                <a:cubicBezTo>
                  <a:pt x="943342" y="640937"/>
                  <a:pt x="932190" y="629792"/>
                  <a:pt x="932190" y="607143"/>
                </a:cubicBezTo>
                <a:cubicBezTo>
                  <a:pt x="1010974" y="551058"/>
                  <a:pt x="1078247" y="483829"/>
                  <a:pt x="1078247" y="416240"/>
                </a:cubicBezTo>
                <a:cubicBezTo>
                  <a:pt x="1078247" y="371301"/>
                  <a:pt x="1055943" y="349011"/>
                  <a:pt x="999822" y="349011"/>
                </a:cubicBezTo>
                <a:cubicBezTo>
                  <a:pt x="921037" y="349011"/>
                  <a:pt x="853405" y="450035"/>
                  <a:pt x="853405" y="551058"/>
                </a:cubicBezTo>
                <a:cubicBezTo>
                  <a:pt x="853405" y="562203"/>
                  <a:pt x="853405" y="584853"/>
                  <a:pt x="853405" y="595998"/>
                </a:cubicBezTo>
                <a:cubicBezTo>
                  <a:pt x="808436" y="640937"/>
                  <a:pt x="763468" y="663586"/>
                  <a:pt x="696195" y="708526"/>
                </a:cubicBezTo>
                <a:cubicBezTo>
                  <a:pt x="696195" y="697021"/>
                  <a:pt x="696195" y="674731"/>
                  <a:pt x="696195" y="640937"/>
                </a:cubicBezTo>
                <a:cubicBezTo>
                  <a:pt x="730011" y="618647"/>
                  <a:pt x="763468" y="573708"/>
                  <a:pt x="763468" y="539913"/>
                </a:cubicBezTo>
                <a:cubicBezTo>
                  <a:pt x="763468" y="528768"/>
                  <a:pt x="752316" y="517264"/>
                  <a:pt x="730011" y="517264"/>
                </a:cubicBezTo>
                <a:cubicBezTo>
                  <a:pt x="696195" y="517264"/>
                  <a:pt x="662379" y="573708"/>
                  <a:pt x="651226" y="618647"/>
                </a:cubicBezTo>
                <a:cubicBezTo>
                  <a:pt x="628562" y="640937"/>
                  <a:pt x="595106" y="674731"/>
                  <a:pt x="561289" y="674731"/>
                </a:cubicBezTo>
                <a:cubicBezTo>
                  <a:pt x="538625" y="674731"/>
                  <a:pt x="527473" y="652082"/>
                  <a:pt x="527473" y="640937"/>
                </a:cubicBezTo>
                <a:cubicBezTo>
                  <a:pt x="606258" y="618647"/>
                  <a:pt x="707347" y="506119"/>
                  <a:pt x="707347" y="405095"/>
                </a:cubicBezTo>
                <a:cubicBezTo>
                  <a:pt x="707347" y="393950"/>
                  <a:pt x="696195" y="349011"/>
                  <a:pt x="640074" y="349011"/>
                </a:cubicBezTo>
                <a:close/>
                <a:moveTo>
                  <a:pt x="5938413" y="214313"/>
                </a:moveTo>
                <a:cubicBezTo>
                  <a:pt x="5949738" y="214313"/>
                  <a:pt x="5960709" y="225413"/>
                  <a:pt x="5960709" y="247612"/>
                </a:cubicBezTo>
                <a:cubicBezTo>
                  <a:pt x="5960709" y="359685"/>
                  <a:pt x="5960709" y="359685"/>
                  <a:pt x="5960709" y="359685"/>
                </a:cubicBezTo>
                <a:cubicBezTo>
                  <a:pt x="5960709" y="381885"/>
                  <a:pt x="5949738" y="393343"/>
                  <a:pt x="5938413" y="393343"/>
                </a:cubicBezTo>
                <a:cubicBezTo>
                  <a:pt x="5916471" y="393343"/>
                  <a:pt x="5905500" y="381885"/>
                  <a:pt x="5905500" y="359685"/>
                </a:cubicBezTo>
                <a:cubicBezTo>
                  <a:pt x="5905500" y="247612"/>
                  <a:pt x="5905500" y="247612"/>
                  <a:pt x="5905500" y="247612"/>
                </a:cubicBezTo>
                <a:cubicBezTo>
                  <a:pt x="5905500" y="225413"/>
                  <a:pt x="5916471" y="214313"/>
                  <a:pt x="5938413" y="214313"/>
                </a:cubicBezTo>
                <a:close/>
                <a:moveTo>
                  <a:pt x="752316" y="79375"/>
                </a:moveTo>
                <a:cubicBezTo>
                  <a:pt x="864917" y="79375"/>
                  <a:pt x="954854" y="112810"/>
                  <a:pt x="966006" y="112810"/>
                </a:cubicBezTo>
                <a:cubicBezTo>
                  <a:pt x="966006" y="112810"/>
                  <a:pt x="966006" y="112810"/>
                  <a:pt x="966006" y="124314"/>
                </a:cubicBezTo>
                <a:cubicBezTo>
                  <a:pt x="966006" y="124314"/>
                  <a:pt x="966006" y="124314"/>
                  <a:pt x="954854" y="124314"/>
                </a:cubicBezTo>
                <a:cubicBezTo>
                  <a:pt x="954854" y="124314"/>
                  <a:pt x="898373" y="90520"/>
                  <a:pt x="797284" y="90520"/>
                </a:cubicBezTo>
                <a:cubicBezTo>
                  <a:pt x="707347" y="90520"/>
                  <a:pt x="651226" y="135459"/>
                  <a:pt x="651226" y="180398"/>
                </a:cubicBezTo>
                <a:cubicBezTo>
                  <a:pt x="651226" y="202688"/>
                  <a:pt x="673531" y="225338"/>
                  <a:pt x="707347" y="225338"/>
                </a:cubicBezTo>
                <a:cubicBezTo>
                  <a:pt x="763468" y="225338"/>
                  <a:pt x="763468" y="157749"/>
                  <a:pt x="887221" y="157749"/>
                </a:cubicBezTo>
                <a:cubicBezTo>
                  <a:pt x="943342" y="157749"/>
                  <a:pt x="988310" y="169254"/>
                  <a:pt x="1033279" y="191543"/>
                </a:cubicBezTo>
                <a:cubicBezTo>
                  <a:pt x="1303090" y="270277"/>
                  <a:pt x="1415691" y="506119"/>
                  <a:pt x="1415691" y="753105"/>
                </a:cubicBezTo>
                <a:cubicBezTo>
                  <a:pt x="1415691" y="865274"/>
                  <a:pt x="1381875" y="955153"/>
                  <a:pt x="1381875" y="966298"/>
                </a:cubicBezTo>
                <a:lnTo>
                  <a:pt x="1381875" y="955153"/>
                </a:lnTo>
                <a:cubicBezTo>
                  <a:pt x="1381875" y="955153"/>
                  <a:pt x="1404539" y="887923"/>
                  <a:pt x="1404539" y="798045"/>
                </a:cubicBezTo>
                <a:cubicBezTo>
                  <a:pt x="1404539" y="708526"/>
                  <a:pt x="1370723" y="652082"/>
                  <a:pt x="1314602" y="652082"/>
                </a:cubicBezTo>
                <a:cubicBezTo>
                  <a:pt x="1291938" y="652082"/>
                  <a:pt x="1269633" y="674731"/>
                  <a:pt x="1269633" y="708526"/>
                </a:cubicBezTo>
                <a:cubicBezTo>
                  <a:pt x="1269633" y="764250"/>
                  <a:pt x="1336906" y="764250"/>
                  <a:pt x="1336906" y="887923"/>
                </a:cubicBezTo>
                <a:cubicBezTo>
                  <a:pt x="1336906" y="932863"/>
                  <a:pt x="1325754" y="988947"/>
                  <a:pt x="1314602" y="1033886"/>
                </a:cubicBezTo>
                <a:cubicBezTo>
                  <a:pt x="1235817" y="1292377"/>
                  <a:pt x="988310" y="1415691"/>
                  <a:pt x="752316" y="1415691"/>
                </a:cubicBezTo>
                <a:cubicBezTo>
                  <a:pt x="640074" y="1415691"/>
                  <a:pt x="561289" y="1393401"/>
                  <a:pt x="538625" y="1382256"/>
                </a:cubicBezTo>
                <a:lnTo>
                  <a:pt x="538625" y="1370751"/>
                </a:lnTo>
                <a:cubicBezTo>
                  <a:pt x="550137" y="1382256"/>
                  <a:pt x="617410" y="1404546"/>
                  <a:pt x="696195" y="1404546"/>
                </a:cubicBezTo>
                <a:cubicBezTo>
                  <a:pt x="797284" y="1404546"/>
                  <a:pt x="842253" y="1359606"/>
                  <a:pt x="842253" y="1314667"/>
                </a:cubicBezTo>
                <a:cubicBezTo>
                  <a:pt x="842253" y="1292377"/>
                  <a:pt x="819948" y="1269728"/>
                  <a:pt x="797284" y="1269728"/>
                </a:cubicBezTo>
                <a:cubicBezTo>
                  <a:pt x="741163" y="1269728"/>
                  <a:pt x="730011" y="1337317"/>
                  <a:pt x="617410" y="1337317"/>
                </a:cubicBezTo>
                <a:cubicBezTo>
                  <a:pt x="561289" y="1337317"/>
                  <a:pt x="516321" y="1325812"/>
                  <a:pt x="460200" y="1314667"/>
                </a:cubicBezTo>
                <a:cubicBezTo>
                  <a:pt x="201541" y="1235933"/>
                  <a:pt x="77788" y="988947"/>
                  <a:pt x="77788" y="753105"/>
                </a:cubicBezTo>
                <a:cubicBezTo>
                  <a:pt x="77788" y="629792"/>
                  <a:pt x="111604" y="539913"/>
                  <a:pt x="111604" y="539913"/>
                </a:cubicBezTo>
                <a:lnTo>
                  <a:pt x="122756" y="539913"/>
                </a:lnTo>
                <a:cubicBezTo>
                  <a:pt x="122756" y="551058"/>
                  <a:pt x="100452" y="618647"/>
                  <a:pt x="100452" y="697021"/>
                </a:cubicBezTo>
                <a:cubicBezTo>
                  <a:pt x="100452" y="786540"/>
                  <a:pt x="133909" y="842984"/>
                  <a:pt x="178877" y="842984"/>
                </a:cubicBezTo>
                <a:cubicBezTo>
                  <a:pt x="212693" y="842984"/>
                  <a:pt x="235358" y="820335"/>
                  <a:pt x="235358" y="798045"/>
                </a:cubicBezTo>
                <a:cubicBezTo>
                  <a:pt x="235358" y="741960"/>
                  <a:pt x="167725" y="730816"/>
                  <a:pt x="167725" y="607143"/>
                </a:cubicBezTo>
                <a:cubicBezTo>
                  <a:pt x="167725" y="562203"/>
                  <a:pt x="167725" y="517264"/>
                  <a:pt x="190389" y="461180"/>
                </a:cubicBezTo>
                <a:cubicBezTo>
                  <a:pt x="268814" y="202688"/>
                  <a:pt x="516321" y="79375"/>
                  <a:pt x="752316" y="79375"/>
                </a:cubicBezTo>
                <a:close/>
                <a:moveTo>
                  <a:pt x="753107" y="33787"/>
                </a:moveTo>
                <a:cubicBezTo>
                  <a:pt x="359650" y="33787"/>
                  <a:pt x="33807" y="348298"/>
                  <a:pt x="33807" y="752311"/>
                </a:cubicBezTo>
                <a:cubicBezTo>
                  <a:pt x="33807" y="1145180"/>
                  <a:pt x="359650" y="1459691"/>
                  <a:pt x="753107" y="1459691"/>
                </a:cubicBezTo>
                <a:cubicBezTo>
                  <a:pt x="1146565" y="1459691"/>
                  <a:pt x="1461258" y="1145180"/>
                  <a:pt x="1461258" y="752311"/>
                </a:cubicBezTo>
                <a:cubicBezTo>
                  <a:pt x="1461258" y="359441"/>
                  <a:pt x="1146565" y="33787"/>
                  <a:pt x="753107" y="33787"/>
                </a:cubicBezTo>
                <a:close/>
                <a:moveTo>
                  <a:pt x="753107" y="0"/>
                </a:moveTo>
                <a:cubicBezTo>
                  <a:pt x="1168863" y="0"/>
                  <a:pt x="1495065" y="336796"/>
                  <a:pt x="1495065" y="752311"/>
                </a:cubicBezTo>
                <a:cubicBezTo>
                  <a:pt x="1495065" y="1156682"/>
                  <a:pt x="1168863" y="1493479"/>
                  <a:pt x="753107" y="1493479"/>
                </a:cubicBezTo>
                <a:cubicBezTo>
                  <a:pt x="337352" y="1493479"/>
                  <a:pt x="0" y="1156682"/>
                  <a:pt x="0" y="752311"/>
                </a:cubicBezTo>
                <a:cubicBezTo>
                  <a:pt x="0" y="336796"/>
                  <a:pt x="337352" y="0"/>
                  <a:pt x="753107" y="0"/>
                </a:cubicBezTo>
                <a:close/>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anchor="ctr">
            <a:noAutofit/>
          </a:bodyPr>
          <a:lstStyle/>
          <a:p>
            <a:pPr defTabSz="445770" fontAlgn="base" hangingPunct="0">
              <a:lnSpc>
                <a:spcPct val="93000"/>
              </a:lnSpc>
              <a:spcBef>
                <a:spcPct val="0"/>
              </a:spcBef>
              <a:spcAft>
                <a:spcPct val="0"/>
              </a:spcAft>
              <a:buClr>
                <a:srgbClr val="000000"/>
              </a:buClr>
              <a:buSzPct val="100000"/>
              <a:buFont typeface="Times New Roman" charset="0"/>
              <a:buNone/>
            </a:pPr>
            <a:endParaRPr lang="en-US" sz="1755">
              <a:solidFill>
                <a:srgbClr val="000000"/>
              </a:solidFill>
              <a:latin typeface="Arial" charset="0"/>
              <a:ea typeface="SimSun"/>
              <a:cs typeface="SimSun"/>
            </a:endParaRPr>
          </a:p>
        </p:txBody>
      </p:sp>
    </p:spTree>
    <p:extLst>
      <p:ext uri="{BB962C8B-B14F-4D97-AF65-F5344CB8AC3E}">
        <p14:creationId xmlns:p14="http://schemas.microsoft.com/office/powerpoint/2010/main" val="2831874396"/>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 id="2147483799" r:id="rId18"/>
    <p:sldLayoutId id="2147483800" r:id="rId19"/>
    <p:sldLayoutId id="2147483801" r:id="rId20"/>
    <p:sldLayoutId id="2147483802" r:id="rId21"/>
    <p:sldLayoutId id="2147483803" r:id="rId22"/>
    <p:sldLayoutId id="2147483804" r:id="rId23"/>
    <p:sldLayoutId id="2147483805" r:id="rId24"/>
    <p:sldLayoutId id="2147483806" r:id="rId25"/>
    <p:sldLayoutId id="2147483807" r:id="rId26"/>
    <p:sldLayoutId id="2147483808" r:id="rId27"/>
    <p:sldLayoutId id="2147483809" r:id="rId28"/>
    <p:sldLayoutId id="2147483810" r:id="rId29"/>
    <p:sldLayoutId id="2147483811" r:id="rId30"/>
    <p:sldLayoutId id="2147483812" r:id="rId31"/>
    <p:sldLayoutId id="2147483813" r:id="rId32"/>
    <p:sldLayoutId id="2147483814" r:id="rId33"/>
    <p:sldLayoutId id="2147483815" r:id="rId34"/>
    <p:sldLayoutId id="2147483816" r:id="rId35"/>
  </p:sldLayoutIdLst>
  <p:hf sldNum="0" hdr="0" ftr="0" dt="0"/>
  <p:txStyles>
    <p:titleStyle>
      <a:lvl1pPr algn="l" defTabSz="891540" rtl="0" eaLnBrk="1" latinLnBrk="0" hangingPunct="1">
        <a:lnSpc>
          <a:spcPct val="90000"/>
        </a:lnSpc>
        <a:spcBef>
          <a:spcPct val="0"/>
        </a:spcBef>
        <a:buNone/>
        <a:defRPr sz="3120" kern="1200">
          <a:solidFill>
            <a:schemeClr val="tx1"/>
          </a:solidFill>
          <a:latin typeface="+mj-lt"/>
          <a:ea typeface="+mj-ea"/>
          <a:cs typeface="+mj-cs"/>
        </a:defRPr>
      </a:lvl1pPr>
    </p:titleStyle>
    <p:bodyStyle>
      <a:lvl1pPr marL="0" indent="0" algn="l" defTabSz="891540" rtl="0" eaLnBrk="1" latinLnBrk="0" hangingPunct="1">
        <a:lnSpc>
          <a:spcPct val="95000"/>
        </a:lnSpc>
        <a:spcBef>
          <a:spcPts val="1170"/>
        </a:spcBef>
        <a:spcAft>
          <a:spcPts val="0"/>
        </a:spcAft>
        <a:buFont typeface="Arial" panose="020B0604020202020204" pitchFamily="34" charset="0"/>
        <a:buNone/>
        <a:defRPr sz="2730" kern="1200">
          <a:solidFill>
            <a:schemeClr val="tx1"/>
          </a:solidFill>
          <a:latin typeface="+mn-lt"/>
          <a:ea typeface="+mn-ea"/>
          <a:cs typeface="+mn-cs"/>
        </a:defRPr>
      </a:lvl1pPr>
      <a:lvl2pPr marL="213970" indent="-164068" algn="l" defTabSz="891540" rtl="0" eaLnBrk="1" latinLnBrk="0" hangingPunct="1">
        <a:lnSpc>
          <a:spcPct val="95000"/>
        </a:lnSpc>
        <a:spcBef>
          <a:spcPts val="683"/>
        </a:spcBef>
        <a:spcAft>
          <a:spcPts val="0"/>
        </a:spcAft>
        <a:buFont typeface="Arial" panose="020B0604020202020204" pitchFamily="34" charset="0"/>
        <a:buChar char="•"/>
        <a:defRPr sz="2340" kern="1200">
          <a:solidFill>
            <a:schemeClr val="tx1"/>
          </a:solidFill>
          <a:latin typeface="+mn-lt"/>
          <a:ea typeface="+mn-ea"/>
          <a:cs typeface="+mn-cs"/>
        </a:defRPr>
      </a:lvl2pPr>
      <a:lvl3pPr marL="450414" indent="-187223" algn="l" defTabSz="891540" rtl="0" eaLnBrk="1" latinLnBrk="0" hangingPunct="1">
        <a:lnSpc>
          <a:spcPct val="95000"/>
        </a:lnSpc>
        <a:spcBef>
          <a:spcPts val="585"/>
        </a:spcBef>
        <a:spcAft>
          <a:spcPts val="0"/>
        </a:spcAft>
        <a:buSzPct val="100000"/>
        <a:buFontTx/>
        <a:buChar char="–"/>
        <a:defRPr sz="1950" kern="1200">
          <a:solidFill>
            <a:schemeClr val="tx1"/>
          </a:solidFill>
          <a:latin typeface="+mn-lt"/>
          <a:ea typeface="+mn-ea"/>
          <a:cs typeface="+mn-cs"/>
        </a:defRPr>
      </a:lvl3pPr>
      <a:lvl4pPr marL="665559" indent="-168712" algn="l" defTabSz="891540" rtl="0" eaLnBrk="1" latinLnBrk="0" hangingPunct="1">
        <a:lnSpc>
          <a:spcPct val="95000"/>
        </a:lnSpc>
        <a:spcBef>
          <a:spcPts val="585"/>
        </a:spcBef>
        <a:spcAft>
          <a:spcPts val="0"/>
        </a:spcAft>
        <a:buFont typeface="Arial" panose="020B0604020202020204" pitchFamily="34" charset="0"/>
        <a:buChar char="•"/>
        <a:defRPr sz="1560" kern="1200">
          <a:solidFill>
            <a:schemeClr val="tx1"/>
          </a:solidFill>
          <a:latin typeface="+mn-lt"/>
          <a:ea typeface="+mn-ea"/>
          <a:cs typeface="+mn-cs"/>
        </a:defRPr>
      </a:lvl4pPr>
      <a:lvl5pPr marL="891540" indent="-168712" algn="l" defTabSz="891540" rtl="0" eaLnBrk="1" latinLnBrk="0" hangingPunct="1">
        <a:lnSpc>
          <a:spcPct val="95000"/>
        </a:lnSpc>
        <a:spcBef>
          <a:spcPts val="585"/>
        </a:spcBef>
        <a:spcAft>
          <a:spcPts val="0"/>
        </a:spcAft>
        <a:buClr>
          <a:schemeClr val="tx1"/>
        </a:buClr>
        <a:buSzPct val="100000"/>
        <a:buFontTx/>
        <a:buChar char="–"/>
        <a:defRPr sz="1365" kern="1200">
          <a:solidFill>
            <a:schemeClr val="tx1"/>
          </a:solidFill>
          <a:latin typeface="+mn-lt"/>
          <a:ea typeface="+mn-ea"/>
          <a:cs typeface="+mn-cs"/>
        </a:defRPr>
      </a:lvl5pPr>
      <a:lvl6pPr marL="187223" indent="0" algn="l" defTabSz="891540" rtl="0" eaLnBrk="1" latinLnBrk="0" hangingPunct="1">
        <a:lnSpc>
          <a:spcPct val="99000"/>
        </a:lnSpc>
        <a:spcBef>
          <a:spcPts val="0"/>
        </a:spcBef>
        <a:buSzPct val="91000"/>
        <a:buFontTx/>
        <a:buNone/>
        <a:defRPr sz="1755" kern="1200">
          <a:solidFill>
            <a:schemeClr val="accent2"/>
          </a:solidFill>
          <a:latin typeface="+mn-lt"/>
          <a:ea typeface="+mn-ea"/>
          <a:cs typeface="+mn-cs"/>
        </a:defRPr>
      </a:lvl6pPr>
      <a:lvl7pPr marL="0" indent="0" algn="l" defTabSz="891540" rtl="0" eaLnBrk="1" latinLnBrk="0" hangingPunct="1">
        <a:lnSpc>
          <a:spcPct val="99000"/>
        </a:lnSpc>
        <a:spcBef>
          <a:spcPts val="878"/>
        </a:spcBef>
        <a:buSzPct val="91000"/>
        <a:buFontTx/>
        <a:buNone/>
        <a:defRPr sz="1755" b="1" kern="1200">
          <a:solidFill>
            <a:schemeClr val="accent2"/>
          </a:solidFill>
          <a:latin typeface="+mn-lt"/>
          <a:ea typeface="+mn-ea"/>
          <a:cs typeface="+mn-cs"/>
        </a:defRPr>
      </a:lvl7pPr>
      <a:lvl8pPr marL="0" indent="0" algn="l" defTabSz="891540" rtl="0" eaLnBrk="1" latinLnBrk="0" hangingPunct="1">
        <a:lnSpc>
          <a:spcPct val="99000"/>
        </a:lnSpc>
        <a:spcBef>
          <a:spcPts val="0"/>
        </a:spcBef>
        <a:buSzPct val="91000"/>
        <a:buFontTx/>
        <a:buNone/>
        <a:defRPr sz="1755" kern="1200">
          <a:solidFill>
            <a:schemeClr val="accent2"/>
          </a:solidFill>
          <a:latin typeface="+mn-lt"/>
          <a:ea typeface="+mn-ea"/>
          <a:cs typeface="+mn-cs"/>
        </a:defRPr>
      </a:lvl8pPr>
      <a:lvl9pPr marL="0" indent="0" algn="l" defTabSz="891540" rtl="0" eaLnBrk="1" latinLnBrk="0" hangingPunct="1">
        <a:lnSpc>
          <a:spcPct val="99000"/>
        </a:lnSpc>
        <a:spcBef>
          <a:spcPts val="878"/>
        </a:spcBef>
        <a:buSzPct val="91000"/>
        <a:buFontTx/>
        <a:buNone/>
        <a:defRPr sz="1755" i="1" kern="1200">
          <a:solidFill>
            <a:schemeClr val="accent2"/>
          </a:solidFill>
          <a:latin typeface="+mn-lt"/>
          <a:ea typeface="+mn-ea"/>
          <a:cs typeface="+mn-cs"/>
        </a:defRPr>
      </a:lvl9pPr>
    </p:bodyStyle>
    <p:otherStyle>
      <a:defPPr>
        <a:defRPr lang="en-US"/>
      </a:defPPr>
      <a:lvl1pPr marL="0" algn="l" defTabSz="891540" rtl="0" eaLnBrk="1" latinLnBrk="0" hangingPunct="1">
        <a:lnSpc>
          <a:spcPct val="99000"/>
        </a:lnSpc>
        <a:defRPr sz="1365" kern="1200">
          <a:solidFill>
            <a:schemeClr val="accent2"/>
          </a:solidFill>
          <a:latin typeface="+mn-lt"/>
          <a:ea typeface="+mn-ea"/>
          <a:cs typeface="+mn-cs"/>
        </a:defRPr>
      </a:lvl1pPr>
      <a:lvl2pPr marL="0" algn="l" defTabSz="891540" rtl="0" eaLnBrk="1" latinLnBrk="0" hangingPunct="1">
        <a:lnSpc>
          <a:spcPct val="99000"/>
        </a:lnSpc>
        <a:spcBef>
          <a:spcPts val="878"/>
        </a:spcBef>
        <a:defRPr sz="1365" b="1" kern="1200">
          <a:solidFill>
            <a:schemeClr val="accent2"/>
          </a:solidFill>
          <a:latin typeface="+mn-lt"/>
          <a:ea typeface="+mn-ea"/>
          <a:cs typeface="+mn-cs"/>
        </a:defRPr>
      </a:lvl2pPr>
      <a:lvl3pPr marL="151562" indent="-151562" algn="l" defTabSz="891540" rtl="0" eaLnBrk="1" latinLnBrk="0" hangingPunct="1">
        <a:lnSpc>
          <a:spcPct val="99000"/>
        </a:lnSpc>
        <a:buSzPct val="91000"/>
        <a:buFont typeface="Arial" panose="020B0604020202020204" pitchFamily="34" charset="0"/>
        <a:buChar char="•"/>
        <a:defRPr sz="1365" kern="1200">
          <a:solidFill>
            <a:schemeClr val="accent2"/>
          </a:solidFill>
          <a:latin typeface="+mn-lt"/>
          <a:ea typeface="+mn-ea"/>
          <a:cs typeface="+mn-cs"/>
        </a:defRPr>
      </a:lvl3pPr>
      <a:lvl4pPr marL="151562" indent="-151562" algn="l" defTabSz="891540" rtl="0" eaLnBrk="1" latinLnBrk="0" hangingPunct="1">
        <a:lnSpc>
          <a:spcPct val="99000"/>
        </a:lnSpc>
        <a:spcBef>
          <a:spcPts val="878"/>
        </a:spcBef>
        <a:buSzPct val="91000"/>
        <a:buFont typeface="Arial" panose="020B0604020202020204" pitchFamily="34" charset="0"/>
        <a:buChar char="•"/>
        <a:defRPr sz="1365" b="1" kern="1200">
          <a:solidFill>
            <a:schemeClr val="accent2"/>
          </a:solidFill>
          <a:latin typeface="+mn-lt"/>
          <a:ea typeface="+mn-ea"/>
          <a:cs typeface="+mn-cs"/>
        </a:defRPr>
      </a:lvl4pPr>
      <a:lvl5pPr marL="151562" algn="l" defTabSz="891540" rtl="0" eaLnBrk="1" latinLnBrk="0" hangingPunct="1">
        <a:lnSpc>
          <a:spcPct val="99000"/>
        </a:lnSpc>
        <a:defRPr sz="1365" kern="1200">
          <a:solidFill>
            <a:schemeClr val="accent2"/>
          </a:solidFill>
          <a:latin typeface="+mn-lt"/>
          <a:ea typeface="+mn-ea"/>
          <a:cs typeface="+mn-cs"/>
        </a:defRPr>
      </a:lvl5pPr>
      <a:lvl6pPr marL="0" algn="l" defTabSz="891540" rtl="0" eaLnBrk="1" latinLnBrk="0" hangingPunct="1">
        <a:lnSpc>
          <a:spcPct val="99000"/>
        </a:lnSpc>
        <a:defRPr sz="1365" kern="1200">
          <a:solidFill>
            <a:schemeClr val="accent2"/>
          </a:solidFill>
          <a:latin typeface="+mn-lt"/>
          <a:ea typeface="+mn-ea"/>
          <a:cs typeface="+mn-cs"/>
        </a:defRPr>
      </a:lvl6pPr>
      <a:lvl7pPr marL="0" algn="l" defTabSz="891540" rtl="0" eaLnBrk="1" latinLnBrk="0" hangingPunct="1">
        <a:lnSpc>
          <a:spcPct val="99000"/>
        </a:lnSpc>
        <a:defRPr sz="1365" kern="1200">
          <a:solidFill>
            <a:schemeClr val="accent2"/>
          </a:solidFill>
          <a:latin typeface="+mn-lt"/>
          <a:ea typeface="+mn-ea"/>
          <a:cs typeface="+mn-cs"/>
        </a:defRPr>
      </a:lvl7pPr>
      <a:lvl8pPr marL="0" algn="l" defTabSz="891540" rtl="0" eaLnBrk="1" latinLnBrk="0" hangingPunct="1">
        <a:lnSpc>
          <a:spcPct val="99000"/>
        </a:lnSpc>
        <a:defRPr sz="1365" kern="1200">
          <a:solidFill>
            <a:schemeClr val="accent2"/>
          </a:solidFill>
          <a:latin typeface="+mn-lt"/>
          <a:ea typeface="+mn-ea"/>
          <a:cs typeface="+mn-cs"/>
        </a:defRPr>
      </a:lvl8pPr>
      <a:lvl9pPr marL="0" algn="l" defTabSz="891540" rtl="0" eaLnBrk="1" latinLnBrk="0" hangingPunct="1">
        <a:lnSpc>
          <a:spcPct val="99000"/>
        </a:lnSpc>
        <a:defRPr sz="1365" kern="1200">
          <a:solidFill>
            <a:schemeClr val="accent2"/>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12">
          <p15:clr>
            <a:srgbClr val="A4A3A4"/>
          </p15:clr>
        </p15:guide>
        <p15:guide id="3" pos="7368">
          <p15:clr>
            <a:srgbClr val="A4A3A4"/>
          </p15:clr>
        </p15:guide>
        <p15:guide id="4" orient="horz" pos="3840">
          <p15:clr>
            <a:srgbClr val="A4A3A4"/>
          </p15:clr>
        </p15:guide>
        <p15:guide id="5" orient="horz" pos="1128">
          <p15:clr>
            <a:srgbClr val="A4A3A4"/>
          </p15:clr>
        </p15:guide>
        <p15:guide id="6"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79433" y="416399"/>
            <a:ext cx="8769922" cy="1177735"/>
          </a:xfrm>
          <a:prstGeom prst="rect">
            <a:avLst/>
          </a:prstGeom>
        </p:spPr>
        <p:txBody>
          <a:bodyPr vert="horz" lIns="0" tIns="0" rIns="0" bIns="0" rtlCol="0" anchor="t" anchorCtr="0">
            <a:normAutofit/>
          </a:bodyPr>
          <a:lstStyle/>
          <a:p>
            <a:r>
              <a:rPr lang="en-US"/>
              <a:t>Click to edit Master title style</a:t>
            </a:r>
            <a:endParaRPr lang="en-CA" dirty="0"/>
          </a:p>
        </p:txBody>
      </p:sp>
      <p:sp>
        <p:nvSpPr>
          <p:cNvPr id="3" name="Text Placeholder 2"/>
          <p:cNvSpPr>
            <a:spLocks noGrp="1"/>
          </p:cNvSpPr>
          <p:nvPr>
            <p:ph type="body" idx="1"/>
          </p:nvPr>
        </p:nvSpPr>
        <p:spPr>
          <a:xfrm>
            <a:off x="2679078" y="1846399"/>
            <a:ext cx="8770278" cy="4307703"/>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Date Placeholder 3"/>
          <p:cNvSpPr>
            <a:spLocks noGrp="1"/>
          </p:cNvSpPr>
          <p:nvPr>
            <p:ph type="dt" sz="half" idx="2"/>
          </p:nvPr>
        </p:nvSpPr>
        <p:spPr>
          <a:xfrm>
            <a:off x="10018681" y="6472936"/>
            <a:ext cx="1109560" cy="182880"/>
          </a:xfrm>
          <a:prstGeom prst="rect">
            <a:avLst/>
          </a:prstGeom>
        </p:spPr>
        <p:txBody>
          <a:bodyPr vert="horz" lIns="0" tIns="0" rIns="0" bIns="0" rtlCol="0" anchor="t" anchorCtr="0"/>
          <a:lstStyle>
            <a:lvl1pPr algn="r">
              <a:defRPr sz="878">
                <a:solidFill>
                  <a:schemeClr val="tx1">
                    <a:tint val="75000"/>
                  </a:schemeClr>
                </a:solidFill>
              </a:defRPr>
            </a:lvl1pPr>
          </a:lstStyle>
          <a:p>
            <a:pPr defTabSz="891273"/>
            <a:endParaRPr lang="en-CA" dirty="0">
              <a:solidFill>
                <a:prstClr val="black">
                  <a:tint val="75000"/>
                </a:prstClr>
              </a:solidFill>
            </a:endParaRPr>
          </a:p>
        </p:txBody>
      </p:sp>
      <p:sp>
        <p:nvSpPr>
          <p:cNvPr id="5" name="Footer Placeholder 4"/>
          <p:cNvSpPr>
            <a:spLocks noGrp="1"/>
          </p:cNvSpPr>
          <p:nvPr>
            <p:ph type="ftr" sz="quarter" idx="3"/>
          </p:nvPr>
        </p:nvSpPr>
        <p:spPr>
          <a:xfrm>
            <a:off x="2680583" y="6472976"/>
            <a:ext cx="7340327" cy="182880"/>
          </a:xfrm>
          <a:prstGeom prst="rect">
            <a:avLst/>
          </a:prstGeom>
        </p:spPr>
        <p:txBody>
          <a:bodyPr vert="horz" lIns="0" tIns="0" rIns="0" bIns="0" rtlCol="0" anchor="t" anchorCtr="0"/>
          <a:lstStyle>
            <a:lvl1pPr algn="l">
              <a:defRPr sz="878">
                <a:solidFill>
                  <a:schemeClr val="tx1">
                    <a:tint val="75000"/>
                  </a:schemeClr>
                </a:solidFill>
              </a:defRPr>
            </a:lvl1pPr>
          </a:lstStyle>
          <a:p>
            <a:pPr defTabSz="891273"/>
            <a:endParaRPr lang="en-CA" dirty="0">
              <a:solidFill>
                <a:prstClr val="black">
                  <a:tint val="75000"/>
                </a:prstClr>
              </a:solidFill>
            </a:endParaRPr>
          </a:p>
        </p:txBody>
      </p:sp>
      <p:sp>
        <p:nvSpPr>
          <p:cNvPr id="6" name="Slide Number Placeholder 5"/>
          <p:cNvSpPr>
            <a:spLocks noGrp="1"/>
          </p:cNvSpPr>
          <p:nvPr>
            <p:ph type="sldNum" sz="quarter" idx="4"/>
          </p:nvPr>
        </p:nvSpPr>
        <p:spPr>
          <a:xfrm>
            <a:off x="11128648" y="6475080"/>
            <a:ext cx="321395" cy="182880"/>
          </a:xfrm>
          <a:prstGeom prst="rect">
            <a:avLst/>
          </a:prstGeom>
        </p:spPr>
        <p:txBody>
          <a:bodyPr vert="horz" lIns="0" tIns="0" rIns="0" bIns="0" rtlCol="0" anchor="t" anchorCtr="0"/>
          <a:lstStyle>
            <a:lvl1pPr algn="r">
              <a:defRPr sz="878">
                <a:solidFill>
                  <a:schemeClr val="tx1">
                    <a:tint val="75000"/>
                  </a:schemeClr>
                </a:solidFill>
              </a:defRPr>
            </a:lvl1pPr>
          </a:lstStyle>
          <a:p>
            <a:pPr defTabSz="891273"/>
            <a:fld id="{00E6A5BD-C011-4A45-AA3A-201790FB7F2B}" type="slidenum">
              <a:rPr lang="en-CA" smtClean="0">
                <a:solidFill>
                  <a:prstClr val="black">
                    <a:tint val="75000"/>
                  </a:prstClr>
                </a:solidFill>
              </a:rPr>
              <a:pPr defTabSz="891273"/>
              <a:t>‹#›</a:t>
            </a:fld>
            <a:endParaRPr lang="en-CA" dirty="0">
              <a:solidFill>
                <a:prstClr val="black">
                  <a:tint val="75000"/>
                </a:prstClr>
              </a:solidFill>
            </a:endParaRPr>
          </a:p>
        </p:txBody>
      </p:sp>
      <p:cxnSp>
        <p:nvCxnSpPr>
          <p:cNvPr id="11" name="Straight Connector 10"/>
          <p:cNvCxnSpPr/>
          <p:nvPr userDrawn="1"/>
        </p:nvCxnSpPr>
        <p:spPr>
          <a:xfrm>
            <a:off x="437368" y="6410996"/>
            <a:ext cx="11011987" cy="0"/>
          </a:xfrm>
          <a:prstGeom prst="line">
            <a:avLst/>
          </a:prstGeom>
          <a:ln w="4699">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435138" y="6475916"/>
            <a:ext cx="2163701" cy="138499"/>
          </a:xfrm>
          <a:prstGeom prst="rect">
            <a:avLst/>
          </a:prstGeom>
          <a:noFill/>
        </p:spPr>
        <p:txBody>
          <a:bodyPr wrap="square" lIns="0" tIns="0" rIns="0" bIns="0" rtlCol="0">
            <a:spAutoFit/>
          </a:bodyPr>
          <a:lstStyle/>
          <a:p>
            <a:pPr defTabSz="891273"/>
            <a:r>
              <a:rPr lang="en-US" sz="878" dirty="0">
                <a:solidFill>
                  <a:srgbClr val="63666A"/>
                </a:solidFill>
              </a:rPr>
              <a:t>GE Business Name</a:t>
            </a:r>
            <a:endParaRPr lang="en-CA" sz="878" dirty="0">
              <a:solidFill>
                <a:srgbClr val="63666A"/>
              </a:solidFill>
            </a:endParaRPr>
          </a:p>
        </p:txBody>
      </p:sp>
    </p:spTree>
    <p:extLst>
      <p:ext uri="{BB962C8B-B14F-4D97-AF65-F5344CB8AC3E}">
        <p14:creationId xmlns:p14="http://schemas.microsoft.com/office/powerpoint/2010/main" val="1880867321"/>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861" r:id="rId14"/>
    <p:sldLayoutId id="2147483862" r:id="rId15"/>
    <p:sldLayoutId id="2147483863" r:id="rId16"/>
    <p:sldLayoutId id="2147483864" r:id="rId17"/>
    <p:sldLayoutId id="2147483865" r:id="rId18"/>
    <p:sldLayoutId id="2147483866" r:id="rId19"/>
    <p:sldLayoutId id="2147483867" r:id="rId20"/>
    <p:sldLayoutId id="2147483868" r:id="rId21"/>
    <p:sldLayoutId id="2147483869" r:id="rId22"/>
    <p:sldLayoutId id="2147483870" r:id="rId23"/>
    <p:sldLayoutId id="2147483872" r:id="rId24"/>
    <p:sldLayoutId id="2147483873"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891273" rtl="0" eaLnBrk="1" latinLnBrk="0" hangingPunct="1">
        <a:lnSpc>
          <a:spcPct val="93000"/>
        </a:lnSpc>
        <a:spcBef>
          <a:spcPct val="0"/>
        </a:spcBef>
        <a:buNone/>
        <a:defRPr sz="3412" kern="1200">
          <a:solidFill>
            <a:schemeClr val="accent1"/>
          </a:solidFill>
          <a:latin typeface="+mj-lt"/>
          <a:ea typeface="+mj-ea"/>
          <a:cs typeface="+mj-cs"/>
        </a:defRPr>
      </a:lvl1pPr>
    </p:titleStyle>
    <p:bodyStyle>
      <a:lvl1pPr marL="0" indent="0" algn="l" defTabSz="891273" rtl="0" eaLnBrk="1" latinLnBrk="0" hangingPunct="1">
        <a:lnSpc>
          <a:spcPct val="93000"/>
        </a:lnSpc>
        <a:spcBef>
          <a:spcPts val="975"/>
        </a:spcBef>
        <a:spcAft>
          <a:spcPts val="0"/>
        </a:spcAft>
        <a:buFontTx/>
        <a:buNone/>
        <a:defRPr sz="3412" kern="1200">
          <a:solidFill>
            <a:schemeClr val="accent2"/>
          </a:solidFill>
          <a:latin typeface="+mn-lt"/>
          <a:ea typeface="+mn-ea"/>
          <a:cs typeface="+mn-cs"/>
        </a:defRPr>
      </a:lvl1pPr>
      <a:lvl2pPr marL="3095" indent="0" algn="l" defTabSz="891273" rtl="0" eaLnBrk="1" latinLnBrk="0" hangingPunct="1">
        <a:lnSpc>
          <a:spcPct val="99000"/>
        </a:lnSpc>
        <a:spcBef>
          <a:spcPts val="0"/>
        </a:spcBef>
        <a:buFontTx/>
        <a:buNone/>
        <a:defRPr sz="2144" kern="1200">
          <a:solidFill>
            <a:schemeClr val="accent2"/>
          </a:solidFill>
          <a:latin typeface="+mn-lt"/>
          <a:ea typeface="+mn-ea"/>
          <a:cs typeface="+mn-cs"/>
        </a:defRPr>
      </a:lvl2pPr>
      <a:lvl3pPr marL="187229" indent="-187229" algn="l" defTabSz="891273" rtl="0" eaLnBrk="1" latinLnBrk="0" hangingPunct="1">
        <a:lnSpc>
          <a:spcPct val="99000"/>
        </a:lnSpc>
        <a:spcBef>
          <a:spcPts val="2437"/>
        </a:spcBef>
        <a:buSzPct val="91000"/>
        <a:buFont typeface="Arial" panose="020B0604020202020204" pitchFamily="34" charset="0"/>
        <a:buChar char="•"/>
        <a:defRPr sz="2144" kern="1200">
          <a:solidFill>
            <a:schemeClr val="accent2"/>
          </a:solidFill>
          <a:latin typeface="+mn-lt"/>
          <a:ea typeface="+mn-ea"/>
          <a:cs typeface="+mn-cs"/>
        </a:defRPr>
      </a:lvl3pPr>
      <a:lvl4pPr marL="187167" indent="0" algn="l" defTabSz="891273" rtl="0" eaLnBrk="1" latinLnBrk="0" hangingPunct="1">
        <a:lnSpc>
          <a:spcPct val="99000"/>
        </a:lnSpc>
        <a:spcBef>
          <a:spcPts val="1170"/>
        </a:spcBef>
        <a:buFontTx/>
        <a:buNone/>
        <a:defRPr sz="2144" kern="1200">
          <a:solidFill>
            <a:schemeClr val="accent2"/>
          </a:solidFill>
          <a:latin typeface="+mn-lt"/>
          <a:ea typeface="+mn-ea"/>
          <a:cs typeface="+mn-cs"/>
        </a:defRPr>
      </a:lvl4pPr>
      <a:lvl5pPr marL="338684" indent="-153188" algn="l" defTabSz="891273" rtl="0" eaLnBrk="1" latinLnBrk="0" hangingPunct="1">
        <a:lnSpc>
          <a:spcPct val="99000"/>
        </a:lnSpc>
        <a:spcBef>
          <a:spcPts val="1754"/>
        </a:spcBef>
        <a:buSzPct val="91000"/>
        <a:buFont typeface="Arial" panose="020B0604020202020204" pitchFamily="34" charset="0"/>
        <a:buChar char="•"/>
        <a:defRPr sz="1560" kern="1200">
          <a:solidFill>
            <a:schemeClr val="accent2"/>
          </a:solidFill>
          <a:latin typeface="+mn-lt"/>
          <a:ea typeface="+mn-ea"/>
          <a:cs typeface="+mn-cs"/>
        </a:defRPr>
      </a:lvl5pPr>
      <a:lvl6pPr marL="338684" indent="0" algn="l" defTabSz="891273" rtl="0" eaLnBrk="1" latinLnBrk="0" hangingPunct="1">
        <a:lnSpc>
          <a:spcPct val="99000"/>
        </a:lnSpc>
        <a:spcBef>
          <a:spcPts val="878"/>
        </a:spcBef>
        <a:buSzPct val="91000"/>
        <a:buFontTx/>
        <a:buNone/>
        <a:defRPr sz="1560" kern="1200">
          <a:solidFill>
            <a:schemeClr val="accent2"/>
          </a:solidFill>
          <a:latin typeface="+mn-lt"/>
          <a:ea typeface="+mn-ea"/>
          <a:cs typeface="+mn-cs"/>
        </a:defRPr>
      </a:lvl6pPr>
      <a:lvl7pPr marL="454549" indent="-151516" algn="l" defTabSz="891273" rtl="0" eaLnBrk="1" latinLnBrk="0" hangingPunct="1">
        <a:lnSpc>
          <a:spcPct val="99000"/>
        </a:lnSpc>
        <a:spcBef>
          <a:spcPts val="1754"/>
        </a:spcBef>
        <a:buSzPct val="91000"/>
        <a:buFont typeface="Arial" panose="020B0604020202020204" pitchFamily="34" charset="0"/>
        <a:buChar char="•"/>
        <a:defRPr sz="1560" kern="1200">
          <a:solidFill>
            <a:schemeClr val="accent2"/>
          </a:solidFill>
          <a:latin typeface="+mn-lt"/>
          <a:ea typeface="+mn-ea"/>
          <a:cs typeface="+mn-cs"/>
        </a:defRPr>
      </a:lvl7pPr>
      <a:lvl8pPr marL="454549" indent="0" algn="l" defTabSz="891273" rtl="0" eaLnBrk="1" latinLnBrk="0" hangingPunct="1">
        <a:lnSpc>
          <a:spcPct val="99000"/>
        </a:lnSpc>
        <a:spcBef>
          <a:spcPts val="878"/>
        </a:spcBef>
        <a:buSzPct val="91000"/>
        <a:buFontTx/>
        <a:buNone/>
        <a:defRPr sz="1560" kern="1200">
          <a:solidFill>
            <a:schemeClr val="accent2"/>
          </a:solidFill>
          <a:latin typeface="+mn-lt"/>
          <a:ea typeface="+mn-ea"/>
          <a:cs typeface="+mn-cs"/>
        </a:defRPr>
      </a:lvl8pPr>
      <a:lvl9pPr marL="606065" indent="-151516" algn="l" defTabSz="891273" rtl="0" eaLnBrk="1" latinLnBrk="0" hangingPunct="1">
        <a:lnSpc>
          <a:spcPct val="99000"/>
        </a:lnSpc>
        <a:spcBef>
          <a:spcPts val="1754"/>
        </a:spcBef>
        <a:buSzPct val="91000"/>
        <a:buFont typeface="Arial" panose="020B0604020202020204" pitchFamily="34" charset="0"/>
        <a:buChar char="•"/>
        <a:defRPr sz="1560" kern="1200">
          <a:solidFill>
            <a:schemeClr val="accent2"/>
          </a:solidFill>
          <a:latin typeface="+mn-lt"/>
          <a:ea typeface="+mn-ea"/>
          <a:cs typeface="+mn-cs"/>
        </a:defRPr>
      </a:lvl9pPr>
    </p:bodyStyle>
    <p:otherStyle>
      <a:defPPr>
        <a:defRPr lang="en-US"/>
      </a:defPPr>
      <a:lvl1pPr marL="0" algn="l" defTabSz="891273" rtl="0" eaLnBrk="1" latinLnBrk="0" hangingPunct="1">
        <a:defRPr sz="1560" kern="1200">
          <a:solidFill>
            <a:schemeClr val="accent2"/>
          </a:solidFill>
          <a:latin typeface="+mn-lt"/>
          <a:ea typeface="+mn-ea"/>
          <a:cs typeface="+mn-cs"/>
        </a:defRPr>
      </a:lvl1pPr>
      <a:lvl2pPr marL="445636" algn="l" defTabSz="891273" rtl="0" eaLnBrk="1" latinLnBrk="0" hangingPunct="1">
        <a:defRPr sz="1560" kern="1200">
          <a:solidFill>
            <a:schemeClr val="accent2"/>
          </a:solidFill>
          <a:latin typeface="+mn-lt"/>
          <a:ea typeface="+mn-ea"/>
          <a:cs typeface="+mn-cs"/>
        </a:defRPr>
      </a:lvl2pPr>
      <a:lvl3pPr marL="891273" algn="l" defTabSz="891273" rtl="0" eaLnBrk="1" latinLnBrk="0" hangingPunct="1">
        <a:defRPr sz="1560" kern="1200">
          <a:solidFill>
            <a:schemeClr val="accent2"/>
          </a:solidFill>
          <a:latin typeface="+mn-lt"/>
          <a:ea typeface="+mn-ea"/>
          <a:cs typeface="+mn-cs"/>
        </a:defRPr>
      </a:lvl3pPr>
      <a:lvl4pPr marL="1336909" algn="l" defTabSz="891273" rtl="0" eaLnBrk="1" latinLnBrk="0" hangingPunct="1">
        <a:defRPr sz="1560" kern="1200">
          <a:solidFill>
            <a:schemeClr val="accent2"/>
          </a:solidFill>
          <a:latin typeface="+mn-lt"/>
          <a:ea typeface="+mn-ea"/>
          <a:cs typeface="+mn-cs"/>
        </a:defRPr>
      </a:lvl4pPr>
      <a:lvl5pPr marL="1782545" algn="l" defTabSz="891273" rtl="0" eaLnBrk="1" latinLnBrk="0" hangingPunct="1">
        <a:defRPr sz="1560" kern="1200">
          <a:solidFill>
            <a:schemeClr val="accent2"/>
          </a:solidFill>
          <a:latin typeface="+mn-lt"/>
          <a:ea typeface="+mn-ea"/>
          <a:cs typeface="+mn-cs"/>
        </a:defRPr>
      </a:lvl5pPr>
      <a:lvl6pPr marL="2228181" algn="l" defTabSz="891273" rtl="0" eaLnBrk="1" latinLnBrk="0" hangingPunct="1">
        <a:defRPr sz="1560" kern="1200">
          <a:solidFill>
            <a:schemeClr val="accent2"/>
          </a:solidFill>
          <a:latin typeface="+mn-lt"/>
          <a:ea typeface="+mn-ea"/>
          <a:cs typeface="+mn-cs"/>
        </a:defRPr>
      </a:lvl6pPr>
      <a:lvl7pPr marL="2673818" algn="l" defTabSz="891273" rtl="0" eaLnBrk="1" latinLnBrk="0" hangingPunct="1">
        <a:defRPr sz="1560" kern="1200">
          <a:solidFill>
            <a:schemeClr val="accent2"/>
          </a:solidFill>
          <a:latin typeface="+mn-lt"/>
          <a:ea typeface="+mn-ea"/>
          <a:cs typeface="+mn-cs"/>
        </a:defRPr>
      </a:lvl7pPr>
      <a:lvl8pPr marL="3119454" algn="l" defTabSz="891273" rtl="0" eaLnBrk="1" latinLnBrk="0" hangingPunct="1">
        <a:defRPr sz="1560" kern="1200">
          <a:solidFill>
            <a:schemeClr val="accent2"/>
          </a:solidFill>
          <a:latin typeface="+mn-lt"/>
          <a:ea typeface="+mn-ea"/>
          <a:cs typeface="+mn-cs"/>
        </a:defRPr>
      </a:lvl8pPr>
      <a:lvl9pPr marL="3565090" algn="l" defTabSz="891273" rtl="0" eaLnBrk="1" latinLnBrk="0" hangingPunct="1">
        <a:defRPr sz="1560" kern="1200">
          <a:solidFill>
            <a:schemeClr val="accent2"/>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96.xml"/></Relationships>
</file>

<file path=ppt/slides/_rels/slide11.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1.xml"/><Relationship Id="rId1" Type="http://schemas.openxmlformats.org/officeDocument/2006/relationships/slideLayout" Target="../slideLayouts/slideLayout68.xml"/><Relationship Id="rId5" Type="http://schemas.openxmlformats.org/officeDocument/2006/relationships/image" Target="../media/image27.jp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31.xml"/><Relationship Id="rId5" Type="http://schemas.openxmlformats.org/officeDocument/2006/relationships/image" Target="../media/image30.png"/><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31.xml"/><Relationship Id="rId5" Type="http://schemas.openxmlformats.org/officeDocument/2006/relationships/image" Target="../media/image33.jp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96.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9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10632" b="10632"/>
          <a:stretch>
            <a:fillRect/>
          </a:stretch>
        </p:blipFill>
        <p:spPr/>
      </p:pic>
      <p:sp>
        <p:nvSpPr>
          <p:cNvPr id="4" name="Title 3"/>
          <p:cNvSpPr>
            <a:spLocks noGrp="1"/>
          </p:cNvSpPr>
          <p:nvPr>
            <p:ph type="ctrTitle"/>
          </p:nvPr>
        </p:nvSpPr>
        <p:spPr>
          <a:xfrm>
            <a:off x="469050" y="2859405"/>
            <a:ext cx="6909435" cy="1515618"/>
          </a:xfrm>
        </p:spPr>
        <p:txBody>
          <a:bodyPr/>
          <a:lstStyle/>
          <a:p>
            <a:r>
              <a:rPr lang="en-US" dirty="0"/>
              <a:t>At the intersection of business, innovation and IP</a:t>
            </a:r>
            <a:br>
              <a:rPr lang="en-US" sz="1755" dirty="0"/>
            </a:br>
            <a:br>
              <a:rPr lang="en-US" sz="1755" dirty="0"/>
            </a:br>
            <a:br>
              <a:rPr lang="en-US" sz="1755" dirty="0"/>
            </a:br>
            <a:br>
              <a:rPr lang="en-US" sz="1755" dirty="0"/>
            </a:br>
            <a:r>
              <a:rPr lang="en-US" sz="2340" dirty="0">
                <a:solidFill>
                  <a:schemeClr val="tx1"/>
                </a:solidFill>
              </a:rPr>
              <a:t>Pat </a:t>
            </a:r>
            <a:r>
              <a:rPr lang="en-US" sz="2340" dirty="0" err="1">
                <a:solidFill>
                  <a:schemeClr val="tx1"/>
                </a:solidFill>
              </a:rPr>
              <a:t>Patnode</a:t>
            </a:r>
            <a:br>
              <a:rPr lang="en-US" sz="1755" dirty="0">
                <a:solidFill>
                  <a:schemeClr val="tx1"/>
                </a:solidFill>
              </a:rPr>
            </a:br>
            <a:endParaRPr lang="en-US" dirty="0">
              <a:solidFill>
                <a:schemeClr val="tx1"/>
              </a:solidFill>
            </a:endParaRPr>
          </a:p>
        </p:txBody>
      </p:sp>
      <p:pic>
        <p:nvPicPr>
          <p:cNvPr id="9" name="Picture Placeholder 8"/>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t="4217" b="4217"/>
          <a:stretch>
            <a:fillRect/>
          </a:stretch>
        </p:blipFill>
        <p:spPr/>
      </p:pic>
      <p:sp>
        <p:nvSpPr>
          <p:cNvPr id="13" name="Process 12"/>
          <p:cNvSpPr/>
          <p:nvPr/>
        </p:nvSpPr>
        <p:spPr>
          <a:xfrm>
            <a:off x="1114425" y="1262063"/>
            <a:ext cx="1956435" cy="643890"/>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Tree>
    <p:extLst>
      <p:ext uri="{BB962C8B-B14F-4D97-AF65-F5344CB8AC3E}">
        <p14:creationId xmlns:p14="http://schemas.microsoft.com/office/powerpoint/2010/main" val="2838577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rapezoid 5"/>
          <p:cNvSpPr/>
          <p:nvPr/>
        </p:nvSpPr>
        <p:spPr>
          <a:xfrm>
            <a:off x="-1649017" y="0"/>
            <a:ext cx="6995069" cy="6858000"/>
          </a:xfrm>
          <a:prstGeom prst="trapezoid">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1540"/>
            <a:endParaRPr lang="en-US" sz="1755">
              <a:solidFill>
                <a:prstClr val="white"/>
              </a:solidFill>
              <a:latin typeface="GE Inspira Sans"/>
            </a:endParaRPr>
          </a:p>
        </p:txBody>
      </p:sp>
      <p:grpSp>
        <p:nvGrpSpPr>
          <p:cNvPr id="41" name="Group 40"/>
          <p:cNvGrpSpPr/>
          <p:nvPr/>
        </p:nvGrpSpPr>
        <p:grpSpPr>
          <a:xfrm>
            <a:off x="482918" y="6290510"/>
            <a:ext cx="311650" cy="312039"/>
            <a:chOff x="2560638" y="2743200"/>
            <a:chExt cx="1271587" cy="1273175"/>
          </a:xfrm>
          <a:solidFill>
            <a:schemeClr val="tx1"/>
          </a:solidFill>
        </p:grpSpPr>
        <p:sp>
          <p:nvSpPr>
            <p:cNvPr id="53" name="Freeform 14"/>
            <p:cNvSpPr>
              <a:spLocks noChangeArrowheads="1"/>
            </p:cNvSpPr>
            <p:nvPr/>
          </p:nvSpPr>
          <p:spPr bwMode="auto">
            <a:xfrm>
              <a:off x="2906713" y="3424238"/>
              <a:ext cx="180975" cy="233362"/>
            </a:xfrm>
            <a:custGeom>
              <a:avLst/>
              <a:gdLst>
                <a:gd name="T0" fmla="*/ 0 w 504"/>
                <a:gd name="T1" fmla="*/ 522 h 647"/>
                <a:gd name="T2" fmla="*/ 0 w 504"/>
                <a:gd name="T3" fmla="*/ 522 h 647"/>
                <a:gd name="T4" fmla="*/ 9 w 504"/>
                <a:gd name="T5" fmla="*/ 575 h 647"/>
                <a:gd name="T6" fmla="*/ 26 w 504"/>
                <a:gd name="T7" fmla="*/ 610 h 647"/>
                <a:gd name="T8" fmla="*/ 71 w 504"/>
                <a:gd name="T9" fmla="*/ 637 h 647"/>
                <a:gd name="T10" fmla="*/ 115 w 504"/>
                <a:gd name="T11" fmla="*/ 646 h 647"/>
                <a:gd name="T12" fmla="*/ 115 w 504"/>
                <a:gd name="T13" fmla="*/ 646 h 647"/>
                <a:gd name="T14" fmla="*/ 168 w 504"/>
                <a:gd name="T15" fmla="*/ 637 h 647"/>
                <a:gd name="T16" fmla="*/ 203 w 504"/>
                <a:gd name="T17" fmla="*/ 619 h 647"/>
                <a:gd name="T18" fmla="*/ 247 w 504"/>
                <a:gd name="T19" fmla="*/ 602 h 647"/>
                <a:gd name="T20" fmla="*/ 282 w 504"/>
                <a:gd name="T21" fmla="*/ 575 h 647"/>
                <a:gd name="T22" fmla="*/ 309 w 504"/>
                <a:gd name="T23" fmla="*/ 549 h 647"/>
                <a:gd name="T24" fmla="*/ 344 w 504"/>
                <a:gd name="T25" fmla="*/ 513 h 647"/>
                <a:gd name="T26" fmla="*/ 388 w 504"/>
                <a:gd name="T27" fmla="*/ 425 h 647"/>
                <a:gd name="T28" fmla="*/ 432 w 504"/>
                <a:gd name="T29" fmla="*/ 327 h 647"/>
                <a:gd name="T30" fmla="*/ 468 w 504"/>
                <a:gd name="T31" fmla="*/ 221 h 647"/>
                <a:gd name="T32" fmla="*/ 485 w 504"/>
                <a:gd name="T33" fmla="*/ 115 h 647"/>
                <a:gd name="T34" fmla="*/ 503 w 504"/>
                <a:gd name="T35" fmla="*/ 0 h 647"/>
                <a:gd name="T36" fmla="*/ 503 w 504"/>
                <a:gd name="T37" fmla="*/ 0 h 647"/>
                <a:gd name="T38" fmla="*/ 424 w 504"/>
                <a:gd name="T39" fmla="*/ 45 h 647"/>
                <a:gd name="T40" fmla="*/ 335 w 504"/>
                <a:gd name="T41" fmla="*/ 98 h 647"/>
                <a:gd name="T42" fmla="*/ 247 w 504"/>
                <a:gd name="T43" fmla="*/ 159 h 647"/>
                <a:gd name="T44" fmla="*/ 168 w 504"/>
                <a:gd name="T45" fmla="*/ 221 h 647"/>
                <a:gd name="T46" fmla="*/ 97 w 504"/>
                <a:gd name="T47" fmla="*/ 292 h 647"/>
                <a:gd name="T48" fmla="*/ 44 w 504"/>
                <a:gd name="T49" fmla="*/ 363 h 647"/>
                <a:gd name="T50" fmla="*/ 9 w 504"/>
                <a:gd name="T51" fmla="*/ 442 h 647"/>
                <a:gd name="T52" fmla="*/ 0 w 504"/>
                <a:gd name="T53" fmla="*/ 478 h 647"/>
                <a:gd name="T54" fmla="*/ 0 w 504"/>
                <a:gd name="T55" fmla="*/ 522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04" h="647">
                  <a:moveTo>
                    <a:pt x="0" y="522"/>
                  </a:moveTo>
                  <a:lnTo>
                    <a:pt x="0" y="522"/>
                  </a:lnTo>
                  <a:lnTo>
                    <a:pt x="9" y="575"/>
                  </a:lnTo>
                  <a:lnTo>
                    <a:pt x="26" y="610"/>
                  </a:lnTo>
                  <a:lnTo>
                    <a:pt x="71" y="637"/>
                  </a:lnTo>
                  <a:lnTo>
                    <a:pt x="115" y="646"/>
                  </a:lnTo>
                  <a:lnTo>
                    <a:pt x="115" y="646"/>
                  </a:lnTo>
                  <a:lnTo>
                    <a:pt x="168" y="637"/>
                  </a:lnTo>
                  <a:lnTo>
                    <a:pt x="203" y="619"/>
                  </a:lnTo>
                  <a:lnTo>
                    <a:pt x="247" y="602"/>
                  </a:lnTo>
                  <a:lnTo>
                    <a:pt x="282" y="575"/>
                  </a:lnTo>
                  <a:lnTo>
                    <a:pt x="309" y="549"/>
                  </a:lnTo>
                  <a:lnTo>
                    <a:pt x="344" y="513"/>
                  </a:lnTo>
                  <a:lnTo>
                    <a:pt x="388" y="425"/>
                  </a:lnTo>
                  <a:lnTo>
                    <a:pt x="432" y="327"/>
                  </a:lnTo>
                  <a:lnTo>
                    <a:pt x="468" y="221"/>
                  </a:lnTo>
                  <a:lnTo>
                    <a:pt x="485" y="115"/>
                  </a:lnTo>
                  <a:lnTo>
                    <a:pt x="503" y="0"/>
                  </a:lnTo>
                  <a:lnTo>
                    <a:pt x="503" y="0"/>
                  </a:lnTo>
                  <a:lnTo>
                    <a:pt x="424" y="45"/>
                  </a:lnTo>
                  <a:lnTo>
                    <a:pt x="335" y="98"/>
                  </a:lnTo>
                  <a:lnTo>
                    <a:pt x="247" y="159"/>
                  </a:lnTo>
                  <a:lnTo>
                    <a:pt x="168" y="221"/>
                  </a:lnTo>
                  <a:lnTo>
                    <a:pt x="97" y="292"/>
                  </a:lnTo>
                  <a:lnTo>
                    <a:pt x="44" y="363"/>
                  </a:lnTo>
                  <a:lnTo>
                    <a:pt x="9" y="442"/>
                  </a:lnTo>
                  <a:lnTo>
                    <a:pt x="0" y="478"/>
                  </a:lnTo>
                  <a:lnTo>
                    <a:pt x="0" y="5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91540">
                <a:defRPr/>
              </a:pPr>
              <a:endParaRPr lang="en-US" sz="1755">
                <a:solidFill>
                  <a:srgbClr val="63666A"/>
                </a:solidFill>
                <a:latin typeface="GE Inspira Sans"/>
              </a:endParaRPr>
            </a:p>
          </p:txBody>
        </p:sp>
        <p:sp>
          <p:nvSpPr>
            <p:cNvPr id="54" name="Freeform 15"/>
            <p:cNvSpPr>
              <a:spLocks noChangeArrowheads="1"/>
            </p:cNvSpPr>
            <p:nvPr/>
          </p:nvSpPr>
          <p:spPr bwMode="auto">
            <a:xfrm>
              <a:off x="3008313" y="3079750"/>
              <a:ext cx="101600" cy="158750"/>
            </a:xfrm>
            <a:custGeom>
              <a:avLst/>
              <a:gdLst>
                <a:gd name="T0" fmla="*/ 256 w 284"/>
                <a:gd name="T1" fmla="*/ 0 h 443"/>
                <a:gd name="T2" fmla="*/ 256 w 284"/>
                <a:gd name="T3" fmla="*/ 0 h 443"/>
                <a:gd name="T4" fmla="*/ 239 w 284"/>
                <a:gd name="T5" fmla="*/ 0 h 443"/>
                <a:gd name="T6" fmla="*/ 212 w 284"/>
                <a:gd name="T7" fmla="*/ 9 h 443"/>
                <a:gd name="T8" fmla="*/ 177 w 284"/>
                <a:gd name="T9" fmla="*/ 36 h 443"/>
                <a:gd name="T10" fmla="*/ 133 w 284"/>
                <a:gd name="T11" fmla="*/ 89 h 443"/>
                <a:gd name="T12" fmla="*/ 89 w 284"/>
                <a:gd name="T13" fmla="*/ 151 h 443"/>
                <a:gd name="T14" fmla="*/ 53 w 284"/>
                <a:gd name="T15" fmla="*/ 221 h 443"/>
                <a:gd name="T16" fmla="*/ 27 w 284"/>
                <a:gd name="T17" fmla="*/ 301 h 443"/>
                <a:gd name="T18" fmla="*/ 0 w 284"/>
                <a:gd name="T19" fmla="*/ 372 h 443"/>
                <a:gd name="T20" fmla="*/ 0 w 284"/>
                <a:gd name="T21" fmla="*/ 442 h 443"/>
                <a:gd name="T22" fmla="*/ 0 w 284"/>
                <a:gd name="T23" fmla="*/ 442 h 443"/>
                <a:gd name="T24" fmla="*/ 62 w 284"/>
                <a:gd name="T25" fmla="*/ 398 h 443"/>
                <a:gd name="T26" fmla="*/ 124 w 284"/>
                <a:gd name="T27" fmla="*/ 345 h 443"/>
                <a:gd name="T28" fmla="*/ 177 w 284"/>
                <a:gd name="T29" fmla="*/ 274 h 443"/>
                <a:gd name="T30" fmla="*/ 230 w 284"/>
                <a:gd name="T31" fmla="*/ 204 h 443"/>
                <a:gd name="T32" fmla="*/ 265 w 284"/>
                <a:gd name="T33" fmla="*/ 133 h 443"/>
                <a:gd name="T34" fmla="*/ 283 w 284"/>
                <a:gd name="T35" fmla="*/ 80 h 443"/>
                <a:gd name="T36" fmla="*/ 283 w 284"/>
                <a:gd name="T37" fmla="*/ 53 h 443"/>
                <a:gd name="T38" fmla="*/ 283 w 284"/>
                <a:gd name="T39" fmla="*/ 27 h 443"/>
                <a:gd name="T40" fmla="*/ 274 w 284"/>
                <a:gd name="T41" fmla="*/ 18 h 443"/>
                <a:gd name="T42" fmla="*/ 256 w 284"/>
                <a:gd name="T43" fmla="*/ 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4" h="443">
                  <a:moveTo>
                    <a:pt x="256" y="0"/>
                  </a:moveTo>
                  <a:lnTo>
                    <a:pt x="256" y="0"/>
                  </a:lnTo>
                  <a:lnTo>
                    <a:pt x="239" y="0"/>
                  </a:lnTo>
                  <a:lnTo>
                    <a:pt x="212" y="9"/>
                  </a:lnTo>
                  <a:lnTo>
                    <a:pt x="177" y="36"/>
                  </a:lnTo>
                  <a:lnTo>
                    <a:pt x="133" y="89"/>
                  </a:lnTo>
                  <a:lnTo>
                    <a:pt x="89" y="151"/>
                  </a:lnTo>
                  <a:lnTo>
                    <a:pt x="53" y="221"/>
                  </a:lnTo>
                  <a:lnTo>
                    <a:pt x="27" y="301"/>
                  </a:lnTo>
                  <a:lnTo>
                    <a:pt x="0" y="372"/>
                  </a:lnTo>
                  <a:lnTo>
                    <a:pt x="0" y="442"/>
                  </a:lnTo>
                  <a:lnTo>
                    <a:pt x="0" y="442"/>
                  </a:lnTo>
                  <a:lnTo>
                    <a:pt x="62" y="398"/>
                  </a:lnTo>
                  <a:lnTo>
                    <a:pt x="124" y="345"/>
                  </a:lnTo>
                  <a:lnTo>
                    <a:pt x="177" y="274"/>
                  </a:lnTo>
                  <a:lnTo>
                    <a:pt x="230" y="204"/>
                  </a:lnTo>
                  <a:lnTo>
                    <a:pt x="265" y="133"/>
                  </a:lnTo>
                  <a:lnTo>
                    <a:pt x="283" y="80"/>
                  </a:lnTo>
                  <a:lnTo>
                    <a:pt x="283" y="53"/>
                  </a:lnTo>
                  <a:lnTo>
                    <a:pt x="283" y="27"/>
                  </a:lnTo>
                  <a:lnTo>
                    <a:pt x="274" y="18"/>
                  </a:lnTo>
                  <a:lnTo>
                    <a:pt x="256"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91540">
                <a:defRPr/>
              </a:pPr>
              <a:endParaRPr lang="en-US" sz="1755">
                <a:solidFill>
                  <a:srgbClr val="63666A"/>
                </a:solidFill>
                <a:latin typeface="GE Inspira Sans"/>
              </a:endParaRPr>
            </a:p>
          </p:txBody>
        </p:sp>
        <p:sp>
          <p:nvSpPr>
            <p:cNvPr id="55" name="Freeform 16"/>
            <p:cNvSpPr>
              <a:spLocks noChangeArrowheads="1"/>
            </p:cNvSpPr>
            <p:nvPr/>
          </p:nvSpPr>
          <p:spPr bwMode="auto">
            <a:xfrm>
              <a:off x="3338513" y="3079750"/>
              <a:ext cx="85725" cy="134938"/>
            </a:xfrm>
            <a:custGeom>
              <a:avLst/>
              <a:gdLst>
                <a:gd name="T0" fmla="*/ 212 w 240"/>
                <a:gd name="T1" fmla="*/ 9 h 373"/>
                <a:gd name="T2" fmla="*/ 212 w 240"/>
                <a:gd name="T3" fmla="*/ 9 h 373"/>
                <a:gd name="T4" fmla="*/ 203 w 240"/>
                <a:gd name="T5" fmla="*/ 0 h 373"/>
                <a:gd name="T6" fmla="*/ 186 w 240"/>
                <a:gd name="T7" fmla="*/ 9 h 373"/>
                <a:gd name="T8" fmla="*/ 150 w 240"/>
                <a:gd name="T9" fmla="*/ 18 h 373"/>
                <a:gd name="T10" fmla="*/ 115 w 240"/>
                <a:gd name="T11" fmla="*/ 53 h 373"/>
                <a:gd name="T12" fmla="*/ 80 w 240"/>
                <a:gd name="T13" fmla="*/ 98 h 373"/>
                <a:gd name="T14" fmla="*/ 53 w 240"/>
                <a:gd name="T15" fmla="*/ 159 h 373"/>
                <a:gd name="T16" fmla="*/ 27 w 240"/>
                <a:gd name="T17" fmla="*/ 221 h 373"/>
                <a:gd name="T18" fmla="*/ 9 w 240"/>
                <a:gd name="T19" fmla="*/ 292 h 373"/>
                <a:gd name="T20" fmla="*/ 0 w 240"/>
                <a:gd name="T21" fmla="*/ 372 h 373"/>
                <a:gd name="T22" fmla="*/ 0 w 240"/>
                <a:gd name="T23" fmla="*/ 372 h 373"/>
                <a:gd name="T24" fmla="*/ 106 w 240"/>
                <a:gd name="T25" fmla="*/ 266 h 373"/>
                <a:gd name="T26" fmla="*/ 159 w 240"/>
                <a:gd name="T27" fmla="*/ 213 h 373"/>
                <a:gd name="T28" fmla="*/ 194 w 240"/>
                <a:gd name="T29" fmla="*/ 159 h 373"/>
                <a:gd name="T30" fmla="*/ 221 w 240"/>
                <a:gd name="T31" fmla="*/ 106 h 373"/>
                <a:gd name="T32" fmla="*/ 239 w 240"/>
                <a:gd name="T33" fmla="*/ 62 h 373"/>
                <a:gd name="T34" fmla="*/ 239 w 240"/>
                <a:gd name="T35" fmla="*/ 27 h 373"/>
                <a:gd name="T36" fmla="*/ 230 w 240"/>
                <a:gd name="T37" fmla="*/ 18 h 373"/>
                <a:gd name="T38" fmla="*/ 212 w 240"/>
                <a:gd name="T39" fmla="*/ 9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0" h="373">
                  <a:moveTo>
                    <a:pt x="212" y="9"/>
                  </a:moveTo>
                  <a:lnTo>
                    <a:pt x="212" y="9"/>
                  </a:lnTo>
                  <a:lnTo>
                    <a:pt x="203" y="0"/>
                  </a:lnTo>
                  <a:lnTo>
                    <a:pt x="186" y="9"/>
                  </a:lnTo>
                  <a:lnTo>
                    <a:pt x="150" y="18"/>
                  </a:lnTo>
                  <a:lnTo>
                    <a:pt x="115" y="53"/>
                  </a:lnTo>
                  <a:lnTo>
                    <a:pt x="80" y="98"/>
                  </a:lnTo>
                  <a:lnTo>
                    <a:pt x="53" y="159"/>
                  </a:lnTo>
                  <a:lnTo>
                    <a:pt x="27" y="221"/>
                  </a:lnTo>
                  <a:lnTo>
                    <a:pt x="9" y="292"/>
                  </a:lnTo>
                  <a:lnTo>
                    <a:pt x="0" y="372"/>
                  </a:lnTo>
                  <a:lnTo>
                    <a:pt x="0" y="372"/>
                  </a:lnTo>
                  <a:lnTo>
                    <a:pt x="106" y="266"/>
                  </a:lnTo>
                  <a:lnTo>
                    <a:pt x="159" y="213"/>
                  </a:lnTo>
                  <a:lnTo>
                    <a:pt x="194" y="159"/>
                  </a:lnTo>
                  <a:lnTo>
                    <a:pt x="221" y="106"/>
                  </a:lnTo>
                  <a:lnTo>
                    <a:pt x="239" y="62"/>
                  </a:lnTo>
                  <a:lnTo>
                    <a:pt x="239" y="27"/>
                  </a:lnTo>
                  <a:lnTo>
                    <a:pt x="230" y="18"/>
                  </a:lnTo>
                  <a:lnTo>
                    <a:pt x="212" y="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91540">
                <a:defRPr/>
              </a:pPr>
              <a:endParaRPr lang="en-US" sz="1755">
                <a:solidFill>
                  <a:srgbClr val="63666A"/>
                </a:solidFill>
                <a:latin typeface="GE Inspira Sans"/>
              </a:endParaRPr>
            </a:p>
          </p:txBody>
        </p:sp>
        <p:sp>
          <p:nvSpPr>
            <p:cNvPr id="56" name="Freeform 17"/>
            <p:cNvSpPr>
              <a:spLocks noChangeArrowheads="1"/>
            </p:cNvSpPr>
            <p:nvPr/>
          </p:nvSpPr>
          <p:spPr bwMode="auto">
            <a:xfrm>
              <a:off x="2560638" y="2743200"/>
              <a:ext cx="1271587" cy="1273175"/>
            </a:xfrm>
            <a:custGeom>
              <a:avLst/>
              <a:gdLst>
                <a:gd name="T0" fmla="*/ 1589 w 3531"/>
                <a:gd name="T1" fmla="*/ 9 h 3537"/>
                <a:gd name="T2" fmla="*/ 1086 w 3531"/>
                <a:gd name="T3" fmla="*/ 133 h 3537"/>
                <a:gd name="T4" fmla="*/ 644 w 3531"/>
                <a:gd name="T5" fmla="*/ 398 h 3537"/>
                <a:gd name="T6" fmla="*/ 309 w 3531"/>
                <a:gd name="T7" fmla="*/ 778 h 3537"/>
                <a:gd name="T8" fmla="*/ 88 w 3531"/>
                <a:gd name="T9" fmla="*/ 1238 h 3537"/>
                <a:gd name="T10" fmla="*/ 0 w 3531"/>
                <a:gd name="T11" fmla="*/ 1768 h 3537"/>
                <a:gd name="T12" fmla="*/ 44 w 3531"/>
                <a:gd name="T13" fmla="*/ 2121 h 3537"/>
                <a:gd name="T14" fmla="*/ 221 w 3531"/>
                <a:gd name="T15" fmla="*/ 2608 h 3537"/>
                <a:gd name="T16" fmla="*/ 521 w 3531"/>
                <a:gd name="T17" fmla="*/ 3014 h 3537"/>
                <a:gd name="T18" fmla="*/ 927 w 3531"/>
                <a:gd name="T19" fmla="*/ 3324 h 3537"/>
                <a:gd name="T20" fmla="*/ 1412 w 3531"/>
                <a:gd name="T21" fmla="*/ 3501 h 3537"/>
                <a:gd name="T22" fmla="*/ 1774 w 3531"/>
                <a:gd name="T23" fmla="*/ 3536 h 3537"/>
                <a:gd name="T24" fmla="*/ 2295 w 3531"/>
                <a:gd name="T25" fmla="*/ 3456 h 3537"/>
                <a:gd name="T26" fmla="*/ 2754 w 3531"/>
                <a:gd name="T27" fmla="*/ 3235 h 3537"/>
                <a:gd name="T28" fmla="*/ 3133 w 3531"/>
                <a:gd name="T29" fmla="*/ 2890 h 3537"/>
                <a:gd name="T30" fmla="*/ 3398 w 3531"/>
                <a:gd name="T31" fmla="*/ 2457 h 3537"/>
                <a:gd name="T32" fmla="*/ 3521 w 3531"/>
                <a:gd name="T33" fmla="*/ 1944 h 3537"/>
                <a:gd name="T34" fmla="*/ 3521 w 3531"/>
                <a:gd name="T35" fmla="*/ 1583 h 3537"/>
                <a:gd name="T36" fmla="*/ 3398 w 3531"/>
                <a:gd name="T37" fmla="*/ 1079 h 3537"/>
                <a:gd name="T38" fmla="*/ 3133 w 3531"/>
                <a:gd name="T39" fmla="*/ 637 h 3537"/>
                <a:gd name="T40" fmla="*/ 2754 w 3531"/>
                <a:gd name="T41" fmla="*/ 301 h 3537"/>
                <a:gd name="T42" fmla="*/ 2295 w 3531"/>
                <a:gd name="T43" fmla="*/ 80 h 3537"/>
                <a:gd name="T44" fmla="*/ 1774 w 3531"/>
                <a:gd name="T45" fmla="*/ 0 h 3537"/>
                <a:gd name="T46" fmla="*/ 1597 w 3531"/>
                <a:gd name="T47" fmla="*/ 3439 h 3537"/>
                <a:gd name="T48" fmla="*/ 1112 w 3531"/>
                <a:gd name="T49" fmla="*/ 3315 h 3537"/>
                <a:gd name="T50" fmla="*/ 697 w 3531"/>
                <a:gd name="T51" fmla="*/ 3067 h 3537"/>
                <a:gd name="T52" fmla="*/ 371 w 3531"/>
                <a:gd name="T53" fmla="*/ 2705 h 3537"/>
                <a:gd name="T54" fmla="*/ 159 w 3531"/>
                <a:gd name="T55" fmla="*/ 2263 h 3537"/>
                <a:gd name="T56" fmla="*/ 88 w 3531"/>
                <a:gd name="T57" fmla="*/ 1768 h 3537"/>
                <a:gd name="T58" fmla="*/ 124 w 3531"/>
                <a:gd name="T59" fmla="*/ 1424 h 3537"/>
                <a:gd name="T60" fmla="*/ 291 w 3531"/>
                <a:gd name="T61" fmla="*/ 964 h 3537"/>
                <a:gd name="T62" fmla="*/ 582 w 3531"/>
                <a:gd name="T63" fmla="*/ 575 h 3537"/>
                <a:gd name="T64" fmla="*/ 971 w 3531"/>
                <a:gd name="T65" fmla="*/ 283 h 3537"/>
                <a:gd name="T66" fmla="*/ 1430 w 3531"/>
                <a:gd name="T67" fmla="*/ 115 h 3537"/>
                <a:gd name="T68" fmla="*/ 1774 w 3531"/>
                <a:gd name="T69" fmla="*/ 80 h 3537"/>
                <a:gd name="T70" fmla="*/ 2268 w 3531"/>
                <a:gd name="T71" fmla="*/ 159 h 3537"/>
                <a:gd name="T72" fmla="*/ 2709 w 3531"/>
                <a:gd name="T73" fmla="*/ 371 h 3537"/>
                <a:gd name="T74" fmla="*/ 3071 w 3531"/>
                <a:gd name="T75" fmla="*/ 699 h 3537"/>
                <a:gd name="T76" fmla="*/ 3318 w 3531"/>
                <a:gd name="T77" fmla="*/ 1114 h 3537"/>
                <a:gd name="T78" fmla="*/ 3442 w 3531"/>
                <a:gd name="T79" fmla="*/ 1592 h 3537"/>
                <a:gd name="T80" fmla="*/ 3442 w 3531"/>
                <a:gd name="T81" fmla="*/ 1936 h 3537"/>
                <a:gd name="T82" fmla="*/ 3318 w 3531"/>
                <a:gd name="T83" fmla="*/ 2422 h 3537"/>
                <a:gd name="T84" fmla="*/ 3071 w 3531"/>
                <a:gd name="T85" fmla="*/ 2837 h 3537"/>
                <a:gd name="T86" fmla="*/ 2709 w 3531"/>
                <a:gd name="T87" fmla="*/ 3165 h 3537"/>
                <a:gd name="T88" fmla="*/ 2268 w 3531"/>
                <a:gd name="T89" fmla="*/ 3377 h 3537"/>
                <a:gd name="T90" fmla="*/ 1774 w 3531"/>
                <a:gd name="T91" fmla="*/ 3448 h 3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31" h="3537">
                  <a:moveTo>
                    <a:pt x="1774" y="0"/>
                  </a:moveTo>
                  <a:lnTo>
                    <a:pt x="1774" y="0"/>
                  </a:lnTo>
                  <a:lnTo>
                    <a:pt x="1589" y="9"/>
                  </a:lnTo>
                  <a:lnTo>
                    <a:pt x="1412" y="35"/>
                  </a:lnTo>
                  <a:lnTo>
                    <a:pt x="1244" y="80"/>
                  </a:lnTo>
                  <a:lnTo>
                    <a:pt x="1086" y="133"/>
                  </a:lnTo>
                  <a:lnTo>
                    <a:pt x="927" y="212"/>
                  </a:lnTo>
                  <a:lnTo>
                    <a:pt x="785" y="301"/>
                  </a:lnTo>
                  <a:lnTo>
                    <a:pt x="644" y="398"/>
                  </a:lnTo>
                  <a:lnTo>
                    <a:pt x="521" y="513"/>
                  </a:lnTo>
                  <a:lnTo>
                    <a:pt x="406" y="637"/>
                  </a:lnTo>
                  <a:lnTo>
                    <a:pt x="309" y="778"/>
                  </a:lnTo>
                  <a:lnTo>
                    <a:pt x="221" y="920"/>
                  </a:lnTo>
                  <a:lnTo>
                    <a:pt x="141" y="1079"/>
                  </a:lnTo>
                  <a:lnTo>
                    <a:pt x="88" y="1238"/>
                  </a:lnTo>
                  <a:lnTo>
                    <a:pt x="44" y="1406"/>
                  </a:lnTo>
                  <a:lnTo>
                    <a:pt x="18" y="1583"/>
                  </a:lnTo>
                  <a:lnTo>
                    <a:pt x="0" y="1768"/>
                  </a:lnTo>
                  <a:lnTo>
                    <a:pt x="0" y="1768"/>
                  </a:lnTo>
                  <a:lnTo>
                    <a:pt x="18" y="1944"/>
                  </a:lnTo>
                  <a:lnTo>
                    <a:pt x="44" y="2121"/>
                  </a:lnTo>
                  <a:lnTo>
                    <a:pt x="88" y="2289"/>
                  </a:lnTo>
                  <a:lnTo>
                    <a:pt x="141" y="2457"/>
                  </a:lnTo>
                  <a:lnTo>
                    <a:pt x="221" y="2608"/>
                  </a:lnTo>
                  <a:lnTo>
                    <a:pt x="309" y="2758"/>
                  </a:lnTo>
                  <a:lnTo>
                    <a:pt x="406" y="2890"/>
                  </a:lnTo>
                  <a:lnTo>
                    <a:pt x="521" y="3014"/>
                  </a:lnTo>
                  <a:lnTo>
                    <a:pt x="644" y="3129"/>
                  </a:lnTo>
                  <a:lnTo>
                    <a:pt x="785" y="3235"/>
                  </a:lnTo>
                  <a:lnTo>
                    <a:pt x="927" y="3324"/>
                  </a:lnTo>
                  <a:lnTo>
                    <a:pt x="1086" y="3395"/>
                  </a:lnTo>
                  <a:lnTo>
                    <a:pt x="1244" y="3456"/>
                  </a:lnTo>
                  <a:lnTo>
                    <a:pt x="1412" y="3501"/>
                  </a:lnTo>
                  <a:lnTo>
                    <a:pt x="1589" y="3527"/>
                  </a:lnTo>
                  <a:lnTo>
                    <a:pt x="1774" y="3536"/>
                  </a:lnTo>
                  <a:lnTo>
                    <a:pt x="1774" y="3536"/>
                  </a:lnTo>
                  <a:lnTo>
                    <a:pt x="1950" y="3527"/>
                  </a:lnTo>
                  <a:lnTo>
                    <a:pt x="2127" y="3501"/>
                  </a:lnTo>
                  <a:lnTo>
                    <a:pt x="2295" y="3456"/>
                  </a:lnTo>
                  <a:lnTo>
                    <a:pt x="2453" y="3395"/>
                  </a:lnTo>
                  <a:lnTo>
                    <a:pt x="2612" y="3324"/>
                  </a:lnTo>
                  <a:lnTo>
                    <a:pt x="2754" y="3235"/>
                  </a:lnTo>
                  <a:lnTo>
                    <a:pt x="2895" y="3129"/>
                  </a:lnTo>
                  <a:lnTo>
                    <a:pt x="3018" y="3014"/>
                  </a:lnTo>
                  <a:lnTo>
                    <a:pt x="3133" y="2890"/>
                  </a:lnTo>
                  <a:lnTo>
                    <a:pt x="3230" y="2758"/>
                  </a:lnTo>
                  <a:lnTo>
                    <a:pt x="3318" y="2608"/>
                  </a:lnTo>
                  <a:lnTo>
                    <a:pt x="3398" y="2457"/>
                  </a:lnTo>
                  <a:lnTo>
                    <a:pt x="3451" y="2289"/>
                  </a:lnTo>
                  <a:lnTo>
                    <a:pt x="3495" y="2121"/>
                  </a:lnTo>
                  <a:lnTo>
                    <a:pt x="3521" y="1944"/>
                  </a:lnTo>
                  <a:lnTo>
                    <a:pt x="3530" y="1768"/>
                  </a:lnTo>
                  <a:lnTo>
                    <a:pt x="3530" y="1768"/>
                  </a:lnTo>
                  <a:lnTo>
                    <a:pt x="3521" y="1583"/>
                  </a:lnTo>
                  <a:lnTo>
                    <a:pt x="3495" y="1406"/>
                  </a:lnTo>
                  <a:lnTo>
                    <a:pt x="3451" y="1238"/>
                  </a:lnTo>
                  <a:lnTo>
                    <a:pt x="3398" y="1079"/>
                  </a:lnTo>
                  <a:lnTo>
                    <a:pt x="3318" y="920"/>
                  </a:lnTo>
                  <a:lnTo>
                    <a:pt x="3230" y="778"/>
                  </a:lnTo>
                  <a:lnTo>
                    <a:pt x="3133" y="637"/>
                  </a:lnTo>
                  <a:lnTo>
                    <a:pt x="3018" y="513"/>
                  </a:lnTo>
                  <a:lnTo>
                    <a:pt x="2895" y="398"/>
                  </a:lnTo>
                  <a:lnTo>
                    <a:pt x="2754" y="301"/>
                  </a:lnTo>
                  <a:lnTo>
                    <a:pt x="2612" y="212"/>
                  </a:lnTo>
                  <a:lnTo>
                    <a:pt x="2453" y="133"/>
                  </a:lnTo>
                  <a:lnTo>
                    <a:pt x="2295" y="80"/>
                  </a:lnTo>
                  <a:lnTo>
                    <a:pt x="2127" y="35"/>
                  </a:lnTo>
                  <a:lnTo>
                    <a:pt x="1950" y="9"/>
                  </a:lnTo>
                  <a:lnTo>
                    <a:pt x="1774" y="0"/>
                  </a:lnTo>
                  <a:close/>
                  <a:moveTo>
                    <a:pt x="1774" y="3448"/>
                  </a:moveTo>
                  <a:lnTo>
                    <a:pt x="1774" y="3448"/>
                  </a:lnTo>
                  <a:lnTo>
                    <a:pt x="1597" y="3439"/>
                  </a:lnTo>
                  <a:lnTo>
                    <a:pt x="1430" y="3412"/>
                  </a:lnTo>
                  <a:lnTo>
                    <a:pt x="1271" y="3377"/>
                  </a:lnTo>
                  <a:lnTo>
                    <a:pt x="1112" y="3315"/>
                  </a:lnTo>
                  <a:lnTo>
                    <a:pt x="971" y="3244"/>
                  </a:lnTo>
                  <a:lnTo>
                    <a:pt x="830" y="3165"/>
                  </a:lnTo>
                  <a:lnTo>
                    <a:pt x="697" y="3067"/>
                  </a:lnTo>
                  <a:lnTo>
                    <a:pt x="582" y="2952"/>
                  </a:lnTo>
                  <a:lnTo>
                    <a:pt x="468" y="2837"/>
                  </a:lnTo>
                  <a:lnTo>
                    <a:pt x="371" y="2705"/>
                  </a:lnTo>
                  <a:lnTo>
                    <a:pt x="291" y="2563"/>
                  </a:lnTo>
                  <a:lnTo>
                    <a:pt x="221" y="2422"/>
                  </a:lnTo>
                  <a:lnTo>
                    <a:pt x="159" y="2263"/>
                  </a:lnTo>
                  <a:lnTo>
                    <a:pt x="124" y="2104"/>
                  </a:lnTo>
                  <a:lnTo>
                    <a:pt x="97" y="1936"/>
                  </a:lnTo>
                  <a:lnTo>
                    <a:pt x="88" y="1768"/>
                  </a:lnTo>
                  <a:lnTo>
                    <a:pt x="88" y="1768"/>
                  </a:lnTo>
                  <a:lnTo>
                    <a:pt x="97" y="1592"/>
                  </a:lnTo>
                  <a:lnTo>
                    <a:pt x="124" y="1424"/>
                  </a:lnTo>
                  <a:lnTo>
                    <a:pt x="159" y="1264"/>
                  </a:lnTo>
                  <a:lnTo>
                    <a:pt x="221" y="1105"/>
                  </a:lnTo>
                  <a:lnTo>
                    <a:pt x="291" y="964"/>
                  </a:lnTo>
                  <a:lnTo>
                    <a:pt x="371" y="822"/>
                  </a:lnTo>
                  <a:lnTo>
                    <a:pt x="468" y="690"/>
                  </a:lnTo>
                  <a:lnTo>
                    <a:pt x="582" y="575"/>
                  </a:lnTo>
                  <a:lnTo>
                    <a:pt x="697" y="469"/>
                  </a:lnTo>
                  <a:lnTo>
                    <a:pt x="830" y="371"/>
                  </a:lnTo>
                  <a:lnTo>
                    <a:pt x="971" y="283"/>
                  </a:lnTo>
                  <a:lnTo>
                    <a:pt x="1112" y="212"/>
                  </a:lnTo>
                  <a:lnTo>
                    <a:pt x="1271" y="159"/>
                  </a:lnTo>
                  <a:lnTo>
                    <a:pt x="1430" y="115"/>
                  </a:lnTo>
                  <a:lnTo>
                    <a:pt x="1597" y="88"/>
                  </a:lnTo>
                  <a:lnTo>
                    <a:pt x="1774" y="80"/>
                  </a:lnTo>
                  <a:lnTo>
                    <a:pt x="1774" y="80"/>
                  </a:lnTo>
                  <a:lnTo>
                    <a:pt x="1942" y="88"/>
                  </a:lnTo>
                  <a:lnTo>
                    <a:pt x="2109" y="115"/>
                  </a:lnTo>
                  <a:lnTo>
                    <a:pt x="2268" y="159"/>
                  </a:lnTo>
                  <a:lnTo>
                    <a:pt x="2427" y="212"/>
                  </a:lnTo>
                  <a:lnTo>
                    <a:pt x="2568" y="283"/>
                  </a:lnTo>
                  <a:lnTo>
                    <a:pt x="2709" y="371"/>
                  </a:lnTo>
                  <a:lnTo>
                    <a:pt x="2842" y="469"/>
                  </a:lnTo>
                  <a:lnTo>
                    <a:pt x="2957" y="575"/>
                  </a:lnTo>
                  <a:lnTo>
                    <a:pt x="3071" y="699"/>
                  </a:lnTo>
                  <a:lnTo>
                    <a:pt x="3168" y="822"/>
                  </a:lnTo>
                  <a:lnTo>
                    <a:pt x="3248" y="964"/>
                  </a:lnTo>
                  <a:lnTo>
                    <a:pt x="3318" y="1114"/>
                  </a:lnTo>
                  <a:lnTo>
                    <a:pt x="3371" y="1264"/>
                  </a:lnTo>
                  <a:lnTo>
                    <a:pt x="3415" y="1424"/>
                  </a:lnTo>
                  <a:lnTo>
                    <a:pt x="3442" y="1592"/>
                  </a:lnTo>
                  <a:lnTo>
                    <a:pt x="3451" y="1768"/>
                  </a:lnTo>
                  <a:lnTo>
                    <a:pt x="3451" y="1768"/>
                  </a:lnTo>
                  <a:lnTo>
                    <a:pt x="3442" y="1936"/>
                  </a:lnTo>
                  <a:lnTo>
                    <a:pt x="3415" y="2104"/>
                  </a:lnTo>
                  <a:lnTo>
                    <a:pt x="3371" y="2263"/>
                  </a:lnTo>
                  <a:lnTo>
                    <a:pt x="3318" y="2422"/>
                  </a:lnTo>
                  <a:lnTo>
                    <a:pt x="3248" y="2563"/>
                  </a:lnTo>
                  <a:lnTo>
                    <a:pt x="3168" y="2705"/>
                  </a:lnTo>
                  <a:lnTo>
                    <a:pt x="3071" y="2837"/>
                  </a:lnTo>
                  <a:lnTo>
                    <a:pt x="2957" y="2952"/>
                  </a:lnTo>
                  <a:lnTo>
                    <a:pt x="2842" y="3067"/>
                  </a:lnTo>
                  <a:lnTo>
                    <a:pt x="2709" y="3165"/>
                  </a:lnTo>
                  <a:lnTo>
                    <a:pt x="2568" y="3244"/>
                  </a:lnTo>
                  <a:lnTo>
                    <a:pt x="2427" y="3315"/>
                  </a:lnTo>
                  <a:lnTo>
                    <a:pt x="2268" y="3377"/>
                  </a:lnTo>
                  <a:lnTo>
                    <a:pt x="2109" y="3412"/>
                  </a:lnTo>
                  <a:lnTo>
                    <a:pt x="1942" y="3439"/>
                  </a:lnTo>
                  <a:lnTo>
                    <a:pt x="1774" y="344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91540">
                <a:defRPr/>
              </a:pPr>
              <a:endParaRPr lang="en-US" sz="1755">
                <a:solidFill>
                  <a:srgbClr val="63666A"/>
                </a:solidFill>
                <a:latin typeface="GE Inspira Sans"/>
              </a:endParaRPr>
            </a:p>
          </p:txBody>
        </p:sp>
        <p:sp>
          <p:nvSpPr>
            <p:cNvPr id="57" name="Freeform 18"/>
            <p:cNvSpPr>
              <a:spLocks noChangeArrowheads="1"/>
            </p:cNvSpPr>
            <p:nvPr/>
          </p:nvSpPr>
          <p:spPr bwMode="auto">
            <a:xfrm>
              <a:off x="2630488" y="2809875"/>
              <a:ext cx="1135062" cy="1136650"/>
            </a:xfrm>
            <a:custGeom>
              <a:avLst/>
              <a:gdLst>
                <a:gd name="T0" fmla="*/ 1730 w 3152"/>
                <a:gd name="T1" fmla="*/ 221 h 3156"/>
                <a:gd name="T2" fmla="*/ 1359 w 3152"/>
                <a:gd name="T3" fmla="*/ 283 h 3156"/>
                <a:gd name="T4" fmla="*/ 1615 w 3152"/>
                <a:gd name="T5" fmla="*/ 44 h 3156"/>
                <a:gd name="T6" fmla="*/ 2074 w 3152"/>
                <a:gd name="T7" fmla="*/ 97 h 3156"/>
                <a:gd name="T8" fmla="*/ 1580 w 3152"/>
                <a:gd name="T9" fmla="*/ 0 h 3156"/>
                <a:gd name="T10" fmla="*/ 689 w 3152"/>
                <a:gd name="T11" fmla="*/ 283 h 3156"/>
                <a:gd name="T12" fmla="*/ 230 w 3152"/>
                <a:gd name="T13" fmla="*/ 990 h 3156"/>
                <a:gd name="T14" fmla="*/ 327 w 3152"/>
                <a:gd name="T15" fmla="*/ 1599 h 3156"/>
                <a:gd name="T16" fmla="*/ 194 w 3152"/>
                <a:gd name="T17" fmla="*/ 1794 h 3156"/>
                <a:gd name="T18" fmla="*/ 44 w 3152"/>
                <a:gd name="T19" fmla="*/ 1326 h 3156"/>
                <a:gd name="T20" fmla="*/ 44 w 3152"/>
                <a:gd name="T21" fmla="*/ 1229 h 3156"/>
                <a:gd name="T22" fmla="*/ 88 w 3152"/>
                <a:gd name="T23" fmla="*/ 2103 h 3156"/>
                <a:gd name="T24" fmla="*/ 680 w 3152"/>
                <a:gd name="T25" fmla="*/ 2819 h 3156"/>
                <a:gd name="T26" fmla="*/ 1350 w 3152"/>
                <a:gd name="T27" fmla="*/ 2961 h 3156"/>
                <a:gd name="T28" fmla="*/ 1765 w 3152"/>
                <a:gd name="T29" fmla="*/ 2837 h 3156"/>
                <a:gd name="T30" fmla="*/ 1606 w 3152"/>
                <a:gd name="T31" fmla="*/ 3102 h 3156"/>
                <a:gd name="T32" fmla="*/ 1077 w 3152"/>
                <a:gd name="T33" fmla="*/ 3067 h 3156"/>
                <a:gd name="T34" fmla="*/ 1677 w 3152"/>
                <a:gd name="T35" fmla="*/ 3155 h 3156"/>
                <a:gd name="T36" fmla="*/ 2551 w 3152"/>
                <a:gd name="T37" fmla="*/ 2811 h 3156"/>
                <a:gd name="T38" fmla="*/ 2939 w 3152"/>
                <a:gd name="T39" fmla="*/ 2077 h 3156"/>
                <a:gd name="T40" fmla="*/ 2807 w 3152"/>
                <a:gd name="T41" fmla="*/ 1521 h 3156"/>
                <a:gd name="T42" fmla="*/ 2992 w 3152"/>
                <a:gd name="T43" fmla="*/ 1379 h 3156"/>
                <a:gd name="T44" fmla="*/ 3089 w 3152"/>
                <a:gd name="T45" fmla="*/ 1962 h 3156"/>
                <a:gd name="T46" fmla="*/ 3142 w 3152"/>
                <a:gd name="T47" fmla="*/ 1776 h 3156"/>
                <a:gd name="T48" fmla="*/ 3027 w 3152"/>
                <a:gd name="T49" fmla="*/ 964 h 3156"/>
                <a:gd name="T50" fmla="*/ 2365 w 3152"/>
                <a:gd name="T51" fmla="*/ 291 h 3156"/>
                <a:gd name="T52" fmla="*/ 1783 w 3152"/>
                <a:gd name="T53" fmla="*/ 2395 h 3156"/>
                <a:gd name="T54" fmla="*/ 1589 w 3152"/>
                <a:gd name="T55" fmla="*/ 1838 h 3156"/>
                <a:gd name="T56" fmla="*/ 1898 w 3152"/>
                <a:gd name="T57" fmla="*/ 1370 h 3156"/>
                <a:gd name="T58" fmla="*/ 1368 w 3152"/>
                <a:gd name="T59" fmla="*/ 2068 h 3156"/>
                <a:gd name="T60" fmla="*/ 883 w 3152"/>
                <a:gd name="T61" fmla="*/ 2501 h 3156"/>
                <a:gd name="T62" fmla="*/ 600 w 3152"/>
                <a:gd name="T63" fmla="*/ 2218 h 3156"/>
                <a:gd name="T64" fmla="*/ 1139 w 3152"/>
                <a:gd name="T65" fmla="*/ 1626 h 3156"/>
                <a:gd name="T66" fmla="*/ 1112 w 3152"/>
                <a:gd name="T67" fmla="*/ 1521 h 3156"/>
                <a:gd name="T68" fmla="*/ 909 w 3152"/>
                <a:gd name="T69" fmla="*/ 1344 h 3156"/>
                <a:gd name="T70" fmla="*/ 662 w 3152"/>
                <a:gd name="T71" fmla="*/ 1078 h 3156"/>
                <a:gd name="T72" fmla="*/ 812 w 3152"/>
                <a:gd name="T73" fmla="*/ 884 h 3156"/>
                <a:gd name="T74" fmla="*/ 830 w 3152"/>
                <a:gd name="T75" fmla="*/ 1176 h 3156"/>
                <a:gd name="T76" fmla="*/ 1086 w 3152"/>
                <a:gd name="T77" fmla="*/ 742 h 3156"/>
                <a:gd name="T78" fmla="*/ 1421 w 3152"/>
                <a:gd name="T79" fmla="*/ 663 h 3156"/>
                <a:gd name="T80" fmla="*/ 1333 w 3152"/>
                <a:gd name="T81" fmla="*/ 1114 h 3156"/>
                <a:gd name="T82" fmla="*/ 1139 w 3152"/>
                <a:gd name="T83" fmla="*/ 1406 h 3156"/>
                <a:gd name="T84" fmla="*/ 1412 w 3152"/>
                <a:gd name="T85" fmla="*/ 1114 h 3156"/>
                <a:gd name="T86" fmla="*/ 1598 w 3152"/>
                <a:gd name="T87" fmla="*/ 1096 h 3156"/>
                <a:gd name="T88" fmla="*/ 1439 w 3152"/>
                <a:gd name="T89" fmla="*/ 1476 h 3156"/>
                <a:gd name="T90" fmla="*/ 1845 w 3152"/>
                <a:gd name="T91" fmla="*/ 937 h 3156"/>
                <a:gd name="T92" fmla="*/ 2215 w 3152"/>
                <a:gd name="T93" fmla="*/ 628 h 3156"/>
                <a:gd name="T94" fmla="*/ 2339 w 3152"/>
                <a:gd name="T95" fmla="*/ 849 h 3156"/>
                <a:gd name="T96" fmla="*/ 2048 w 3152"/>
                <a:gd name="T97" fmla="*/ 1326 h 3156"/>
                <a:gd name="T98" fmla="*/ 2330 w 3152"/>
                <a:gd name="T99" fmla="*/ 1370 h 3156"/>
                <a:gd name="T100" fmla="*/ 2215 w 3152"/>
                <a:gd name="T101" fmla="*/ 1485 h 3156"/>
                <a:gd name="T102" fmla="*/ 1792 w 3152"/>
                <a:gd name="T103" fmla="*/ 1741 h 3156"/>
                <a:gd name="T104" fmla="*/ 1959 w 3152"/>
                <a:gd name="T105" fmla="*/ 2315 h 3156"/>
                <a:gd name="T106" fmla="*/ 2365 w 3152"/>
                <a:gd name="T107" fmla="*/ 2165 h 3156"/>
                <a:gd name="T108" fmla="*/ 2295 w 3152"/>
                <a:gd name="T109" fmla="*/ 1829 h 3156"/>
                <a:gd name="T110" fmla="*/ 2101 w 3152"/>
                <a:gd name="T111" fmla="*/ 1944 h 3156"/>
                <a:gd name="T112" fmla="*/ 2136 w 3152"/>
                <a:gd name="T113" fmla="*/ 2147 h 3156"/>
                <a:gd name="T114" fmla="*/ 1942 w 3152"/>
                <a:gd name="T115" fmla="*/ 1979 h 3156"/>
                <a:gd name="T116" fmla="*/ 2171 w 3152"/>
                <a:gd name="T117" fmla="*/ 1670 h 3156"/>
                <a:gd name="T118" fmla="*/ 2551 w 3152"/>
                <a:gd name="T119" fmla="*/ 1971 h 3156"/>
                <a:gd name="T120" fmla="*/ 2189 w 3152"/>
                <a:gd name="T121" fmla="*/ 2492 h 3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52" h="3156">
                  <a:moveTo>
                    <a:pt x="2251" y="256"/>
                  </a:moveTo>
                  <a:lnTo>
                    <a:pt x="2251" y="256"/>
                  </a:lnTo>
                  <a:lnTo>
                    <a:pt x="2162" y="230"/>
                  </a:lnTo>
                  <a:lnTo>
                    <a:pt x="2074" y="212"/>
                  </a:lnTo>
                  <a:lnTo>
                    <a:pt x="1986" y="194"/>
                  </a:lnTo>
                  <a:lnTo>
                    <a:pt x="1898" y="194"/>
                  </a:lnTo>
                  <a:lnTo>
                    <a:pt x="1898" y="194"/>
                  </a:lnTo>
                  <a:lnTo>
                    <a:pt x="1801" y="203"/>
                  </a:lnTo>
                  <a:lnTo>
                    <a:pt x="1730" y="221"/>
                  </a:lnTo>
                  <a:lnTo>
                    <a:pt x="1677" y="247"/>
                  </a:lnTo>
                  <a:lnTo>
                    <a:pt x="1633" y="274"/>
                  </a:lnTo>
                  <a:lnTo>
                    <a:pt x="1553" y="327"/>
                  </a:lnTo>
                  <a:lnTo>
                    <a:pt x="1518" y="345"/>
                  </a:lnTo>
                  <a:lnTo>
                    <a:pt x="1474" y="353"/>
                  </a:lnTo>
                  <a:lnTo>
                    <a:pt x="1474" y="353"/>
                  </a:lnTo>
                  <a:lnTo>
                    <a:pt x="1421" y="345"/>
                  </a:lnTo>
                  <a:lnTo>
                    <a:pt x="1386" y="318"/>
                  </a:lnTo>
                  <a:lnTo>
                    <a:pt x="1359" y="283"/>
                  </a:lnTo>
                  <a:lnTo>
                    <a:pt x="1350" y="238"/>
                  </a:lnTo>
                  <a:lnTo>
                    <a:pt x="1350" y="238"/>
                  </a:lnTo>
                  <a:lnTo>
                    <a:pt x="1359" y="194"/>
                  </a:lnTo>
                  <a:lnTo>
                    <a:pt x="1377" y="159"/>
                  </a:lnTo>
                  <a:lnTo>
                    <a:pt x="1403" y="123"/>
                  </a:lnTo>
                  <a:lnTo>
                    <a:pt x="1439" y="97"/>
                  </a:lnTo>
                  <a:lnTo>
                    <a:pt x="1492" y="70"/>
                  </a:lnTo>
                  <a:lnTo>
                    <a:pt x="1553" y="53"/>
                  </a:lnTo>
                  <a:lnTo>
                    <a:pt x="1615" y="44"/>
                  </a:lnTo>
                  <a:lnTo>
                    <a:pt x="1695" y="35"/>
                  </a:lnTo>
                  <a:lnTo>
                    <a:pt x="1695" y="35"/>
                  </a:lnTo>
                  <a:lnTo>
                    <a:pt x="1774" y="35"/>
                  </a:lnTo>
                  <a:lnTo>
                    <a:pt x="1845" y="44"/>
                  </a:lnTo>
                  <a:lnTo>
                    <a:pt x="1968" y="70"/>
                  </a:lnTo>
                  <a:lnTo>
                    <a:pt x="2039" y="88"/>
                  </a:lnTo>
                  <a:lnTo>
                    <a:pt x="2065" y="97"/>
                  </a:lnTo>
                  <a:lnTo>
                    <a:pt x="2065" y="97"/>
                  </a:lnTo>
                  <a:lnTo>
                    <a:pt x="2074" y="97"/>
                  </a:lnTo>
                  <a:lnTo>
                    <a:pt x="2074" y="97"/>
                  </a:lnTo>
                  <a:lnTo>
                    <a:pt x="2074" y="88"/>
                  </a:lnTo>
                  <a:lnTo>
                    <a:pt x="2074" y="88"/>
                  </a:lnTo>
                  <a:lnTo>
                    <a:pt x="2030" y="70"/>
                  </a:lnTo>
                  <a:lnTo>
                    <a:pt x="1915" y="44"/>
                  </a:lnTo>
                  <a:lnTo>
                    <a:pt x="1765" y="9"/>
                  </a:lnTo>
                  <a:lnTo>
                    <a:pt x="1668" y="9"/>
                  </a:lnTo>
                  <a:lnTo>
                    <a:pt x="1580" y="0"/>
                  </a:lnTo>
                  <a:lnTo>
                    <a:pt x="1580" y="0"/>
                  </a:lnTo>
                  <a:lnTo>
                    <a:pt x="1474" y="9"/>
                  </a:lnTo>
                  <a:lnTo>
                    <a:pt x="1368" y="17"/>
                  </a:lnTo>
                  <a:lnTo>
                    <a:pt x="1262" y="35"/>
                  </a:lnTo>
                  <a:lnTo>
                    <a:pt x="1156" y="62"/>
                  </a:lnTo>
                  <a:lnTo>
                    <a:pt x="1059" y="88"/>
                  </a:lnTo>
                  <a:lnTo>
                    <a:pt x="962" y="123"/>
                  </a:lnTo>
                  <a:lnTo>
                    <a:pt x="865" y="168"/>
                  </a:lnTo>
                  <a:lnTo>
                    <a:pt x="777" y="221"/>
                  </a:lnTo>
                  <a:lnTo>
                    <a:pt x="689" y="283"/>
                  </a:lnTo>
                  <a:lnTo>
                    <a:pt x="609" y="345"/>
                  </a:lnTo>
                  <a:lnTo>
                    <a:pt x="530" y="424"/>
                  </a:lnTo>
                  <a:lnTo>
                    <a:pt x="459" y="504"/>
                  </a:lnTo>
                  <a:lnTo>
                    <a:pt x="397" y="592"/>
                  </a:lnTo>
                  <a:lnTo>
                    <a:pt x="344" y="689"/>
                  </a:lnTo>
                  <a:lnTo>
                    <a:pt x="291" y="787"/>
                  </a:lnTo>
                  <a:lnTo>
                    <a:pt x="256" y="902"/>
                  </a:lnTo>
                  <a:lnTo>
                    <a:pt x="256" y="902"/>
                  </a:lnTo>
                  <a:lnTo>
                    <a:pt x="230" y="990"/>
                  </a:lnTo>
                  <a:lnTo>
                    <a:pt x="212" y="1078"/>
                  </a:lnTo>
                  <a:lnTo>
                    <a:pt x="194" y="1167"/>
                  </a:lnTo>
                  <a:lnTo>
                    <a:pt x="194" y="1255"/>
                  </a:lnTo>
                  <a:lnTo>
                    <a:pt x="194" y="1255"/>
                  </a:lnTo>
                  <a:lnTo>
                    <a:pt x="194" y="1353"/>
                  </a:lnTo>
                  <a:lnTo>
                    <a:pt x="221" y="1423"/>
                  </a:lnTo>
                  <a:lnTo>
                    <a:pt x="238" y="1485"/>
                  </a:lnTo>
                  <a:lnTo>
                    <a:pt x="274" y="1529"/>
                  </a:lnTo>
                  <a:lnTo>
                    <a:pt x="327" y="1599"/>
                  </a:lnTo>
                  <a:lnTo>
                    <a:pt x="344" y="1643"/>
                  </a:lnTo>
                  <a:lnTo>
                    <a:pt x="353" y="1688"/>
                  </a:lnTo>
                  <a:lnTo>
                    <a:pt x="353" y="1688"/>
                  </a:lnTo>
                  <a:lnTo>
                    <a:pt x="344" y="1732"/>
                  </a:lnTo>
                  <a:lnTo>
                    <a:pt x="318" y="1767"/>
                  </a:lnTo>
                  <a:lnTo>
                    <a:pt x="283" y="1794"/>
                  </a:lnTo>
                  <a:lnTo>
                    <a:pt x="238" y="1803"/>
                  </a:lnTo>
                  <a:lnTo>
                    <a:pt x="238" y="1803"/>
                  </a:lnTo>
                  <a:lnTo>
                    <a:pt x="194" y="1794"/>
                  </a:lnTo>
                  <a:lnTo>
                    <a:pt x="159" y="1776"/>
                  </a:lnTo>
                  <a:lnTo>
                    <a:pt x="124" y="1750"/>
                  </a:lnTo>
                  <a:lnTo>
                    <a:pt x="97" y="1714"/>
                  </a:lnTo>
                  <a:lnTo>
                    <a:pt x="71" y="1661"/>
                  </a:lnTo>
                  <a:lnTo>
                    <a:pt x="53" y="1608"/>
                  </a:lnTo>
                  <a:lnTo>
                    <a:pt x="35" y="1538"/>
                  </a:lnTo>
                  <a:lnTo>
                    <a:pt x="35" y="1459"/>
                  </a:lnTo>
                  <a:lnTo>
                    <a:pt x="35" y="1459"/>
                  </a:lnTo>
                  <a:lnTo>
                    <a:pt x="44" y="1326"/>
                  </a:lnTo>
                  <a:lnTo>
                    <a:pt x="62" y="1211"/>
                  </a:lnTo>
                  <a:lnTo>
                    <a:pt x="97" y="1087"/>
                  </a:lnTo>
                  <a:lnTo>
                    <a:pt x="97" y="1087"/>
                  </a:lnTo>
                  <a:lnTo>
                    <a:pt x="88" y="1078"/>
                  </a:lnTo>
                  <a:lnTo>
                    <a:pt x="88" y="1078"/>
                  </a:lnTo>
                  <a:lnTo>
                    <a:pt x="80" y="1078"/>
                  </a:lnTo>
                  <a:lnTo>
                    <a:pt x="80" y="1078"/>
                  </a:lnTo>
                  <a:lnTo>
                    <a:pt x="71" y="1123"/>
                  </a:lnTo>
                  <a:lnTo>
                    <a:pt x="44" y="1229"/>
                  </a:lnTo>
                  <a:lnTo>
                    <a:pt x="9" y="1388"/>
                  </a:lnTo>
                  <a:lnTo>
                    <a:pt x="0" y="1476"/>
                  </a:lnTo>
                  <a:lnTo>
                    <a:pt x="0" y="1582"/>
                  </a:lnTo>
                  <a:lnTo>
                    <a:pt x="0" y="1582"/>
                  </a:lnTo>
                  <a:lnTo>
                    <a:pt x="0" y="1688"/>
                  </a:lnTo>
                  <a:lnTo>
                    <a:pt x="18" y="1794"/>
                  </a:lnTo>
                  <a:lnTo>
                    <a:pt x="35" y="1891"/>
                  </a:lnTo>
                  <a:lnTo>
                    <a:pt x="53" y="1997"/>
                  </a:lnTo>
                  <a:lnTo>
                    <a:pt x="88" y="2103"/>
                  </a:lnTo>
                  <a:lnTo>
                    <a:pt x="124" y="2200"/>
                  </a:lnTo>
                  <a:lnTo>
                    <a:pt x="168" y="2298"/>
                  </a:lnTo>
                  <a:lnTo>
                    <a:pt x="221" y="2386"/>
                  </a:lnTo>
                  <a:lnTo>
                    <a:pt x="283" y="2475"/>
                  </a:lnTo>
                  <a:lnTo>
                    <a:pt x="344" y="2554"/>
                  </a:lnTo>
                  <a:lnTo>
                    <a:pt x="424" y="2634"/>
                  </a:lnTo>
                  <a:lnTo>
                    <a:pt x="503" y="2696"/>
                  </a:lnTo>
                  <a:lnTo>
                    <a:pt x="591" y="2766"/>
                  </a:lnTo>
                  <a:lnTo>
                    <a:pt x="680" y="2819"/>
                  </a:lnTo>
                  <a:lnTo>
                    <a:pt x="786" y="2864"/>
                  </a:lnTo>
                  <a:lnTo>
                    <a:pt x="892" y="2908"/>
                  </a:lnTo>
                  <a:lnTo>
                    <a:pt x="892" y="2908"/>
                  </a:lnTo>
                  <a:lnTo>
                    <a:pt x="989" y="2934"/>
                  </a:lnTo>
                  <a:lnTo>
                    <a:pt x="1077" y="2952"/>
                  </a:lnTo>
                  <a:lnTo>
                    <a:pt x="1165" y="2961"/>
                  </a:lnTo>
                  <a:lnTo>
                    <a:pt x="1253" y="2970"/>
                  </a:lnTo>
                  <a:lnTo>
                    <a:pt x="1253" y="2970"/>
                  </a:lnTo>
                  <a:lnTo>
                    <a:pt x="1350" y="2961"/>
                  </a:lnTo>
                  <a:lnTo>
                    <a:pt x="1421" y="2943"/>
                  </a:lnTo>
                  <a:lnTo>
                    <a:pt x="1474" y="2917"/>
                  </a:lnTo>
                  <a:lnTo>
                    <a:pt x="1518" y="2890"/>
                  </a:lnTo>
                  <a:lnTo>
                    <a:pt x="1598" y="2828"/>
                  </a:lnTo>
                  <a:lnTo>
                    <a:pt x="1633" y="2811"/>
                  </a:lnTo>
                  <a:lnTo>
                    <a:pt x="1677" y="2802"/>
                  </a:lnTo>
                  <a:lnTo>
                    <a:pt x="1677" y="2802"/>
                  </a:lnTo>
                  <a:lnTo>
                    <a:pt x="1730" y="2811"/>
                  </a:lnTo>
                  <a:lnTo>
                    <a:pt x="1765" y="2837"/>
                  </a:lnTo>
                  <a:lnTo>
                    <a:pt x="1792" y="2881"/>
                  </a:lnTo>
                  <a:lnTo>
                    <a:pt x="1801" y="2926"/>
                  </a:lnTo>
                  <a:lnTo>
                    <a:pt x="1801" y="2926"/>
                  </a:lnTo>
                  <a:lnTo>
                    <a:pt x="1792" y="2961"/>
                  </a:lnTo>
                  <a:lnTo>
                    <a:pt x="1774" y="3005"/>
                  </a:lnTo>
                  <a:lnTo>
                    <a:pt x="1748" y="3032"/>
                  </a:lnTo>
                  <a:lnTo>
                    <a:pt x="1712" y="3067"/>
                  </a:lnTo>
                  <a:lnTo>
                    <a:pt x="1659" y="3085"/>
                  </a:lnTo>
                  <a:lnTo>
                    <a:pt x="1606" y="3102"/>
                  </a:lnTo>
                  <a:lnTo>
                    <a:pt x="1536" y="3120"/>
                  </a:lnTo>
                  <a:lnTo>
                    <a:pt x="1456" y="3120"/>
                  </a:lnTo>
                  <a:lnTo>
                    <a:pt x="1456" y="3120"/>
                  </a:lnTo>
                  <a:lnTo>
                    <a:pt x="1324" y="3111"/>
                  </a:lnTo>
                  <a:lnTo>
                    <a:pt x="1209" y="3094"/>
                  </a:lnTo>
                  <a:lnTo>
                    <a:pt x="1121" y="3076"/>
                  </a:lnTo>
                  <a:lnTo>
                    <a:pt x="1086" y="3058"/>
                  </a:lnTo>
                  <a:lnTo>
                    <a:pt x="1086" y="3058"/>
                  </a:lnTo>
                  <a:lnTo>
                    <a:pt x="1077" y="3067"/>
                  </a:lnTo>
                  <a:lnTo>
                    <a:pt x="1077" y="3067"/>
                  </a:lnTo>
                  <a:lnTo>
                    <a:pt x="1077" y="3076"/>
                  </a:lnTo>
                  <a:lnTo>
                    <a:pt x="1077" y="3076"/>
                  </a:lnTo>
                  <a:lnTo>
                    <a:pt x="1139" y="3102"/>
                  </a:lnTo>
                  <a:lnTo>
                    <a:pt x="1253" y="3129"/>
                  </a:lnTo>
                  <a:lnTo>
                    <a:pt x="1395" y="3147"/>
                  </a:lnTo>
                  <a:lnTo>
                    <a:pt x="1580" y="3155"/>
                  </a:lnTo>
                  <a:lnTo>
                    <a:pt x="1580" y="3155"/>
                  </a:lnTo>
                  <a:lnTo>
                    <a:pt x="1677" y="3155"/>
                  </a:lnTo>
                  <a:lnTo>
                    <a:pt x="1783" y="3138"/>
                  </a:lnTo>
                  <a:lnTo>
                    <a:pt x="1889" y="3129"/>
                  </a:lnTo>
                  <a:lnTo>
                    <a:pt x="1995" y="3102"/>
                  </a:lnTo>
                  <a:lnTo>
                    <a:pt x="2092" y="3067"/>
                  </a:lnTo>
                  <a:lnTo>
                    <a:pt x="2189" y="3032"/>
                  </a:lnTo>
                  <a:lnTo>
                    <a:pt x="2286" y="2987"/>
                  </a:lnTo>
                  <a:lnTo>
                    <a:pt x="2374" y="2934"/>
                  </a:lnTo>
                  <a:lnTo>
                    <a:pt x="2462" y="2881"/>
                  </a:lnTo>
                  <a:lnTo>
                    <a:pt x="2551" y="2811"/>
                  </a:lnTo>
                  <a:lnTo>
                    <a:pt x="2621" y="2740"/>
                  </a:lnTo>
                  <a:lnTo>
                    <a:pt x="2692" y="2660"/>
                  </a:lnTo>
                  <a:lnTo>
                    <a:pt x="2754" y="2572"/>
                  </a:lnTo>
                  <a:lnTo>
                    <a:pt x="2807" y="2475"/>
                  </a:lnTo>
                  <a:lnTo>
                    <a:pt x="2860" y="2368"/>
                  </a:lnTo>
                  <a:lnTo>
                    <a:pt x="2895" y="2262"/>
                  </a:lnTo>
                  <a:lnTo>
                    <a:pt x="2895" y="2262"/>
                  </a:lnTo>
                  <a:lnTo>
                    <a:pt x="2921" y="2165"/>
                  </a:lnTo>
                  <a:lnTo>
                    <a:pt x="2939" y="2077"/>
                  </a:lnTo>
                  <a:lnTo>
                    <a:pt x="2957" y="1997"/>
                  </a:lnTo>
                  <a:lnTo>
                    <a:pt x="2957" y="1909"/>
                  </a:lnTo>
                  <a:lnTo>
                    <a:pt x="2957" y="1909"/>
                  </a:lnTo>
                  <a:lnTo>
                    <a:pt x="2948" y="1811"/>
                  </a:lnTo>
                  <a:lnTo>
                    <a:pt x="2930" y="1732"/>
                  </a:lnTo>
                  <a:lnTo>
                    <a:pt x="2904" y="1679"/>
                  </a:lnTo>
                  <a:lnTo>
                    <a:pt x="2877" y="1635"/>
                  </a:lnTo>
                  <a:lnTo>
                    <a:pt x="2824" y="1556"/>
                  </a:lnTo>
                  <a:lnTo>
                    <a:pt x="2807" y="1521"/>
                  </a:lnTo>
                  <a:lnTo>
                    <a:pt x="2798" y="1476"/>
                  </a:lnTo>
                  <a:lnTo>
                    <a:pt x="2798" y="1476"/>
                  </a:lnTo>
                  <a:lnTo>
                    <a:pt x="2807" y="1423"/>
                  </a:lnTo>
                  <a:lnTo>
                    <a:pt x="2833" y="1388"/>
                  </a:lnTo>
                  <a:lnTo>
                    <a:pt x="2868" y="1361"/>
                  </a:lnTo>
                  <a:lnTo>
                    <a:pt x="2913" y="1353"/>
                  </a:lnTo>
                  <a:lnTo>
                    <a:pt x="2913" y="1353"/>
                  </a:lnTo>
                  <a:lnTo>
                    <a:pt x="2957" y="1361"/>
                  </a:lnTo>
                  <a:lnTo>
                    <a:pt x="2992" y="1379"/>
                  </a:lnTo>
                  <a:lnTo>
                    <a:pt x="3027" y="1406"/>
                  </a:lnTo>
                  <a:lnTo>
                    <a:pt x="3054" y="1450"/>
                  </a:lnTo>
                  <a:lnTo>
                    <a:pt x="3080" y="1494"/>
                  </a:lnTo>
                  <a:lnTo>
                    <a:pt x="3098" y="1556"/>
                  </a:lnTo>
                  <a:lnTo>
                    <a:pt x="3116" y="1626"/>
                  </a:lnTo>
                  <a:lnTo>
                    <a:pt x="3116" y="1696"/>
                  </a:lnTo>
                  <a:lnTo>
                    <a:pt x="3116" y="1696"/>
                  </a:lnTo>
                  <a:lnTo>
                    <a:pt x="3107" y="1847"/>
                  </a:lnTo>
                  <a:lnTo>
                    <a:pt x="3089" y="1962"/>
                  </a:lnTo>
                  <a:lnTo>
                    <a:pt x="3054" y="2077"/>
                  </a:lnTo>
                  <a:lnTo>
                    <a:pt x="3054" y="2077"/>
                  </a:lnTo>
                  <a:lnTo>
                    <a:pt x="3063" y="2086"/>
                  </a:lnTo>
                  <a:lnTo>
                    <a:pt x="3063" y="2086"/>
                  </a:lnTo>
                  <a:lnTo>
                    <a:pt x="3071" y="2086"/>
                  </a:lnTo>
                  <a:lnTo>
                    <a:pt x="3071" y="2086"/>
                  </a:lnTo>
                  <a:lnTo>
                    <a:pt x="3080" y="2041"/>
                  </a:lnTo>
                  <a:lnTo>
                    <a:pt x="3116" y="1935"/>
                  </a:lnTo>
                  <a:lnTo>
                    <a:pt x="3142" y="1776"/>
                  </a:lnTo>
                  <a:lnTo>
                    <a:pt x="3151" y="1679"/>
                  </a:lnTo>
                  <a:lnTo>
                    <a:pt x="3151" y="1582"/>
                  </a:lnTo>
                  <a:lnTo>
                    <a:pt x="3151" y="1582"/>
                  </a:lnTo>
                  <a:lnTo>
                    <a:pt x="3142" y="1476"/>
                  </a:lnTo>
                  <a:lnTo>
                    <a:pt x="3133" y="1370"/>
                  </a:lnTo>
                  <a:lnTo>
                    <a:pt x="3116" y="1264"/>
                  </a:lnTo>
                  <a:lnTo>
                    <a:pt x="3098" y="1167"/>
                  </a:lnTo>
                  <a:lnTo>
                    <a:pt x="3063" y="1061"/>
                  </a:lnTo>
                  <a:lnTo>
                    <a:pt x="3027" y="964"/>
                  </a:lnTo>
                  <a:lnTo>
                    <a:pt x="2983" y="866"/>
                  </a:lnTo>
                  <a:lnTo>
                    <a:pt x="2930" y="778"/>
                  </a:lnTo>
                  <a:lnTo>
                    <a:pt x="2868" y="689"/>
                  </a:lnTo>
                  <a:lnTo>
                    <a:pt x="2807" y="610"/>
                  </a:lnTo>
                  <a:lnTo>
                    <a:pt x="2736" y="530"/>
                  </a:lnTo>
                  <a:lnTo>
                    <a:pt x="2648" y="460"/>
                  </a:lnTo>
                  <a:lnTo>
                    <a:pt x="2568" y="398"/>
                  </a:lnTo>
                  <a:lnTo>
                    <a:pt x="2471" y="345"/>
                  </a:lnTo>
                  <a:lnTo>
                    <a:pt x="2365" y="291"/>
                  </a:lnTo>
                  <a:lnTo>
                    <a:pt x="2251" y="256"/>
                  </a:lnTo>
                  <a:close/>
                  <a:moveTo>
                    <a:pt x="2092" y="2501"/>
                  </a:moveTo>
                  <a:lnTo>
                    <a:pt x="2092" y="2501"/>
                  </a:lnTo>
                  <a:lnTo>
                    <a:pt x="2030" y="2492"/>
                  </a:lnTo>
                  <a:lnTo>
                    <a:pt x="1968" y="2483"/>
                  </a:lnTo>
                  <a:lnTo>
                    <a:pt x="1915" y="2475"/>
                  </a:lnTo>
                  <a:lnTo>
                    <a:pt x="1871" y="2448"/>
                  </a:lnTo>
                  <a:lnTo>
                    <a:pt x="1818" y="2422"/>
                  </a:lnTo>
                  <a:lnTo>
                    <a:pt x="1783" y="2395"/>
                  </a:lnTo>
                  <a:lnTo>
                    <a:pt x="1739" y="2360"/>
                  </a:lnTo>
                  <a:lnTo>
                    <a:pt x="1712" y="2324"/>
                  </a:lnTo>
                  <a:lnTo>
                    <a:pt x="1651" y="2245"/>
                  </a:lnTo>
                  <a:lnTo>
                    <a:pt x="1615" y="2147"/>
                  </a:lnTo>
                  <a:lnTo>
                    <a:pt x="1589" y="2059"/>
                  </a:lnTo>
                  <a:lnTo>
                    <a:pt x="1580" y="1962"/>
                  </a:lnTo>
                  <a:lnTo>
                    <a:pt x="1580" y="1962"/>
                  </a:lnTo>
                  <a:lnTo>
                    <a:pt x="1580" y="1891"/>
                  </a:lnTo>
                  <a:lnTo>
                    <a:pt x="1589" y="1838"/>
                  </a:lnTo>
                  <a:lnTo>
                    <a:pt x="1624" y="1732"/>
                  </a:lnTo>
                  <a:lnTo>
                    <a:pt x="1659" y="1635"/>
                  </a:lnTo>
                  <a:lnTo>
                    <a:pt x="1712" y="1565"/>
                  </a:lnTo>
                  <a:lnTo>
                    <a:pt x="1774" y="1503"/>
                  </a:lnTo>
                  <a:lnTo>
                    <a:pt x="1827" y="1459"/>
                  </a:lnTo>
                  <a:lnTo>
                    <a:pt x="1880" y="1423"/>
                  </a:lnTo>
                  <a:lnTo>
                    <a:pt x="1924" y="1397"/>
                  </a:lnTo>
                  <a:lnTo>
                    <a:pt x="1924" y="1397"/>
                  </a:lnTo>
                  <a:lnTo>
                    <a:pt x="1898" y="1370"/>
                  </a:lnTo>
                  <a:lnTo>
                    <a:pt x="1880" y="1335"/>
                  </a:lnTo>
                  <a:lnTo>
                    <a:pt x="1880" y="1335"/>
                  </a:lnTo>
                  <a:lnTo>
                    <a:pt x="1695" y="1468"/>
                  </a:lnTo>
                  <a:lnTo>
                    <a:pt x="1430" y="1626"/>
                  </a:lnTo>
                  <a:lnTo>
                    <a:pt x="1430" y="1626"/>
                  </a:lnTo>
                  <a:lnTo>
                    <a:pt x="1412" y="1856"/>
                  </a:lnTo>
                  <a:lnTo>
                    <a:pt x="1395" y="1971"/>
                  </a:lnTo>
                  <a:lnTo>
                    <a:pt x="1368" y="2068"/>
                  </a:lnTo>
                  <a:lnTo>
                    <a:pt x="1368" y="2068"/>
                  </a:lnTo>
                  <a:lnTo>
                    <a:pt x="1333" y="2156"/>
                  </a:lnTo>
                  <a:lnTo>
                    <a:pt x="1289" y="2245"/>
                  </a:lnTo>
                  <a:lnTo>
                    <a:pt x="1236" y="2315"/>
                  </a:lnTo>
                  <a:lnTo>
                    <a:pt x="1183" y="2377"/>
                  </a:lnTo>
                  <a:lnTo>
                    <a:pt x="1112" y="2430"/>
                  </a:lnTo>
                  <a:lnTo>
                    <a:pt x="1042" y="2466"/>
                  </a:lnTo>
                  <a:lnTo>
                    <a:pt x="971" y="2492"/>
                  </a:lnTo>
                  <a:lnTo>
                    <a:pt x="883" y="2501"/>
                  </a:lnTo>
                  <a:lnTo>
                    <a:pt x="883" y="2501"/>
                  </a:lnTo>
                  <a:lnTo>
                    <a:pt x="821" y="2492"/>
                  </a:lnTo>
                  <a:lnTo>
                    <a:pt x="759" y="2475"/>
                  </a:lnTo>
                  <a:lnTo>
                    <a:pt x="715" y="2448"/>
                  </a:lnTo>
                  <a:lnTo>
                    <a:pt x="671" y="2413"/>
                  </a:lnTo>
                  <a:lnTo>
                    <a:pt x="644" y="2368"/>
                  </a:lnTo>
                  <a:lnTo>
                    <a:pt x="618" y="2324"/>
                  </a:lnTo>
                  <a:lnTo>
                    <a:pt x="609" y="2271"/>
                  </a:lnTo>
                  <a:lnTo>
                    <a:pt x="600" y="2218"/>
                  </a:lnTo>
                  <a:lnTo>
                    <a:pt x="600" y="2218"/>
                  </a:lnTo>
                  <a:lnTo>
                    <a:pt x="609" y="2174"/>
                  </a:lnTo>
                  <a:lnTo>
                    <a:pt x="618" y="2130"/>
                  </a:lnTo>
                  <a:lnTo>
                    <a:pt x="644" y="2041"/>
                  </a:lnTo>
                  <a:lnTo>
                    <a:pt x="706" y="1953"/>
                  </a:lnTo>
                  <a:lnTo>
                    <a:pt x="777" y="1864"/>
                  </a:lnTo>
                  <a:lnTo>
                    <a:pt x="777" y="1864"/>
                  </a:lnTo>
                  <a:lnTo>
                    <a:pt x="892" y="1776"/>
                  </a:lnTo>
                  <a:lnTo>
                    <a:pt x="1006" y="1705"/>
                  </a:lnTo>
                  <a:lnTo>
                    <a:pt x="1139" y="1626"/>
                  </a:lnTo>
                  <a:lnTo>
                    <a:pt x="1289" y="1547"/>
                  </a:lnTo>
                  <a:lnTo>
                    <a:pt x="1289" y="1547"/>
                  </a:lnTo>
                  <a:lnTo>
                    <a:pt x="1306" y="1459"/>
                  </a:lnTo>
                  <a:lnTo>
                    <a:pt x="1306" y="1459"/>
                  </a:lnTo>
                  <a:lnTo>
                    <a:pt x="1262" y="1485"/>
                  </a:lnTo>
                  <a:lnTo>
                    <a:pt x="1209" y="1512"/>
                  </a:lnTo>
                  <a:lnTo>
                    <a:pt x="1165" y="1521"/>
                  </a:lnTo>
                  <a:lnTo>
                    <a:pt x="1112" y="1521"/>
                  </a:lnTo>
                  <a:lnTo>
                    <a:pt x="1112" y="1521"/>
                  </a:lnTo>
                  <a:lnTo>
                    <a:pt x="1077" y="1521"/>
                  </a:lnTo>
                  <a:lnTo>
                    <a:pt x="1042" y="1512"/>
                  </a:lnTo>
                  <a:lnTo>
                    <a:pt x="1006" y="1494"/>
                  </a:lnTo>
                  <a:lnTo>
                    <a:pt x="980" y="1468"/>
                  </a:lnTo>
                  <a:lnTo>
                    <a:pt x="953" y="1441"/>
                  </a:lnTo>
                  <a:lnTo>
                    <a:pt x="936" y="1414"/>
                  </a:lnTo>
                  <a:lnTo>
                    <a:pt x="918" y="1379"/>
                  </a:lnTo>
                  <a:lnTo>
                    <a:pt x="909" y="1344"/>
                  </a:lnTo>
                  <a:lnTo>
                    <a:pt x="909" y="1344"/>
                  </a:lnTo>
                  <a:lnTo>
                    <a:pt x="856" y="1335"/>
                  </a:lnTo>
                  <a:lnTo>
                    <a:pt x="812" y="1317"/>
                  </a:lnTo>
                  <a:lnTo>
                    <a:pt x="768" y="1300"/>
                  </a:lnTo>
                  <a:lnTo>
                    <a:pt x="733" y="1264"/>
                  </a:lnTo>
                  <a:lnTo>
                    <a:pt x="706" y="1229"/>
                  </a:lnTo>
                  <a:lnTo>
                    <a:pt x="680" y="1185"/>
                  </a:lnTo>
                  <a:lnTo>
                    <a:pt x="671" y="1132"/>
                  </a:lnTo>
                  <a:lnTo>
                    <a:pt x="662" y="1078"/>
                  </a:lnTo>
                  <a:lnTo>
                    <a:pt x="662" y="1078"/>
                  </a:lnTo>
                  <a:lnTo>
                    <a:pt x="671" y="999"/>
                  </a:lnTo>
                  <a:lnTo>
                    <a:pt x="689" y="928"/>
                  </a:lnTo>
                  <a:lnTo>
                    <a:pt x="706" y="902"/>
                  </a:lnTo>
                  <a:lnTo>
                    <a:pt x="733" y="884"/>
                  </a:lnTo>
                  <a:lnTo>
                    <a:pt x="750" y="875"/>
                  </a:lnTo>
                  <a:lnTo>
                    <a:pt x="777" y="866"/>
                  </a:lnTo>
                  <a:lnTo>
                    <a:pt x="777" y="866"/>
                  </a:lnTo>
                  <a:lnTo>
                    <a:pt x="794" y="875"/>
                  </a:lnTo>
                  <a:lnTo>
                    <a:pt x="812" y="884"/>
                  </a:lnTo>
                  <a:lnTo>
                    <a:pt x="821" y="910"/>
                  </a:lnTo>
                  <a:lnTo>
                    <a:pt x="821" y="910"/>
                  </a:lnTo>
                  <a:lnTo>
                    <a:pt x="803" y="972"/>
                  </a:lnTo>
                  <a:lnTo>
                    <a:pt x="794" y="1017"/>
                  </a:lnTo>
                  <a:lnTo>
                    <a:pt x="794" y="1061"/>
                  </a:lnTo>
                  <a:lnTo>
                    <a:pt x="794" y="1061"/>
                  </a:lnTo>
                  <a:lnTo>
                    <a:pt x="803" y="1105"/>
                  </a:lnTo>
                  <a:lnTo>
                    <a:pt x="821" y="1158"/>
                  </a:lnTo>
                  <a:lnTo>
                    <a:pt x="830" y="1176"/>
                  </a:lnTo>
                  <a:lnTo>
                    <a:pt x="847" y="1193"/>
                  </a:lnTo>
                  <a:lnTo>
                    <a:pt x="874" y="1202"/>
                  </a:lnTo>
                  <a:lnTo>
                    <a:pt x="900" y="1202"/>
                  </a:lnTo>
                  <a:lnTo>
                    <a:pt x="900" y="1202"/>
                  </a:lnTo>
                  <a:lnTo>
                    <a:pt x="909" y="1105"/>
                  </a:lnTo>
                  <a:lnTo>
                    <a:pt x="936" y="1008"/>
                  </a:lnTo>
                  <a:lnTo>
                    <a:pt x="971" y="910"/>
                  </a:lnTo>
                  <a:lnTo>
                    <a:pt x="1024" y="822"/>
                  </a:lnTo>
                  <a:lnTo>
                    <a:pt x="1086" y="742"/>
                  </a:lnTo>
                  <a:lnTo>
                    <a:pt x="1147" y="681"/>
                  </a:lnTo>
                  <a:lnTo>
                    <a:pt x="1192" y="654"/>
                  </a:lnTo>
                  <a:lnTo>
                    <a:pt x="1227" y="636"/>
                  </a:lnTo>
                  <a:lnTo>
                    <a:pt x="1262" y="628"/>
                  </a:lnTo>
                  <a:lnTo>
                    <a:pt x="1306" y="628"/>
                  </a:lnTo>
                  <a:lnTo>
                    <a:pt x="1306" y="628"/>
                  </a:lnTo>
                  <a:lnTo>
                    <a:pt x="1359" y="628"/>
                  </a:lnTo>
                  <a:lnTo>
                    <a:pt x="1395" y="645"/>
                  </a:lnTo>
                  <a:lnTo>
                    <a:pt x="1421" y="663"/>
                  </a:lnTo>
                  <a:lnTo>
                    <a:pt x="1448" y="681"/>
                  </a:lnTo>
                  <a:lnTo>
                    <a:pt x="1456" y="707"/>
                  </a:lnTo>
                  <a:lnTo>
                    <a:pt x="1465" y="734"/>
                  </a:lnTo>
                  <a:lnTo>
                    <a:pt x="1474" y="778"/>
                  </a:lnTo>
                  <a:lnTo>
                    <a:pt x="1474" y="778"/>
                  </a:lnTo>
                  <a:lnTo>
                    <a:pt x="1465" y="866"/>
                  </a:lnTo>
                  <a:lnTo>
                    <a:pt x="1430" y="955"/>
                  </a:lnTo>
                  <a:lnTo>
                    <a:pt x="1395" y="1034"/>
                  </a:lnTo>
                  <a:lnTo>
                    <a:pt x="1333" y="1114"/>
                  </a:lnTo>
                  <a:lnTo>
                    <a:pt x="1271" y="1185"/>
                  </a:lnTo>
                  <a:lnTo>
                    <a:pt x="1200" y="1246"/>
                  </a:lnTo>
                  <a:lnTo>
                    <a:pt x="1130" y="1300"/>
                  </a:lnTo>
                  <a:lnTo>
                    <a:pt x="1059" y="1326"/>
                  </a:lnTo>
                  <a:lnTo>
                    <a:pt x="1059" y="1326"/>
                  </a:lnTo>
                  <a:lnTo>
                    <a:pt x="1068" y="1353"/>
                  </a:lnTo>
                  <a:lnTo>
                    <a:pt x="1077" y="1370"/>
                  </a:lnTo>
                  <a:lnTo>
                    <a:pt x="1103" y="1397"/>
                  </a:lnTo>
                  <a:lnTo>
                    <a:pt x="1139" y="1406"/>
                  </a:lnTo>
                  <a:lnTo>
                    <a:pt x="1139" y="1406"/>
                  </a:lnTo>
                  <a:lnTo>
                    <a:pt x="1165" y="1397"/>
                  </a:lnTo>
                  <a:lnTo>
                    <a:pt x="1200" y="1388"/>
                  </a:lnTo>
                  <a:lnTo>
                    <a:pt x="1253" y="1361"/>
                  </a:lnTo>
                  <a:lnTo>
                    <a:pt x="1306" y="1326"/>
                  </a:lnTo>
                  <a:lnTo>
                    <a:pt x="1342" y="1282"/>
                  </a:lnTo>
                  <a:lnTo>
                    <a:pt x="1342" y="1282"/>
                  </a:lnTo>
                  <a:lnTo>
                    <a:pt x="1368" y="1193"/>
                  </a:lnTo>
                  <a:lnTo>
                    <a:pt x="1412" y="1114"/>
                  </a:lnTo>
                  <a:lnTo>
                    <a:pt x="1439" y="1078"/>
                  </a:lnTo>
                  <a:lnTo>
                    <a:pt x="1465" y="1052"/>
                  </a:lnTo>
                  <a:lnTo>
                    <a:pt x="1500" y="1034"/>
                  </a:lnTo>
                  <a:lnTo>
                    <a:pt x="1536" y="1034"/>
                  </a:lnTo>
                  <a:lnTo>
                    <a:pt x="1536" y="1034"/>
                  </a:lnTo>
                  <a:lnTo>
                    <a:pt x="1562" y="1034"/>
                  </a:lnTo>
                  <a:lnTo>
                    <a:pt x="1580" y="1052"/>
                  </a:lnTo>
                  <a:lnTo>
                    <a:pt x="1589" y="1070"/>
                  </a:lnTo>
                  <a:lnTo>
                    <a:pt x="1598" y="1096"/>
                  </a:lnTo>
                  <a:lnTo>
                    <a:pt x="1598" y="1096"/>
                  </a:lnTo>
                  <a:lnTo>
                    <a:pt x="1589" y="1123"/>
                  </a:lnTo>
                  <a:lnTo>
                    <a:pt x="1580" y="1149"/>
                  </a:lnTo>
                  <a:lnTo>
                    <a:pt x="1545" y="1211"/>
                  </a:lnTo>
                  <a:lnTo>
                    <a:pt x="1500" y="1273"/>
                  </a:lnTo>
                  <a:lnTo>
                    <a:pt x="1456" y="1326"/>
                  </a:lnTo>
                  <a:lnTo>
                    <a:pt x="1456" y="1326"/>
                  </a:lnTo>
                  <a:lnTo>
                    <a:pt x="1439" y="1423"/>
                  </a:lnTo>
                  <a:lnTo>
                    <a:pt x="1439" y="1476"/>
                  </a:lnTo>
                  <a:lnTo>
                    <a:pt x="1439" y="1476"/>
                  </a:lnTo>
                  <a:lnTo>
                    <a:pt x="1651" y="1344"/>
                  </a:lnTo>
                  <a:lnTo>
                    <a:pt x="1827" y="1220"/>
                  </a:lnTo>
                  <a:lnTo>
                    <a:pt x="1827" y="1220"/>
                  </a:lnTo>
                  <a:lnTo>
                    <a:pt x="1818" y="1167"/>
                  </a:lnTo>
                  <a:lnTo>
                    <a:pt x="1818" y="1105"/>
                  </a:lnTo>
                  <a:lnTo>
                    <a:pt x="1818" y="1105"/>
                  </a:lnTo>
                  <a:lnTo>
                    <a:pt x="1827" y="1025"/>
                  </a:lnTo>
                  <a:lnTo>
                    <a:pt x="1845" y="937"/>
                  </a:lnTo>
                  <a:lnTo>
                    <a:pt x="1880" y="857"/>
                  </a:lnTo>
                  <a:lnTo>
                    <a:pt x="1924" y="778"/>
                  </a:lnTo>
                  <a:lnTo>
                    <a:pt x="1968" y="716"/>
                  </a:lnTo>
                  <a:lnTo>
                    <a:pt x="2030" y="663"/>
                  </a:lnTo>
                  <a:lnTo>
                    <a:pt x="2101" y="636"/>
                  </a:lnTo>
                  <a:lnTo>
                    <a:pt x="2136" y="628"/>
                  </a:lnTo>
                  <a:lnTo>
                    <a:pt x="2171" y="628"/>
                  </a:lnTo>
                  <a:lnTo>
                    <a:pt x="2171" y="628"/>
                  </a:lnTo>
                  <a:lnTo>
                    <a:pt x="2215" y="628"/>
                  </a:lnTo>
                  <a:lnTo>
                    <a:pt x="2242" y="636"/>
                  </a:lnTo>
                  <a:lnTo>
                    <a:pt x="2277" y="654"/>
                  </a:lnTo>
                  <a:lnTo>
                    <a:pt x="2304" y="672"/>
                  </a:lnTo>
                  <a:lnTo>
                    <a:pt x="2321" y="698"/>
                  </a:lnTo>
                  <a:lnTo>
                    <a:pt x="2330" y="725"/>
                  </a:lnTo>
                  <a:lnTo>
                    <a:pt x="2339" y="760"/>
                  </a:lnTo>
                  <a:lnTo>
                    <a:pt x="2339" y="787"/>
                  </a:lnTo>
                  <a:lnTo>
                    <a:pt x="2339" y="787"/>
                  </a:lnTo>
                  <a:lnTo>
                    <a:pt x="2339" y="849"/>
                  </a:lnTo>
                  <a:lnTo>
                    <a:pt x="2321" y="910"/>
                  </a:lnTo>
                  <a:lnTo>
                    <a:pt x="2286" y="972"/>
                  </a:lnTo>
                  <a:lnTo>
                    <a:pt x="2251" y="1025"/>
                  </a:lnTo>
                  <a:lnTo>
                    <a:pt x="2198" y="1087"/>
                  </a:lnTo>
                  <a:lnTo>
                    <a:pt x="2136" y="1140"/>
                  </a:lnTo>
                  <a:lnTo>
                    <a:pt x="2004" y="1255"/>
                  </a:lnTo>
                  <a:lnTo>
                    <a:pt x="2004" y="1255"/>
                  </a:lnTo>
                  <a:lnTo>
                    <a:pt x="2030" y="1308"/>
                  </a:lnTo>
                  <a:lnTo>
                    <a:pt x="2048" y="1326"/>
                  </a:lnTo>
                  <a:lnTo>
                    <a:pt x="2074" y="1344"/>
                  </a:lnTo>
                  <a:lnTo>
                    <a:pt x="2074" y="1344"/>
                  </a:lnTo>
                  <a:lnTo>
                    <a:pt x="2118" y="1335"/>
                  </a:lnTo>
                  <a:lnTo>
                    <a:pt x="2154" y="1326"/>
                  </a:lnTo>
                  <a:lnTo>
                    <a:pt x="2207" y="1326"/>
                  </a:lnTo>
                  <a:lnTo>
                    <a:pt x="2207" y="1326"/>
                  </a:lnTo>
                  <a:lnTo>
                    <a:pt x="2251" y="1326"/>
                  </a:lnTo>
                  <a:lnTo>
                    <a:pt x="2295" y="1344"/>
                  </a:lnTo>
                  <a:lnTo>
                    <a:pt x="2330" y="1370"/>
                  </a:lnTo>
                  <a:lnTo>
                    <a:pt x="2339" y="1379"/>
                  </a:lnTo>
                  <a:lnTo>
                    <a:pt x="2348" y="1406"/>
                  </a:lnTo>
                  <a:lnTo>
                    <a:pt x="2348" y="1406"/>
                  </a:lnTo>
                  <a:lnTo>
                    <a:pt x="2348" y="1423"/>
                  </a:lnTo>
                  <a:lnTo>
                    <a:pt x="2339" y="1441"/>
                  </a:lnTo>
                  <a:lnTo>
                    <a:pt x="2321" y="1459"/>
                  </a:lnTo>
                  <a:lnTo>
                    <a:pt x="2304" y="1468"/>
                  </a:lnTo>
                  <a:lnTo>
                    <a:pt x="2268" y="1476"/>
                  </a:lnTo>
                  <a:lnTo>
                    <a:pt x="2215" y="1485"/>
                  </a:lnTo>
                  <a:lnTo>
                    <a:pt x="2118" y="1485"/>
                  </a:lnTo>
                  <a:lnTo>
                    <a:pt x="2074" y="1476"/>
                  </a:lnTo>
                  <a:lnTo>
                    <a:pt x="2074" y="1476"/>
                  </a:lnTo>
                  <a:lnTo>
                    <a:pt x="2030" y="1494"/>
                  </a:lnTo>
                  <a:lnTo>
                    <a:pt x="1977" y="1521"/>
                  </a:lnTo>
                  <a:lnTo>
                    <a:pt x="1924" y="1556"/>
                  </a:lnTo>
                  <a:lnTo>
                    <a:pt x="1880" y="1599"/>
                  </a:lnTo>
                  <a:lnTo>
                    <a:pt x="1836" y="1661"/>
                  </a:lnTo>
                  <a:lnTo>
                    <a:pt x="1792" y="1741"/>
                  </a:lnTo>
                  <a:lnTo>
                    <a:pt x="1774" y="1829"/>
                  </a:lnTo>
                  <a:lnTo>
                    <a:pt x="1765" y="1944"/>
                  </a:lnTo>
                  <a:lnTo>
                    <a:pt x="1765" y="1944"/>
                  </a:lnTo>
                  <a:lnTo>
                    <a:pt x="1765" y="2015"/>
                  </a:lnTo>
                  <a:lnTo>
                    <a:pt x="1783" y="2094"/>
                  </a:lnTo>
                  <a:lnTo>
                    <a:pt x="1818" y="2165"/>
                  </a:lnTo>
                  <a:lnTo>
                    <a:pt x="1854" y="2227"/>
                  </a:lnTo>
                  <a:lnTo>
                    <a:pt x="1898" y="2271"/>
                  </a:lnTo>
                  <a:lnTo>
                    <a:pt x="1959" y="2315"/>
                  </a:lnTo>
                  <a:lnTo>
                    <a:pt x="2021" y="2342"/>
                  </a:lnTo>
                  <a:lnTo>
                    <a:pt x="2101" y="2351"/>
                  </a:lnTo>
                  <a:lnTo>
                    <a:pt x="2101" y="2351"/>
                  </a:lnTo>
                  <a:lnTo>
                    <a:pt x="2154" y="2342"/>
                  </a:lnTo>
                  <a:lnTo>
                    <a:pt x="2207" y="2324"/>
                  </a:lnTo>
                  <a:lnTo>
                    <a:pt x="2259" y="2298"/>
                  </a:lnTo>
                  <a:lnTo>
                    <a:pt x="2304" y="2262"/>
                  </a:lnTo>
                  <a:lnTo>
                    <a:pt x="2339" y="2218"/>
                  </a:lnTo>
                  <a:lnTo>
                    <a:pt x="2365" y="2165"/>
                  </a:lnTo>
                  <a:lnTo>
                    <a:pt x="2383" y="2103"/>
                  </a:lnTo>
                  <a:lnTo>
                    <a:pt x="2392" y="2041"/>
                  </a:lnTo>
                  <a:lnTo>
                    <a:pt x="2392" y="2041"/>
                  </a:lnTo>
                  <a:lnTo>
                    <a:pt x="2392" y="1997"/>
                  </a:lnTo>
                  <a:lnTo>
                    <a:pt x="2383" y="1953"/>
                  </a:lnTo>
                  <a:lnTo>
                    <a:pt x="2365" y="1918"/>
                  </a:lnTo>
                  <a:lnTo>
                    <a:pt x="2348" y="1882"/>
                  </a:lnTo>
                  <a:lnTo>
                    <a:pt x="2330" y="1847"/>
                  </a:lnTo>
                  <a:lnTo>
                    <a:pt x="2295" y="1829"/>
                  </a:lnTo>
                  <a:lnTo>
                    <a:pt x="2259" y="1811"/>
                  </a:lnTo>
                  <a:lnTo>
                    <a:pt x="2224" y="1811"/>
                  </a:lnTo>
                  <a:lnTo>
                    <a:pt x="2224" y="1811"/>
                  </a:lnTo>
                  <a:lnTo>
                    <a:pt x="2180" y="1811"/>
                  </a:lnTo>
                  <a:lnTo>
                    <a:pt x="2136" y="1838"/>
                  </a:lnTo>
                  <a:lnTo>
                    <a:pt x="2109" y="1873"/>
                  </a:lnTo>
                  <a:lnTo>
                    <a:pt x="2101" y="1909"/>
                  </a:lnTo>
                  <a:lnTo>
                    <a:pt x="2101" y="1909"/>
                  </a:lnTo>
                  <a:lnTo>
                    <a:pt x="2101" y="1944"/>
                  </a:lnTo>
                  <a:lnTo>
                    <a:pt x="2109" y="1971"/>
                  </a:lnTo>
                  <a:lnTo>
                    <a:pt x="2136" y="2015"/>
                  </a:lnTo>
                  <a:lnTo>
                    <a:pt x="2162" y="2050"/>
                  </a:lnTo>
                  <a:lnTo>
                    <a:pt x="2171" y="2068"/>
                  </a:lnTo>
                  <a:lnTo>
                    <a:pt x="2180" y="2086"/>
                  </a:lnTo>
                  <a:lnTo>
                    <a:pt x="2180" y="2086"/>
                  </a:lnTo>
                  <a:lnTo>
                    <a:pt x="2171" y="2112"/>
                  </a:lnTo>
                  <a:lnTo>
                    <a:pt x="2154" y="2139"/>
                  </a:lnTo>
                  <a:lnTo>
                    <a:pt x="2136" y="2147"/>
                  </a:lnTo>
                  <a:lnTo>
                    <a:pt x="2109" y="2147"/>
                  </a:lnTo>
                  <a:lnTo>
                    <a:pt x="2109" y="2147"/>
                  </a:lnTo>
                  <a:lnTo>
                    <a:pt x="2074" y="2147"/>
                  </a:lnTo>
                  <a:lnTo>
                    <a:pt x="2039" y="2130"/>
                  </a:lnTo>
                  <a:lnTo>
                    <a:pt x="2012" y="2112"/>
                  </a:lnTo>
                  <a:lnTo>
                    <a:pt x="1986" y="2086"/>
                  </a:lnTo>
                  <a:lnTo>
                    <a:pt x="1968" y="2050"/>
                  </a:lnTo>
                  <a:lnTo>
                    <a:pt x="1951" y="2015"/>
                  </a:lnTo>
                  <a:lnTo>
                    <a:pt x="1942" y="1979"/>
                  </a:lnTo>
                  <a:lnTo>
                    <a:pt x="1933" y="1926"/>
                  </a:lnTo>
                  <a:lnTo>
                    <a:pt x="1933" y="1926"/>
                  </a:lnTo>
                  <a:lnTo>
                    <a:pt x="1942" y="1873"/>
                  </a:lnTo>
                  <a:lnTo>
                    <a:pt x="1959" y="1829"/>
                  </a:lnTo>
                  <a:lnTo>
                    <a:pt x="1986" y="1785"/>
                  </a:lnTo>
                  <a:lnTo>
                    <a:pt x="2021" y="1741"/>
                  </a:lnTo>
                  <a:lnTo>
                    <a:pt x="2065" y="1705"/>
                  </a:lnTo>
                  <a:lnTo>
                    <a:pt x="2118" y="1679"/>
                  </a:lnTo>
                  <a:lnTo>
                    <a:pt x="2171" y="1670"/>
                  </a:lnTo>
                  <a:lnTo>
                    <a:pt x="2233" y="1661"/>
                  </a:lnTo>
                  <a:lnTo>
                    <a:pt x="2233" y="1661"/>
                  </a:lnTo>
                  <a:lnTo>
                    <a:pt x="2304" y="1670"/>
                  </a:lnTo>
                  <a:lnTo>
                    <a:pt x="2374" y="1696"/>
                  </a:lnTo>
                  <a:lnTo>
                    <a:pt x="2427" y="1732"/>
                  </a:lnTo>
                  <a:lnTo>
                    <a:pt x="2471" y="1776"/>
                  </a:lnTo>
                  <a:lnTo>
                    <a:pt x="2515" y="1838"/>
                  </a:lnTo>
                  <a:lnTo>
                    <a:pt x="2533" y="1900"/>
                  </a:lnTo>
                  <a:lnTo>
                    <a:pt x="2551" y="1971"/>
                  </a:lnTo>
                  <a:lnTo>
                    <a:pt x="2560" y="2050"/>
                  </a:lnTo>
                  <a:lnTo>
                    <a:pt x="2560" y="2050"/>
                  </a:lnTo>
                  <a:lnTo>
                    <a:pt x="2551" y="2130"/>
                  </a:lnTo>
                  <a:lnTo>
                    <a:pt x="2524" y="2209"/>
                  </a:lnTo>
                  <a:lnTo>
                    <a:pt x="2480" y="2289"/>
                  </a:lnTo>
                  <a:lnTo>
                    <a:pt x="2427" y="2360"/>
                  </a:lnTo>
                  <a:lnTo>
                    <a:pt x="2357" y="2413"/>
                  </a:lnTo>
                  <a:lnTo>
                    <a:pt x="2277" y="2457"/>
                  </a:lnTo>
                  <a:lnTo>
                    <a:pt x="2189" y="2492"/>
                  </a:lnTo>
                  <a:lnTo>
                    <a:pt x="2136" y="2492"/>
                  </a:lnTo>
                  <a:lnTo>
                    <a:pt x="2092" y="2501"/>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91540">
                <a:defRPr/>
              </a:pPr>
              <a:endParaRPr lang="en-US" sz="1755">
                <a:solidFill>
                  <a:srgbClr val="63666A"/>
                </a:solidFill>
                <a:latin typeface="GE Inspira Sans"/>
              </a:endParaRPr>
            </a:p>
          </p:txBody>
        </p:sp>
      </p:grpSp>
      <p:sp>
        <p:nvSpPr>
          <p:cNvPr id="14" name="Title 21"/>
          <p:cNvSpPr>
            <a:spLocks noGrp="1"/>
          </p:cNvSpPr>
          <p:nvPr>
            <p:ph type="title"/>
          </p:nvPr>
        </p:nvSpPr>
        <p:spPr>
          <a:xfrm>
            <a:off x="6353993" y="2983230"/>
            <a:ext cx="4819507" cy="891540"/>
          </a:xfrm>
        </p:spPr>
        <p:txBody>
          <a:bodyPr>
            <a:normAutofit fontScale="90000"/>
          </a:bodyPr>
          <a:lstStyle/>
          <a:p>
            <a:pPr algn="ctr"/>
            <a:r>
              <a:rPr lang="en-US" sz="3510" dirty="0">
                <a:solidFill>
                  <a:schemeClr val="accent2"/>
                </a:solidFill>
              </a:rPr>
              <a:t>And </a:t>
            </a:r>
            <a:r>
              <a:rPr lang="en-US" sz="3510" dirty="0">
                <a:solidFill>
                  <a:schemeClr val="accent3"/>
                </a:solidFill>
              </a:rPr>
              <a:t>building</a:t>
            </a:r>
            <a:r>
              <a:rPr lang="en-US" sz="3510" dirty="0">
                <a:solidFill>
                  <a:schemeClr val="accent2"/>
                </a:solidFill>
              </a:rPr>
              <a:t> a diverse team that is focused on growth</a:t>
            </a:r>
          </a:p>
        </p:txBody>
      </p:sp>
      <p:grpSp>
        <p:nvGrpSpPr>
          <p:cNvPr id="21" name="Group 20"/>
          <p:cNvGrpSpPr/>
          <p:nvPr/>
        </p:nvGrpSpPr>
        <p:grpSpPr>
          <a:xfrm>
            <a:off x="5784897" y="551687"/>
            <a:ext cx="5469767" cy="2019882"/>
            <a:chOff x="6001175" y="3683635"/>
            <a:chExt cx="5610017" cy="2071674"/>
          </a:xfrm>
        </p:grpSpPr>
        <p:grpSp>
          <p:nvGrpSpPr>
            <p:cNvPr id="22" name="Group 21"/>
            <p:cNvGrpSpPr/>
            <p:nvPr/>
          </p:nvGrpSpPr>
          <p:grpSpPr>
            <a:xfrm>
              <a:off x="6001175" y="3683635"/>
              <a:ext cx="5610017" cy="2071674"/>
              <a:chOff x="5740755" y="2566035"/>
              <a:chExt cx="5610017" cy="2071674"/>
            </a:xfrm>
          </p:grpSpPr>
          <p:grpSp>
            <p:nvGrpSpPr>
              <p:cNvPr id="24" name="Group 23"/>
              <p:cNvGrpSpPr/>
              <p:nvPr/>
            </p:nvGrpSpPr>
            <p:grpSpPr>
              <a:xfrm>
                <a:off x="5740755" y="2566035"/>
                <a:ext cx="5610017" cy="2071674"/>
                <a:chOff x="5740755" y="2566035"/>
                <a:chExt cx="5610017" cy="2071674"/>
              </a:xfrm>
            </p:grpSpPr>
            <p:sp>
              <p:nvSpPr>
                <p:cNvPr id="26" name="Block Arc 25"/>
                <p:cNvSpPr>
                  <a:spLocks noChangeAspect="1"/>
                </p:cNvSpPr>
                <p:nvPr/>
              </p:nvSpPr>
              <p:spPr>
                <a:xfrm>
                  <a:off x="9354335" y="2566035"/>
                  <a:ext cx="1996437" cy="2071672"/>
                </a:xfrm>
                <a:prstGeom prst="blockArc">
                  <a:avLst>
                    <a:gd name="adj1" fmla="val 10800000"/>
                    <a:gd name="adj2" fmla="val 0"/>
                    <a:gd name="adj3" fmla="val 9694"/>
                  </a:avLst>
                </a:prstGeom>
                <a:solidFill>
                  <a:sysClr val="window" lastClr="FFFFFF">
                    <a:lumMod val="85000"/>
                  </a:sysClr>
                </a:solidFill>
                <a:ln w="9525" cap="flat" cmpd="sng" algn="ctr">
                  <a:noFill/>
                  <a:prstDash val="solid"/>
                </a:ln>
                <a:effectLst/>
              </p:spPr>
              <p:txBody>
                <a:bodyPr lIns="237702" tIns="118852" rIns="237702" bIns="118852" rtlCol="0" anchor="ctr"/>
                <a:lstStyle/>
                <a:p>
                  <a:pPr algn="ctr" defTabSz="891540">
                    <a:defRPr/>
                  </a:pPr>
                  <a:endParaRPr lang="en-US" sz="1755" kern="0">
                    <a:solidFill>
                      <a:srgbClr val="63666A"/>
                    </a:solidFill>
                    <a:latin typeface="Roboto Light"/>
                    <a:ea typeface=""/>
                    <a:cs typeface=""/>
                  </a:endParaRPr>
                </a:p>
              </p:txBody>
            </p:sp>
            <p:grpSp>
              <p:nvGrpSpPr>
                <p:cNvPr id="27" name="Group 26"/>
                <p:cNvGrpSpPr/>
                <p:nvPr/>
              </p:nvGrpSpPr>
              <p:grpSpPr>
                <a:xfrm>
                  <a:off x="5740755" y="2566037"/>
                  <a:ext cx="3803226" cy="2071672"/>
                  <a:chOff x="6800298" y="1585928"/>
                  <a:chExt cx="3803226" cy="2071672"/>
                </a:xfrm>
              </p:grpSpPr>
              <p:grpSp>
                <p:nvGrpSpPr>
                  <p:cNvPr id="28" name="Group 27"/>
                  <p:cNvGrpSpPr/>
                  <p:nvPr/>
                </p:nvGrpSpPr>
                <p:grpSpPr>
                  <a:xfrm>
                    <a:off x="6800298" y="1585928"/>
                    <a:ext cx="3803226" cy="2071672"/>
                    <a:chOff x="14004302" y="3666292"/>
                    <a:chExt cx="8434547" cy="4594424"/>
                  </a:xfrm>
                </p:grpSpPr>
                <p:sp>
                  <p:nvSpPr>
                    <p:cNvPr id="37" name="Block Arc 36"/>
                    <p:cNvSpPr>
                      <a:spLocks noChangeAspect="1"/>
                    </p:cNvSpPr>
                    <p:nvPr/>
                  </p:nvSpPr>
                  <p:spPr>
                    <a:xfrm>
                      <a:off x="14004302" y="3666292"/>
                      <a:ext cx="4427567" cy="4594424"/>
                    </a:xfrm>
                    <a:prstGeom prst="blockArc">
                      <a:avLst>
                        <a:gd name="adj1" fmla="val 10800000"/>
                        <a:gd name="adj2" fmla="val 0"/>
                        <a:gd name="adj3" fmla="val 9694"/>
                      </a:avLst>
                    </a:prstGeom>
                    <a:solidFill>
                      <a:sysClr val="window" lastClr="FFFFFF">
                        <a:lumMod val="85000"/>
                      </a:sysClr>
                    </a:solidFill>
                    <a:ln w="9525" cap="flat" cmpd="sng" algn="ctr">
                      <a:noFill/>
                      <a:prstDash val="solid"/>
                    </a:ln>
                    <a:effectLst/>
                  </p:spPr>
                  <p:txBody>
                    <a:bodyPr lIns="237702" tIns="118852" rIns="237702" bIns="118852" rtlCol="0" anchor="ctr"/>
                    <a:lstStyle/>
                    <a:p>
                      <a:pPr algn="ctr" defTabSz="891540">
                        <a:defRPr/>
                      </a:pPr>
                      <a:endParaRPr lang="en-US" sz="1755" kern="0">
                        <a:solidFill>
                          <a:srgbClr val="63666A"/>
                        </a:solidFill>
                        <a:latin typeface="Roboto Light"/>
                        <a:ea typeface=""/>
                        <a:cs typeface=""/>
                      </a:endParaRPr>
                    </a:p>
                  </p:txBody>
                </p:sp>
                <p:sp>
                  <p:nvSpPr>
                    <p:cNvPr id="39" name="Block Arc 38"/>
                    <p:cNvSpPr>
                      <a:spLocks noChangeAspect="1"/>
                    </p:cNvSpPr>
                    <p:nvPr/>
                  </p:nvSpPr>
                  <p:spPr>
                    <a:xfrm rot="10800000">
                      <a:off x="18011282" y="3666292"/>
                      <a:ext cx="4427567" cy="4594424"/>
                    </a:xfrm>
                    <a:prstGeom prst="blockArc">
                      <a:avLst>
                        <a:gd name="adj1" fmla="val 10800000"/>
                        <a:gd name="adj2" fmla="val 0"/>
                        <a:gd name="adj3" fmla="val 9694"/>
                      </a:avLst>
                    </a:prstGeom>
                    <a:solidFill>
                      <a:sysClr val="window" lastClr="FFFFFF">
                        <a:lumMod val="85000"/>
                      </a:sysClr>
                    </a:solidFill>
                    <a:ln w="9525" cap="flat" cmpd="sng" algn="ctr">
                      <a:noFill/>
                      <a:prstDash val="solid"/>
                    </a:ln>
                    <a:effectLst/>
                  </p:spPr>
                  <p:txBody>
                    <a:bodyPr lIns="237702" tIns="118852" rIns="237702" bIns="118852" rtlCol="0" anchor="ctr"/>
                    <a:lstStyle/>
                    <a:p>
                      <a:pPr algn="ctr" defTabSz="891540">
                        <a:defRPr/>
                      </a:pPr>
                      <a:endParaRPr lang="en-US" sz="1755" kern="0">
                        <a:solidFill>
                          <a:srgbClr val="63666A"/>
                        </a:solidFill>
                        <a:latin typeface="Roboto Light"/>
                        <a:ea typeface=""/>
                        <a:cs typeface=""/>
                      </a:endParaRPr>
                    </a:p>
                  </p:txBody>
                </p:sp>
                <p:sp>
                  <p:nvSpPr>
                    <p:cNvPr id="42" name="Block Arc 41"/>
                    <p:cNvSpPr>
                      <a:spLocks noChangeAspect="1"/>
                    </p:cNvSpPr>
                    <p:nvPr/>
                  </p:nvSpPr>
                  <p:spPr>
                    <a:xfrm rot="10800000">
                      <a:off x="14004302" y="3666292"/>
                      <a:ext cx="4427567" cy="4594424"/>
                    </a:xfrm>
                    <a:prstGeom prst="blockArc">
                      <a:avLst>
                        <a:gd name="adj1" fmla="val 10800000"/>
                        <a:gd name="adj2" fmla="val 0"/>
                        <a:gd name="adj3" fmla="val 9694"/>
                      </a:avLst>
                    </a:prstGeom>
                    <a:solidFill>
                      <a:schemeClr val="accent6"/>
                    </a:solidFill>
                    <a:ln w="9525" cap="flat" cmpd="sng" algn="ctr">
                      <a:solidFill>
                        <a:schemeClr val="accent6"/>
                      </a:solidFill>
                      <a:prstDash val="solid"/>
                    </a:ln>
                    <a:effectLst/>
                  </p:spPr>
                  <p:txBody>
                    <a:bodyPr lIns="237702" tIns="118852" rIns="237702" bIns="118852" rtlCol="0" anchor="ctr"/>
                    <a:lstStyle/>
                    <a:p>
                      <a:pPr algn="ctr" defTabSz="891540">
                        <a:defRPr/>
                      </a:pPr>
                      <a:endParaRPr lang="en-US" sz="1755" kern="0">
                        <a:solidFill>
                          <a:srgbClr val="63666A"/>
                        </a:solidFill>
                        <a:latin typeface="Roboto Light"/>
                        <a:ea typeface=""/>
                        <a:cs typeface=""/>
                      </a:endParaRPr>
                    </a:p>
                  </p:txBody>
                </p:sp>
                <p:sp>
                  <p:nvSpPr>
                    <p:cNvPr id="44" name="Block Arc 43"/>
                    <p:cNvSpPr>
                      <a:spLocks noChangeAspect="1"/>
                    </p:cNvSpPr>
                    <p:nvPr/>
                  </p:nvSpPr>
                  <p:spPr>
                    <a:xfrm>
                      <a:off x="18011282" y="3666292"/>
                      <a:ext cx="4427567" cy="4594424"/>
                    </a:xfrm>
                    <a:prstGeom prst="blockArc">
                      <a:avLst>
                        <a:gd name="adj1" fmla="val 10800000"/>
                        <a:gd name="adj2" fmla="val 0"/>
                        <a:gd name="adj3" fmla="val 9694"/>
                      </a:avLst>
                    </a:prstGeom>
                    <a:solidFill>
                      <a:schemeClr val="accent6"/>
                    </a:solidFill>
                    <a:ln w="9525" cap="flat" cmpd="sng" algn="ctr">
                      <a:solidFill>
                        <a:schemeClr val="accent6"/>
                      </a:solidFill>
                      <a:prstDash val="solid"/>
                    </a:ln>
                    <a:effectLst/>
                  </p:spPr>
                  <p:txBody>
                    <a:bodyPr lIns="237702" tIns="118852" rIns="237702" bIns="118852" rtlCol="0" anchor="ctr"/>
                    <a:lstStyle/>
                    <a:p>
                      <a:pPr algn="ctr" defTabSz="891540">
                        <a:defRPr/>
                      </a:pPr>
                      <a:endParaRPr lang="en-US" sz="1755" kern="0">
                        <a:solidFill>
                          <a:srgbClr val="63666A"/>
                        </a:solidFill>
                        <a:latin typeface="Roboto Light"/>
                        <a:ea typeface=""/>
                        <a:cs typeface=""/>
                      </a:endParaRPr>
                    </a:p>
                  </p:txBody>
                </p:sp>
              </p:grpSp>
              <p:sp>
                <p:nvSpPr>
                  <p:cNvPr id="32" name="Rectangle 31"/>
                  <p:cNvSpPr/>
                  <p:nvPr/>
                </p:nvSpPr>
                <p:spPr>
                  <a:xfrm>
                    <a:off x="6950140" y="1931860"/>
                    <a:ext cx="1706895" cy="1371600"/>
                  </a:xfrm>
                  <a:prstGeom prst="rect">
                    <a:avLst/>
                  </a:prstGeom>
                  <a:noFill/>
                  <a:ln w="10795" cap="flat" cmpd="sng" algn="ctr">
                    <a:noFill/>
                    <a:prstDash val="solid"/>
                  </a:ln>
                  <a:effectLst/>
                </p:spPr>
                <p:txBody>
                  <a:bodyPr rtlCol="0" anchor="ctr"/>
                  <a:lstStyle/>
                  <a:p>
                    <a:pPr algn="ctr" defTabSz="891540">
                      <a:defRPr/>
                    </a:pPr>
                    <a:r>
                      <a:rPr lang="en-US" sz="1560" kern="0" dirty="0">
                        <a:solidFill>
                          <a:srgbClr val="63666A"/>
                        </a:solidFill>
                        <a:latin typeface="GE Inspira Sans"/>
                        <a:ea typeface=""/>
                        <a:cs typeface=""/>
                      </a:rPr>
                      <a:t>Platforms</a:t>
                    </a:r>
                  </a:p>
                </p:txBody>
              </p:sp>
              <p:sp>
                <p:nvSpPr>
                  <p:cNvPr id="33" name="Rectangle 32"/>
                  <p:cNvSpPr/>
                  <p:nvPr/>
                </p:nvSpPr>
                <p:spPr>
                  <a:xfrm>
                    <a:off x="8751858" y="1931860"/>
                    <a:ext cx="1706895" cy="1371600"/>
                  </a:xfrm>
                  <a:prstGeom prst="rect">
                    <a:avLst/>
                  </a:prstGeom>
                  <a:noFill/>
                  <a:ln w="10795" cap="flat" cmpd="sng" algn="ctr">
                    <a:noFill/>
                    <a:prstDash val="solid"/>
                  </a:ln>
                  <a:effectLst/>
                </p:spPr>
                <p:txBody>
                  <a:bodyPr rtlCol="0" anchor="ctr"/>
                  <a:lstStyle/>
                  <a:p>
                    <a:pPr algn="ctr" defTabSz="891540">
                      <a:defRPr/>
                    </a:pPr>
                    <a:r>
                      <a:rPr lang="en-US" sz="1560" kern="0" dirty="0">
                        <a:solidFill>
                          <a:srgbClr val="63666A"/>
                        </a:solidFill>
                        <a:latin typeface="GE Inspira Sans"/>
                        <a:ea typeface=""/>
                        <a:cs typeface=""/>
                      </a:rPr>
                      <a:t>IP Innovation</a:t>
                    </a:r>
                  </a:p>
                </p:txBody>
              </p:sp>
            </p:grpSp>
          </p:grpSp>
          <p:sp>
            <p:nvSpPr>
              <p:cNvPr id="25" name="Block Arc 24"/>
              <p:cNvSpPr>
                <a:spLocks noChangeAspect="1"/>
              </p:cNvSpPr>
              <p:nvPr/>
            </p:nvSpPr>
            <p:spPr>
              <a:xfrm rot="10800000">
                <a:off x="9354335" y="2566035"/>
                <a:ext cx="1996437" cy="2071672"/>
              </a:xfrm>
              <a:prstGeom prst="blockArc">
                <a:avLst>
                  <a:gd name="adj1" fmla="val 10800000"/>
                  <a:gd name="adj2" fmla="val 0"/>
                  <a:gd name="adj3" fmla="val 9694"/>
                </a:avLst>
              </a:prstGeom>
              <a:solidFill>
                <a:schemeClr val="accent6"/>
              </a:solidFill>
              <a:ln w="9525" cap="flat" cmpd="sng" algn="ctr">
                <a:solidFill>
                  <a:schemeClr val="accent6"/>
                </a:solidFill>
                <a:prstDash val="solid"/>
              </a:ln>
              <a:effectLst/>
            </p:spPr>
            <p:txBody>
              <a:bodyPr lIns="237702" tIns="118852" rIns="237702" bIns="118852" rtlCol="0" anchor="ctr"/>
              <a:lstStyle/>
              <a:p>
                <a:pPr algn="ctr" defTabSz="891540">
                  <a:defRPr/>
                </a:pPr>
                <a:endParaRPr lang="en-US" sz="1755" kern="0">
                  <a:solidFill>
                    <a:srgbClr val="63666A"/>
                  </a:solidFill>
                  <a:latin typeface="Roboto Light"/>
                  <a:ea typeface=""/>
                  <a:cs typeface=""/>
                </a:endParaRPr>
              </a:p>
            </p:txBody>
          </p:sp>
        </p:grpSp>
        <p:sp>
          <p:nvSpPr>
            <p:cNvPr id="23" name="Rectangle 22"/>
            <p:cNvSpPr/>
            <p:nvPr/>
          </p:nvSpPr>
          <p:spPr>
            <a:xfrm>
              <a:off x="9754453" y="4029569"/>
              <a:ext cx="1706895" cy="1371600"/>
            </a:xfrm>
            <a:prstGeom prst="rect">
              <a:avLst/>
            </a:prstGeom>
            <a:noFill/>
            <a:ln w="10795" cap="flat" cmpd="sng" algn="ctr">
              <a:noFill/>
              <a:prstDash val="solid"/>
            </a:ln>
            <a:effectLst/>
          </p:spPr>
          <p:txBody>
            <a:bodyPr rtlCol="0" anchor="ctr"/>
            <a:lstStyle/>
            <a:p>
              <a:pPr algn="ctr" defTabSz="891540">
                <a:defRPr/>
              </a:pPr>
              <a:r>
                <a:rPr lang="en-US" sz="1560" kern="0" dirty="0">
                  <a:solidFill>
                    <a:srgbClr val="63666A"/>
                  </a:solidFill>
                  <a:latin typeface="GE Inspira Sans"/>
                  <a:ea typeface=""/>
                  <a:cs typeface=""/>
                </a:rPr>
                <a:t>Technology</a:t>
              </a:r>
            </a:p>
          </p:txBody>
        </p:sp>
      </p:grpSp>
      <p:grpSp>
        <p:nvGrpSpPr>
          <p:cNvPr id="45" name="Group 44"/>
          <p:cNvGrpSpPr/>
          <p:nvPr/>
        </p:nvGrpSpPr>
        <p:grpSpPr>
          <a:xfrm>
            <a:off x="5784897" y="4286969"/>
            <a:ext cx="5469767" cy="2019882"/>
            <a:chOff x="6001175" y="3683635"/>
            <a:chExt cx="5610017" cy="2071674"/>
          </a:xfrm>
        </p:grpSpPr>
        <p:grpSp>
          <p:nvGrpSpPr>
            <p:cNvPr id="46" name="Group 45"/>
            <p:cNvGrpSpPr/>
            <p:nvPr/>
          </p:nvGrpSpPr>
          <p:grpSpPr>
            <a:xfrm>
              <a:off x="6001175" y="3683635"/>
              <a:ext cx="5610017" cy="2071674"/>
              <a:chOff x="5740755" y="2566035"/>
              <a:chExt cx="5610017" cy="2071674"/>
            </a:xfrm>
          </p:grpSpPr>
          <p:grpSp>
            <p:nvGrpSpPr>
              <p:cNvPr id="48" name="Group 47"/>
              <p:cNvGrpSpPr/>
              <p:nvPr/>
            </p:nvGrpSpPr>
            <p:grpSpPr>
              <a:xfrm>
                <a:off x="5740755" y="2566035"/>
                <a:ext cx="5610017" cy="2071674"/>
                <a:chOff x="5740755" y="2566035"/>
                <a:chExt cx="5610017" cy="2071674"/>
              </a:xfrm>
            </p:grpSpPr>
            <p:sp>
              <p:nvSpPr>
                <p:cNvPr id="50" name="Block Arc 49"/>
                <p:cNvSpPr>
                  <a:spLocks noChangeAspect="1"/>
                </p:cNvSpPr>
                <p:nvPr/>
              </p:nvSpPr>
              <p:spPr>
                <a:xfrm>
                  <a:off x="9354335" y="2566035"/>
                  <a:ext cx="1996437" cy="2071672"/>
                </a:xfrm>
                <a:prstGeom prst="blockArc">
                  <a:avLst>
                    <a:gd name="adj1" fmla="val 10800000"/>
                    <a:gd name="adj2" fmla="val 0"/>
                    <a:gd name="adj3" fmla="val 9694"/>
                  </a:avLst>
                </a:prstGeom>
                <a:solidFill>
                  <a:sysClr val="window" lastClr="FFFFFF">
                    <a:lumMod val="85000"/>
                  </a:sysClr>
                </a:solidFill>
                <a:ln w="9525" cap="flat" cmpd="sng" algn="ctr">
                  <a:noFill/>
                  <a:prstDash val="solid"/>
                </a:ln>
                <a:effectLst/>
              </p:spPr>
              <p:txBody>
                <a:bodyPr lIns="237702" tIns="118852" rIns="237702" bIns="118852" rtlCol="0" anchor="ctr"/>
                <a:lstStyle/>
                <a:p>
                  <a:pPr algn="ctr" defTabSz="891540">
                    <a:defRPr/>
                  </a:pPr>
                  <a:endParaRPr lang="en-US" sz="1755" kern="0">
                    <a:solidFill>
                      <a:srgbClr val="63666A"/>
                    </a:solidFill>
                    <a:latin typeface="Roboto Light"/>
                    <a:ea typeface=""/>
                    <a:cs typeface=""/>
                  </a:endParaRPr>
                </a:p>
              </p:txBody>
            </p:sp>
            <p:grpSp>
              <p:nvGrpSpPr>
                <p:cNvPr id="51" name="Group 50"/>
                <p:cNvGrpSpPr/>
                <p:nvPr/>
              </p:nvGrpSpPr>
              <p:grpSpPr>
                <a:xfrm>
                  <a:off x="5740755" y="2566037"/>
                  <a:ext cx="3803226" cy="2071672"/>
                  <a:chOff x="6800298" y="1585928"/>
                  <a:chExt cx="3803226" cy="2071672"/>
                </a:xfrm>
              </p:grpSpPr>
              <p:grpSp>
                <p:nvGrpSpPr>
                  <p:cNvPr id="52" name="Group 51"/>
                  <p:cNvGrpSpPr/>
                  <p:nvPr/>
                </p:nvGrpSpPr>
                <p:grpSpPr>
                  <a:xfrm>
                    <a:off x="6800298" y="1585928"/>
                    <a:ext cx="3803226" cy="2071672"/>
                    <a:chOff x="14004302" y="3666292"/>
                    <a:chExt cx="8434547" cy="4594424"/>
                  </a:xfrm>
                </p:grpSpPr>
                <p:sp>
                  <p:nvSpPr>
                    <p:cNvPr id="60" name="Block Arc 59"/>
                    <p:cNvSpPr>
                      <a:spLocks noChangeAspect="1"/>
                    </p:cNvSpPr>
                    <p:nvPr/>
                  </p:nvSpPr>
                  <p:spPr>
                    <a:xfrm>
                      <a:off x="14004302" y="3666292"/>
                      <a:ext cx="4427567" cy="4594424"/>
                    </a:xfrm>
                    <a:prstGeom prst="blockArc">
                      <a:avLst>
                        <a:gd name="adj1" fmla="val 10800000"/>
                        <a:gd name="adj2" fmla="val 0"/>
                        <a:gd name="adj3" fmla="val 9694"/>
                      </a:avLst>
                    </a:prstGeom>
                    <a:solidFill>
                      <a:sysClr val="window" lastClr="FFFFFF">
                        <a:lumMod val="85000"/>
                      </a:sysClr>
                    </a:solidFill>
                    <a:ln w="9525" cap="flat" cmpd="sng" algn="ctr">
                      <a:noFill/>
                      <a:prstDash val="solid"/>
                    </a:ln>
                    <a:effectLst/>
                  </p:spPr>
                  <p:txBody>
                    <a:bodyPr lIns="237702" tIns="118852" rIns="237702" bIns="118852" rtlCol="0" anchor="ctr"/>
                    <a:lstStyle/>
                    <a:p>
                      <a:pPr algn="ctr" defTabSz="891540">
                        <a:defRPr/>
                      </a:pPr>
                      <a:endParaRPr lang="en-US" sz="1755" kern="0">
                        <a:solidFill>
                          <a:srgbClr val="63666A"/>
                        </a:solidFill>
                        <a:latin typeface="Roboto Light"/>
                        <a:ea typeface=""/>
                        <a:cs typeface=""/>
                      </a:endParaRPr>
                    </a:p>
                  </p:txBody>
                </p:sp>
                <p:sp>
                  <p:nvSpPr>
                    <p:cNvPr id="61" name="Block Arc 60"/>
                    <p:cNvSpPr>
                      <a:spLocks noChangeAspect="1"/>
                    </p:cNvSpPr>
                    <p:nvPr/>
                  </p:nvSpPr>
                  <p:spPr>
                    <a:xfrm rot="10800000">
                      <a:off x="18011282" y="3666292"/>
                      <a:ext cx="4427567" cy="4594424"/>
                    </a:xfrm>
                    <a:prstGeom prst="blockArc">
                      <a:avLst>
                        <a:gd name="adj1" fmla="val 10800000"/>
                        <a:gd name="adj2" fmla="val 0"/>
                        <a:gd name="adj3" fmla="val 9694"/>
                      </a:avLst>
                    </a:prstGeom>
                    <a:solidFill>
                      <a:sysClr val="window" lastClr="FFFFFF">
                        <a:lumMod val="85000"/>
                      </a:sysClr>
                    </a:solidFill>
                    <a:ln w="9525" cap="flat" cmpd="sng" algn="ctr">
                      <a:noFill/>
                      <a:prstDash val="solid"/>
                    </a:ln>
                    <a:effectLst/>
                  </p:spPr>
                  <p:txBody>
                    <a:bodyPr lIns="237702" tIns="118852" rIns="237702" bIns="118852" rtlCol="0" anchor="ctr"/>
                    <a:lstStyle/>
                    <a:p>
                      <a:pPr algn="ctr" defTabSz="891540">
                        <a:defRPr/>
                      </a:pPr>
                      <a:endParaRPr lang="en-US" sz="1755" kern="0">
                        <a:solidFill>
                          <a:srgbClr val="63666A"/>
                        </a:solidFill>
                        <a:latin typeface="Roboto Light"/>
                        <a:ea typeface=""/>
                        <a:cs typeface=""/>
                      </a:endParaRPr>
                    </a:p>
                  </p:txBody>
                </p:sp>
                <p:sp>
                  <p:nvSpPr>
                    <p:cNvPr id="62" name="Block Arc 61"/>
                    <p:cNvSpPr>
                      <a:spLocks noChangeAspect="1"/>
                    </p:cNvSpPr>
                    <p:nvPr/>
                  </p:nvSpPr>
                  <p:spPr>
                    <a:xfrm rot="10800000">
                      <a:off x="14004302" y="3666292"/>
                      <a:ext cx="4427567" cy="4594424"/>
                    </a:xfrm>
                    <a:prstGeom prst="blockArc">
                      <a:avLst>
                        <a:gd name="adj1" fmla="val 10800000"/>
                        <a:gd name="adj2" fmla="val 0"/>
                        <a:gd name="adj3" fmla="val 9694"/>
                      </a:avLst>
                    </a:prstGeom>
                    <a:solidFill>
                      <a:schemeClr val="accent6"/>
                    </a:solidFill>
                    <a:ln w="9525" cap="flat" cmpd="sng" algn="ctr">
                      <a:solidFill>
                        <a:schemeClr val="accent6"/>
                      </a:solidFill>
                      <a:prstDash val="solid"/>
                    </a:ln>
                    <a:effectLst/>
                  </p:spPr>
                  <p:txBody>
                    <a:bodyPr lIns="237702" tIns="118852" rIns="237702" bIns="118852" rtlCol="0" anchor="ctr"/>
                    <a:lstStyle/>
                    <a:p>
                      <a:pPr algn="ctr" defTabSz="891540">
                        <a:defRPr/>
                      </a:pPr>
                      <a:endParaRPr lang="en-US" sz="1755" kern="0">
                        <a:solidFill>
                          <a:srgbClr val="63666A"/>
                        </a:solidFill>
                        <a:latin typeface="Roboto Light"/>
                        <a:ea typeface=""/>
                        <a:cs typeface=""/>
                      </a:endParaRPr>
                    </a:p>
                  </p:txBody>
                </p:sp>
                <p:sp>
                  <p:nvSpPr>
                    <p:cNvPr id="63" name="Block Arc 62"/>
                    <p:cNvSpPr>
                      <a:spLocks noChangeAspect="1"/>
                    </p:cNvSpPr>
                    <p:nvPr/>
                  </p:nvSpPr>
                  <p:spPr>
                    <a:xfrm>
                      <a:off x="18011282" y="3666292"/>
                      <a:ext cx="4427567" cy="4594424"/>
                    </a:xfrm>
                    <a:prstGeom prst="blockArc">
                      <a:avLst>
                        <a:gd name="adj1" fmla="val 10800000"/>
                        <a:gd name="adj2" fmla="val 0"/>
                        <a:gd name="adj3" fmla="val 9694"/>
                      </a:avLst>
                    </a:prstGeom>
                    <a:solidFill>
                      <a:schemeClr val="accent6"/>
                    </a:solidFill>
                    <a:ln w="9525" cap="flat" cmpd="sng" algn="ctr">
                      <a:solidFill>
                        <a:schemeClr val="accent6"/>
                      </a:solidFill>
                      <a:prstDash val="solid"/>
                    </a:ln>
                    <a:effectLst/>
                  </p:spPr>
                  <p:txBody>
                    <a:bodyPr lIns="237702" tIns="118852" rIns="237702" bIns="118852" rtlCol="0" anchor="ctr"/>
                    <a:lstStyle/>
                    <a:p>
                      <a:pPr algn="ctr" defTabSz="891540">
                        <a:defRPr/>
                      </a:pPr>
                      <a:endParaRPr lang="en-US" sz="1755" kern="0">
                        <a:solidFill>
                          <a:srgbClr val="63666A"/>
                        </a:solidFill>
                        <a:latin typeface="Roboto Light"/>
                        <a:ea typeface=""/>
                        <a:cs typeface=""/>
                      </a:endParaRPr>
                    </a:p>
                  </p:txBody>
                </p:sp>
              </p:grpSp>
              <p:sp>
                <p:nvSpPr>
                  <p:cNvPr id="58" name="Rectangle 57"/>
                  <p:cNvSpPr/>
                  <p:nvPr/>
                </p:nvSpPr>
                <p:spPr>
                  <a:xfrm>
                    <a:off x="6950140" y="1931860"/>
                    <a:ext cx="1706895" cy="1371600"/>
                  </a:xfrm>
                  <a:prstGeom prst="rect">
                    <a:avLst/>
                  </a:prstGeom>
                  <a:noFill/>
                  <a:ln w="10795" cap="flat" cmpd="sng" algn="ctr">
                    <a:noFill/>
                    <a:prstDash val="solid"/>
                  </a:ln>
                  <a:effectLst/>
                </p:spPr>
                <p:txBody>
                  <a:bodyPr rtlCol="0" anchor="ctr"/>
                  <a:lstStyle/>
                  <a:p>
                    <a:pPr algn="ctr" defTabSz="891540">
                      <a:defRPr/>
                    </a:pPr>
                    <a:r>
                      <a:rPr lang="en-US" sz="1560" kern="0" dirty="0">
                        <a:solidFill>
                          <a:srgbClr val="63666A"/>
                        </a:solidFill>
                        <a:latin typeface="GE Inspira Sans"/>
                        <a:ea typeface=""/>
                        <a:cs typeface=""/>
                      </a:rPr>
                      <a:t>Commercial</a:t>
                    </a:r>
                  </a:p>
                  <a:p>
                    <a:pPr algn="ctr" defTabSz="891540">
                      <a:defRPr/>
                    </a:pPr>
                    <a:r>
                      <a:rPr lang="en-US" sz="1560" kern="0" dirty="0">
                        <a:solidFill>
                          <a:srgbClr val="63666A"/>
                        </a:solidFill>
                        <a:latin typeface="GE Inspira Sans"/>
                        <a:ea typeface=""/>
                        <a:cs typeface=""/>
                      </a:rPr>
                      <a:t>Growth</a:t>
                    </a:r>
                  </a:p>
                </p:txBody>
              </p:sp>
              <p:sp>
                <p:nvSpPr>
                  <p:cNvPr id="59" name="Rectangle 58"/>
                  <p:cNvSpPr/>
                  <p:nvPr/>
                </p:nvSpPr>
                <p:spPr>
                  <a:xfrm>
                    <a:off x="8751858" y="1931860"/>
                    <a:ext cx="1706895" cy="1371600"/>
                  </a:xfrm>
                  <a:prstGeom prst="rect">
                    <a:avLst/>
                  </a:prstGeom>
                  <a:noFill/>
                  <a:ln w="10795" cap="flat" cmpd="sng" algn="ctr">
                    <a:noFill/>
                    <a:prstDash val="solid"/>
                  </a:ln>
                  <a:effectLst/>
                </p:spPr>
                <p:txBody>
                  <a:bodyPr rtlCol="0" anchor="ctr"/>
                  <a:lstStyle/>
                  <a:p>
                    <a:pPr algn="ctr" defTabSz="891540">
                      <a:defRPr/>
                    </a:pPr>
                    <a:r>
                      <a:rPr lang="en-US" sz="1560" kern="0" dirty="0">
                        <a:solidFill>
                          <a:srgbClr val="63666A"/>
                        </a:solidFill>
                        <a:latin typeface="GE Inspira Sans"/>
                        <a:ea typeface=""/>
                        <a:cs typeface=""/>
                      </a:rPr>
                      <a:t>Strategy &amp;</a:t>
                    </a:r>
                  </a:p>
                  <a:p>
                    <a:pPr algn="ctr" defTabSz="891540">
                      <a:defRPr/>
                    </a:pPr>
                    <a:r>
                      <a:rPr lang="en-US" sz="1560" kern="0" dirty="0">
                        <a:solidFill>
                          <a:srgbClr val="63666A"/>
                        </a:solidFill>
                        <a:latin typeface="GE Inspira Sans"/>
                        <a:ea typeface=""/>
                        <a:cs typeface=""/>
                      </a:rPr>
                      <a:t>Operations</a:t>
                    </a:r>
                  </a:p>
                </p:txBody>
              </p:sp>
            </p:grpSp>
          </p:grpSp>
          <p:sp>
            <p:nvSpPr>
              <p:cNvPr id="49" name="Block Arc 48"/>
              <p:cNvSpPr>
                <a:spLocks noChangeAspect="1"/>
              </p:cNvSpPr>
              <p:nvPr/>
            </p:nvSpPr>
            <p:spPr>
              <a:xfrm rot="10800000">
                <a:off x="9354335" y="2566035"/>
                <a:ext cx="1996437" cy="2071672"/>
              </a:xfrm>
              <a:prstGeom prst="blockArc">
                <a:avLst>
                  <a:gd name="adj1" fmla="val 10800000"/>
                  <a:gd name="adj2" fmla="val 0"/>
                  <a:gd name="adj3" fmla="val 9694"/>
                </a:avLst>
              </a:prstGeom>
              <a:solidFill>
                <a:schemeClr val="accent6"/>
              </a:solidFill>
              <a:ln w="9525" cap="flat" cmpd="sng" algn="ctr">
                <a:solidFill>
                  <a:schemeClr val="accent6"/>
                </a:solidFill>
                <a:prstDash val="solid"/>
              </a:ln>
              <a:effectLst/>
            </p:spPr>
            <p:txBody>
              <a:bodyPr lIns="237702" tIns="118852" rIns="237702" bIns="118852" rtlCol="0" anchor="ctr"/>
              <a:lstStyle/>
              <a:p>
                <a:pPr algn="ctr" defTabSz="891540">
                  <a:defRPr/>
                </a:pPr>
                <a:endParaRPr lang="en-US" sz="1755" kern="0">
                  <a:solidFill>
                    <a:srgbClr val="63666A"/>
                  </a:solidFill>
                  <a:latin typeface="Roboto Light"/>
                  <a:ea typeface=""/>
                  <a:cs typeface=""/>
                </a:endParaRPr>
              </a:p>
            </p:txBody>
          </p:sp>
        </p:grpSp>
        <p:sp>
          <p:nvSpPr>
            <p:cNvPr id="47" name="Rectangle 46"/>
            <p:cNvSpPr/>
            <p:nvPr/>
          </p:nvSpPr>
          <p:spPr>
            <a:xfrm>
              <a:off x="9754453" y="4029569"/>
              <a:ext cx="1706895" cy="1371600"/>
            </a:xfrm>
            <a:prstGeom prst="rect">
              <a:avLst/>
            </a:prstGeom>
            <a:noFill/>
            <a:ln w="10795" cap="flat" cmpd="sng" algn="ctr">
              <a:noFill/>
              <a:prstDash val="solid"/>
            </a:ln>
            <a:effectLst/>
          </p:spPr>
          <p:txBody>
            <a:bodyPr rtlCol="0" anchor="ctr"/>
            <a:lstStyle/>
            <a:p>
              <a:pPr algn="ctr" defTabSz="891540">
                <a:defRPr/>
              </a:pPr>
              <a:r>
                <a:rPr lang="en-US" sz="1560" kern="0" dirty="0">
                  <a:solidFill>
                    <a:srgbClr val="63666A"/>
                  </a:solidFill>
                  <a:latin typeface="GE Inspira Sans"/>
                  <a:ea typeface=""/>
                  <a:cs typeface=""/>
                </a:rPr>
                <a:t>Global</a:t>
              </a:r>
            </a:p>
          </p:txBody>
        </p:sp>
      </p:grpSp>
    </p:spTree>
    <p:extLst>
      <p:ext uri="{BB962C8B-B14F-4D97-AF65-F5344CB8AC3E}">
        <p14:creationId xmlns:p14="http://schemas.microsoft.com/office/powerpoint/2010/main" val="4212684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cess 1"/>
          <p:cNvSpPr/>
          <p:nvPr/>
        </p:nvSpPr>
        <p:spPr>
          <a:xfrm>
            <a:off x="0" y="0"/>
            <a:ext cx="3998949" cy="4839789"/>
          </a:xfrm>
          <a:prstGeom prst="flowChartProcess">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1540"/>
            <a:endParaRPr lang="en-US" sz="1755">
              <a:solidFill>
                <a:prstClr val="white"/>
              </a:solidFill>
              <a:latin typeface="GE Inspira Sans"/>
            </a:endParaRPr>
          </a:p>
        </p:txBody>
      </p:sp>
      <p:sp>
        <p:nvSpPr>
          <p:cNvPr id="14" name="Title 21"/>
          <p:cNvSpPr>
            <a:spLocks noGrp="1"/>
          </p:cNvSpPr>
          <p:nvPr>
            <p:ph type="title" idx="4294967295"/>
          </p:nvPr>
        </p:nvSpPr>
        <p:spPr>
          <a:xfrm>
            <a:off x="228600" y="5156541"/>
            <a:ext cx="6300788" cy="890588"/>
          </a:xfrm>
        </p:spPr>
        <p:txBody>
          <a:bodyPr>
            <a:normAutofit/>
          </a:bodyPr>
          <a:lstStyle/>
          <a:p>
            <a:r>
              <a:rPr lang="en-US" sz="3510" dirty="0"/>
              <a:t>And technologies</a:t>
            </a:r>
          </a:p>
        </p:txBody>
      </p:sp>
      <p:sp>
        <p:nvSpPr>
          <p:cNvPr id="12" name="Title 21"/>
          <p:cNvSpPr txBox="1">
            <a:spLocks/>
          </p:cNvSpPr>
          <p:nvPr/>
        </p:nvSpPr>
        <p:spPr>
          <a:xfrm>
            <a:off x="7118168" y="5514526"/>
            <a:ext cx="5168147" cy="891540"/>
          </a:xfrm>
          <a:prstGeom prst="rect">
            <a:avLst/>
          </a:prstGeom>
        </p:spPr>
        <p:txBody>
          <a:bodyPr vert="horz" lIns="0" tIns="0" rIns="0" bIns="0" rtlCol="0" anchor="t" anchorCtr="0">
            <a:normAutofit/>
          </a:bodyPr>
          <a:lstStyle>
            <a:lvl1pPr algn="l" defTabSz="914126" rtl="0" eaLnBrk="1" latinLnBrk="0" hangingPunct="1">
              <a:lnSpc>
                <a:spcPct val="93000"/>
              </a:lnSpc>
              <a:spcBef>
                <a:spcPct val="0"/>
              </a:spcBef>
              <a:buNone/>
              <a:defRPr sz="4800" kern="1200" baseline="0">
                <a:solidFill>
                  <a:schemeClr val="accent1"/>
                </a:solidFill>
                <a:latin typeface="+mj-lt"/>
                <a:ea typeface="+mj-ea"/>
                <a:cs typeface="+mj-cs"/>
              </a:defRPr>
            </a:lvl1pPr>
          </a:lstStyle>
          <a:p>
            <a:pPr algn="ctr" defTabSz="891273"/>
            <a:r>
              <a:rPr lang="en-US" sz="4680" dirty="0">
                <a:solidFill>
                  <a:srgbClr val="63666A"/>
                </a:solidFill>
                <a:latin typeface="GE Inspira Sans"/>
              </a:rPr>
              <a:t>To move</a:t>
            </a:r>
          </a:p>
        </p:txBody>
      </p:sp>
      <p:sp>
        <p:nvSpPr>
          <p:cNvPr id="17" name="Process 16"/>
          <p:cNvSpPr/>
          <p:nvPr/>
        </p:nvSpPr>
        <p:spPr>
          <a:xfrm>
            <a:off x="3998949" y="0"/>
            <a:ext cx="3998949" cy="4839789"/>
          </a:xfrm>
          <a:prstGeom prst="flowChartProcess">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1540"/>
            <a:endParaRPr lang="en-US" sz="1755">
              <a:solidFill>
                <a:prstClr val="white"/>
              </a:solidFill>
              <a:latin typeface="GE Inspira Sans"/>
            </a:endParaRPr>
          </a:p>
        </p:txBody>
      </p:sp>
      <p:sp>
        <p:nvSpPr>
          <p:cNvPr id="18" name="Process 17"/>
          <p:cNvSpPr/>
          <p:nvPr/>
        </p:nvSpPr>
        <p:spPr>
          <a:xfrm>
            <a:off x="7997898" y="0"/>
            <a:ext cx="3998949" cy="4839789"/>
          </a:xfrm>
          <a:prstGeom prst="flowChartProcess">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1540"/>
            <a:endParaRPr lang="en-US" sz="1755">
              <a:solidFill>
                <a:prstClr val="white"/>
              </a:solidFill>
              <a:latin typeface="GE Inspira Sans"/>
            </a:endParaRPr>
          </a:p>
        </p:txBody>
      </p:sp>
      <p:sp>
        <p:nvSpPr>
          <p:cNvPr id="15" name="Rectangle 14">
            <a:extLst>
              <a:ext uri="{FF2B5EF4-FFF2-40B4-BE49-F238E27FC236}">
                <a16:creationId xmlns:a16="http://schemas.microsoft.com/office/drawing/2014/main" id="{8381F04C-0FAD-564C-9B85-8D1772A10A73}"/>
              </a:ext>
            </a:extLst>
          </p:cNvPr>
          <p:cNvSpPr/>
          <p:nvPr/>
        </p:nvSpPr>
        <p:spPr>
          <a:xfrm>
            <a:off x="838200" y="6363882"/>
            <a:ext cx="1109792" cy="2514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247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1"/>
          <p:cNvSpPr txBox="1">
            <a:spLocks/>
          </p:cNvSpPr>
          <p:nvPr/>
        </p:nvSpPr>
        <p:spPr>
          <a:xfrm>
            <a:off x="7118168" y="5514526"/>
            <a:ext cx="5168147" cy="891540"/>
          </a:xfrm>
          <a:prstGeom prst="rect">
            <a:avLst/>
          </a:prstGeom>
        </p:spPr>
        <p:txBody>
          <a:bodyPr vert="horz" lIns="0" tIns="0" rIns="0" bIns="0" rtlCol="0" anchor="t" anchorCtr="0">
            <a:normAutofit/>
          </a:bodyPr>
          <a:lstStyle>
            <a:lvl1pPr algn="l" defTabSz="914126" rtl="0" eaLnBrk="1" latinLnBrk="0" hangingPunct="1">
              <a:lnSpc>
                <a:spcPct val="93000"/>
              </a:lnSpc>
              <a:spcBef>
                <a:spcPct val="0"/>
              </a:spcBef>
              <a:buNone/>
              <a:defRPr sz="4800" kern="1200" baseline="0">
                <a:solidFill>
                  <a:schemeClr val="accent1"/>
                </a:solidFill>
                <a:latin typeface="+mj-lt"/>
                <a:ea typeface="+mj-ea"/>
                <a:cs typeface="+mj-cs"/>
              </a:defRPr>
            </a:lvl1pPr>
          </a:lstStyle>
          <a:p>
            <a:pPr algn="ctr" defTabSz="891273"/>
            <a:r>
              <a:rPr lang="en-US" sz="4680" dirty="0">
                <a:solidFill>
                  <a:srgbClr val="63666A"/>
                </a:solidFill>
                <a:latin typeface="GE Inspira Sans"/>
              </a:rPr>
              <a:t>To cure</a:t>
            </a:r>
          </a:p>
        </p:txBody>
      </p:sp>
      <p:sp>
        <p:nvSpPr>
          <p:cNvPr id="13" name="Process 12"/>
          <p:cNvSpPr/>
          <p:nvPr/>
        </p:nvSpPr>
        <p:spPr>
          <a:xfrm>
            <a:off x="0" y="0"/>
            <a:ext cx="3998949" cy="4839789"/>
          </a:xfrm>
          <a:prstGeom prst="flowChartProcess">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1540"/>
            <a:endParaRPr lang="en-US" sz="1755">
              <a:solidFill>
                <a:prstClr val="white"/>
              </a:solidFill>
              <a:latin typeface="GE Inspira Sans"/>
            </a:endParaRPr>
          </a:p>
        </p:txBody>
      </p:sp>
      <p:sp>
        <p:nvSpPr>
          <p:cNvPr id="15" name="Process 14"/>
          <p:cNvSpPr/>
          <p:nvPr/>
        </p:nvSpPr>
        <p:spPr>
          <a:xfrm>
            <a:off x="3998949" y="0"/>
            <a:ext cx="3998949" cy="4839789"/>
          </a:xfrm>
          <a:prstGeom prst="flowChartProcess">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1540"/>
            <a:endParaRPr lang="en-US" sz="1755">
              <a:solidFill>
                <a:prstClr val="white"/>
              </a:solidFill>
              <a:latin typeface="GE Inspira Sans"/>
            </a:endParaRPr>
          </a:p>
        </p:txBody>
      </p:sp>
      <p:sp>
        <p:nvSpPr>
          <p:cNvPr id="16" name="Process 15"/>
          <p:cNvSpPr/>
          <p:nvPr/>
        </p:nvSpPr>
        <p:spPr>
          <a:xfrm>
            <a:off x="7997898" y="0"/>
            <a:ext cx="3998949" cy="4839789"/>
          </a:xfrm>
          <a:prstGeom prst="flowChartProcess">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1540"/>
            <a:endParaRPr lang="en-US" sz="1755">
              <a:solidFill>
                <a:prstClr val="white"/>
              </a:solidFill>
              <a:latin typeface="GE Inspira Sans"/>
            </a:endParaRPr>
          </a:p>
        </p:txBody>
      </p:sp>
      <p:sp>
        <p:nvSpPr>
          <p:cNvPr id="12" name="Rectangle 11">
            <a:extLst>
              <a:ext uri="{FF2B5EF4-FFF2-40B4-BE49-F238E27FC236}">
                <a16:creationId xmlns:a16="http://schemas.microsoft.com/office/drawing/2014/main" id="{F33A4A03-4913-934A-9DDC-82845BF56790}"/>
              </a:ext>
            </a:extLst>
          </p:cNvPr>
          <p:cNvSpPr/>
          <p:nvPr/>
        </p:nvSpPr>
        <p:spPr>
          <a:xfrm>
            <a:off x="838200" y="6363882"/>
            <a:ext cx="1109792" cy="2514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3457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1"/>
          <p:cNvSpPr>
            <a:spLocks noGrp="1"/>
          </p:cNvSpPr>
          <p:nvPr>
            <p:ph type="title" idx="4294967295"/>
          </p:nvPr>
        </p:nvSpPr>
        <p:spPr>
          <a:xfrm>
            <a:off x="5581590" y="5490034"/>
            <a:ext cx="6300787" cy="892175"/>
          </a:xfrm>
        </p:spPr>
        <p:txBody>
          <a:bodyPr>
            <a:normAutofit/>
          </a:bodyPr>
          <a:lstStyle/>
          <a:p>
            <a:pPr algn="ctr"/>
            <a:r>
              <a:rPr lang="en-US" sz="4400" dirty="0">
                <a:solidFill>
                  <a:schemeClr val="tx1"/>
                </a:solidFill>
              </a:rPr>
              <a:t>And to power the world</a:t>
            </a:r>
          </a:p>
        </p:txBody>
      </p:sp>
      <p:sp>
        <p:nvSpPr>
          <p:cNvPr id="12" name="Process 11"/>
          <p:cNvSpPr/>
          <p:nvPr/>
        </p:nvSpPr>
        <p:spPr>
          <a:xfrm>
            <a:off x="0" y="-76200"/>
            <a:ext cx="3998949" cy="4938849"/>
          </a:xfrm>
          <a:prstGeom prst="flowChartProcess">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1540"/>
            <a:endParaRPr lang="en-US" sz="1755">
              <a:solidFill>
                <a:prstClr val="white"/>
              </a:solidFill>
              <a:latin typeface="GE Inspira Sans"/>
            </a:endParaRPr>
          </a:p>
        </p:txBody>
      </p:sp>
      <p:sp>
        <p:nvSpPr>
          <p:cNvPr id="13" name="Process 12"/>
          <p:cNvSpPr/>
          <p:nvPr/>
        </p:nvSpPr>
        <p:spPr>
          <a:xfrm>
            <a:off x="3998948" y="-76200"/>
            <a:ext cx="4122424" cy="4938849"/>
          </a:xfrm>
          <a:prstGeom prst="flowChartProcess">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1540"/>
            <a:endParaRPr lang="en-US" sz="1755">
              <a:solidFill>
                <a:prstClr val="white"/>
              </a:solidFill>
              <a:latin typeface="GE Inspira Sans"/>
            </a:endParaRPr>
          </a:p>
        </p:txBody>
      </p:sp>
      <p:sp>
        <p:nvSpPr>
          <p:cNvPr id="15" name="Process 14"/>
          <p:cNvSpPr/>
          <p:nvPr/>
        </p:nvSpPr>
        <p:spPr>
          <a:xfrm>
            <a:off x="7982070" y="-76200"/>
            <a:ext cx="4014777" cy="4938849"/>
          </a:xfrm>
          <a:prstGeom prst="flowChartProcess">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1540"/>
            <a:endParaRPr lang="en-US" sz="1755">
              <a:solidFill>
                <a:prstClr val="white"/>
              </a:solidFill>
              <a:latin typeface="GE Inspira Sans"/>
            </a:endParaRPr>
          </a:p>
        </p:txBody>
      </p:sp>
      <p:sp>
        <p:nvSpPr>
          <p:cNvPr id="16" name="Rectangle 15">
            <a:extLst>
              <a:ext uri="{FF2B5EF4-FFF2-40B4-BE49-F238E27FC236}">
                <a16:creationId xmlns:a16="http://schemas.microsoft.com/office/drawing/2014/main" id="{78BDCF64-60E2-4C42-A4B4-D85259B1F5CE}"/>
              </a:ext>
            </a:extLst>
          </p:cNvPr>
          <p:cNvSpPr/>
          <p:nvPr/>
        </p:nvSpPr>
        <p:spPr>
          <a:xfrm>
            <a:off x="838200" y="6363882"/>
            <a:ext cx="1109792" cy="2514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684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096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85">
            <a:extLst>
              <a:ext uri="{FF2B5EF4-FFF2-40B4-BE49-F238E27FC236}">
                <a16:creationId xmlns:a16="http://schemas.microsoft.com/office/drawing/2014/main" id="{7A0487B1-9BB7-4D2D-9E4A-77F835D9C509}"/>
              </a:ext>
            </a:extLst>
          </p:cNvPr>
          <p:cNvPicPr>
            <a:picLocks noChangeAspect="1"/>
          </p:cNvPicPr>
          <p:nvPr/>
        </p:nvPicPr>
        <p:blipFill rotWithShape="1">
          <a:blip r:embed="rId3">
            <a:duotone>
              <a:schemeClr val="bg2">
                <a:shade val="45000"/>
                <a:satMod val="135000"/>
              </a:schemeClr>
              <a:prstClr val="white"/>
            </a:duotone>
            <a:alphaModFix/>
            <a:extLst>
              <a:ext uri="{28A0092B-C50C-407E-A947-70E740481C1C}">
                <a14:useLocalDpi xmlns:a14="http://schemas.microsoft.com/office/drawing/2010/main" val="0"/>
              </a:ext>
            </a:extLst>
          </a:blip>
          <a:srcRect l="95783" t="10608" r="107" b="15030"/>
          <a:stretch/>
        </p:blipFill>
        <p:spPr>
          <a:xfrm>
            <a:off x="9546214" y="0"/>
            <a:ext cx="2356720" cy="6858000"/>
          </a:xfrm>
          <a:prstGeom prst="rect">
            <a:avLst/>
          </a:prstGeom>
        </p:spPr>
      </p:pic>
      <p:sp>
        <p:nvSpPr>
          <p:cNvPr id="3" name="Rectangle 2"/>
          <p:cNvSpPr/>
          <p:nvPr/>
        </p:nvSpPr>
        <p:spPr>
          <a:xfrm>
            <a:off x="404" y="0"/>
            <a:ext cx="4038600" cy="6858000"/>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a:duotone>
              <a:schemeClr val="bg2">
                <a:shade val="45000"/>
                <a:satMod val="135000"/>
              </a:schemeClr>
              <a:prstClr val="white"/>
            </a:duotone>
            <a:alphaModFix/>
            <a:extLst>
              <a:ext uri="{28A0092B-C50C-407E-A947-70E740481C1C}">
                <a14:useLocalDpi xmlns:a14="http://schemas.microsoft.com/office/drawing/2010/main" val="0"/>
              </a:ext>
            </a:extLst>
          </a:blip>
          <a:srcRect l="-29149" t="10608" r="107" b="15030"/>
          <a:stretch/>
        </p:blipFill>
        <p:spPr>
          <a:xfrm>
            <a:off x="-2819400" y="0"/>
            <a:ext cx="12573000" cy="6858000"/>
          </a:xfrm>
          <a:prstGeom prst="rect">
            <a:avLst/>
          </a:prstGeom>
        </p:spPr>
      </p:pic>
      <p:sp>
        <p:nvSpPr>
          <p:cNvPr id="79" name="Oval 78">
            <a:extLst>
              <a:ext uri="{FF2B5EF4-FFF2-40B4-BE49-F238E27FC236}">
                <a16:creationId xmlns:a16="http://schemas.microsoft.com/office/drawing/2014/main" id="{3ABA2D1E-98EB-4F51-9F6B-F3180438B26C}"/>
              </a:ext>
            </a:extLst>
          </p:cNvPr>
          <p:cNvSpPr/>
          <p:nvPr/>
        </p:nvSpPr>
        <p:spPr>
          <a:xfrm>
            <a:off x="4630255" y="1446159"/>
            <a:ext cx="2684945" cy="2611238"/>
          </a:xfrm>
          <a:prstGeom prst="ellipse">
            <a:avLst/>
          </a:prstGeom>
          <a:solidFill>
            <a:schemeClr val="bg1">
              <a:alpha val="52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4"/>
          <p:cNvSpPr/>
          <p:nvPr/>
        </p:nvSpPr>
        <p:spPr>
          <a:xfrm>
            <a:off x="0" y="6096000"/>
            <a:ext cx="11887200" cy="762000"/>
          </a:xfrm>
          <a:custGeom>
            <a:avLst/>
            <a:gdLst>
              <a:gd name="connsiteX0" fmla="*/ 0 w 12192000"/>
              <a:gd name="connsiteY0" fmla="*/ 0 h 965200"/>
              <a:gd name="connsiteX1" fmla="*/ 12192000 w 12192000"/>
              <a:gd name="connsiteY1" fmla="*/ 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13700 w 12192000"/>
              <a:gd name="connsiteY1" fmla="*/ 96520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89900 w 12192000"/>
              <a:gd name="connsiteY1" fmla="*/ 533400 h 965200"/>
              <a:gd name="connsiteX2" fmla="*/ 12192000 w 12192000"/>
              <a:gd name="connsiteY2" fmla="*/ 965200 h 965200"/>
              <a:gd name="connsiteX3" fmla="*/ 0 w 12192000"/>
              <a:gd name="connsiteY3" fmla="*/ 965200 h 965200"/>
              <a:gd name="connsiteX4" fmla="*/ 0 w 12192000"/>
              <a:gd name="connsiteY4" fmla="*/ 0 h 965200"/>
              <a:gd name="connsiteX0" fmla="*/ 0 w 12192000"/>
              <a:gd name="connsiteY0" fmla="*/ 0 h 965200"/>
              <a:gd name="connsiteX1" fmla="*/ 8089900 w 12192000"/>
              <a:gd name="connsiteY1" fmla="*/ 533400 h 965200"/>
              <a:gd name="connsiteX2" fmla="*/ 9753600 w 12192000"/>
              <a:gd name="connsiteY2" fmla="*/ 736600 h 965200"/>
              <a:gd name="connsiteX3" fmla="*/ 12192000 w 12192000"/>
              <a:gd name="connsiteY3" fmla="*/ 965200 h 965200"/>
              <a:gd name="connsiteX4" fmla="*/ 0 w 12192000"/>
              <a:gd name="connsiteY4" fmla="*/ 965200 h 965200"/>
              <a:gd name="connsiteX5" fmla="*/ 0 w 12192000"/>
              <a:gd name="connsiteY5" fmla="*/ 0 h 965200"/>
              <a:gd name="connsiteX0" fmla="*/ 0 w 12192000"/>
              <a:gd name="connsiteY0" fmla="*/ 0 h 990600"/>
              <a:gd name="connsiteX1" fmla="*/ 8064500 w 12192000"/>
              <a:gd name="connsiteY1" fmla="*/ 990600 h 990600"/>
              <a:gd name="connsiteX2" fmla="*/ 9753600 w 12192000"/>
              <a:gd name="connsiteY2" fmla="*/ 736600 h 990600"/>
              <a:gd name="connsiteX3" fmla="*/ 12192000 w 12192000"/>
              <a:gd name="connsiteY3" fmla="*/ 965200 h 990600"/>
              <a:gd name="connsiteX4" fmla="*/ 0 w 12192000"/>
              <a:gd name="connsiteY4" fmla="*/ 965200 h 990600"/>
              <a:gd name="connsiteX5" fmla="*/ 0 w 12192000"/>
              <a:gd name="connsiteY5" fmla="*/ 0 h 990600"/>
              <a:gd name="connsiteX0" fmla="*/ 0 w 12192000"/>
              <a:gd name="connsiteY0" fmla="*/ 0 h 990600"/>
              <a:gd name="connsiteX1" fmla="*/ 8064500 w 12192000"/>
              <a:gd name="connsiteY1" fmla="*/ 990600 h 990600"/>
              <a:gd name="connsiteX2" fmla="*/ 12192000 w 12192000"/>
              <a:gd name="connsiteY2" fmla="*/ 203200 h 990600"/>
              <a:gd name="connsiteX3" fmla="*/ 12192000 w 12192000"/>
              <a:gd name="connsiteY3" fmla="*/ 965200 h 990600"/>
              <a:gd name="connsiteX4" fmla="*/ 0 w 12192000"/>
              <a:gd name="connsiteY4" fmla="*/ 965200 h 990600"/>
              <a:gd name="connsiteX5" fmla="*/ 0 w 12192000"/>
              <a:gd name="connsiteY5" fmla="*/ 0 h 990600"/>
              <a:gd name="connsiteX0" fmla="*/ 0 w 12192000"/>
              <a:gd name="connsiteY0" fmla="*/ 0 h 965200"/>
              <a:gd name="connsiteX1" fmla="*/ 8052777 w 12192000"/>
              <a:gd name="connsiteY1" fmla="*/ 961292 h 965200"/>
              <a:gd name="connsiteX2" fmla="*/ 12192000 w 12192000"/>
              <a:gd name="connsiteY2" fmla="*/ 203200 h 965200"/>
              <a:gd name="connsiteX3" fmla="*/ 12192000 w 12192000"/>
              <a:gd name="connsiteY3" fmla="*/ 965200 h 965200"/>
              <a:gd name="connsiteX4" fmla="*/ 0 w 12192000"/>
              <a:gd name="connsiteY4" fmla="*/ 965200 h 965200"/>
              <a:gd name="connsiteX5" fmla="*/ 0 w 12192000"/>
              <a:gd name="connsiteY5" fmla="*/ 0 h 965200"/>
              <a:gd name="connsiteX0" fmla="*/ 0 w 12192000"/>
              <a:gd name="connsiteY0" fmla="*/ 28294 h 762000"/>
              <a:gd name="connsiteX1" fmla="*/ 8052777 w 12192000"/>
              <a:gd name="connsiteY1" fmla="*/ 758092 h 762000"/>
              <a:gd name="connsiteX2" fmla="*/ 12192000 w 12192000"/>
              <a:gd name="connsiteY2" fmla="*/ 0 h 762000"/>
              <a:gd name="connsiteX3" fmla="*/ 12192000 w 12192000"/>
              <a:gd name="connsiteY3" fmla="*/ 762000 h 762000"/>
              <a:gd name="connsiteX4" fmla="*/ 0 w 12192000"/>
              <a:gd name="connsiteY4" fmla="*/ 762000 h 762000"/>
              <a:gd name="connsiteX5" fmla="*/ 0 w 12192000"/>
              <a:gd name="connsiteY5" fmla="*/ 28294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762000">
                <a:moveTo>
                  <a:pt x="0" y="28294"/>
                </a:moveTo>
                <a:lnTo>
                  <a:pt x="8052777" y="758092"/>
                </a:lnTo>
                <a:lnTo>
                  <a:pt x="12192000" y="0"/>
                </a:lnTo>
                <a:lnTo>
                  <a:pt x="12192000" y="762000"/>
                </a:lnTo>
                <a:lnTo>
                  <a:pt x="0" y="762000"/>
                </a:lnTo>
                <a:lnTo>
                  <a:pt x="0" y="28294"/>
                </a:lnTo>
                <a:close/>
              </a:path>
            </a:pathLst>
          </a:custGeom>
          <a:solidFill>
            <a:srgbClr val="F34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Freeform 11">
            <a:extLst>
              <a:ext uri="{FF2B5EF4-FFF2-40B4-BE49-F238E27FC236}">
                <a16:creationId xmlns:a16="http://schemas.microsoft.com/office/drawing/2014/main" id="{C670587E-A5DD-42A9-B173-A60305ED494C}"/>
              </a:ext>
            </a:extLst>
          </p:cNvPr>
          <p:cNvSpPr>
            <a:spLocks noChangeAspect="1" noChangeArrowheads="1"/>
          </p:cNvSpPr>
          <p:nvPr/>
        </p:nvSpPr>
        <p:spPr bwMode="auto">
          <a:xfrm>
            <a:off x="482918" y="6363882"/>
            <a:ext cx="1292495" cy="320040"/>
          </a:xfrm>
          <a:custGeom>
            <a:avLst/>
            <a:gdLst>
              <a:gd name="connsiteX0" fmla="*/ 617180 w 6186130"/>
              <a:gd name="connsiteY0" fmla="*/ 798513 h 1493479"/>
              <a:gd name="connsiteX1" fmla="*/ 460944 w 6186130"/>
              <a:gd name="connsiteY1" fmla="*/ 1077556 h 1493479"/>
              <a:gd name="connsiteX2" fmla="*/ 404813 w 6186130"/>
              <a:gd name="connsiteY2" fmla="*/ 1021819 h 1493479"/>
              <a:gd name="connsiteX3" fmla="*/ 617180 w 6186130"/>
              <a:gd name="connsiteY3" fmla="*/ 798513 h 1493479"/>
              <a:gd name="connsiteX4" fmla="*/ 5241925 w 6186130"/>
              <a:gd name="connsiteY4" fmla="*/ 675084 h 1493479"/>
              <a:gd name="connsiteX5" fmla="*/ 5141097 w 6186130"/>
              <a:gd name="connsiteY5" fmla="*/ 786660 h 1493479"/>
              <a:gd name="connsiteX6" fmla="*/ 5342753 w 6186130"/>
              <a:gd name="connsiteY6" fmla="*/ 786660 h 1493479"/>
              <a:gd name="connsiteX7" fmla="*/ 5241925 w 6186130"/>
              <a:gd name="connsiteY7" fmla="*/ 675084 h 1493479"/>
              <a:gd name="connsiteX8" fmla="*/ 3530600 w 6186130"/>
              <a:gd name="connsiteY8" fmla="*/ 675084 h 1493479"/>
              <a:gd name="connsiteX9" fmla="*/ 3440896 w 6186130"/>
              <a:gd name="connsiteY9" fmla="*/ 786660 h 1493479"/>
              <a:gd name="connsiteX10" fmla="*/ 3631428 w 6186130"/>
              <a:gd name="connsiteY10" fmla="*/ 786660 h 1493479"/>
              <a:gd name="connsiteX11" fmla="*/ 3530600 w 6186130"/>
              <a:gd name="connsiteY11" fmla="*/ 675084 h 1493479"/>
              <a:gd name="connsiteX12" fmla="*/ 4466008 w 6186130"/>
              <a:gd name="connsiteY12" fmla="*/ 641351 h 1493479"/>
              <a:gd name="connsiteX13" fmla="*/ 4499382 w 6186130"/>
              <a:gd name="connsiteY13" fmla="*/ 641351 h 1493479"/>
              <a:gd name="connsiteX14" fmla="*/ 4510866 w 6186130"/>
              <a:gd name="connsiteY14" fmla="*/ 652473 h 1493479"/>
              <a:gd name="connsiteX15" fmla="*/ 4510866 w 6186130"/>
              <a:gd name="connsiteY15" fmla="*/ 865227 h 1493479"/>
              <a:gd name="connsiteX16" fmla="*/ 4589098 w 6186130"/>
              <a:gd name="connsiteY16" fmla="*/ 954921 h 1493479"/>
              <a:gd name="connsiteX17" fmla="*/ 4678813 w 6186130"/>
              <a:gd name="connsiteY17" fmla="*/ 910074 h 1493479"/>
              <a:gd name="connsiteX18" fmla="*/ 4678813 w 6186130"/>
              <a:gd name="connsiteY18" fmla="*/ 652473 h 1493479"/>
              <a:gd name="connsiteX19" fmla="*/ 4690296 w 6186130"/>
              <a:gd name="connsiteY19" fmla="*/ 641351 h 1493479"/>
              <a:gd name="connsiteX20" fmla="*/ 4723670 w 6186130"/>
              <a:gd name="connsiteY20" fmla="*/ 641351 h 1493479"/>
              <a:gd name="connsiteX21" fmla="*/ 4735154 w 6186130"/>
              <a:gd name="connsiteY21" fmla="*/ 652473 h 1493479"/>
              <a:gd name="connsiteX22" fmla="*/ 4735154 w 6186130"/>
              <a:gd name="connsiteY22" fmla="*/ 977523 h 1493479"/>
              <a:gd name="connsiteX23" fmla="*/ 4723670 w 6186130"/>
              <a:gd name="connsiteY23" fmla="*/ 999767 h 1493479"/>
              <a:gd name="connsiteX24" fmla="*/ 4701421 w 6186130"/>
              <a:gd name="connsiteY24" fmla="*/ 999767 h 1493479"/>
              <a:gd name="connsiteX25" fmla="*/ 4678813 w 6186130"/>
              <a:gd name="connsiteY25" fmla="*/ 977523 h 1493479"/>
              <a:gd name="connsiteX26" fmla="*/ 4678813 w 6186130"/>
              <a:gd name="connsiteY26" fmla="*/ 954921 h 1493479"/>
              <a:gd name="connsiteX27" fmla="*/ 4577973 w 6186130"/>
              <a:gd name="connsiteY27" fmla="*/ 999767 h 1493479"/>
              <a:gd name="connsiteX28" fmla="*/ 4454525 w 6186130"/>
              <a:gd name="connsiteY28" fmla="*/ 865227 h 1493479"/>
              <a:gd name="connsiteX29" fmla="*/ 4454525 w 6186130"/>
              <a:gd name="connsiteY29" fmla="*/ 652473 h 1493479"/>
              <a:gd name="connsiteX30" fmla="*/ 4466008 w 6186130"/>
              <a:gd name="connsiteY30" fmla="*/ 641351 h 1493479"/>
              <a:gd name="connsiteX31" fmla="*/ 5588935 w 6186130"/>
              <a:gd name="connsiteY31" fmla="*/ 630238 h 1493479"/>
              <a:gd name="connsiteX32" fmla="*/ 5700394 w 6186130"/>
              <a:gd name="connsiteY32" fmla="*/ 663962 h 1493479"/>
              <a:gd name="connsiteX33" fmla="*/ 5700394 w 6186130"/>
              <a:gd name="connsiteY33" fmla="*/ 675084 h 1493479"/>
              <a:gd name="connsiteX34" fmla="*/ 5689320 w 6186130"/>
              <a:gd name="connsiteY34" fmla="*/ 697328 h 1493479"/>
              <a:gd name="connsiteX35" fmla="*/ 5666813 w 6186130"/>
              <a:gd name="connsiteY35" fmla="*/ 697328 h 1493479"/>
              <a:gd name="connsiteX36" fmla="*/ 5588935 w 6186130"/>
              <a:gd name="connsiteY36" fmla="*/ 675084 h 1493479"/>
              <a:gd name="connsiteX37" fmla="*/ 5510699 w 6186130"/>
              <a:gd name="connsiteY37" fmla="*/ 731052 h 1493479"/>
              <a:gd name="connsiteX38" fmla="*/ 5588935 w 6186130"/>
              <a:gd name="connsiteY38" fmla="*/ 786660 h 1493479"/>
              <a:gd name="connsiteX39" fmla="*/ 5711469 w 6186130"/>
              <a:gd name="connsiteY39" fmla="*/ 898954 h 1493479"/>
              <a:gd name="connsiteX40" fmla="*/ 5577503 w 6186130"/>
              <a:gd name="connsiteY40" fmla="*/ 999767 h 1493479"/>
              <a:gd name="connsiteX41" fmla="*/ 5454969 w 6186130"/>
              <a:gd name="connsiteY41" fmla="*/ 966043 h 1493479"/>
              <a:gd name="connsiteX42" fmla="*/ 5443538 w 6186130"/>
              <a:gd name="connsiteY42" fmla="*/ 943800 h 1493479"/>
              <a:gd name="connsiteX43" fmla="*/ 5466044 w 6186130"/>
              <a:gd name="connsiteY43" fmla="*/ 921198 h 1493479"/>
              <a:gd name="connsiteX44" fmla="*/ 5477118 w 6186130"/>
              <a:gd name="connsiteY44" fmla="*/ 921198 h 1493479"/>
              <a:gd name="connsiteX45" fmla="*/ 5577503 w 6186130"/>
              <a:gd name="connsiteY45" fmla="*/ 954922 h 1493479"/>
              <a:gd name="connsiteX46" fmla="*/ 5655739 w 6186130"/>
              <a:gd name="connsiteY46" fmla="*/ 898954 h 1493479"/>
              <a:gd name="connsiteX47" fmla="*/ 5566429 w 6186130"/>
              <a:gd name="connsiteY47" fmla="*/ 842987 h 1493479"/>
              <a:gd name="connsiteX48" fmla="*/ 5454969 w 6186130"/>
              <a:gd name="connsiteY48" fmla="*/ 731052 h 1493479"/>
              <a:gd name="connsiteX49" fmla="*/ 5588935 w 6186130"/>
              <a:gd name="connsiteY49" fmla="*/ 630238 h 1493479"/>
              <a:gd name="connsiteX50" fmla="*/ 5241925 w 6186130"/>
              <a:gd name="connsiteY50" fmla="*/ 630238 h 1493479"/>
              <a:gd name="connsiteX51" fmla="*/ 5398729 w 6186130"/>
              <a:gd name="connsiteY51" fmla="*/ 809263 h 1493479"/>
              <a:gd name="connsiteX52" fmla="*/ 5398729 w 6186130"/>
              <a:gd name="connsiteY52" fmla="*/ 820384 h 1493479"/>
              <a:gd name="connsiteX53" fmla="*/ 5387606 w 6186130"/>
              <a:gd name="connsiteY53" fmla="*/ 831506 h 1493479"/>
              <a:gd name="connsiteX54" fmla="*/ 5141097 w 6186130"/>
              <a:gd name="connsiteY54" fmla="*/ 831506 h 1493479"/>
              <a:gd name="connsiteX55" fmla="*/ 5253049 w 6186130"/>
              <a:gd name="connsiteY55" fmla="*/ 954922 h 1493479"/>
              <a:gd name="connsiteX56" fmla="*/ 5342753 w 6186130"/>
              <a:gd name="connsiteY56" fmla="*/ 932678 h 1493479"/>
              <a:gd name="connsiteX57" fmla="*/ 5353877 w 6186130"/>
              <a:gd name="connsiteY57" fmla="*/ 932678 h 1493479"/>
              <a:gd name="connsiteX58" fmla="*/ 5365359 w 6186130"/>
              <a:gd name="connsiteY58" fmla="*/ 943800 h 1493479"/>
              <a:gd name="connsiteX59" fmla="*/ 5365359 w 6186130"/>
              <a:gd name="connsiteY59" fmla="*/ 966043 h 1493479"/>
              <a:gd name="connsiteX60" fmla="*/ 5253049 w 6186130"/>
              <a:gd name="connsiteY60" fmla="*/ 999767 h 1493479"/>
              <a:gd name="connsiteX61" fmla="*/ 5084763 w 6186130"/>
              <a:gd name="connsiteY61" fmla="*/ 820384 h 1493479"/>
              <a:gd name="connsiteX62" fmla="*/ 5241925 w 6186130"/>
              <a:gd name="connsiteY62" fmla="*/ 630238 h 1493479"/>
              <a:gd name="connsiteX63" fmla="*/ 5004797 w 6186130"/>
              <a:gd name="connsiteY63" fmla="*/ 630238 h 1493479"/>
              <a:gd name="connsiteX64" fmla="*/ 5038041 w 6186130"/>
              <a:gd name="connsiteY64" fmla="*/ 630238 h 1493479"/>
              <a:gd name="connsiteX65" fmla="*/ 5049480 w 6186130"/>
              <a:gd name="connsiteY65" fmla="*/ 652482 h 1493479"/>
              <a:gd name="connsiteX66" fmla="*/ 5038041 w 6186130"/>
              <a:gd name="connsiteY66" fmla="*/ 675084 h 1493479"/>
              <a:gd name="connsiteX67" fmla="*/ 5026960 w 6186130"/>
              <a:gd name="connsiteY67" fmla="*/ 686206 h 1493479"/>
              <a:gd name="connsiteX68" fmla="*/ 4993358 w 6186130"/>
              <a:gd name="connsiteY68" fmla="*/ 686206 h 1493479"/>
              <a:gd name="connsiteX69" fmla="*/ 4915429 w 6186130"/>
              <a:gd name="connsiteY69" fmla="*/ 731052 h 1493479"/>
              <a:gd name="connsiteX70" fmla="*/ 4915429 w 6186130"/>
              <a:gd name="connsiteY70" fmla="*/ 977524 h 1493479"/>
              <a:gd name="connsiteX71" fmla="*/ 4892908 w 6186130"/>
              <a:gd name="connsiteY71" fmla="*/ 999767 h 1493479"/>
              <a:gd name="connsiteX72" fmla="*/ 4870745 w 6186130"/>
              <a:gd name="connsiteY72" fmla="*/ 999767 h 1493479"/>
              <a:gd name="connsiteX73" fmla="*/ 4848225 w 6186130"/>
              <a:gd name="connsiteY73" fmla="*/ 977524 h 1493479"/>
              <a:gd name="connsiteX74" fmla="*/ 4848225 w 6186130"/>
              <a:gd name="connsiteY74" fmla="*/ 652482 h 1493479"/>
              <a:gd name="connsiteX75" fmla="*/ 4870745 w 6186130"/>
              <a:gd name="connsiteY75" fmla="*/ 641360 h 1493479"/>
              <a:gd name="connsiteX76" fmla="*/ 4892908 w 6186130"/>
              <a:gd name="connsiteY76" fmla="*/ 641360 h 1493479"/>
              <a:gd name="connsiteX77" fmla="*/ 4903990 w 6186130"/>
              <a:gd name="connsiteY77" fmla="*/ 652482 h 1493479"/>
              <a:gd name="connsiteX78" fmla="*/ 4903990 w 6186130"/>
              <a:gd name="connsiteY78" fmla="*/ 686206 h 1493479"/>
              <a:gd name="connsiteX79" fmla="*/ 5004797 w 6186130"/>
              <a:gd name="connsiteY79" fmla="*/ 630238 h 1493479"/>
              <a:gd name="connsiteX80" fmla="*/ 3946548 w 6186130"/>
              <a:gd name="connsiteY80" fmla="*/ 630238 h 1493479"/>
              <a:gd name="connsiteX81" fmla="*/ 4069991 w 6186130"/>
              <a:gd name="connsiteY81" fmla="*/ 764417 h 1493479"/>
              <a:gd name="connsiteX82" fmla="*/ 4069991 w 6186130"/>
              <a:gd name="connsiteY82" fmla="*/ 977524 h 1493479"/>
              <a:gd name="connsiteX83" fmla="*/ 4058867 w 6186130"/>
              <a:gd name="connsiteY83" fmla="*/ 999767 h 1493479"/>
              <a:gd name="connsiteX84" fmla="*/ 4025135 w 6186130"/>
              <a:gd name="connsiteY84" fmla="*/ 999767 h 1493479"/>
              <a:gd name="connsiteX85" fmla="*/ 4014011 w 6186130"/>
              <a:gd name="connsiteY85" fmla="*/ 977524 h 1493479"/>
              <a:gd name="connsiteX86" fmla="*/ 4014011 w 6186130"/>
              <a:gd name="connsiteY86" fmla="*/ 775539 h 1493479"/>
              <a:gd name="connsiteX87" fmla="*/ 3935424 w 6186130"/>
              <a:gd name="connsiteY87" fmla="*/ 675084 h 1493479"/>
              <a:gd name="connsiteX88" fmla="*/ 3845713 w 6186130"/>
              <a:gd name="connsiteY88" fmla="*/ 731052 h 1493479"/>
              <a:gd name="connsiteX89" fmla="*/ 3845713 w 6186130"/>
              <a:gd name="connsiteY89" fmla="*/ 977524 h 1493479"/>
              <a:gd name="connsiteX90" fmla="*/ 3823105 w 6186130"/>
              <a:gd name="connsiteY90" fmla="*/ 999767 h 1493479"/>
              <a:gd name="connsiteX91" fmla="*/ 3800857 w 6186130"/>
              <a:gd name="connsiteY91" fmla="*/ 999767 h 1493479"/>
              <a:gd name="connsiteX92" fmla="*/ 3778250 w 6186130"/>
              <a:gd name="connsiteY92" fmla="*/ 977524 h 1493479"/>
              <a:gd name="connsiteX93" fmla="*/ 3778250 w 6186130"/>
              <a:gd name="connsiteY93" fmla="*/ 652482 h 1493479"/>
              <a:gd name="connsiteX94" fmla="*/ 3800857 w 6186130"/>
              <a:gd name="connsiteY94" fmla="*/ 641360 h 1493479"/>
              <a:gd name="connsiteX95" fmla="*/ 3823105 w 6186130"/>
              <a:gd name="connsiteY95" fmla="*/ 641360 h 1493479"/>
              <a:gd name="connsiteX96" fmla="*/ 3834588 w 6186130"/>
              <a:gd name="connsiteY96" fmla="*/ 652482 h 1493479"/>
              <a:gd name="connsiteX97" fmla="*/ 3834588 w 6186130"/>
              <a:gd name="connsiteY97" fmla="*/ 675084 h 1493479"/>
              <a:gd name="connsiteX98" fmla="*/ 3946548 w 6186130"/>
              <a:gd name="connsiteY98" fmla="*/ 630238 h 1493479"/>
              <a:gd name="connsiteX99" fmla="*/ 3541724 w 6186130"/>
              <a:gd name="connsiteY99" fmla="*/ 630238 h 1493479"/>
              <a:gd name="connsiteX100" fmla="*/ 3687404 w 6186130"/>
              <a:gd name="connsiteY100" fmla="*/ 809263 h 1493479"/>
              <a:gd name="connsiteX101" fmla="*/ 3687404 w 6186130"/>
              <a:gd name="connsiteY101" fmla="*/ 820384 h 1493479"/>
              <a:gd name="connsiteX102" fmla="*/ 3676281 w 6186130"/>
              <a:gd name="connsiteY102" fmla="*/ 831506 h 1493479"/>
              <a:gd name="connsiteX103" fmla="*/ 3440896 w 6186130"/>
              <a:gd name="connsiteY103" fmla="*/ 831506 h 1493479"/>
              <a:gd name="connsiteX104" fmla="*/ 3552847 w 6186130"/>
              <a:gd name="connsiteY104" fmla="*/ 954922 h 1493479"/>
              <a:gd name="connsiteX105" fmla="*/ 3631428 w 6186130"/>
              <a:gd name="connsiteY105" fmla="*/ 932678 h 1493479"/>
              <a:gd name="connsiteX106" fmla="*/ 3654034 w 6186130"/>
              <a:gd name="connsiteY106" fmla="*/ 932678 h 1493479"/>
              <a:gd name="connsiteX107" fmla="*/ 3665157 w 6186130"/>
              <a:gd name="connsiteY107" fmla="*/ 943800 h 1493479"/>
              <a:gd name="connsiteX108" fmla="*/ 3665157 w 6186130"/>
              <a:gd name="connsiteY108" fmla="*/ 966043 h 1493479"/>
              <a:gd name="connsiteX109" fmla="*/ 3552847 w 6186130"/>
              <a:gd name="connsiteY109" fmla="*/ 999767 h 1493479"/>
              <a:gd name="connsiteX110" fmla="*/ 3373438 w 6186130"/>
              <a:gd name="connsiteY110" fmla="*/ 820384 h 1493479"/>
              <a:gd name="connsiteX111" fmla="*/ 3541724 w 6186130"/>
              <a:gd name="connsiteY111" fmla="*/ 630238 h 1493479"/>
              <a:gd name="connsiteX112" fmla="*/ 5938413 w 6186130"/>
              <a:gd name="connsiteY112" fmla="*/ 550863 h 1493479"/>
              <a:gd name="connsiteX113" fmla="*/ 5960709 w 6186130"/>
              <a:gd name="connsiteY113" fmla="*/ 573421 h 1493479"/>
              <a:gd name="connsiteX114" fmla="*/ 5960709 w 6186130"/>
              <a:gd name="connsiteY114" fmla="*/ 696236 h 1493479"/>
              <a:gd name="connsiteX115" fmla="*/ 5938413 w 6186130"/>
              <a:gd name="connsiteY115" fmla="*/ 729893 h 1493479"/>
              <a:gd name="connsiteX116" fmla="*/ 5905500 w 6186130"/>
              <a:gd name="connsiteY116" fmla="*/ 696236 h 1493479"/>
              <a:gd name="connsiteX117" fmla="*/ 5905500 w 6186130"/>
              <a:gd name="connsiteY117" fmla="*/ 573421 h 1493479"/>
              <a:gd name="connsiteX118" fmla="*/ 5938413 w 6186130"/>
              <a:gd name="connsiteY118" fmla="*/ 550863 h 1493479"/>
              <a:gd name="connsiteX119" fmla="*/ 4216810 w 6186130"/>
              <a:gd name="connsiteY119" fmla="*/ 539751 h 1493479"/>
              <a:gd name="connsiteX120" fmla="*/ 4250375 w 6186130"/>
              <a:gd name="connsiteY120" fmla="*/ 539751 h 1493479"/>
              <a:gd name="connsiteX121" fmla="*/ 4261444 w 6186130"/>
              <a:gd name="connsiteY121" fmla="*/ 550854 h 1493479"/>
              <a:gd name="connsiteX122" fmla="*/ 4261444 w 6186130"/>
              <a:gd name="connsiteY122" fmla="*/ 640391 h 1493479"/>
              <a:gd name="connsiteX123" fmla="*/ 4361780 w 6186130"/>
              <a:gd name="connsiteY123" fmla="*/ 640391 h 1493479"/>
              <a:gd name="connsiteX124" fmla="*/ 4373206 w 6186130"/>
              <a:gd name="connsiteY124" fmla="*/ 651494 h 1493479"/>
              <a:gd name="connsiteX125" fmla="*/ 4373206 w 6186130"/>
              <a:gd name="connsiteY125" fmla="*/ 662954 h 1493479"/>
              <a:gd name="connsiteX126" fmla="*/ 4361780 w 6186130"/>
              <a:gd name="connsiteY126" fmla="*/ 685159 h 1493479"/>
              <a:gd name="connsiteX127" fmla="*/ 4261444 w 6186130"/>
              <a:gd name="connsiteY127" fmla="*/ 685159 h 1493479"/>
              <a:gd name="connsiteX128" fmla="*/ 4261444 w 6186130"/>
              <a:gd name="connsiteY128" fmla="*/ 886439 h 1493479"/>
              <a:gd name="connsiteX129" fmla="*/ 4306077 w 6186130"/>
              <a:gd name="connsiteY129" fmla="*/ 953413 h 1493479"/>
              <a:gd name="connsiteX130" fmla="*/ 4350710 w 6186130"/>
              <a:gd name="connsiteY130" fmla="*/ 942310 h 1493479"/>
              <a:gd name="connsiteX131" fmla="*/ 4361780 w 6186130"/>
              <a:gd name="connsiteY131" fmla="*/ 942310 h 1493479"/>
              <a:gd name="connsiteX132" fmla="*/ 4373206 w 6186130"/>
              <a:gd name="connsiteY132" fmla="*/ 964515 h 1493479"/>
              <a:gd name="connsiteX133" fmla="*/ 4361780 w 6186130"/>
              <a:gd name="connsiteY133" fmla="*/ 987078 h 1493479"/>
              <a:gd name="connsiteX134" fmla="*/ 4295008 w 6186130"/>
              <a:gd name="connsiteY134" fmla="*/ 998181 h 1493479"/>
              <a:gd name="connsiteX135" fmla="*/ 4205741 w 6186130"/>
              <a:gd name="connsiteY135" fmla="*/ 897541 h 1493479"/>
              <a:gd name="connsiteX136" fmla="*/ 4205741 w 6186130"/>
              <a:gd name="connsiteY136" fmla="*/ 685159 h 1493479"/>
              <a:gd name="connsiteX137" fmla="*/ 4150039 w 6186130"/>
              <a:gd name="connsiteY137" fmla="*/ 685159 h 1493479"/>
              <a:gd name="connsiteX138" fmla="*/ 4138613 w 6186130"/>
              <a:gd name="connsiteY138" fmla="*/ 662954 h 1493479"/>
              <a:gd name="connsiteX139" fmla="*/ 4138613 w 6186130"/>
              <a:gd name="connsiteY139" fmla="*/ 651494 h 1493479"/>
              <a:gd name="connsiteX140" fmla="*/ 4150039 w 6186130"/>
              <a:gd name="connsiteY140" fmla="*/ 640391 h 1493479"/>
              <a:gd name="connsiteX141" fmla="*/ 4205741 w 6186130"/>
              <a:gd name="connsiteY141" fmla="*/ 640391 h 1493479"/>
              <a:gd name="connsiteX142" fmla="*/ 4205741 w 6186130"/>
              <a:gd name="connsiteY142" fmla="*/ 550854 h 1493479"/>
              <a:gd name="connsiteX143" fmla="*/ 4216810 w 6186130"/>
              <a:gd name="connsiteY143" fmla="*/ 539751 h 1493479"/>
              <a:gd name="connsiteX144" fmla="*/ 2968624 w 6186130"/>
              <a:gd name="connsiteY144" fmla="*/ 495301 h 1493479"/>
              <a:gd name="connsiteX145" fmla="*/ 3013427 w 6186130"/>
              <a:gd name="connsiteY145" fmla="*/ 495301 h 1493479"/>
              <a:gd name="connsiteX146" fmla="*/ 3024896 w 6186130"/>
              <a:gd name="connsiteY146" fmla="*/ 517562 h 1493479"/>
              <a:gd name="connsiteX147" fmla="*/ 3158946 w 6186130"/>
              <a:gd name="connsiteY147" fmla="*/ 921135 h 1493479"/>
              <a:gd name="connsiteX148" fmla="*/ 3293354 w 6186130"/>
              <a:gd name="connsiteY148" fmla="*/ 517562 h 1493479"/>
              <a:gd name="connsiteX149" fmla="*/ 3315577 w 6186130"/>
              <a:gd name="connsiteY149" fmla="*/ 495301 h 1493479"/>
              <a:gd name="connsiteX150" fmla="*/ 3349268 w 6186130"/>
              <a:gd name="connsiteY150" fmla="*/ 495301 h 1493479"/>
              <a:gd name="connsiteX151" fmla="*/ 3360379 w 6186130"/>
              <a:gd name="connsiteY151" fmla="*/ 506432 h 1493479"/>
              <a:gd name="connsiteX152" fmla="*/ 3360379 w 6186130"/>
              <a:gd name="connsiteY152" fmla="*/ 517562 h 1493479"/>
              <a:gd name="connsiteX153" fmla="*/ 3192279 w 6186130"/>
              <a:gd name="connsiteY153" fmla="*/ 988637 h 1493479"/>
              <a:gd name="connsiteX154" fmla="*/ 3170057 w 6186130"/>
              <a:gd name="connsiteY154" fmla="*/ 999767 h 1493479"/>
              <a:gd name="connsiteX155" fmla="*/ 3147477 w 6186130"/>
              <a:gd name="connsiteY155" fmla="*/ 999767 h 1493479"/>
              <a:gd name="connsiteX156" fmla="*/ 3125254 w 6186130"/>
              <a:gd name="connsiteY156" fmla="*/ 988637 h 1493479"/>
              <a:gd name="connsiteX157" fmla="*/ 2957513 w 6186130"/>
              <a:gd name="connsiteY157" fmla="*/ 517562 h 1493479"/>
              <a:gd name="connsiteX158" fmla="*/ 2957513 w 6186130"/>
              <a:gd name="connsiteY158" fmla="*/ 506432 h 1493479"/>
              <a:gd name="connsiteX159" fmla="*/ 2463765 w 6186130"/>
              <a:gd name="connsiteY159" fmla="*/ 495301 h 1493479"/>
              <a:gd name="connsiteX160" fmla="*/ 2731766 w 6186130"/>
              <a:gd name="connsiteY160" fmla="*/ 495301 h 1493479"/>
              <a:gd name="connsiteX161" fmla="*/ 2742843 w 6186130"/>
              <a:gd name="connsiteY161" fmla="*/ 517562 h 1493479"/>
              <a:gd name="connsiteX162" fmla="*/ 2742843 w 6186130"/>
              <a:gd name="connsiteY162" fmla="*/ 540183 h 1493479"/>
              <a:gd name="connsiteX163" fmla="*/ 2731766 w 6186130"/>
              <a:gd name="connsiteY163" fmla="*/ 551313 h 1493479"/>
              <a:gd name="connsiteX164" fmla="*/ 2508432 w 6186130"/>
              <a:gd name="connsiteY164" fmla="*/ 551313 h 1493479"/>
              <a:gd name="connsiteX165" fmla="*/ 2508432 w 6186130"/>
              <a:gd name="connsiteY165" fmla="*/ 708577 h 1493479"/>
              <a:gd name="connsiteX166" fmla="*/ 2698177 w 6186130"/>
              <a:gd name="connsiteY166" fmla="*/ 708577 h 1493479"/>
              <a:gd name="connsiteX167" fmla="*/ 2720689 w 6186130"/>
              <a:gd name="connsiteY167" fmla="*/ 730838 h 1493479"/>
              <a:gd name="connsiteX168" fmla="*/ 2720689 w 6186130"/>
              <a:gd name="connsiteY168" fmla="*/ 753099 h 1493479"/>
              <a:gd name="connsiteX169" fmla="*/ 2698177 w 6186130"/>
              <a:gd name="connsiteY169" fmla="*/ 764230 h 1493479"/>
              <a:gd name="connsiteX170" fmla="*/ 2508432 w 6186130"/>
              <a:gd name="connsiteY170" fmla="*/ 764230 h 1493479"/>
              <a:gd name="connsiteX171" fmla="*/ 2508432 w 6186130"/>
              <a:gd name="connsiteY171" fmla="*/ 943755 h 1493479"/>
              <a:gd name="connsiteX172" fmla="*/ 2731766 w 6186130"/>
              <a:gd name="connsiteY172" fmla="*/ 943755 h 1493479"/>
              <a:gd name="connsiteX173" fmla="*/ 2742843 w 6186130"/>
              <a:gd name="connsiteY173" fmla="*/ 954886 h 1493479"/>
              <a:gd name="connsiteX174" fmla="*/ 2742843 w 6186130"/>
              <a:gd name="connsiteY174" fmla="*/ 977506 h 1493479"/>
              <a:gd name="connsiteX175" fmla="*/ 2731766 w 6186130"/>
              <a:gd name="connsiteY175" fmla="*/ 999767 h 1493479"/>
              <a:gd name="connsiteX176" fmla="*/ 2463765 w 6186130"/>
              <a:gd name="connsiteY176" fmla="*/ 999767 h 1493479"/>
              <a:gd name="connsiteX177" fmla="*/ 2452688 w 6186130"/>
              <a:gd name="connsiteY177" fmla="*/ 977506 h 1493479"/>
              <a:gd name="connsiteX178" fmla="*/ 2452688 w 6186130"/>
              <a:gd name="connsiteY178" fmla="*/ 517562 h 1493479"/>
              <a:gd name="connsiteX179" fmla="*/ 2463765 w 6186130"/>
              <a:gd name="connsiteY179" fmla="*/ 495301 h 1493479"/>
              <a:gd name="connsiteX180" fmla="*/ 2170090 w 6186130"/>
              <a:gd name="connsiteY180" fmla="*/ 495301 h 1493479"/>
              <a:gd name="connsiteX181" fmla="*/ 2326581 w 6186130"/>
              <a:gd name="connsiteY181" fmla="*/ 551313 h 1493479"/>
              <a:gd name="connsiteX182" fmla="*/ 2326581 w 6186130"/>
              <a:gd name="connsiteY182" fmla="*/ 562444 h 1493479"/>
              <a:gd name="connsiteX183" fmla="*/ 2304379 w 6186130"/>
              <a:gd name="connsiteY183" fmla="*/ 585064 h 1493479"/>
              <a:gd name="connsiteX184" fmla="*/ 2292919 w 6186130"/>
              <a:gd name="connsiteY184" fmla="*/ 585064 h 1493479"/>
              <a:gd name="connsiteX185" fmla="*/ 2158630 w 6186130"/>
              <a:gd name="connsiteY185" fmla="*/ 551313 h 1493479"/>
              <a:gd name="connsiteX186" fmla="*/ 2002139 w 6186130"/>
              <a:gd name="connsiteY186" fmla="*/ 753099 h 1493479"/>
              <a:gd name="connsiteX187" fmla="*/ 2170090 w 6186130"/>
              <a:gd name="connsiteY187" fmla="*/ 954886 h 1493479"/>
              <a:gd name="connsiteX188" fmla="*/ 2281818 w 6186130"/>
              <a:gd name="connsiteY188" fmla="*/ 921135 h 1493479"/>
              <a:gd name="connsiteX189" fmla="*/ 2281818 w 6186130"/>
              <a:gd name="connsiteY189" fmla="*/ 786491 h 1493479"/>
              <a:gd name="connsiteX190" fmla="*/ 2181191 w 6186130"/>
              <a:gd name="connsiteY190" fmla="*/ 786491 h 1493479"/>
              <a:gd name="connsiteX191" fmla="*/ 2170090 w 6186130"/>
              <a:gd name="connsiteY191" fmla="*/ 764230 h 1493479"/>
              <a:gd name="connsiteX192" fmla="*/ 2170090 w 6186130"/>
              <a:gd name="connsiteY192" fmla="*/ 741969 h 1493479"/>
              <a:gd name="connsiteX193" fmla="*/ 2181191 w 6186130"/>
              <a:gd name="connsiteY193" fmla="*/ 730838 h 1493479"/>
              <a:gd name="connsiteX194" fmla="*/ 2337682 w 6186130"/>
              <a:gd name="connsiteY194" fmla="*/ 730838 h 1493479"/>
              <a:gd name="connsiteX195" fmla="*/ 2349142 w 6186130"/>
              <a:gd name="connsiteY195" fmla="*/ 741969 h 1493479"/>
              <a:gd name="connsiteX196" fmla="*/ 2349142 w 6186130"/>
              <a:gd name="connsiteY196" fmla="*/ 943755 h 1493479"/>
              <a:gd name="connsiteX197" fmla="*/ 2337682 w 6186130"/>
              <a:gd name="connsiteY197" fmla="*/ 966016 h 1493479"/>
              <a:gd name="connsiteX198" fmla="*/ 2170090 w 6186130"/>
              <a:gd name="connsiteY198" fmla="*/ 999767 h 1493479"/>
              <a:gd name="connsiteX199" fmla="*/ 1946275 w 6186130"/>
              <a:gd name="connsiteY199" fmla="*/ 753099 h 1493479"/>
              <a:gd name="connsiteX200" fmla="*/ 2170090 w 6186130"/>
              <a:gd name="connsiteY200" fmla="*/ 495301 h 1493479"/>
              <a:gd name="connsiteX201" fmla="*/ 6040758 w 6186130"/>
              <a:gd name="connsiteY201" fmla="*/ 439738 h 1493479"/>
              <a:gd name="connsiteX202" fmla="*/ 6163572 w 6186130"/>
              <a:gd name="connsiteY202" fmla="*/ 439738 h 1493479"/>
              <a:gd name="connsiteX203" fmla="*/ 6186130 w 6186130"/>
              <a:gd name="connsiteY203" fmla="*/ 472651 h 1493479"/>
              <a:gd name="connsiteX204" fmla="*/ 6163572 w 6186130"/>
              <a:gd name="connsiteY204" fmla="*/ 494947 h 1493479"/>
              <a:gd name="connsiteX205" fmla="*/ 6040758 w 6186130"/>
              <a:gd name="connsiteY205" fmla="*/ 494947 h 1493479"/>
              <a:gd name="connsiteX206" fmla="*/ 6007100 w 6186130"/>
              <a:gd name="connsiteY206" fmla="*/ 472651 h 1493479"/>
              <a:gd name="connsiteX207" fmla="*/ 6040758 w 6186130"/>
              <a:gd name="connsiteY207" fmla="*/ 439738 h 1493479"/>
              <a:gd name="connsiteX208" fmla="*/ 5702274 w 6186130"/>
              <a:gd name="connsiteY208" fmla="*/ 439738 h 1493479"/>
              <a:gd name="connsiteX209" fmla="*/ 5825447 w 6186130"/>
              <a:gd name="connsiteY209" fmla="*/ 439738 h 1493479"/>
              <a:gd name="connsiteX210" fmla="*/ 5859105 w 6186130"/>
              <a:gd name="connsiteY210" fmla="*/ 472651 h 1493479"/>
              <a:gd name="connsiteX211" fmla="*/ 5825447 w 6186130"/>
              <a:gd name="connsiteY211" fmla="*/ 494947 h 1493479"/>
              <a:gd name="connsiteX212" fmla="*/ 5702274 w 6186130"/>
              <a:gd name="connsiteY212" fmla="*/ 494947 h 1493479"/>
              <a:gd name="connsiteX213" fmla="*/ 5680075 w 6186130"/>
              <a:gd name="connsiteY213" fmla="*/ 472651 h 1493479"/>
              <a:gd name="connsiteX214" fmla="*/ 5702274 w 6186130"/>
              <a:gd name="connsiteY214" fmla="*/ 439738 h 1493479"/>
              <a:gd name="connsiteX215" fmla="*/ 997548 w 6186130"/>
              <a:gd name="connsiteY215" fmla="*/ 401698 h 1493479"/>
              <a:gd name="connsiteX216" fmla="*/ 1010916 w 6186130"/>
              <a:gd name="connsiteY216" fmla="*/ 405144 h 1493479"/>
              <a:gd name="connsiteX217" fmla="*/ 922338 w 6186130"/>
              <a:gd name="connsiteY217" fmla="*/ 550505 h 1493479"/>
              <a:gd name="connsiteX218" fmla="*/ 997548 w 6186130"/>
              <a:gd name="connsiteY218" fmla="*/ 401698 h 1493479"/>
              <a:gd name="connsiteX219" fmla="*/ 640693 w 6186130"/>
              <a:gd name="connsiteY219" fmla="*/ 394027 h 1493479"/>
              <a:gd name="connsiteX220" fmla="*/ 528638 w 6186130"/>
              <a:gd name="connsiteY220" fmla="*/ 583844 h 1493479"/>
              <a:gd name="connsiteX221" fmla="*/ 640693 w 6186130"/>
              <a:gd name="connsiteY221" fmla="*/ 394027 h 1493479"/>
              <a:gd name="connsiteX222" fmla="*/ 640074 w 6186130"/>
              <a:gd name="connsiteY222" fmla="*/ 349011 h 1493479"/>
              <a:gd name="connsiteX223" fmla="*/ 460200 w 6186130"/>
              <a:gd name="connsiteY223" fmla="*/ 584853 h 1493479"/>
              <a:gd name="connsiteX224" fmla="*/ 415232 w 6186130"/>
              <a:gd name="connsiteY224" fmla="*/ 528768 h 1493479"/>
              <a:gd name="connsiteX225" fmla="*/ 426384 w 6186130"/>
              <a:gd name="connsiteY225" fmla="*/ 461180 h 1493479"/>
              <a:gd name="connsiteX226" fmla="*/ 415232 w 6186130"/>
              <a:gd name="connsiteY226" fmla="*/ 450035 h 1493479"/>
              <a:gd name="connsiteX227" fmla="*/ 358751 w 6186130"/>
              <a:gd name="connsiteY227" fmla="*/ 539913 h 1493479"/>
              <a:gd name="connsiteX228" fmla="*/ 471352 w 6186130"/>
              <a:gd name="connsiteY228" fmla="*/ 652082 h 1493479"/>
              <a:gd name="connsiteX229" fmla="*/ 550137 w 6186130"/>
              <a:gd name="connsiteY229" fmla="*/ 719671 h 1493479"/>
              <a:gd name="connsiteX230" fmla="*/ 640074 w 6186130"/>
              <a:gd name="connsiteY230" fmla="*/ 697021 h 1493479"/>
              <a:gd name="connsiteX231" fmla="*/ 628562 w 6186130"/>
              <a:gd name="connsiteY231" fmla="*/ 730816 h 1493479"/>
              <a:gd name="connsiteX232" fmla="*/ 415232 w 6186130"/>
              <a:gd name="connsiteY232" fmla="*/ 865274 h 1493479"/>
              <a:gd name="connsiteX233" fmla="*/ 336447 w 6186130"/>
              <a:gd name="connsiteY233" fmla="*/ 1022741 h 1493479"/>
              <a:gd name="connsiteX234" fmla="*/ 460200 w 6186130"/>
              <a:gd name="connsiteY234" fmla="*/ 1134910 h 1493479"/>
              <a:gd name="connsiteX235" fmla="*/ 662379 w 6186130"/>
              <a:gd name="connsiteY235" fmla="*/ 955153 h 1493479"/>
              <a:gd name="connsiteX236" fmla="*/ 685043 w 6186130"/>
              <a:gd name="connsiteY236" fmla="*/ 764250 h 1493479"/>
              <a:gd name="connsiteX237" fmla="*/ 876069 w 6186130"/>
              <a:gd name="connsiteY237" fmla="*/ 640937 h 1493479"/>
              <a:gd name="connsiteX238" fmla="*/ 898373 w 6186130"/>
              <a:gd name="connsiteY238" fmla="*/ 674731 h 1493479"/>
              <a:gd name="connsiteX239" fmla="*/ 752316 w 6186130"/>
              <a:gd name="connsiteY239" fmla="*/ 910213 h 1493479"/>
              <a:gd name="connsiteX240" fmla="*/ 966006 w 6186130"/>
              <a:gd name="connsiteY240" fmla="*/ 1134910 h 1493479"/>
              <a:gd name="connsiteX241" fmla="*/ 1168184 w 6186130"/>
              <a:gd name="connsiteY241" fmla="*/ 944008 h 1493479"/>
              <a:gd name="connsiteX242" fmla="*/ 1033279 w 6186130"/>
              <a:gd name="connsiteY242" fmla="*/ 786540 h 1493479"/>
              <a:gd name="connsiteX243" fmla="*/ 898373 w 6186130"/>
              <a:gd name="connsiteY243" fmla="*/ 899068 h 1493479"/>
              <a:gd name="connsiteX244" fmla="*/ 977158 w 6186130"/>
              <a:gd name="connsiteY244" fmla="*/ 988947 h 1493479"/>
              <a:gd name="connsiteX245" fmla="*/ 1010974 w 6186130"/>
              <a:gd name="connsiteY245" fmla="*/ 966298 h 1493479"/>
              <a:gd name="connsiteX246" fmla="*/ 977158 w 6186130"/>
              <a:gd name="connsiteY246" fmla="*/ 887923 h 1493479"/>
              <a:gd name="connsiteX247" fmla="*/ 1022127 w 6186130"/>
              <a:gd name="connsiteY247" fmla="*/ 842984 h 1493479"/>
              <a:gd name="connsiteX248" fmla="*/ 1100911 w 6186130"/>
              <a:gd name="connsiteY248" fmla="*/ 944008 h 1493479"/>
              <a:gd name="connsiteX249" fmla="*/ 977158 w 6186130"/>
              <a:gd name="connsiteY249" fmla="*/ 1078826 h 1493479"/>
              <a:gd name="connsiteX250" fmla="*/ 831100 w 6186130"/>
              <a:gd name="connsiteY250" fmla="*/ 899068 h 1493479"/>
              <a:gd name="connsiteX251" fmla="*/ 966006 w 6186130"/>
              <a:gd name="connsiteY251" fmla="*/ 708526 h 1493479"/>
              <a:gd name="connsiteX252" fmla="*/ 1078247 w 6186130"/>
              <a:gd name="connsiteY252" fmla="*/ 674731 h 1493479"/>
              <a:gd name="connsiteX253" fmla="*/ 1022127 w 6186130"/>
              <a:gd name="connsiteY253" fmla="*/ 640937 h 1493479"/>
              <a:gd name="connsiteX254" fmla="*/ 966006 w 6186130"/>
              <a:gd name="connsiteY254" fmla="*/ 652082 h 1493479"/>
              <a:gd name="connsiteX255" fmla="*/ 932190 w 6186130"/>
              <a:gd name="connsiteY255" fmla="*/ 607143 h 1493479"/>
              <a:gd name="connsiteX256" fmla="*/ 1078247 w 6186130"/>
              <a:gd name="connsiteY256" fmla="*/ 416240 h 1493479"/>
              <a:gd name="connsiteX257" fmla="*/ 999822 w 6186130"/>
              <a:gd name="connsiteY257" fmla="*/ 349011 h 1493479"/>
              <a:gd name="connsiteX258" fmla="*/ 853405 w 6186130"/>
              <a:gd name="connsiteY258" fmla="*/ 551058 h 1493479"/>
              <a:gd name="connsiteX259" fmla="*/ 853405 w 6186130"/>
              <a:gd name="connsiteY259" fmla="*/ 595998 h 1493479"/>
              <a:gd name="connsiteX260" fmla="*/ 696195 w 6186130"/>
              <a:gd name="connsiteY260" fmla="*/ 708526 h 1493479"/>
              <a:gd name="connsiteX261" fmla="*/ 696195 w 6186130"/>
              <a:gd name="connsiteY261" fmla="*/ 640937 h 1493479"/>
              <a:gd name="connsiteX262" fmla="*/ 763468 w 6186130"/>
              <a:gd name="connsiteY262" fmla="*/ 539913 h 1493479"/>
              <a:gd name="connsiteX263" fmla="*/ 730011 w 6186130"/>
              <a:gd name="connsiteY263" fmla="*/ 517264 h 1493479"/>
              <a:gd name="connsiteX264" fmla="*/ 651226 w 6186130"/>
              <a:gd name="connsiteY264" fmla="*/ 618647 h 1493479"/>
              <a:gd name="connsiteX265" fmla="*/ 561289 w 6186130"/>
              <a:gd name="connsiteY265" fmla="*/ 674731 h 1493479"/>
              <a:gd name="connsiteX266" fmla="*/ 527473 w 6186130"/>
              <a:gd name="connsiteY266" fmla="*/ 640937 h 1493479"/>
              <a:gd name="connsiteX267" fmla="*/ 707347 w 6186130"/>
              <a:gd name="connsiteY267" fmla="*/ 405095 h 1493479"/>
              <a:gd name="connsiteX268" fmla="*/ 640074 w 6186130"/>
              <a:gd name="connsiteY268" fmla="*/ 349011 h 1493479"/>
              <a:gd name="connsiteX269" fmla="*/ 5938413 w 6186130"/>
              <a:gd name="connsiteY269" fmla="*/ 214313 h 1493479"/>
              <a:gd name="connsiteX270" fmla="*/ 5960709 w 6186130"/>
              <a:gd name="connsiteY270" fmla="*/ 247612 h 1493479"/>
              <a:gd name="connsiteX271" fmla="*/ 5960709 w 6186130"/>
              <a:gd name="connsiteY271" fmla="*/ 359685 h 1493479"/>
              <a:gd name="connsiteX272" fmla="*/ 5938413 w 6186130"/>
              <a:gd name="connsiteY272" fmla="*/ 393343 h 1493479"/>
              <a:gd name="connsiteX273" fmla="*/ 5905500 w 6186130"/>
              <a:gd name="connsiteY273" fmla="*/ 359685 h 1493479"/>
              <a:gd name="connsiteX274" fmla="*/ 5905500 w 6186130"/>
              <a:gd name="connsiteY274" fmla="*/ 247612 h 1493479"/>
              <a:gd name="connsiteX275" fmla="*/ 5938413 w 6186130"/>
              <a:gd name="connsiteY275" fmla="*/ 214313 h 1493479"/>
              <a:gd name="connsiteX276" fmla="*/ 752316 w 6186130"/>
              <a:gd name="connsiteY276" fmla="*/ 79375 h 1493479"/>
              <a:gd name="connsiteX277" fmla="*/ 966006 w 6186130"/>
              <a:gd name="connsiteY277" fmla="*/ 112810 h 1493479"/>
              <a:gd name="connsiteX278" fmla="*/ 966006 w 6186130"/>
              <a:gd name="connsiteY278" fmla="*/ 124314 h 1493479"/>
              <a:gd name="connsiteX279" fmla="*/ 954854 w 6186130"/>
              <a:gd name="connsiteY279" fmla="*/ 124314 h 1493479"/>
              <a:gd name="connsiteX280" fmla="*/ 797284 w 6186130"/>
              <a:gd name="connsiteY280" fmla="*/ 90520 h 1493479"/>
              <a:gd name="connsiteX281" fmla="*/ 651226 w 6186130"/>
              <a:gd name="connsiteY281" fmla="*/ 180398 h 1493479"/>
              <a:gd name="connsiteX282" fmla="*/ 707347 w 6186130"/>
              <a:gd name="connsiteY282" fmla="*/ 225338 h 1493479"/>
              <a:gd name="connsiteX283" fmla="*/ 887221 w 6186130"/>
              <a:gd name="connsiteY283" fmla="*/ 157749 h 1493479"/>
              <a:gd name="connsiteX284" fmla="*/ 1033279 w 6186130"/>
              <a:gd name="connsiteY284" fmla="*/ 191543 h 1493479"/>
              <a:gd name="connsiteX285" fmla="*/ 1415691 w 6186130"/>
              <a:gd name="connsiteY285" fmla="*/ 753105 h 1493479"/>
              <a:gd name="connsiteX286" fmla="*/ 1381875 w 6186130"/>
              <a:gd name="connsiteY286" fmla="*/ 966298 h 1493479"/>
              <a:gd name="connsiteX287" fmla="*/ 1381875 w 6186130"/>
              <a:gd name="connsiteY287" fmla="*/ 955153 h 1493479"/>
              <a:gd name="connsiteX288" fmla="*/ 1404539 w 6186130"/>
              <a:gd name="connsiteY288" fmla="*/ 798045 h 1493479"/>
              <a:gd name="connsiteX289" fmla="*/ 1314602 w 6186130"/>
              <a:gd name="connsiteY289" fmla="*/ 652082 h 1493479"/>
              <a:gd name="connsiteX290" fmla="*/ 1269633 w 6186130"/>
              <a:gd name="connsiteY290" fmla="*/ 708526 h 1493479"/>
              <a:gd name="connsiteX291" fmla="*/ 1336906 w 6186130"/>
              <a:gd name="connsiteY291" fmla="*/ 887923 h 1493479"/>
              <a:gd name="connsiteX292" fmla="*/ 1314602 w 6186130"/>
              <a:gd name="connsiteY292" fmla="*/ 1033886 h 1493479"/>
              <a:gd name="connsiteX293" fmla="*/ 752316 w 6186130"/>
              <a:gd name="connsiteY293" fmla="*/ 1415691 h 1493479"/>
              <a:gd name="connsiteX294" fmla="*/ 538625 w 6186130"/>
              <a:gd name="connsiteY294" fmla="*/ 1382256 h 1493479"/>
              <a:gd name="connsiteX295" fmla="*/ 538625 w 6186130"/>
              <a:gd name="connsiteY295" fmla="*/ 1370751 h 1493479"/>
              <a:gd name="connsiteX296" fmla="*/ 696195 w 6186130"/>
              <a:gd name="connsiteY296" fmla="*/ 1404546 h 1493479"/>
              <a:gd name="connsiteX297" fmla="*/ 842253 w 6186130"/>
              <a:gd name="connsiteY297" fmla="*/ 1314667 h 1493479"/>
              <a:gd name="connsiteX298" fmla="*/ 797284 w 6186130"/>
              <a:gd name="connsiteY298" fmla="*/ 1269728 h 1493479"/>
              <a:gd name="connsiteX299" fmla="*/ 617410 w 6186130"/>
              <a:gd name="connsiteY299" fmla="*/ 1337317 h 1493479"/>
              <a:gd name="connsiteX300" fmla="*/ 460200 w 6186130"/>
              <a:gd name="connsiteY300" fmla="*/ 1314667 h 1493479"/>
              <a:gd name="connsiteX301" fmla="*/ 77788 w 6186130"/>
              <a:gd name="connsiteY301" fmla="*/ 753105 h 1493479"/>
              <a:gd name="connsiteX302" fmla="*/ 111604 w 6186130"/>
              <a:gd name="connsiteY302" fmla="*/ 539913 h 1493479"/>
              <a:gd name="connsiteX303" fmla="*/ 122756 w 6186130"/>
              <a:gd name="connsiteY303" fmla="*/ 539913 h 1493479"/>
              <a:gd name="connsiteX304" fmla="*/ 100452 w 6186130"/>
              <a:gd name="connsiteY304" fmla="*/ 697021 h 1493479"/>
              <a:gd name="connsiteX305" fmla="*/ 178877 w 6186130"/>
              <a:gd name="connsiteY305" fmla="*/ 842984 h 1493479"/>
              <a:gd name="connsiteX306" fmla="*/ 235358 w 6186130"/>
              <a:gd name="connsiteY306" fmla="*/ 798045 h 1493479"/>
              <a:gd name="connsiteX307" fmla="*/ 167725 w 6186130"/>
              <a:gd name="connsiteY307" fmla="*/ 607143 h 1493479"/>
              <a:gd name="connsiteX308" fmla="*/ 190389 w 6186130"/>
              <a:gd name="connsiteY308" fmla="*/ 461180 h 1493479"/>
              <a:gd name="connsiteX309" fmla="*/ 752316 w 6186130"/>
              <a:gd name="connsiteY309" fmla="*/ 79375 h 1493479"/>
              <a:gd name="connsiteX310" fmla="*/ 753107 w 6186130"/>
              <a:gd name="connsiteY310" fmla="*/ 33787 h 1493479"/>
              <a:gd name="connsiteX311" fmla="*/ 33807 w 6186130"/>
              <a:gd name="connsiteY311" fmla="*/ 752311 h 1493479"/>
              <a:gd name="connsiteX312" fmla="*/ 753107 w 6186130"/>
              <a:gd name="connsiteY312" fmla="*/ 1459691 h 1493479"/>
              <a:gd name="connsiteX313" fmla="*/ 1461258 w 6186130"/>
              <a:gd name="connsiteY313" fmla="*/ 752311 h 1493479"/>
              <a:gd name="connsiteX314" fmla="*/ 753107 w 6186130"/>
              <a:gd name="connsiteY314" fmla="*/ 33787 h 1493479"/>
              <a:gd name="connsiteX315" fmla="*/ 753107 w 6186130"/>
              <a:gd name="connsiteY315" fmla="*/ 0 h 1493479"/>
              <a:gd name="connsiteX316" fmla="*/ 1495065 w 6186130"/>
              <a:gd name="connsiteY316" fmla="*/ 752311 h 1493479"/>
              <a:gd name="connsiteX317" fmla="*/ 753107 w 6186130"/>
              <a:gd name="connsiteY317" fmla="*/ 1493479 h 1493479"/>
              <a:gd name="connsiteX318" fmla="*/ 0 w 6186130"/>
              <a:gd name="connsiteY318" fmla="*/ 752311 h 1493479"/>
              <a:gd name="connsiteX319" fmla="*/ 753107 w 6186130"/>
              <a:gd name="connsiteY319" fmla="*/ 0 h 149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6186130" h="1493479">
                <a:moveTo>
                  <a:pt x="617180" y="798513"/>
                </a:moveTo>
                <a:cubicBezTo>
                  <a:pt x="606097" y="921063"/>
                  <a:pt x="561407" y="1066480"/>
                  <a:pt x="460944" y="1077556"/>
                </a:cubicBezTo>
                <a:cubicBezTo>
                  <a:pt x="427337" y="1077556"/>
                  <a:pt x="404813" y="1055047"/>
                  <a:pt x="404813" y="1021819"/>
                </a:cubicBezTo>
                <a:cubicBezTo>
                  <a:pt x="404813" y="932497"/>
                  <a:pt x="527800" y="843174"/>
                  <a:pt x="617180" y="798513"/>
                </a:cubicBezTo>
                <a:close/>
                <a:moveTo>
                  <a:pt x="5241925" y="675084"/>
                </a:moveTo>
                <a:cubicBezTo>
                  <a:pt x="5174467" y="675084"/>
                  <a:pt x="5141097" y="719930"/>
                  <a:pt x="5141097" y="786660"/>
                </a:cubicBezTo>
                <a:lnTo>
                  <a:pt x="5342753" y="786660"/>
                </a:lnTo>
                <a:cubicBezTo>
                  <a:pt x="5331630" y="731052"/>
                  <a:pt x="5297901" y="675084"/>
                  <a:pt x="5241925" y="675084"/>
                </a:cubicBezTo>
                <a:close/>
                <a:moveTo>
                  <a:pt x="3530600" y="675084"/>
                </a:moveTo>
                <a:cubicBezTo>
                  <a:pt x="3474625" y="675084"/>
                  <a:pt x="3440896" y="719930"/>
                  <a:pt x="3440896" y="786660"/>
                </a:cubicBezTo>
                <a:lnTo>
                  <a:pt x="3631428" y="786660"/>
                </a:lnTo>
                <a:cubicBezTo>
                  <a:pt x="3631428" y="731052"/>
                  <a:pt x="3597699" y="675084"/>
                  <a:pt x="3530600" y="675084"/>
                </a:cubicBezTo>
                <a:close/>
                <a:moveTo>
                  <a:pt x="4466008" y="641351"/>
                </a:moveTo>
                <a:cubicBezTo>
                  <a:pt x="4499382" y="641351"/>
                  <a:pt x="4499382" y="641351"/>
                  <a:pt x="4499382" y="641351"/>
                </a:cubicBezTo>
                <a:cubicBezTo>
                  <a:pt x="4510866" y="641351"/>
                  <a:pt x="4510866" y="641351"/>
                  <a:pt x="4510866" y="652473"/>
                </a:cubicBezTo>
                <a:cubicBezTo>
                  <a:pt x="4510866" y="865227"/>
                  <a:pt x="4510866" y="865227"/>
                  <a:pt x="4510866" y="865227"/>
                </a:cubicBezTo>
                <a:cubicBezTo>
                  <a:pt x="4510866" y="898952"/>
                  <a:pt x="4521991" y="954921"/>
                  <a:pt x="4589098" y="954921"/>
                </a:cubicBezTo>
                <a:cubicBezTo>
                  <a:pt x="4611706" y="954921"/>
                  <a:pt x="4656563" y="943799"/>
                  <a:pt x="4678813" y="910074"/>
                </a:cubicBezTo>
                <a:cubicBezTo>
                  <a:pt x="4678813" y="652473"/>
                  <a:pt x="4678813" y="652473"/>
                  <a:pt x="4678813" y="652473"/>
                </a:cubicBezTo>
                <a:cubicBezTo>
                  <a:pt x="4678813" y="641351"/>
                  <a:pt x="4678813" y="641351"/>
                  <a:pt x="4690296" y="641351"/>
                </a:cubicBezTo>
                <a:cubicBezTo>
                  <a:pt x="4723670" y="641351"/>
                  <a:pt x="4723670" y="641351"/>
                  <a:pt x="4723670" y="641351"/>
                </a:cubicBezTo>
                <a:cubicBezTo>
                  <a:pt x="4735154" y="641351"/>
                  <a:pt x="4735154" y="641351"/>
                  <a:pt x="4735154" y="652473"/>
                </a:cubicBezTo>
                <a:cubicBezTo>
                  <a:pt x="4735154" y="977523"/>
                  <a:pt x="4735154" y="977523"/>
                  <a:pt x="4735154" y="977523"/>
                </a:cubicBezTo>
                <a:cubicBezTo>
                  <a:pt x="4735154" y="988645"/>
                  <a:pt x="4735154" y="999767"/>
                  <a:pt x="4723670" y="999767"/>
                </a:cubicBezTo>
                <a:cubicBezTo>
                  <a:pt x="4701421" y="999767"/>
                  <a:pt x="4701421" y="999767"/>
                  <a:pt x="4701421" y="999767"/>
                </a:cubicBezTo>
                <a:cubicBezTo>
                  <a:pt x="4690296" y="999767"/>
                  <a:pt x="4678813" y="988645"/>
                  <a:pt x="4678813" y="977523"/>
                </a:cubicBezTo>
                <a:cubicBezTo>
                  <a:pt x="4678813" y="954921"/>
                  <a:pt x="4678813" y="954921"/>
                  <a:pt x="4678813" y="954921"/>
                </a:cubicBezTo>
                <a:cubicBezTo>
                  <a:pt x="4667688" y="977523"/>
                  <a:pt x="4633955" y="999767"/>
                  <a:pt x="4577973" y="999767"/>
                </a:cubicBezTo>
                <a:cubicBezTo>
                  <a:pt x="4488258" y="999767"/>
                  <a:pt x="4454525" y="943799"/>
                  <a:pt x="4454525" y="865227"/>
                </a:cubicBezTo>
                <a:cubicBezTo>
                  <a:pt x="4454525" y="652473"/>
                  <a:pt x="4454525" y="652473"/>
                  <a:pt x="4454525" y="652473"/>
                </a:cubicBezTo>
                <a:cubicBezTo>
                  <a:pt x="4454525" y="641351"/>
                  <a:pt x="4454525" y="641351"/>
                  <a:pt x="4466008" y="641351"/>
                </a:cubicBezTo>
                <a:close/>
                <a:moveTo>
                  <a:pt x="5588935" y="630238"/>
                </a:moveTo>
                <a:cubicBezTo>
                  <a:pt x="5633590" y="630238"/>
                  <a:pt x="5666813" y="641360"/>
                  <a:pt x="5700394" y="663962"/>
                </a:cubicBezTo>
                <a:lnTo>
                  <a:pt x="5700394" y="675084"/>
                </a:lnTo>
                <a:cubicBezTo>
                  <a:pt x="5689320" y="697328"/>
                  <a:pt x="5689320" y="697328"/>
                  <a:pt x="5689320" y="697328"/>
                </a:cubicBezTo>
                <a:cubicBezTo>
                  <a:pt x="5678245" y="708808"/>
                  <a:pt x="5678245" y="708808"/>
                  <a:pt x="5666813" y="697328"/>
                </a:cubicBezTo>
                <a:cubicBezTo>
                  <a:pt x="5644664" y="686206"/>
                  <a:pt x="5622158" y="675084"/>
                  <a:pt x="5588935" y="675084"/>
                </a:cubicBezTo>
                <a:cubicBezTo>
                  <a:pt x="5532848" y="675084"/>
                  <a:pt x="5510699" y="697328"/>
                  <a:pt x="5510699" y="731052"/>
                </a:cubicBezTo>
                <a:cubicBezTo>
                  <a:pt x="5510699" y="775539"/>
                  <a:pt x="5544280" y="775539"/>
                  <a:pt x="5588935" y="786660"/>
                </a:cubicBezTo>
                <a:cubicBezTo>
                  <a:pt x="5644664" y="798141"/>
                  <a:pt x="5711469" y="820384"/>
                  <a:pt x="5711469" y="898954"/>
                </a:cubicBezTo>
                <a:cubicBezTo>
                  <a:pt x="5711469" y="966043"/>
                  <a:pt x="5655739" y="999767"/>
                  <a:pt x="5577503" y="999767"/>
                </a:cubicBezTo>
                <a:cubicBezTo>
                  <a:pt x="5521774" y="999767"/>
                  <a:pt x="5477118" y="988646"/>
                  <a:pt x="5454969" y="966043"/>
                </a:cubicBezTo>
                <a:cubicBezTo>
                  <a:pt x="5443538" y="954922"/>
                  <a:pt x="5443538" y="954922"/>
                  <a:pt x="5443538" y="943800"/>
                </a:cubicBezTo>
                <a:cubicBezTo>
                  <a:pt x="5466044" y="921198"/>
                  <a:pt x="5466044" y="921198"/>
                  <a:pt x="5466044" y="921198"/>
                </a:cubicBezTo>
                <a:lnTo>
                  <a:pt x="5477118" y="921198"/>
                </a:lnTo>
                <a:cubicBezTo>
                  <a:pt x="5510699" y="943800"/>
                  <a:pt x="5532848" y="954922"/>
                  <a:pt x="5577503" y="954922"/>
                </a:cubicBezTo>
                <a:cubicBezTo>
                  <a:pt x="5622158" y="954922"/>
                  <a:pt x="5655739" y="932678"/>
                  <a:pt x="5655739" y="898954"/>
                </a:cubicBezTo>
                <a:cubicBezTo>
                  <a:pt x="5655739" y="865230"/>
                  <a:pt x="5611084" y="854108"/>
                  <a:pt x="5566429" y="842987"/>
                </a:cubicBezTo>
                <a:cubicBezTo>
                  <a:pt x="5521774" y="831506"/>
                  <a:pt x="5454969" y="809263"/>
                  <a:pt x="5454969" y="731052"/>
                </a:cubicBezTo>
                <a:cubicBezTo>
                  <a:pt x="5454969" y="675084"/>
                  <a:pt x="5510699" y="630238"/>
                  <a:pt x="5588935" y="630238"/>
                </a:cubicBezTo>
                <a:close/>
                <a:moveTo>
                  <a:pt x="5241925" y="630238"/>
                </a:moveTo>
                <a:cubicBezTo>
                  <a:pt x="5353877" y="630238"/>
                  <a:pt x="5398729" y="731052"/>
                  <a:pt x="5398729" y="809263"/>
                </a:cubicBezTo>
                <a:cubicBezTo>
                  <a:pt x="5398729" y="809263"/>
                  <a:pt x="5398729" y="809263"/>
                  <a:pt x="5398729" y="820384"/>
                </a:cubicBezTo>
                <a:cubicBezTo>
                  <a:pt x="5398729" y="831506"/>
                  <a:pt x="5387606" y="831506"/>
                  <a:pt x="5387606" y="831506"/>
                </a:cubicBezTo>
                <a:cubicBezTo>
                  <a:pt x="5387606" y="831506"/>
                  <a:pt x="5387606" y="831506"/>
                  <a:pt x="5141097" y="831506"/>
                </a:cubicBezTo>
                <a:cubicBezTo>
                  <a:pt x="5141097" y="898954"/>
                  <a:pt x="5174467" y="954922"/>
                  <a:pt x="5253049" y="954922"/>
                </a:cubicBezTo>
                <a:cubicBezTo>
                  <a:pt x="5286778" y="954922"/>
                  <a:pt x="5309024" y="943800"/>
                  <a:pt x="5342753" y="932678"/>
                </a:cubicBezTo>
                <a:cubicBezTo>
                  <a:pt x="5342753" y="921198"/>
                  <a:pt x="5353877" y="921198"/>
                  <a:pt x="5353877" y="932678"/>
                </a:cubicBezTo>
                <a:cubicBezTo>
                  <a:pt x="5353877" y="932678"/>
                  <a:pt x="5353877" y="932678"/>
                  <a:pt x="5365359" y="943800"/>
                </a:cubicBezTo>
                <a:cubicBezTo>
                  <a:pt x="5376482" y="954922"/>
                  <a:pt x="5376482" y="966043"/>
                  <a:pt x="5365359" y="966043"/>
                </a:cubicBezTo>
                <a:cubicBezTo>
                  <a:pt x="5331630" y="988646"/>
                  <a:pt x="5297901" y="999767"/>
                  <a:pt x="5253049" y="999767"/>
                </a:cubicBezTo>
                <a:cubicBezTo>
                  <a:pt x="5129615" y="999767"/>
                  <a:pt x="5084763" y="910076"/>
                  <a:pt x="5084763" y="820384"/>
                </a:cubicBezTo>
                <a:cubicBezTo>
                  <a:pt x="5084763" y="719930"/>
                  <a:pt x="5129615" y="630238"/>
                  <a:pt x="5241925" y="630238"/>
                </a:cubicBezTo>
                <a:close/>
                <a:moveTo>
                  <a:pt x="5004797" y="630238"/>
                </a:moveTo>
                <a:cubicBezTo>
                  <a:pt x="5015878" y="630238"/>
                  <a:pt x="5026960" y="630238"/>
                  <a:pt x="5038041" y="630238"/>
                </a:cubicBezTo>
                <a:cubicBezTo>
                  <a:pt x="5049480" y="630238"/>
                  <a:pt x="5049480" y="641360"/>
                  <a:pt x="5049480" y="652482"/>
                </a:cubicBezTo>
                <a:cubicBezTo>
                  <a:pt x="5038041" y="675084"/>
                  <a:pt x="5038041" y="675084"/>
                  <a:pt x="5038041" y="675084"/>
                </a:cubicBezTo>
                <a:cubicBezTo>
                  <a:pt x="5038041" y="686206"/>
                  <a:pt x="5038041" y="686206"/>
                  <a:pt x="5026960" y="686206"/>
                </a:cubicBezTo>
                <a:cubicBezTo>
                  <a:pt x="5015878" y="686206"/>
                  <a:pt x="5004797" y="686206"/>
                  <a:pt x="4993358" y="686206"/>
                </a:cubicBezTo>
                <a:cubicBezTo>
                  <a:pt x="4971194" y="686206"/>
                  <a:pt x="4937592" y="697328"/>
                  <a:pt x="4915429" y="731052"/>
                </a:cubicBezTo>
                <a:cubicBezTo>
                  <a:pt x="4915429" y="977524"/>
                  <a:pt x="4915429" y="977524"/>
                  <a:pt x="4915429" y="977524"/>
                </a:cubicBezTo>
                <a:cubicBezTo>
                  <a:pt x="4915429" y="988646"/>
                  <a:pt x="4903990" y="999767"/>
                  <a:pt x="4892908" y="999767"/>
                </a:cubicBezTo>
                <a:lnTo>
                  <a:pt x="4870745" y="999767"/>
                </a:lnTo>
                <a:cubicBezTo>
                  <a:pt x="4859306" y="999767"/>
                  <a:pt x="4848225" y="988646"/>
                  <a:pt x="4848225" y="977524"/>
                </a:cubicBezTo>
                <a:cubicBezTo>
                  <a:pt x="4848225" y="652482"/>
                  <a:pt x="4848225" y="652482"/>
                  <a:pt x="4848225" y="652482"/>
                </a:cubicBezTo>
                <a:cubicBezTo>
                  <a:pt x="4848225" y="641360"/>
                  <a:pt x="4859306" y="641360"/>
                  <a:pt x="4870745" y="641360"/>
                </a:cubicBezTo>
                <a:cubicBezTo>
                  <a:pt x="4892908" y="641360"/>
                  <a:pt x="4892908" y="641360"/>
                  <a:pt x="4892908" y="641360"/>
                </a:cubicBezTo>
                <a:cubicBezTo>
                  <a:pt x="4903990" y="641360"/>
                  <a:pt x="4903990" y="641360"/>
                  <a:pt x="4903990" y="652482"/>
                </a:cubicBezTo>
                <a:cubicBezTo>
                  <a:pt x="4903990" y="686206"/>
                  <a:pt x="4903990" y="686206"/>
                  <a:pt x="4903990" y="686206"/>
                </a:cubicBezTo>
                <a:cubicBezTo>
                  <a:pt x="4926511" y="652482"/>
                  <a:pt x="4960113" y="630238"/>
                  <a:pt x="5004797" y="630238"/>
                </a:cubicBezTo>
                <a:close/>
                <a:moveTo>
                  <a:pt x="3946548" y="630238"/>
                </a:moveTo>
                <a:cubicBezTo>
                  <a:pt x="4036259" y="630238"/>
                  <a:pt x="4069991" y="697328"/>
                  <a:pt x="4069991" y="764417"/>
                </a:cubicBezTo>
                <a:cubicBezTo>
                  <a:pt x="4069991" y="977524"/>
                  <a:pt x="4069991" y="977524"/>
                  <a:pt x="4069991" y="977524"/>
                </a:cubicBezTo>
                <a:cubicBezTo>
                  <a:pt x="4069991" y="988646"/>
                  <a:pt x="4069991" y="999767"/>
                  <a:pt x="4058867" y="999767"/>
                </a:cubicBezTo>
                <a:cubicBezTo>
                  <a:pt x="4025135" y="999767"/>
                  <a:pt x="4025135" y="999767"/>
                  <a:pt x="4025135" y="999767"/>
                </a:cubicBezTo>
                <a:cubicBezTo>
                  <a:pt x="4014011" y="999767"/>
                  <a:pt x="4014011" y="988646"/>
                  <a:pt x="4014011" y="977524"/>
                </a:cubicBezTo>
                <a:cubicBezTo>
                  <a:pt x="4014011" y="775539"/>
                  <a:pt x="4014011" y="775539"/>
                  <a:pt x="4014011" y="775539"/>
                </a:cubicBezTo>
                <a:cubicBezTo>
                  <a:pt x="4014011" y="731052"/>
                  <a:pt x="4002528" y="675084"/>
                  <a:pt x="3935424" y="675084"/>
                </a:cubicBezTo>
                <a:cubicBezTo>
                  <a:pt x="3901693" y="675084"/>
                  <a:pt x="3867961" y="686206"/>
                  <a:pt x="3845713" y="731052"/>
                </a:cubicBezTo>
                <a:cubicBezTo>
                  <a:pt x="3845713" y="977524"/>
                  <a:pt x="3845713" y="977524"/>
                  <a:pt x="3845713" y="977524"/>
                </a:cubicBezTo>
                <a:cubicBezTo>
                  <a:pt x="3845713" y="988646"/>
                  <a:pt x="3834588" y="999767"/>
                  <a:pt x="3823105" y="999767"/>
                </a:cubicBezTo>
                <a:lnTo>
                  <a:pt x="3800857" y="999767"/>
                </a:lnTo>
                <a:cubicBezTo>
                  <a:pt x="3789733" y="999767"/>
                  <a:pt x="3778250" y="988646"/>
                  <a:pt x="3778250" y="977524"/>
                </a:cubicBezTo>
                <a:cubicBezTo>
                  <a:pt x="3778250" y="652482"/>
                  <a:pt x="3778250" y="652482"/>
                  <a:pt x="3778250" y="652482"/>
                </a:cubicBezTo>
                <a:cubicBezTo>
                  <a:pt x="3778250" y="641360"/>
                  <a:pt x="3789733" y="641360"/>
                  <a:pt x="3800857" y="641360"/>
                </a:cubicBezTo>
                <a:cubicBezTo>
                  <a:pt x="3823105" y="641360"/>
                  <a:pt x="3823105" y="641360"/>
                  <a:pt x="3823105" y="641360"/>
                </a:cubicBezTo>
                <a:cubicBezTo>
                  <a:pt x="3834588" y="641360"/>
                  <a:pt x="3834588" y="641360"/>
                  <a:pt x="3834588" y="652482"/>
                </a:cubicBezTo>
                <a:cubicBezTo>
                  <a:pt x="3834588" y="675084"/>
                  <a:pt x="3834588" y="675084"/>
                  <a:pt x="3834588" y="675084"/>
                </a:cubicBezTo>
                <a:cubicBezTo>
                  <a:pt x="3856837" y="652482"/>
                  <a:pt x="3890568" y="630238"/>
                  <a:pt x="3946548" y="630238"/>
                </a:cubicBezTo>
                <a:close/>
                <a:moveTo>
                  <a:pt x="3541724" y="630238"/>
                </a:moveTo>
                <a:cubicBezTo>
                  <a:pt x="3654034" y="630238"/>
                  <a:pt x="3687404" y="731052"/>
                  <a:pt x="3687404" y="809263"/>
                </a:cubicBezTo>
                <a:cubicBezTo>
                  <a:pt x="3687404" y="809263"/>
                  <a:pt x="3687404" y="809263"/>
                  <a:pt x="3687404" y="820384"/>
                </a:cubicBezTo>
                <a:cubicBezTo>
                  <a:pt x="3687404" y="831506"/>
                  <a:pt x="3687404" y="831506"/>
                  <a:pt x="3676281" y="831506"/>
                </a:cubicBezTo>
                <a:cubicBezTo>
                  <a:pt x="3676281" y="831506"/>
                  <a:pt x="3676281" y="831506"/>
                  <a:pt x="3440896" y="831506"/>
                </a:cubicBezTo>
                <a:cubicBezTo>
                  <a:pt x="3440896" y="898954"/>
                  <a:pt x="3474625" y="954922"/>
                  <a:pt x="3552847" y="954922"/>
                </a:cubicBezTo>
                <a:cubicBezTo>
                  <a:pt x="3575453" y="954922"/>
                  <a:pt x="3609182" y="943800"/>
                  <a:pt x="3631428" y="932678"/>
                </a:cubicBezTo>
                <a:cubicBezTo>
                  <a:pt x="3642552" y="921198"/>
                  <a:pt x="3642552" y="921198"/>
                  <a:pt x="3654034" y="932678"/>
                </a:cubicBezTo>
                <a:cubicBezTo>
                  <a:pt x="3654034" y="932678"/>
                  <a:pt x="3654034" y="932678"/>
                  <a:pt x="3665157" y="943800"/>
                </a:cubicBezTo>
                <a:cubicBezTo>
                  <a:pt x="3665157" y="954922"/>
                  <a:pt x="3665157" y="966043"/>
                  <a:pt x="3665157" y="966043"/>
                </a:cubicBezTo>
                <a:cubicBezTo>
                  <a:pt x="3631428" y="988646"/>
                  <a:pt x="3586576" y="999767"/>
                  <a:pt x="3552847" y="999767"/>
                </a:cubicBezTo>
                <a:cubicBezTo>
                  <a:pt x="3429772" y="999767"/>
                  <a:pt x="3373438" y="910076"/>
                  <a:pt x="3373438" y="820384"/>
                </a:cubicBezTo>
                <a:cubicBezTo>
                  <a:pt x="3373438" y="719930"/>
                  <a:pt x="3429772" y="630238"/>
                  <a:pt x="3541724" y="630238"/>
                </a:cubicBezTo>
                <a:close/>
                <a:moveTo>
                  <a:pt x="5938413" y="550863"/>
                </a:moveTo>
                <a:cubicBezTo>
                  <a:pt x="5949738" y="550863"/>
                  <a:pt x="5960709" y="561963"/>
                  <a:pt x="5960709" y="573421"/>
                </a:cubicBezTo>
                <a:cubicBezTo>
                  <a:pt x="5960709" y="696236"/>
                  <a:pt x="5960709" y="696236"/>
                  <a:pt x="5960709" y="696236"/>
                </a:cubicBezTo>
                <a:cubicBezTo>
                  <a:pt x="5960709" y="707693"/>
                  <a:pt x="5949738" y="729893"/>
                  <a:pt x="5938413" y="729893"/>
                </a:cubicBezTo>
                <a:cubicBezTo>
                  <a:pt x="5916471" y="729893"/>
                  <a:pt x="5905500" y="707693"/>
                  <a:pt x="5905500" y="696236"/>
                </a:cubicBezTo>
                <a:cubicBezTo>
                  <a:pt x="5905500" y="573421"/>
                  <a:pt x="5905500" y="573421"/>
                  <a:pt x="5905500" y="573421"/>
                </a:cubicBezTo>
                <a:cubicBezTo>
                  <a:pt x="5905500" y="561963"/>
                  <a:pt x="5916471" y="550863"/>
                  <a:pt x="5938413" y="550863"/>
                </a:cubicBezTo>
                <a:close/>
                <a:moveTo>
                  <a:pt x="4216810" y="539751"/>
                </a:moveTo>
                <a:cubicBezTo>
                  <a:pt x="4250375" y="539751"/>
                  <a:pt x="4250375" y="539751"/>
                  <a:pt x="4250375" y="539751"/>
                </a:cubicBezTo>
                <a:cubicBezTo>
                  <a:pt x="4250375" y="539751"/>
                  <a:pt x="4261444" y="539751"/>
                  <a:pt x="4261444" y="550854"/>
                </a:cubicBezTo>
                <a:cubicBezTo>
                  <a:pt x="4261444" y="640391"/>
                  <a:pt x="4261444" y="640391"/>
                  <a:pt x="4261444" y="640391"/>
                </a:cubicBezTo>
                <a:cubicBezTo>
                  <a:pt x="4361780" y="640391"/>
                  <a:pt x="4361780" y="640391"/>
                  <a:pt x="4361780" y="640391"/>
                </a:cubicBezTo>
                <a:cubicBezTo>
                  <a:pt x="4373206" y="640391"/>
                  <a:pt x="4373206" y="640391"/>
                  <a:pt x="4373206" y="651494"/>
                </a:cubicBezTo>
                <a:cubicBezTo>
                  <a:pt x="4373206" y="662954"/>
                  <a:pt x="4373206" y="662954"/>
                  <a:pt x="4373206" y="662954"/>
                </a:cubicBezTo>
                <a:cubicBezTo>
                  <a:pt x="4373206" y="674057"/>
                  <a:pt x="4373206" y="685159"/>
                  <a:pt x="4361780" y="685159"/>
                </a:cubicBezTo>
                <a:cubicBezTo>
                  <a:pt x="4261444" y="685159"/>
                  <a:pt x="4261444" y="685159"/>
                  <a:pt x="4261444" y="685159"/>
                </a:cubicBezTo>
                <a:cubicBezTo>
                  <a:pt x="4261444" y="886439"/>
                  <a:pt x="4261444" y="886439"/>
                  <a:pt x="4261444" y="886439"/>
                </a:cubicBezTo>
                <a:cubicBezTo>
                  <a:pt x="4261444" y="931207"/>
                  <a:pt x="4272513" y="953413"/>
                  <a:pt x="4306077" y="953413"/>
                </a:cubicBezTo>
                <a:cubicBezTo>
                  <a:pt x="4317146" y="953413"/>
                  <a:pt x="4339641" y="953413"/>
                  <a:pt x="4350710" y="942310"/>
                </a:cubicBezTo>
                <a:cubicBezTo>
                  <a:pt x="4361780" y="931207"/>
                  <a:pt x="4361780" y="942310"/>
                  <a:pt x="4361780" y="942310"/>
                </a:cubicBezTo>
                <a:cubicBezTo>
                  <a:pt x="4373206" y="964515"/>
                  <a:pt x="4373206" y="964515"/>
                  <a:pt x="4373206" y="964515"/>
                </a:cubicBezTo>
                <a:cubicBezTo>
                  <a:pt x="4373206" y="975976"/>
                  <a:pt x="4373206" y="975976"/>
                  <a:pt x="4361780" y="987078"/>
                </a:cubicBezTo>
                <a:cubicBezTo>
                  <a:pt x="4350710" y="998181"/>
                  <a:pt x="4328572" y="998181"/>
                  <a:pt x="4295008" y="998181"/>
                </a:cubicBezTo>
                <a:cubicBezTo>
                  <a:pt x="4239306" y="998181"/>
                  <a:pt x="4205741" y="975976"/>
                  <a:pt x="4205741" y="897541"/>
                </a:cubicBezTo>
                <a:cubicBezTo>
                  <a:pt x="4205741" y="685159"/>
                  <a:pt x="4205741" y="685159"/>
                  <a:pt x="4205741" y="685159"/>
                </a:cubicBezTo>
                <a:lnTo>
                  <a:pt x="4150039" y="685159"/>
                </a:lnTo>
                <a:cubicBezTo>
                  <a:pt x="4138613" y="685159"/>
                  <a:pt x="4138613" y="674057"/>
                  <a:pt x="4138613" y="662954"/>
                </a:cubicBezTo>
                <a:cubicBezTo>
                  <a:pt x="4138613" y="651494"/>
                  <a:pt x="4138613" y="651494"/>
                  <a:pt x="4138613" y="651494"/>
                </a:cubicBezTo>
                <a:cubicBezTo>
                  <a:pt x="4138613" y="640391"/>
                  <a:pt x="4138613" y="640391"/>
                  <a:pt x="4150039" y="640391"/>
                </a:cubicBezTo>
                <a:cubicBezTo>
                  <a:pt x="4205741" y="640391"/>
                  <a:pt x="4205741" y="640391"/>
                  <a:pt x="4205741" y="640391"/>
                </a:cubicBezTo>
                <a:cubicBezTo>
                  <a:pt x="4205741" y="550854"/>
                  <a:pt x="4205741" y="550854"/>
                  <a:pt x="4205741" y="550854"/>
                </a:cubicBezTo>
                <a:cubicBezTo>
                  <a:pt x="4205741" y="539751"/>
                  <a:pt x="4205741" y="539751"/>
                  <a:pt x="4216810" y="539751"/>
                </a:cubicBezTo>
                <a:close/>
                <a:moveTo>
                  <a:pt x="2968624" y="495301"/>
                </a:moveTo>
                <a:cubicBezTo>
                  <a:pt x="3013427" y="495301"/>
                  <a:pt x="3013427" y="495301"/>
                  <a:pt x="3013427" y="495301"/>
                </a:cubicBezTo>
                <a:cubicBezTo>
                  <a:pt x="3024896" y="495301"/>
                  <a:pt x="3024896" y="506432"/>
                  <a:pt x="3024896" y="517562"/>
                </a:cubicBezTo>
                <a:cubicBezTo>
                  <a:pt x="3058229" y="674826"/>
                  <a:pt x="3114143" y="809111"/>
                  <a:pt x="3158946" y="921135"/>
                </a:cubicBezTo>
                <a:cubicBezTo>
                  <a:pt x="3214860" y="809111"/>
                  <a:pt x="3259663" y="674826"/>
                  <a:pt x="3293354" y="517562"/>
                </a:cubicBezTo>
                <a:cubicBezTo>
                  <a:pt x="3293354" y="506432"/>
                  <a:pt x="3304465" y="495301"/>
                  <a:pt x="3315577" y="495301"/>
                </a:cubicBezTo>
                <a:cubicBezTo>
                  <a:pt x="3349268" y="495301"/>
                  <a:pt x="3349268" y="495301"/>
                  <a:pt x="3349268" y="495301"/>
                </a:cubicBezTo>
                <a:lnTo>
                  <a:pt x="3360379" y="506432"/>
                </a:lnTo>
                <a:lnTo>
                  <a:pt x="3360379" y="517562"/>
                </a:lnTo>
                <a:cubicBezTo>
                  <a:pt x="3315577" y="697088"/>
                  <a:pt x="3248552" y="853993"/>
                  <a:pt x="3192279" y="988637"/>
                </a:cubicBezTo>
                <a:cubicBezTo>
                  <a:pt x="3192279" y="988637"/>
                  <a:pt x="3181168" y="999767"/>
                  <a:pt x="3170057" y="999767"/>
                </a:cubicBezTo>
                <a:lnTo>
                  <a:pt x="3147477" y="999767"/>
                </a:lnTo>
                <a:cubicBezTo>
                  <a:pt x="3136365" y="999767"/>
                  <a:pt x="3136365" y="988637"/>
                  <a:pt x="3125254" y="988637"/>
                </a:cubicBezTo>
                <a:cubicBezTo>
                  <a:pt x="3069699" y="853993"/>
                  <a:pt x="3002316" y="697088"/>
                  <a:pt x="2957513" y="517562"/>
                </a:cubicBezTo>
                <a:lnTo>
                  <a:pt x="2957513" y="506432"/>
                </a:lnTo>
                <a:close/>
                <a:moveTo>
                  <a:pt x="2463765" y="495301"/>
                </a:moveTo>
                <a:cubicBezTo>
                  <a:pt x="2731766" y="495301"/>
                  <a:pt x="2731766" y="495301"/>
                  <a:pt x="2731766" y="495301"/>
                </a:cubicBezTo>
                <a:cubicBezTo>
                  <a:pt x="2731766" y="495301"/>
                  <a:pt x="2742843" y="506432"/>
                  <a:pt x="2742843" y="517562"/>
                </a:cubicBezTo>
                <a:cubicBezTo>
                  <a:pt x="2742843" y="540183"/>
                  <a:pt x="2742843" y="540183"/>
                  <a:pt x="2742843" y="540183"/>
                </a:cubicBezTo>
                <a:cubicBezTo>
                  <a:pt x="2742843" y="551313"/>
                  <a:pt x="2731766" y="551313"/>
                  <a:pt x="2731766" y="551313"/>
                </a:cubicBezTo>
                <a:cubicBezTo>
                  <a:pt x="2508432" y="551313"/>
                  <a:pt x="2508432" y="551313"/>
                  <a:pt x="2508432" y="551313"/>
                </a:cubicBezTo>
                <a:cubicBezTo>
                  <a:pt x="2508432" y="708577"/>
                  <a:pt x="2508432" y="708577"/>
                  <a:pt x="2508432" y="708577"/>
                </a:cubicBezTo>
                <a:cubicBezTo>
                  <a:pt x="2698177" y="708577"/>
                  <a:pt x="2698177" y="708577"/>
                  <a:pt x="2698177" y="708577"/>
                </a:cubicBezTo>
                <a:cubicBezTo>
                  <a:pt x="2709611" y="708577"/>
                  <a:pt x="2720689" y="719708"/>
                  <a:pt x="2720689" y="730838"/>
                </a:cubicBezTo>
                <a:cubicBezTo>
                  <a:pt x="2720689" y="753099"/>
                  <a:pt x="2720689" y="753099"/>
                  <a:pt x="2720689" y="753099"/>
                </a:cubicBezTo>
                <a:cubicBezTo>
                  <a:pt x="2720689" y="764230"/>
                  <a:pt x="2709611" y="764230"/>
                  <a:pt x="2698177" y="764230"/>
                </a:cubicBezTo>
                <a:cubicBezTo>
                  <a:pt x="2508432" y="764230"/>
                  <a:pt x="2508432" y="764230"/>
                  <a:pt x="2508432" y="764230"/>
                </a:cubicBezTo>
                <a:cubicBezTo>
                  <a:pt x="2508432" y="943755"/>
                  <a:pt x="2508432" y="943755"/>
                  <a:pt x="2508432" y="943755"/>
                </a:cubicBezTo>
                <a:cubicBezTo>
                  <a:pt x="2731766" y="943755"/>
                  <a:pt x="2731766" y="943755"/>
                  <a:pt x="2731766" y="943755"/>
                </a:cubicBezTo>
                <a:cubicBezTo>
                  <a:pt x="2731766" y="943755"/>
                  <a:pt x="2742843" y="943755"/>
                  <a:pt x="2742843" y="954886"/>
                </a:cubicBezTo>
                <a:cubicBezTo>
                  <a:pt x="2742843" y="977506"/>
                  <a:pt x="2742843" y="977506"/>
                  <a:pt x="2742843" y="977506"/>
                </a:cubicBezTo>
                <a:cubicBezTo>
                  <a:pt x="2742843" y="988637"/>
                  <a:pt x="2731766" y="999767"/>
                  <a:pt x="2731766" y="999767"/>
                </a:cubicBezTo>
                <a:lnTo>
                  <a:pt x="2463765" y="999767"/>
                </a:lnTo>
                <a:cubicBezTo>
                  <a:pt x="2452688" y="999767"/>
                  <a:pt x="2452688" y="988637"/>
                  <a:pt x="2452688" y="977506"/>
                </a:cubicBezTo>
                <a:cubicBezTo>
                  <a:pt x="2452688" y="517562"/>
                  <a:pt x="2452688" y="517562"/>
                  <a:pt x="2452688" y="517562"/>
                </a:cubicBezTo>
                <a:cubicBezTo>
                  <a:pt x="2452688" y="506432"/>
                  <a:pt x="2452688" y="495301"/>
                  <a:pt x="2463765" y="495301"/>
                </a:cubicBezTo>
                <a:close/>
                <a:moveTo>
                  <a:pt x="2170090" y="495301"/>
                </a:moveTo>
                <a:cubicBezTo>
                  <a:pt x="2225954" y="495301"/>
                  <a:pt x="2281818" y="506432"/>
                  <a:pt x="2326581" y="551313"/>
                </a:cubicBezTo>
                <a:lnTo>
                  <a:pt x="2326581" y="562444"/>
                </a:lnTo>
                <a:cubicBezTo>
                  <a:pt x="2304379" y="585064"/>
                  <a:pt x="2304379" y="585064"/>
                  <a:pt x="2304379" y="585064"/>
                </a:cubicBezTo>
                <a:cubicBezTo>
                  <a:pt x="2304379" y="596194"/>
                  <a:pt x="2292919" y="596194"/>
                  <a:pt x="2292919" y="585064"/>
                </a:cubicBezTo>
                <a:cubicBezTo>
                  <a:pt x="2259616" y="562444"/>
                  <a:pt x="2214853" y="551313"/>
                  <a:pt x="2158630" y="551313"/>
                </a:cubicBezTo>
                <a:cubicBezTo>
                  <a:pt x="2058003" y="551313"/>
                  <a:pt x="2002139" y="641076"/>
                  <a:pt x="2002139" y="753099"/>
                </a:cubicBezTo>
                <a:cubicBezTo>
                  <a:pt x="2002139" y="865123"/>
                  <a:pt x="2058003" y="954886"/>
                  <a:pt x="2170090" y="954886"/>
                </a:cubicBezTo>
                <a:cubicBezTo>
                  <a:pt x="2203393" y="954886"/>
                  <a:pt x="2259616" y="943755"/>
                  <a:pt x="2281818" y="921135"/>
                </a:cubicBezTo>
                <a:cubicBezTo>
                  <a:pt x="2281818" y="786491"/>
                  <a:pt x="2281818" y="786491"/>
                  <a:pt x="2281818" y="786491"/>
                </a:cubicBezTo>
                <a:cubicBezTo>
                  <a:pt x="2181191" y="786491"/>
                  <a:pt x="2181191" y="786491"/>
                  <a:pt x="2181191" y="786491"/>
                </a:cubicBezTo>
                <a:cubicBezTo>
                  <a:pt x="2170090" y="786491"/>
                  <a:pt x="2170090" y="775361"/>
                  <a:pt x="2170090" y="764230"/>
                </a:cubicBezTo>
                <a:cubicBezTo>
                  <a:pt x="2170090" y="741969"/>
                  <a:pt x="2170090" y="741969"/>
                  <a:pt x="2170090" y="741969"/>
                </a:cubicBezTo>
                <a:cubicBezTo>
                  <a:pt x="2170090" y="730838"/>
                  <a:pt x="2170090" y="730838"/>
                  <a:pt x="2181191" y="730838"/>
                </a:cubicBezTo>
                <a:cubicBezTo>
                  <a:pt x="2337682" y="730838"/>
                  <a:pt x="2337682" y="730838"/>
                  <a:pt x="2337682" y="730838"/>
                </a:cubicBezTo>
                <a:cubicBezTo>
                  <a:pt x="2337682" y="730838"/>
                  <a:pt x="2349142" y="730838"/>
                  <a:pt x="2349142" y="741969"/>
                </a:cubicBezTo>
                <a:cubicBezTo>
                  <a:pt x="2349142" y="943755"/>
                  <a:pt x="2349142" y="943755"/>
                  <a:pt x="2349142" y="943755"/>
                </a:cubicBezTo>
                <a:cubicBezTo>
                  <a:pt x="2349142" y="954886"/>
                  <a:pt x="2337682" y="954886"/>
                  <a:pt x="2337682" y="966016"/>
                </a:cubicBezTo>
                <a:cubicBezTo>
                  <a:pt x="2292919" y="988637"/>
                  <a:pt x="2225954" y="999767"/>
                  <a:pt x="2170090" y="999767"/>
                </a:cubicBezTo>
                <a:cubicBezTo>
                  <a:pt x="2002139" y="999767"/>
                  <a:pt x="1946275" y="876254"/>
                  <a:pt x="1946275" y="753099"/>
                </a:cubicBezTo>
                <a:cubicBezTo>
                  <a:pt x="1946275" y="618815"/>
                  <a:pt x="2002139" y="495301"/>
                  <a:pt x="2170090" y="495301"/>
                </a:cubicBezTo>
                <a:close/>
                <a:moveTo>
                  <a:pt x="6040758" y="439738"/>
                </a:moveTo>
                <a:cubicBezTo>
                  <a:pt x="6163572" y="439738"/>
                  <a:pt x="6163572" y="439738"/>
                  <a:pt x="6163572" y="439738"/>
                </a:cubicBezTo>
                <a:cubicBezTo>
                  <a:pt x="6175030" y="439738"/>
                  <a:pt x="6186130" y="450709"/>
                  <a:pt x="6186130" y="472651"/>
                </a:cubicBezTo>
                <a:cubicBezTo>
                  <a:pt x="6186130" y="483976"/>
                  <a:pt x="6175030" y="494947"/>
                  <a:pt x="6163572" y="494947"/>
                </a:cubicBezTo>
                <a:cubicBezTo>
                  <a:pt x="6040758" y="494947"/>
                  <a:pt x="6040758" y="494947"/>
                  <a:pt x="6040758" y="494947"/>
                </a:cubicBezTo>
                <a:cubicBezTo>
                  <a:pt x="6029300" y="494947"/>
                  <a:pt x="6007100" y="483976"/>
                  <a:pt x="6007100" y="472651"/>
                </a:cubicBezTo>
                <a:cubicBezTo>
                  <a:pt x="6007100" y="450709"/>
                  <a:pt x="6029300" y="439738"/>
                  <a:pt x="6040758" y="439738"/>
                </a:cubicBezTo>
                <a:close/>
                <a:moveTo>
                  <a:pt x="5702274" y="439738"/>
                </a:moveTo>
                <a:cubicBezTo>
                  <a:pt x="5825447" y="439738"/>
                  <a:pt x="5825447" y="439738"/>
                  <a:pt x="5825447" y="439738"/>
                </a:cubicBezTo>
                <a:cubicBezTo>
                  <a:pt x="5847647" y="439738"/>
                  <a:pt x="5859105" y="450709"/>
                  <a:pt x="5859105" y="472651"/>
                </a:cubicBezTo>
                <a:cubicBezTo>
                  <a:pt x="5859105" y="483976"/>
                  <a:pt x="5847647" y="494947"/>
                  <a:pt x="5825447" y="494947"/>
                </a:cubicBezTo>
                <a:cubicBezTo>
                  <a:pt x="5702274" y="494947"/>
                  <a:pt x="5702274" y="494947"/>
                  <a:pt x="5702274" y="494947"/>
                </a:cubicBezTo>
                <a:cubicBezTo>
                  <a:pt x="5691175" y="494947"/>
                  <a:pt x="5680075" y="483976"/>
                  <a:pt x="5680075" y="472651"/>
                </a:cubicBezTo>
                <a:cubicBezTo>
                  <a:pt x="5680075" y="450709"/>
                  <a:pt x="5691175" y="439738"/>
                  <a:pt x="5702274" y="439738"/>
                </a:cubicBezTo>
                <a:close/>
                <a:moveTo>
                  <a:pt x="997548" y="401698"/>
                </a:moveTo>
                <a:cubicBezTo>
                  <a:pt x="1002247" y="401256"/>
                  <a:pt x="1006753" y="402324"/>
                  <a:pt x="1010916" y="405144"/>
                </a:cubicBezTo>
                <a:cubicBezTo>
                  <a:pt x="1044222" y="416243"/>
                  <a:pt x="977611" y="494652"/>
                  <a:pt x="922338" y="550505"/>
                </a:cubicBezTo>
                <a:cubicBezTo>
                  <a:pt x="922338" y="481897"/>
                  <a:pt x="964656" y="404791"/>
                  <a:pt x="997548" y="401698"/>
                </a:cubicBezTo>
                <a:close/>
                <a:moveTo>
                  <a:pt x="640693" y="394027"/>
                </a:moveTo>
                <a:cubicBezTo>
                  <a:pt x="685443" y="416190"/>
                  <a:pt x="595943" y="550242"/>
                  <a:pt x="528638" y="583844"/>
                </a:cubicBezTo>
                <a:cubicBezTo>
                  <a:pt x="528638" y="516639"/>
                  <a:pt x="595943" y="382588"/>
                  <a:pt x="640693" y="394027"/>
                </a:cubicBezTo>
                <a:close/>
                <a:moveTo>
                  <a:pt x="640074" y="349011"/>
                </a:moveTo>
                <a:cubicBezTo>
                  <a:pt x="538625" y="349011"/>
                  <a:pt x="460200" y="483829"/>
                  <a:pt x="460200" y="584853"/>
                </a:cubicBezTo>
                <a:cubicBezTo>
                  <a:pt x="426384" y="584853"/>
                  <a:pt x="415232" y="551058"/>
                  <a:pt x="415232" y="528768"/>
                </a:cubicBezTo>
                <a:cubicBezTo>
                  <a:pt x="415232" y="506119"/>
                  <a:pt x="426384" y="472325"/>
                  <a:pt x="426384" y="461180"/>
                </a:cubicBezTo>
                <a:cubicBezTo>
                  <a:pt x="426384" y="461180"/>
                  <a:pt x="426384" y="450035"/>
                  <a:pt x="415232" y="450035"/>
                </a:cubicBezTo>
                <a:cubicBezTo>
                  <a:pt x="381415" y="450035"/>
                  <a:pt x="358751" y="483829"/>
                  <a:pt x="358751" y="539913"/>
                </a:cubicBezTo>
                <a:cubicBezTo>
                  <a:pt x="358751" y="607143"/>
                  <a:pt x="403720" y="640937"/>
                  <a:pt x="471352" y="652082"/>
                </a:cubicBezTo>
                <a:cubicBezTo>
                  <a:pt x="471352" y="685876"/>
                  <a:pt x="505169" y="719671"/>
                  <a:pt x="550137" y="719671"/>
                </a:cubicBezTo>
                <a:cubicBezTo>
                  <a:pt x="583594" y="719671"/>
                  <a:pt x="617410" y="719671"/>
                  <a:pt x="640074" y="697021"/>
                </a:cubicBezTo>
                <a:cubicBezTo>
                  <a:pt x="628562" y="708526"/>
                  <a:pt x="628562" y="719671"/>
                  <a:pt x="628562" y="730816"/>
                </a:cubicBezTo>
                <a:cubicBezTo>
                  <a:pt x="538625" y="786540"/>
                  <a:pt x="471352" y="820335"/>
                  <a:pt x="415232" y="865274"/>
                </a:cubicBezTo>
                <a:cubicBezTo>
                  <a:pt x="358751" y="910213"/>
                  <a:pt x="336447" y="966298"/>
                  <a:pt x="336447" y="1022741"/>
                </a:cubicBezTo>
                <a:cubicBezTo>
                  <a:pt x="336447" y="1078826"/>
                  <a:pt x="381415" y="1134910"/>
                  <a:pt x="460200" y="1134910"/>
                </a:cubicBezTo>
                <a:cubicBezTo>
                  <a:pt x="550137" y="1134910"/>
                  <a:pt x="628562" y="1056176"/>
                  <a:pt x="662379" y="955153"/>
                </a:cubicBezTo>
                <a:cubicBezTo>
                  <a:pt x="673531" y="910213"/>
                  <a:pt x="685043" y="831480"/>
                  <a:pt x="685043" y="764250"/>
                </a:cubicBezTo>
                <a:cubicBezTo>
                  <a:pt x="786132" y="708526"/>
                  <a:pt x="831100" y="685876"/>
                  <a:pt x="876069" y="640937"/>
                </a:cubicBezTo>
                <a:cubicBezTo>
                  <a:pt x="887221" y="652082"/>
                  <a:pt x="887221" y="663586"/>
                  <a:pt x="898373" y="674731"/>
                </a:cubicBezTo>
                <a:cubicBezTo>
                  <a:pt x="853405" y="697021"/>
                  <a:pt x="752316" y="753105"/>
                  <a:pt x="752316" y="910213"/>
                </a:cubicBezTo>
                <a:cubicBezTo>
                  <a:pt x="752316" y="1022741"/>
                  <a:pt x="819948" y="1134910"/>
                  <a:pt x="966006" y="1134910"/>
                </a:cubicBezTo>
                <a:cubicBezTo>
                  <a:pt x="1089759" y="1134910"/>
                  <a:pt x="1168184" y="1045031"/>
                  <a:pt x="1168184" y="944008"/>
                </a:cubicBezTo>
                <a:cubicBezTo>
                  <a:pt x="1168184" y="865274"/>
                  <a:pt x="1123216" y="786540"/>
                  <a:pt x="1033279" y="786540"/>
                </a:cubicBezTo>
                <a:cubicBezTo>
                  <a:pt x="954854" y="786540"/>
                  <a:pt x="898373" y="831480"/>
                  <a:pt x="898373" y="899068"/>
                </a:cubicBezTo>
                <a:cubicBezTo>
                  <a:pt x="898373" y="944008"/>
                  <a:pt x="932190" y="988947"/>
                  <a:pt x="977158" y="988947"/>
                </a:cubicBezTo>
                <a:cubicBezTo>
                  <a:pt x="988310" y="988947"/>
                  <a:pt x="1010974" y="977802"/>
                  <a:pt x="1010974" y="966298"/>
                </a:cubicBezTo>
                <a:cubicBezTo>
                  <a:pt x="1010974" y="932863"/>
                  <a:pt x="966006" y="932863"/>
                  <a:pt x="977158" y="887923"/>
                </a:cubicBezTo>
                <a:cubicBezTo>
                  <a:pt x="977158" y="865274"/>
                  <a:pt x="999822" y="842984"/>
                  <a:pt x="1022127" y="842984"/>
                </a:cubicBezTo>
                <a:cubicBezTo>
                  <a:pt x="1078247" y="842984"/>
                  <a:pt x="1100911" y="899068"/>
                  <a:pt x="1100911" y="944008"/>
                </a:cubicBezTo>
                <a:cubicBezTo>
                  <a:pt x="1100911" y="1022741"/>
                  <a:pt x="1033279" y="1078826"/>
                  <a:pt x="977158" y="1078826"/>
                </a:cubicBezTo>
                <a:cubicBezTo>
                  <a:pt x="887221" y="1078826"/>
                  <a:pt x="831100" y="988947"/>
                  <a:pt x="831100" y="899068"/>
                </a:cubicBezTo>
                <a:cubicBezTo>
                  <a:pt x="831100" y="764250"/>
                  <a:pt x="921037" y="719671"/>
                  <a:pt x="966006" y="708526"/>
                </a:cubicBezTo>
                <a:cubicBezTo>
                  <a:pt x="966006" y="708526"/>
                  <a:pt x="1078247" y="730816"/>
                  <a:pt x="1078247" y="674731"/>
                </a:cubicBezTo>
                <a:cubicBezTo>
                  <a:pt x="1078247" y="652082"/>
                  <a:pt x="1044791" y="640937"/>
                  <a:pt x="1022127" y="640937"/>
                </a:cubicBezTo>
                <a:cubicBezTo>
                  <a:pt x="988310" y="640937"/>
                  <a:pt x="966006" y="652082"/>
                  <a:pt x="966006" y="652082"/>
                </a:cubicBezTo>
                <a:cubicBezTo>
                  <a:pt x="943342" y="640937"/>
                  <a:pt x="932190" y="629792"/>
                  <a:pt x="932190" y="607143"/>
                </a:cubicBezTo>
                <a:cubicBezTo>
                  <a:pt x="1010974" y="551058"/>
                  <a:pt x="1078247" y="483829"/>
                  <a:pt x="1078247" y="416240"/>
                </a:cubicBezTo>
                <a:cubicBezTo>
                  <a:pt x="1078247" y="371301"/>
                  <a:pt x="1055943" y="349011"/>
                  <a:pt x="999822" y="349011"/>
                </a:cubicBezTo>
                <a:cubicBezTo>
                  <a:pt x="921037" y="349011"/>
                  <a:pt x="853405" y="450035"/>
                  <a:pt x="853405" y="551058"/>
                </a:cubicBezTo>
                <a:cubicBezTo>
                  <a:pt x="853405" y="562203"/>
                  <a:pt x="853405" y="584853"/>
                  <a:pt x="853405" y="595998"/>
                </a:cubicBezTo>
                <a:cubicBezTo>
                  <a:pt x="808436" y="640937"/>
                  <a:pt x="763468" y="663586"/>
                  <a:pt x="696195" y="708526"/>
                </a:cubicBezTo>
                <a:cubicBezTo>
                  <a:pt x="696195" y="697021"/>
                  <a:pt x="696195" y="674731"/>
                  <a:pt x="696195" y="640937"/>
                </a:cubicBezTo>
                <a:cubicBezTo>
                  <a:pt x="730011" y="618647"/>
                  <a:pt x="763468" y="573708"/>
                  <a:pt x="763468" y="539913"/>
                </a:cubicBezTo>
                <a:cubicBezTo>
                  <a:pt x="763468" y="528768"/>
                  <a:pt x="752316" y="517264"/>
                  <a:pt x="730011" y="517264"/>
                </a:cubicBezTo>
                <a:cubicBezTo>
                  <a:pt x="696195" y="517264"/>
                  <a:pt x="662379" y="573708"/>
                  <a:pt x="651226" y="618647"/>
                </a:cubicBezTo>
                <a:cubicBezTo>
                  <a:pt x="628562" y="640937"/>
                  <a:pt x="595106" y="674731"/>
                  <a:pt x="561289" y="674731"/>
                </a:cubicBezTo>
                <a:cubicBezTo>
                  <a:pt x="538625" y="674731"/>
                  <a:pt x="527473" y="652082"/>
                  <a:pt x="527473" y="640937"/>
                </a:cubicBezTo>
                <a:cubicBezTo>
                  <a:pt x="606258" y="618647"/>
                  <a:pt x="707347" y="506119"/>
                  <a:pt x="707347" y="405095"/>
                </a:cubicBezTo>
                <a:cubicBezTo>
                  <a:pt x="707347" y="393950"/>
                  <a:pt x="696195" y="349011"/>
                  <a:pt x="640074" y="349011"/>
                </a:cubicBezTo>
                <a:close/>
                <a:moveTo>
                  <a:pt x="5938413" y="214313"/>
                </a:moveTo>
                <a:cubicBezTo>
                  <a:pt x="5949738" y="214313"/>
                  <a:pt x="5960709" y="225413"/>
                  <a:pt x="5960709" y="247612"/>
                </a:cubicBezTo>
                <a:cubicBezTo>
                  <a:pt x="5960709" y="359685"/>
                  <a:pt x="5960709" y="359685"/>
                  <a:pt x="5960709" y="359685"/>
                </a:cubicBezTo>
                <a:cubicBezTo>
                  <a:pt x="5960709" y="381885"/>
                  <a:pt x="5949738" y="393343"/>
                  <a:pt x="5938413" y="393343"/>
                </a:cubicBezTo>
                <a:cubicBezTo>
                  <a:pt x="5916471" y="393343"/>
                  <a:pt x="5905500" y="381885"/>
                  <a:pt x="5905500" y="359685"/>
                </a:cubicBezTo>
                <a:cubicBezTo>
                  <a:pt x="5905500" y="247612"/>
                  <a:pt x="5905500" y="247612"/>
                  <a:pt x="5905500" y="247612"/>
                </a:cubicBezTo>
                <a:cubicBezTo>
                  <a:pt x="5905500" y="225413"/>
                  <a:pt x="5916471" y="214313"/>
                  <a:pt x="5938413" y="214313"/>
                </a:cubicBezTo>
                <a:close/>
                <a:moveTo>
                  <a:pt x="752316" y="79375"/>
                </a:moveTo>
                <a:cubicBezTo>
                  <a:pt x="864917" y="79375"/>
                  <a:pt x="954854" y="112810"/>
                  <a:pt x="966006" y="112810"/>
                </a:cubicBezTo>
                <a:cubicBezTo>
                  <a:pt x="966006" y="112810"/>
                  <a:pt x="966006" y="112810"/>
                  <a:pt x="966006" y="124314"/>
                </a:cubicBezTo>
                <a:cubicBezTo>
                  <a:pt x="966006" y="124314"/>
                  <a:pt x="966006" y="124314"/>
                  <a:pt x="954854" y="124314"/>
                </a:cubicBezTo>
                <a:cubicBezTo>
                  <a:pt x="954854" y="124314"/>
                  <a:pt x="898373" y="90520"/>
                  <a:pt x="797284" y="90520"/>
                </a:cubicBezTo>
                <a:cubicBezTo>
                  <a:pt x="707347" y="90520"/>
                  <a:pt x="651226" y="135459"/>
                  <a:pt x="651226" y="180398"/>
                </a:cubicBezTo>
                <a:cubicBezTo>
                  <a:pt x="651226" y="202688"/>
                  <a:pt x="673531" y="225338"/>
                  <a:pt x="707347" y="225338"/>
                </a:cubicBezTo>
                <a:cubicBezTo>
                  <a:pt x="763468" y="225338"/>
                  <a:pt x="763468" y="157749"/>
                  <a:pt x="887221" y="157749"/>
                </a:cubicBezTo>
                <a:cubicBezTo>
                  <a:pt x="943342" y="157749"/>
                  <a:pt x="988310" y="169254"/>
                  <a:pt x="1033279" y="191543"/>
                </a:cubicBezTo>
                <a:cubicBezTo>
                  <a:pt x="1303090" y="270277"/>
                  <a:pt x="1415691" y="506119"/>
                  <a:pt x="1415691" y="753105"/>
                </a:cubicBezTo>
                <a:cubicBezTo>
                  <a:pt x="1415691" y="865274"/>
                  <a:pt x="1381875" y="955153"/>
                  <a:pt x="1381875" y="966298"/>
                </a:cubicBezTo>
                <a:lnTo>
                  <a:pt x="1381875" y="955153"/>
                </a:lnTo>
                <a:cubicBezTo>
                  <a:pt x="1381875" y="955153"/>
                  <a:pt x="1404539" y="887923"/>
                  <a:pt x="1404539" y="798045"/>
                </a:cubicBezTo>
                <a:cubicBezTo>
                  <a:pt x="1404539" y="708526"/>
                  <a:pt x="1370723" y="652082"/>
                  <a:pt x="1314602" y="652082"/>
                </a:cubicBezTo>
                <a:cubicBezTo>
                  <a:pt x="1291938" y="652082"/>
                  <a:pt x="1269633" y="674731"/>
                  <a:pt x="1269633" y="708526"/>
                </a:cubicBezTo>
                <a:cubicBezTo>
                  <a:pt x="1269633" y="764250"/>
                  <a:pt x="1336906" y="764250"/>
                  <a:pt x="1336906" y="887923"/>
                </a:cubicBezTo>
                <a:cubicBezTo>
                  <a:pt x="1336906" y="932863"/>
                  <a:pt x="1325754" y="988947"/>
                  <a:pt x="1314602" y="1033886"/>
                </a:cubicBezTo>
                <a:cubicBezTo>
                  <a:pt x="1235817" y="1292377"/>
                  <a:pt x="988310" y="1415691"/>
                  <a:pt x="752316" y="1415691"/>
                </a:cubicBezTo>
                <a:cubicBezTo>
                  <a:pt x="640074" y="1415691"/>
                  <a:pt x="561289" y="1393401"/>
                  <a:pt x="538625" y="1382256"/>
                </a:cubicBezTo>
                <a:lnTo>
                  <a:pt x="538625" y="1370751"/>
                </a:lnTo>
                <a:cubicBezTo>
                  <a:pt x="550137" y="1382256"/>
                  <a:pt x="617410" y="1404546"/>
                  <a:pt x="696195" y="1404546"/>
                </a:cubicBezTo>
                <a:cubicBezTo>
                  <a:pt x="797284" y="1404546"/>
                  <a:pt x="842253" y="1359606"/>
                  <a:pt x="842253" y="1314667"/>
                </a:cubicBezTo>
                <a:cubicBezTo>
                  <a:pt x="842253" y="1292377"/>
                  <a:pt x="819948" y="1269728"/>
                  <a:pt x="797284" y="1269728"/>
                </a:cubicBezTo>
                <a:cubicBezTo>
                  <a:pt x="741163" y="1269728"/>
                  <a:pt x="730011" y="1337317"/>
                  <a:pt x="617410" y="1337317"/>
                </a:cubicBezTo>
                <a:cubicBezTo>
                  <a:pt x="561289" y="1337317"/>
                  <a:pt x="516321" y="1325812"/>
                  <a:pt x="460200" y="1314667"/>
                </a:cubicBezTo>
                <a:cubicBezTo>
                  <a:pt x="201541" y="1235933"/>
                  <a:pt x="77788" y="988947"/>
                  <a:pt x="77788" y="753105"/>
                </a:cubicBezTo>
                <a:cubicBezTo>
                  <a:pt x="77788" y="629792"/>
                  <a:pt x="111604" y="539913"/>
                  <a:pt x="111604" y="539913"/>
                </a:cubicBezTo>
                <a:lnTo>
                  <a:pt x="122756" y="539913"/>
                </a:lnTo>
                <a:cubicBezTo>
                  <a:pt x="122756" y="551058"/>
                  <a:pt x="100452" y="618647"/>
                  <a:pt x="100452" y="697021"/>
                </a:cubicBezTo>
                <a:cubicBezTo>
                  <a:pt x="100452" y="786540"/>
                  <a:pt x="133909" y="842984"/>
                  <a:pt x="178877" y="842984"/>
                </a:cubicBezTo>
                <a:cubicBezTo>
                  <a:pt x="212693" y="842984"/>
                  <a:pt x="235358" y="820335"/>
                  <a:pt x="235358" y="798045"/>
                </a:cubicBezTo>
                <a:cubicBezTo>
                  <a:pt x="235358" y="741960"/>
                  <a:pt x="167725" y="730816"/>
                  <a:pt x="167725" y="607143"/>
                </a:cubicBezTo>
                <a:cubicBezTo>
                  <a:pt x="167725" y="562203"/>
                  <a:pt x="167725" y="517264"/>
                  <a:pt x="190389" y="461180"/>
                </a:cubicBezTo>
                <a:cubicBezTo>
                  <a:pt x="268814" y="202688"/>
                  <a:pt x="516321" y="79375"/>
                  <a:pt x="752316" y="79375"/>
                </a:cubicBezTo>
                <a:close/>
                <a:moveTo>
                  <a:pt x="753107" y="33787"/>
                </a:moveTo>
                <a:cubicBezTo>
                  <a:pt x="359650" y="33787"/>
                  <a:pt x="33807" y="348298"/>
                  <a:pt x="33807" y="752311"/>
                </a:cubicBezTo>
                <a:cubicBezTo>
                  <a:pt x="33807" y="1145180"/>
                  <a:pt x="359650" y="1459691"/>
                  <a:pt x="753107" y="1459691"/>
                </a:cubicBezTo>
                <a:cubicBezTo>
                  <a:pt x="1146565" y="1459691"/>
                  <a:pt x="1461258" y="1145180"/>
                  <a:pt x="1461258" y="752311"/>
                </a:cubicBezTo>
                <a:cubicBezTo>
                  <a:pt x="1461258" y="359441"/>
                  <a:pt x="1146565" y="33787"/>
                  <a:pt x="753107" y="33787"/>
                </a:cubicBezTo>
                <a:close/>
                <a:moveTo>
                  <a:pt x="753107" y="0"/>
                </a:moveTo>
                <a:cubicBezTo>
                  <a:pt x="1168863" y="0"/>
                  <a:pt x="1495065" y="336796"/>
                  <a:pt x="1495065" y="752311"/>
                </a:cubicBezTo>
                <a:cubicBezTo>
                  <a:pt x="1495065" y="1156682"/>
                  <a:pt x="1168863" y="1493479"/>
                  <a:pt x="753107" y="1493479"/>
                </a:cubicBezTo>
                <a:cubicBezTo>
                  <a:pt x="337352" y="1493479"/>
                  <a:pt x="0" y="1156682"/>
                  <a:pt x="0" y="752311"/>
                </a:cubicBezTo>
                <a:cubicBezTo>
                  <a:pt x="0" y="336796"/>
                  <a:pt x="337352" y="0"/>
                  <a:pt x="753107" y="0"/>
                </a:cubicBez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anchor="ctr">
            <a:noAutofit/>
          </a:bodyPr>
          <a:lstStyle/>
          <a:p>
            <a:pPr marL="0" marR="0" lvl="0" indent="0" algn="l" defTabSz="445770"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755" b="0" i="0" u="none" strike="noStrike" kern="1200" cap="none" spc="0" normalizeH="0" baseline="0" noProof="0">
              <a:ln>
                <a:noFill/>
              </a:ln>
              <a:solidFill>
                <a:srgbClr val="000000"/>
              </a:solidFill>
              <a:effectLst/>
              <a:uLnTx/>
              <a:uFillTx/>
              <a:latin typeface="Arial" charset="0"/>
              <a:ea typeface="SimSun"/>
              <a:cs typeface="SimSun"/>
            </a:endParaRPr>
          </a:p>
        </p:txBody>
      </p:sp>
      <p:sp>
        <p:nvSpPr>
          <p:cNvPr id="37" name="Freeform 36"/>
          <p:cNvSpPr/>
          <p:nvPr/>
        </p:nvSpPr>
        <p:spPr>
          <a:xfrm>
            <a:off x="7403847" y="1326528"/>
            <a:ext cx="3163005" cy="289560"/>
          </a:xfrm>
          <a:custGeom>
            <a:avLst/>
            <a:gdLst>
              <a:gd name="connsiteX0" fmla="*/ 0 w 3444240"/>
              <a:gd name="connsiteY0" fmla="*/ 568960 h 568960"/>
              <a:gd name="connsiteX1" fmla="*/ 690880 w 3444240"/>
              <a:gd name="connsiteY1" fmla="*/ 0 h 568960"/>
              <a:gd name="connsiteX2" fmla="*/ 3444240 w 3444240"/>
              <a:gd name="connsiteY2" fmla="*/ 0 h 568960"/>
            </a:gdLst>
            <a:ahLst/>
            <a:cxnLst>
              <a:cxn ang="0">
                <a:pos x="connsiteX0" y="connsiteY0"/>
              </a:cxn>
              <a:cxn ang="0">
                <a:pos x="connsiteX1" y="connsiteY1"/>
              </a:cxn>
              <a:cxn ang="0">
                <a:pos x="connsiteX2" y="connsiteY2"/>
              </a:cxn>
            </a:cxnLst>
            <a:rect l="l" t="t" r="r" b="b"/>
            <a:pathLst>
              <a:path w="3444240" h="568960">
                <a:moveTo>
                  <a:pt x="0" y="568960"/>
                </a:moveTo>
                <a:lnTo>
                  <a:pt x="690880" y="0"/>
                </a:lnTo>
                <a:lnTo>
                  <a:pt x="3444240" y="0"/>
                </a:lnTo>
              </a:path>
            </a:pathLst>
          </a:custGeom>
          <a:ln w="6350" cmpd="sng">
            <a:solidFill>
              <a:srgbClr val="FE5001">
                <a:alpha val="50000"/>
              </a:srgbClr>
            </a:solidFill>
            <a:headEnd type="none"/>
            <a:tailEnd type="oval"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891362"/>
            <a:endParaRPr lang="en-US" sz="1560">
              <a:solidFill>
                <a:srgbClr val="F6F7FA"/>
              </a:solidFill>
              <a:cs typeface="Lato Light"/>
            </a:endParaRPr>
          </a:p>
        </p:txBody>
      </p:sp>
      <p:sp>
        <p:nvSpPr>
          <p:cNvPr id="38" name="Freeform 37"/>
          <p:cNvSpPr/>
          <p:nvPr/>
        </p:nvSpPr>
        <p:spPr>
          <a:xfrm flipH="1">
            <a:off x="1354631" y="1252934"/>
            <a:ext cx="3015413" cy="289560"/>
          </a:xfrm>
          <a:custGeom>
            <a:avLst/>
            <a:gdLst>
              <a:gd name="connsiteX0" fmla="*/ 0 w 3444240"/>
              <a:gd name="connsiteY0" fmla="*/ 568960 h 568960"/>
              <a:gd name="connsiteX1" fmla="*/ 690880 w 3444240"/>
              <a:gd name="connsiteY1" fmla="*/ 0 h 568960"/>
              <a:gd name="connsiteX2" fmla="*/ 3444240 w 3444240"/>
              <a:gd name="connsiteY2" fmla="*/ 0 h 568960"/>
            </a:gdLst>
            <a:ahLst/>
            <a:cxnLst>
              <a:cxn ang="0">
                <a:pos x="connsiteX0" y="connsiteY0"/>
              </a:cxn>
              <a:cxn ang="0">
                <a:pos x="connsiteX1" y="connsiteY1"/>
              </a:cxn>
              <a:cxn ang="0">
                <a:pos x="connsiteX2" y="connsiteY2"/>
              </a:cxn>
            </a:cxnLst>
            <a:rect l="l" t="t" r="r" b="b"/>
            <a:pathLst>
              <a:path w="3444240" h="568960">
                <a:moveTo>
                  <a:pt x="0" y="568960"/>
                </a:moveTo>
                <a:lnTo>
                  <a:pt x="690880" y="0"/>
                </a:lnTo>
                <a:lnTo>
                  <a:pt x="3444240" y="0"/>
                </a:lnTo>
              </a:path>
            </a:pathLst>
          </a:custGeom>
          <a:ln w="6350" cmpd="sng">
            <a:solidFill>
              <a:srgbClr val="FE5001">
                <a:alpha val="50000"/>
              </a:srgbClr>
            </a:solidFill>
            <a:headEnd type="none"/>
            <a:tailEnd type="oval"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r" defTabSz="891362"/>
            <a:endParaRPr lang="en-US" sz="1560">
              <a:solidFill>
                <a:srgbClr val="F6F7FA"/>
              </a:solidFill>
              <a:cs typeface="Lato Light"/>
            </a:endParaRPr>
          </a:p>
        </p:txBody>
      </p:sp>
      <p:sp>
        <p:nvSpPr>
          <p:cNvPr id="39" name="Freeform 38"/>
          <p:cNvSpPr/>
          <p:nvPr/>
        </p:nvSpPr>
        <p:spPr>
          <a:xfrm flipH="1" flipV="1">
            <a:off x="1676400" y="4042691"/>
            <a:ext cx="3015413" cy="289560"/>
          </a:xfrm>
          <a:custGeom>
            <a:avLst/>
            <a:gdLst>
              <a:gd name="connsiteX0" fmla="*/ 0 w 3444240"/>
              <a:gd name="connsiteY0" fmla="*/ 568960 h 568960"/>
              <a:gd name="connsiteX1" fmla="*/ 690880 w 3444240"/>
              <a:gd name="connsiteY1" fmla="*/ 0 h 568960"/>
              <a:gd name="connsiteX2" fmla="*/ 3444240 w 3444240"/>
              <a:gd name="connsiteY2" fmla="*/ 0 h 568960"/>
            </a:gdLst>
            <a:ahLst/>
            <a:cxnLst>
              <a:cxn ang="0">
                <a:pos x="connsiteX0" y="connsiteY0"/>
              </a:cxn>
              <a:cxn ang="0">
                <a:pos x="connsiteX1" y="connsiteY1"/>
              </a:cxn>
              <a:cxn ang="0">
                <a:pos x="connsiteX2" y="connsiteY2"/>
              </a:cxn>
            </a:cxnLst>
            <a:rect l="l" t="t" r="r" b="b"/>
            <a:pathLst>
              <a:path w="3444240" h="568960">
                <a:moveTo>
                  <a:pt x="0" y="568960"/>
                </a:moveTo>
                <a:lnTo>
                  <a:pt x="690880" y="0"/>
                </a:lnTo>
                <a:lnTo>
                  <a:pt x="3444240" y="0"/>
                </a:lnTo>
              </a:path>
            </a:pathLst>
          </a:custGeom>
          <a:ln w="6350" cmpd="sng">
            <a:solidFill>
              <a:srgbClr val="FE5001">
                <a:alpha val="50000"/>
              </a:srgbClr>
            </a:solidFill>
            <a:headEnd type="none"/>
            <a:tailEnd type="oval"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r" defTabSz="891362"/>
            <a:endParaRPr lang="en-US" sz="1560" dirty="0">
              <a:solidFill>
                <a:srgbClr val="F6F7FA"/>
              </a:solidFill>
              <a:cs typeface="Lato Light"/>
            </a:endParaRPr>
          </a:p>
        </p:txBody>
      </p:sp>
      <p:sp>
        <p:nvSpPr>
          <p:cNvPr id="46" name="TextBox 45">
            <a:extLst>
              <a:ext uri="{FF2B5EF4-FFF2-40B4-BE49-F238E27FC236}">
                <a16:creationId xmlns:a16="http://schemas.microsoft.com/office/drawing/2014/main" id="{61C235DD-D482-462B-B83A-CBEFCFE47D09}"/>
              </a:ext>
            </a:extLst>
          </p:cNvPr>
          <p:cNvSpPr txBox="1"/>
          <p:nvPr/>
        </p:nvSpPr>
        <p:spPr>
          <a:xfrm>
            <a:off x="1283025" y="729249"/>
            <a:ext cx="2209800"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solidFill>
                <a:effectLst/>
                <a:uLnTx/>
                <a:uFillTx/>
                <a:latin typeface="GE Inspira Sans" panose="020B0503060000000003" pitchFamily="34" charset="0"/>
                <a:ea typeface="+mn-ea"/>
                <a:cs typeface="+mn-cs"/>
              </a:rPr>
              <a:t>POLITICS</a:t>
            </a:r>
          </a:p>
        </p:txBody>
      </p:sp>
      <p:sp>
        <p:nvSpPr>
          <p:cNvPr id="47" name="Freeform 46"/>
          <p:cNvSpPr/>
          <p:nvPr/>
        </p:nvSpPr>
        <p:spPr>
          <a:xfrm flipV="1">
            <a:off x="7301975" y="3941569"/>
            <a:ext cx="3015413" cy="289560"/>
          </a:xfrm>
          <a:custGeom>
            <a:avLst/>
            <a:gdLst>
              <a:gd name="connsiteX0" fmla="*/ 0 w 3444240"/>
              <a:gd name="connsiteY0" fmla="*/ 568960 h 568960"/>
              <a:gd name="connsiteX1" fmla="*/ 690880 w 3444240"/>
              <a:gd name="connsiteY1" fmla="*/ 0 h 568960"/>
              <a:gd name="connsiteX2" fmla="*/ 3444240 w 3444240"/>
              <a:gd name="connsiteY2" fmla="*/ 0 h 568960"/>
            </a:gdLst>
            <a:ahLst/>
            <a:cxnLst>
              <a:cxn ang="0">
                <a:pos x="connsiteX0" y="connsiteY0"/>
              </a:cxn>
              <a:cxn ang="0">
                <a:pos x="connsiteX1" y="connsiteY1"/>
              </a:cxn>
              <a:cxn ang="0">
                <a:pos x="connsiteX2" y="connsiteY2"/>
              </a:cxn>
            </a:cxnLst>
            <a:rect l="l" t="t" r="r" b="b"/>
            <a:pathLst>
              <a:path w="3444240" h="568960">
                <a:moveTo>
                  <a:pt x="0" y="568960"/>
                </a:moveTo>
                <a:lnTo>
                  <a:pt x="690880" y="0"/>
                </a:lnTo>
                <a:lnTo>
                  <a:pt x="3444240" y="0"/>
                </a:lnTo>
              </a:path>
            </a:pathLst>
          </a:custGeom>
          <a:ln w="6350" cmpd="sng">
            <a:solidFill>
              <a:srgbClr val="FE5001">
                <a:alpha val="50000"/>
              </a:srgbClr>
            </a:solidFill>
            <a:headEnd type="none"/>
            <a:tailEnd type="oval"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r" defTabSz="891362"/>
            <a:endParaRPr lang="en-US" sz="1560" dirty="0">
              <a:solidFill>
                <a:srgbClr val="F6F7FA"/>
              </a:solidFill>
              <a:cs typeface="Lato Light"/>
            </a:endParaRPr>
          </a:p>
        </p:txBody>
      </p:sp>
      <p:sp>
        <p:nvSpPr>
          <p:cNvPr id="49" name="TextBox 48">
            <a:extLst>
              <a:ext uri="{FF2B5EF4-FFF2-40B4-BE49-F238E27FC236}">
                <a16:creationId xmlns:a16="http://schemas.microsoft.com/office/drawing/2014/main" id="{4CB62E2E-C991-4DA0-8590-B09838E92A4A}"/>
              </a:ext>
            </a:extLst>
          </p:cNvPr>
          <p:cNvSpPr txBox="1"/>
          <p:nvPr/>
        </p:nvSpPr>
        <p:spPr>
          <a:xfrm>
            <a:off x="8207634" y="817056"/>
            <a:ext cx="2768604" cy="523220"/>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solidFill>
                <a:effectLst/>
                <a:uLnTx/>
                <a:uFillTx/>
                <a:latin typeface="GE Inspira Sans" panose="020B0503060000000003" pitchFamily="34" charset="0"/>
                <a:ea typeface="+mn-ea"/>
                <a:cs typeface="+mn-cs"/>
              </a:rPr>
              <a:t>ECONOMY</a:t>
            </a:r>
          </a:p>
        </p:txBody>
      </p:sp>
      <p:sp>
        <p:nvSpPr>
          <p:cNvPr id="50" name="TextBox 49">
            <a:extLst>
              <a:ext uri="{FF2B5EF4-FFF2-40B4-BE49-F238E27FC236}">
                <a16:creationId xmlns:a16="http://schemas.microsoft.com/office/drawing/2014/main" id="{B5468DD4-765C-42B4-AF60-16119C3D4AF4}"/>
              </a:ext>
            </a:extLst>
          </p:cNvPr>
          <p:cNvSpPr txBox="1"/>
          <p:nvPr/>
        </p:nvSpPr>
        <p:spPr>
          <a:xfrm>
            <a:off x="1469404" y="3816364"/>
            <a:ext cx="2209800"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solidFill>
                <a:effectLst/>
                <a:uLnTx/>
                <a:uFillTx/>
                <a:latin typeface="GE Inspira Sans" panose="020B0503060000000003" pitchFamily="34" charset="0"/>
                <a:ea typeface="+mn-ea"/>
                <a:cs typeface="+mn-cs"/>
              </a:rPr>
              <a:t>CULTURE</a:t>
            </a:r>
          </a:p>
        </p:txBody>
      </p:sp>
      <p:sp>
        <p:nvSpPr>
          <p:cNvPr id="52" name="TextBox 51">
            <a:extLst>
              <a:ext uri="{FF2B5EF4-FFF2-40B4-BE49-F238E27FC236}">
                <a16:creationId xmlns:a16="http://schemas.microsoft.com/office/drawing/2014/main" id="{8B496177-F41A-488C-A95C-53F999F2E6BF}"/>
              </a:ext>
            </a:extLst>
          </p:cNvPr>
          <p:cNvSpPr txBox="1"/>
          <p:nvPr/>
        </p:nvSpPr>
        <p:spPr>
          <a:xfrm>
            <a:off x="7910299" y="3693995"/>
            <a:ext cx="2921004" cy="523220"/>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solidFill>
                <a:effectLst/>
                <a:uLnTx/>
                <a:uFillTx/>
                <a:latin typeface="GE Inspira Sans" panose="020B0503060000000003" pitchFamily="34" charset="0"/>
                <a:ea typeface="+mn-ea"/>
                <a:cs typeface="+mn-cs"/>
              </a:rPr>
              <a:t>TECHNOLOGY</a:t>
            </a:r>
          </a:p>
        </p:txBody>
      </p:sp>
      <p:sp>
        <p:nvSpPr>
          <p:cNvPr id="53" name="object 11">
            <a:extLst>
              <a:ext uri="{FF2B5EF4-FFF2-40B4-BE49-F238E27FC236}">
                <a16:creationId xmlns:a16="http://schemas.microsoft.com/office/drawing/2014/main" id="{2060FC98-2704-4ED0-9EF0-61D717809386}"/>
              </a:ext>
            </a:extLst>
          </p:cNvPr>
          <p:cNvSpPr txBox="1"/>
          <p:nvPr/>
        </p:nvSpPr>
        <p:spPr>
          <a:xfrm>
            <a:off x="1228818" y="1692940"/>
            <a:ext cx="1295400" cy="372538"/>
          </a:xfrm>
          <a:prstGeom prst="rect">
            <a:avLst/>
          </a:prstGeom>
        </p:spPr>
        <p:txBody>
          <a:bodyPr vert="horz" wrap="square" lIns="0" tIns="64135" rIns="0" bIns="0" rtlCol="0">
            <a:spAutoFit/>
          </a:bodyPr>
          <a:lstStyle/>
          <a:p>
            <a:pPr marL="12700" marR="0" lvl="0" indent="0" algn="l" defTabSz="457200" rtl="0" eaLnBrk="1" fontAlgn="auto" latinLnBrk="0" hangingPunct="1">
              <a:lnSpc>
                <a:spcPct val="100000"/>
              </a:lnSpc>
              <a:spcBef>
                <a:spcPts val="340"/>
              </a:spcBef>
              <a:spcAft>
                <a:spcPts val="0"/>
              </a:spcAft>
              <a:buClrTx/>
              <a:buSzTx/>
              <a:buFontTx/>
              <a:buNone/>
              <a:tabLst/>
              <a:defRPr/>
            </a:pPr>
            <a:r>
              <a:rPr kumimoji="0" lang="en-US" sz="2000" b="0" i="0" u="none" strike="noStrike" kern="1200" cap="none" spc="0" normalizeH="0" baseline="0" noProof="0" dirty="0">
                <a:ln>
                  <a:noFill/>
                </a:ln>
                <a:solidFill>
                  <a:schemeClr val="bg2">
                    <a:lumMod val="25000"/>
                  </a:schemeClr>
                </a:solidFill>
                <a:effectLst/>
                <a:uLnTx/>
                <a:uFillTx/>
                <a:latin typeface="GE Inspira Sans"/>
                <a:ea typeface="+mn-ea"/>
                <a:cs typeface="GE Inspira Sans"/>
              </a:rPr>
              <a:t>Russia</a:t>
            </a:r>
            <a:endParaRPr kumimoji="0" sz="2000" b="0" i="0" u="none" strike="noStrike" kern="1200" cap="none" spc="0" normalizeH="0" baseline="0" noProof="0" dirty="0">
              <a:ln>
                <a:noFill/>
              </a:ln>
              <a:solidFill>
                <a:schemeClr val="bg2">
                  <a:lumMod val="25000"/>
                </a:schemeClr>
              </a:solidFill>
              <a:effectLst/>
              <a:uLnTx/>
              <a:uFillTx/>
              <a:latin typeface="GE Inspira Sans"/>
              <a:ea typeface="+mn-ea"/>
              <a:cs typeface="GE Inspira Sans"/>
            </a:endParaRPr>
          </a:p>
        </p:txBody>
      </p:sp>
      <p:sp>
        <p:nvSpPr>
          <p:cNvPr id="55" name="object 11">
            <a:extLst>
              <a:ext uri="{FF2B5EF4-FFF2-40B4-BE49-F238E27FC236}">
                <a16:creationId xmlns:a16="http://schemas.microsoft.com/office/drawing/2014/main" id="{59D37A28-3F3C-40CA-BE14-4675C10FE5C2}"/>
              </a:ext>
            </a:extLst>
          </p:cNvPr>
          <p:cNvSpPr txBox="1"/>
          <p:nvPr/>
        </p:nvSpPr>
        <p:spPr>
          <a:xfrm>
            <a:off x="2261124" y="420307"/>
            <a:ext cx="2234357" cy="341760"/>
          </a:xfrm>
          <a:prstGeom prst="rect">
            <a:avLst/>
          </a:prstGeom>
        </p:spPr>
        <p:txBody>
          <a:bodyPr vert="horz" wrap="square" lIns="0" tIns="64135" rIns="0" bIns="0" rtlCol="0">
            <a:spAutoFit/>
          </a:bodyPr>
          <a:lstStyle/>
          <a:p>
            <a:pPr marL="12700" marR="0" lvl="0" indent="0" algn="l" defTabSz="457200" rtl="0" eaLnBrk="1" fontAlgn="auto" latinLnBrk="0" hangingPunct="1">
              <a:lnSpc>
                <a:spcPct val="100000"/>
              </a:lnSpc>
              <a:spcBef>
                <a:spcPts val="340"/>
              </a:spcBef>
              <a:spcAft>
                <a:spcPts val="0"/>
              </a:spcAft>
              <a:buClrTx/>
              <a:buSzTx/>
              <a:buFontTx/>
              <a:buNone/>
              <a:tabLst/>
              <a:defRPr/>
            </a:pPr>
            <a:r>
              <a:rPr kumimoji="0" lang="en-US" sz="1800" u="none" strike="noStrike" kern="1200" cap="none" spc="0" normalizeH="0" baseline="0" noProof="0" dirty="0">
                <a:ln>
                  <a:noFill/>
                </a:ln>
                <a:solidFill>
                  <a:schemeClr val="bg2">
                    <a:lumMod val="25000"/>
                  </a:schemeClr>
                </a:solidFill>
                <a:effectLst/>
                <a:uLnTx/>
                <a:uFillTx/>
                <a:latin typeface="GE Inspira Sans"/>
                <a:ea typeface="+mn-ea"/>
                <a:cs typeface="GE Inspira Sans"/>
              </a:rPr>
              <a:t>Tax Reform</a:t>
            </a:r>
            <a:endParaRPr kumimoji="0" sz="1800" u="none" strike="noStrike" kern="1200" cap="none" spc="0" normalizeH="0" baseline="0" noProof="0" dirty="0">
              <a:ln>
                <a:noFill/>
              </a:ln>
              <a:solidFill>
                <a:schemeClr val="bg2">
                  <a:lumMod val="25000"/>
                </a:schemeClr>
              </a:solidFill>
              <a:effectLst/>
              <a:uLnTx/>
              <a:uFillTx/>
              <a:latin typeface="GE Inspira Sans"/>
              <a:ea typeface="+mn-ea"/>
              <a:cs typeface="GE Inspira Sans"/>
            </a:endParaRPr>
          </a:p>
        </p:txBody>
      </p:sp>
      <p:sp>
        <p:nvSpPr>
          <p:cNvPr id="56" name="object 10">
            <a:extLst>
              <a:ext uri="{FF2B5EF4-FFF2-40B4-BE49-F238E27FC236}">
                <a16:creationId xmlns:a16="http://schemas.microsoft.com/office/drawing/2014/main" id="{104D3DEB-27EC-4BA8-87DA-0F13A3FDADA8}"/>
              </a:ext>
            </a:extLst>
          </p:cNvPr>
          <p:cNvSpPr txBox="1"/>
          <p:nvPr/>
        </p:nvSpPr>
        <p:spPr>
          <a:xfrm>
            <a:off x="1004075" y="353618"/>
            <a:ext cx="1261804" cy="259045"/>
          </a:xfrm>
          <a:prstGeom prst="rect">
            <a:avLst/>
          </a:prstGeom>
        </p:spPr>
        <p:txBody>
          <a:bodyPr vert="horz" wrap="square" lIns="0" tIns="12700" rIns="0" bIns="0" rtlCol="0">
            <a:spAutoFit/>
          </a:bodyPr>
          <a:lstStyle/>
          <a:p>
            <a:pPr marL="12700" marR="0" lvl="0" indent="0" algn="ctr" defTabSz="457200" rtl="0" eaLnBrk="1" fontAlgn="auto" latinLnBrk="0" hangingPunct="1">
              <a:lnSpc>
                <a:spcPct val="100000"/>
              </a:lnSpc>
              <a:spcBef>
                <a:spcPts val="100"/>
              </a:spcBef>
              <a:spcAft>
                <a:spcPts val="0"/>
              </a:spcAft>
              <a:buClrTx/>
              <a:buSzTx/>
              <a:buFontTx/>
              <a:buNone/>
              <a:tabLst/>
              <a:defRPr/>
            </a:pPr>
            <a:r>
              <a:rPr kumimoji="0" lang="en-US" sz="1600" i="0" u="none" strike="noStrike" kern="1200" cap="none" spc="0" normalizeH="0" baseline="0" noProof="0" dirty="0">
                <a:ln>
                  <a:noFill/>
                </a:ln>
                <a:solidFill>
                  <a:schemeClr val="bg2">
                    <a:lumMod val="25000"/>
                  </a:schemeClr>
                </a:solidFill>
                <a:effectLst/>
                <a:uLnTx/>
                <a:uFillTx/>
                <a:latin typeface="GE Inspira Sans"/>
                <a:ea typeface="+mn-ea"/>
                <a:cs typeface="GE Inspira Sans"/>
              </a:rPr>
              <a:t>Immigration</a:t>
            </a:r>
            <a:endParaRPr kumimoji="0" sz="1600" i="0" u="none" strike="noStrike" kern="1200" cap="none" spc="0" normalizeH="0" baseline="0" noProof="0" dirty="0">
              <a:ln>
                <a:noFill/>
              </a:ln>
              <a:solidFill>
                <a:schemeClr val="bg2">
                  <a:lumMod val="25000"/>
                </a:schemeClr>
              </a:solidFill>
              <a:effectLst/>
              <a:uLnTx/>
              <a:uFillTx/>
              <a:latin typeface="GE Inspira Sans"/>
              <a:ea typeface="+mn-ea"/>
              <a:cs typeface="GE Inspira Sans"/>
            </a:endParaRPr>
          </a:p>
        </p:txBody>
      </p:sp>
      <p:sp>
        <p:nvSpPr>
          <p:cNvPr id="57" name="object 12">
            <a:extLst>
              <a:ext uri="{FF2B5EF4-FFF2-40B4-BE49-F238E27FC236}">
                <a16:creationId xmlns:a16="http://schemas.microsoft.com/office/drawing/2014/main" id="{48EBCF8A-A2D9-4C09-87F5-8DCB62884950}"/>
              </a:ext>
            </a:extLst>
          </p:cNvPr>
          <p:cNvSpPr txBox="1"/>
          <p:nvPr/>
        </p:nvSpPr>
        <p:spPr>
          <a:xfrm>
            <a:off x="290829" y="1379533"/>
            <a:ext cx="1371600" cy="325089"/>
          </a:xfrm>
          <a:prstGeom prst="rect">
            <a:avLst/>
          </a:prstGeom>
        </p:spPr>
        <p:txBody>
          <a:bodyPr vert="horz" wrap="square" lIns="0" tIns="17145" rIns="0" bIns="0" rtlCol="0">
            <a:spAutoFit/>
          </a:bodyPr>
          <a:lstStyle/>
          <a:p>
            <a:pPr marL="12700" marR="0" lvl="0" indent="0" algn="l" defTabSz="457200" rtl="0" eaLnBrk="1" fontAlgn="auto" latinLnBrk="0" hangingPunct="1">
              <a:lnSpc>
                <a:spcPct val="100000"/>
              </a:lnSpc>
              <a:spcBef>
                <a:spcPts val="135"/>
              </a:spcBef>
              <a:spcAft>
                <a:spcPts val="0"/>
              </a:spcAft>
              <a:buClrTx/>
              <a:buSzTx/>
              <a:buFontTx/>
              <a:buNone/>
              <a:tabLst/>
              <a:defRPr/>
            </a:pPr>
            <a:r>
              <a:rPr kumimoji="0" sz="2000" b="0" i="0" u="none" strike="noStrike" kern="1200" cap="none" spc="15" normalizeH="0" baseline="0" noProof="0" dirty="0">
                <a:ln>
                  <a:noFill/>
                </a:ln>
                <a:solidFill>
                  <a:schemeClr val="bg2">
                    <a:lumMod val="25000"/>
                  </a:schemeClr>
                </a:solidFill>
                <a:effectLst/>
                <a:uLnTx/>
                <a:uFillTx/>
                <a:latin typeface="GE Inspira Sans"/>
                <a:ea typeface="+mn-ea"/>
                <a:cs typeface="GE Inspira Sans"/>
              </a:rPr>
              <a:t>North</a:t>
            </a:r>
            <a:r>
              <a:rPr kumimoji="0" sz="2000" b="0" i="0" u="none" strike="noStrike" kern="1200" cap="none" spc="-75" normalizeH="0" baseline="0" noProof="0" dirty="0">
                <a:ln>
                  <a:noFill/>
                </a:ln>
                <a:solidFill>
                  <a:schemeClr val="bg2">
                    <a:lumMod val="25000"/>
                  </a:schemeClr>
                </a:solidFill>
                <a:effectLst/>
                <a:uLnTx/>
                <a:uFillTx/>
                <a:latin typeface="GE Inspira Sans"/>
                <a:ea typeface="+mn-ea"/>
                <a:cs typeface="GE Inspira Sans"/>
              </a:rPr>
              <a:t> </a:t>
            </a:r>
            <a:r>
              <a:rPr kumimoji="0" sz="2000" b="0" i="0" u="none" strike="noStrike" kern="1200" cap="none" spc="5" normalizeH="0" baseline="0" noProof="0" dirty="0">
                <a:ln>
                  <a:noFill/>
                </a:ln>
                <a:solidFill>
                  <a:schemeClr val="bg2">
                    <a:lumMod val="25000"/>
                  </a:schemeClr>
                </a:solidFill>
                <a:effectLst/>
                <a:uLnTx/>
                <a:uFillTx/>
                <a:latin typeface="GE Inspira Sans"/>
                <a:ea typeface="+mn-ea"/>
                <a:cs typeface="GE Inspira Sans"/>
              </a:rPr>
              <a:t>Korea</a:t>
            </a:r>
            <a:endParaRPr kumimoji="0" sz="2000" b="0" i="0" u="none" strike="noStrike" kern="1200" cap="none" spc="0" normalizeH="0" baseline="0" noProof="0" dirty="0">
              <a:ln>
                <a:noFill/>
              </a:ln>
              <a:solidFill>
                <a:schemeClr val="bg2">
                  <a:lumMod val="25000"/>
                </a:schemeClr>
              </a:solidFill>
              <a:effectLst/>
              <a:uLnTx/>
              <a:uFillTx/>
              <a:latin typeface="GE Inspira Sans"/>
              <a:ea typeface="+mn-ea"/>
              <a:cs typeface="GE Inspira Sans"/>
            </a:endParaRPr>
          </a:p>
        </p:txBody>
      </p:sp>
      <p:sp>
        <p:nvSpPr>
          <p:cNvPr id="58" name="object 15">
            <a:extLst>
              <a:ext uri="{FF2B5EF4-FFF2-40B4-BE49-F238E27FC236}">
                <a16:creationId xmlns:a16="http://schemas.microsoft.com/office/drawing/2014/main" id="{71071522-D1C5-4EEF-938E-41C7554C6862}"/>
              </a:ext>
            </a:extLst>
          </p:cNvPr>
          <p:cNvSpPr txBox="1"/>
          <p:nvPr/>
        </p:nvSpPr>
        <p:spPr>
          <a:xfrm>
            <a:off x="795208" y="777180"/>
            <a:ext cx="867221" cy="199414"/>
          </a:xfrm>
          <a:prstGeom prst="rect">
            <a:avLst/>
          </a:prstGeom>
        </p:spPr>
        <p:txBody>
          <a:bodyPr vert="horz" wrap="square" lIns="0" tIns="14605" rIns="0" bIns="0" rtlCol="0">
            <a:spAutoFit/>
          </a:bodyPr>
          <a:lstStyle/>
          <a:p>
            <a:pPr marL="12700" marR="0" lvl="0" indent="0" algn="l" defTabSz="457200" rtl="0" eaLnBrk="1" fontAlgn="auto" latinLnBrk="0" hangingPunct="1">
              <a:lnSpc>
                <a:spcPct val="100000"/>
              </a:lnSpc>
              <a:spcBef>
                <a:spcPts val="115"/>
              </a:spcBef>
              <a:spcAft>
                <a:spcPts val="0"/>
              </a:spcAft>
              <a:buClrTx/>
              <a:buSzTx/>
              <a:buFontTx/>
              <a:buNone/>
              <a:tabLst/>
              <a:defRPr/>
            </a:pPr>
            <a:r>
              <a:rPr kumimoji="0" lang="en-US" sz="1200" b="0" i="0" u="none" strike="noStrike" kern="1200" cap="none" spc="-30" normalizeH="0" baseline="0" noProof="0" dirty="0">
                <a:ln>
                  <a:noFill/>
                </a:ln>
                <a:solidFill>
                  <a:schemeClr val="bg2">
                    <a:lumMod val="25000"/>
                  </a:schemeClr>
                </a:solidFill>
                <a:effectLst/>
                <a:uLnTx/>
                <a:uFillTx/>
                <a:latin typeface="GE Inspira Sans"/>
                <a:ea typeface="+mn-ea"/>
                <a:cs typeface="GE Inspira Sans"/>
              </a:rPr>
              <a:t>Gun Control</a:t>
            </a:r>
            <a:endParaRPr kumimoji="0" sz="1200" b="0" i="0" u="none" strike="noStrike" kern="1200" cap="none" spc="0" normalizeH="0" baseline="0" noProof="0" dirty="0">
              <a:ln>
                <a:noFill/>
              </a:ln>
              <a:solidFill>
                <a:schemeClr val="bg2">
                  <a:lumMod val="25000"/>
                </a:schemeClr>
              </a:solidFill>
              <a:effectLst/>
              <a:uLnTx/>
              <a:uFillTx/>
              <a:latin typeface="GE Inspira Sans"/>
              <a:ea typeface="+mn-ea"/>
              <a:cs typeface="GE Inspira Sans"/>
            </a:endParaRPr>
          </a:p>
        </p:txBody>
      </p:sp>
      <p:sp>
        <p:nvSpPr>
          <p:cNvPr id="59" name="Rectangle 58">
            <a:extLst>
              <a:ext uri="{FF2B5EF4-FFF2-40B4-BE49-F238E27FC236}">
                <a16:creationId xmlns:a16="http://schemas.microsoft.com/office/drawing/2014/main" id="{225BDB52-20B8-4740-B227-8A227877567B}"/>
              </a:ext>
            </a:extLst>
          </p:cNvPr>
          <p:cNvSpPr/>
          <p:nvPr/>
        </p:nvSpPr>
        <p:spPr>
          <a:xfrm>
            <a:off x="-375686" y="1019095"/>
            <a:ext cx="1475149" cy="276999"/>
          </a:xfrm>
          <a:prstGeom prst="rect">
            <a:avLst/>
          </a:prstGeom>
        </p:spPr>
        <p:txBody>
          <a:bodyPr wrap="square">
            <a:spAutoFit/>
          </a:bodyPr>
          <a:lstStyle/>
          <a:p>
            <a:pPr marL="597535" marR="0" lvl="0" indent="0" algn="l" defTabSz="457200" rtl="0" eaLnBrk="1" fontAlgn="auto" latinLnBrk="0" hangingPunct="1">
              <a:lnSpc>
                <a:spcPct val="100000"/>
              </a:lnSpc>
              <a:spcBef>
                <a:spcPts val="505"/>
              </a:spcBef>
              <a:spcAft>
                <a:spcPts val="0"/>
              </a:spcAft>
              <a:buClrTx/>
              <a:buSzTx/>
              <a:buFontTx/>
              <a:buNone/>
              <a:tabLst/>
              <a:defRPr/>
            </a:pPr>
            <a:r>
              <a:rPr kumimoji="0" lang="en-US" sz="1200" b="0" i="0" u="none" strike="noStrike" kern="1200" cap="none" spc="0" normalizeH="0" baseline="0" noProof="0" dirty="0">
                <a:ln>
                  <a:noFill/>
                </a:ln>
                <a:solidFill>
                  <a:schemeClr val="bg2">
                    <a:lumMod val="25000"/>
                  </a:schemeClr>
                </a:solidFill>
                <a:effectLst/>
                <a:uLnTx/>
                <a:uFillTx/>
                <a:latin typeface="GE Inspira Sans"/>
                <a:ea typeface="+mn-ea"/>
                <a:cs typeface="GE Inspira Sans"/>
              </a:rPr>
              <a:t>Terrorism</a:t>
            </a:r>
          </a:p>
        </p:txBody>
      </p:sp>
      <p:sp>
        <p:nvSpPr>
          <p:cNvPr id="60" name="object 11">
            <a:extLst>
              <a:ext uri="{FF2B5EF4-FFF2-40B4-BE49-F238E27FC236}">
                <a16:creationId xmlns:a16="http://schemas.microsoft.com/office/drawing/2014/main" id="{5248F105-1E31-4C36-93ED-F0A96B55C0F1}"/>
              </a:ext>
            </a:extLst>
          </p:cNvPr>
          <p:cNvSpPr txBox="1"/>
          <p:nvPr/>
        </p:nvSpPr>
        <p:spPr>
          <a:xfrm>
            <a:off x="8224573" y="480716"/>
            <a:ext cx="1757627" cy="234038"/>
          </a:xfrm>
          <a:prstGeom prst="rect">
            <a:avLst/>
          </a:prstGeom>
        </p:spPr>
        <p:txBody>
          <a:bodyPr vert="horz" wrap="square" lIns="0" tIns="64135" rIns="0" bIns="0" rtlCol="0">
            <a:spAutoFit/>
          </a:bodyPr>
          <a:lstStyle/>
          <a:p>
            <a:pPr marL="12700" marR="0" lvl="0" indent="0" algn="l" defTabSz="457200" rtl="0" eaLnBrk="1" fontAlgn="auto" latinLnBrk="0" hangingPunct="1">
              <a:lnSpc>
                <a:spcPct val="100000"/>
              </a:lnSpc>
              <a:spcBef>
                <a:spcPts val="340"/>
              </a:spcBef>
              <a:spcAft>
                <a:spcPts val="0"/>
              </a:spcAft>
              <a:buClrTx/>
              <a:buSzTx/>
              <a:buFontTx/>
              <a:buNone/>
              <a:tabLst/>
              <a:defRPr/>
            </a:pPr>
            <a:r>
              <a:rPr kumimoji="0" lang="en-US" sz="1100" i="0" u="none" strike="noStrike" kern="1200" cap="none" spc="0" normalizeH="0" baseline="0" noProof="0" dirty="0">
                <a:ln>
                  <a:noFill/>
                </a:ln>
                <a:solidFill>
                  <a:schemeClr val="bg2">
                    <a:lumMod val="25000"/>
                  </a:schemeClr>
                </a:solidFill>
                <a:effectLst/>
                <a:uLnTx/>
                <a:uFillTx/>
                <a:latin typeface="GE Inspira Sans"/>
                <a:ea typeface="+mn-ea"/>
                <a:cs typeface="GE Inspira Sans"/>
              </a:rPr>
              <a:t>Insurance Prices</a:t>
            </a:r>
            <a:endParaRPr kumimoji="0" sz="1100" i="0" u="none" strike="noStrike" kern="1200" cap="none" spc="0" normalizeH="0" baseline="0" noProof="0" dirty="0">
              <a:ln>
                <a:noFill/>
              </a:ln>
              <a:solidFill>
                <a:schemeClr val="bg2">
                  <a:lumMod val="25000"/>
                </a:schemeClr>
              </a:solidFill>
              <a:effectLst/>
              <a:uLnTx/>
              <a:uFillTx/>
              <a:latin typeface="GE Inspira Sans"/>
              <a:ea typeface="+mn-ea"/>
              <a:cs typeface="GE Inspira Sans"/>
            </a:endParaRPr>
          </a:p>
        </p:txBody>
      </p:sp>
      <p:sp>
        <p:nvSpPr>
          <p:cNvPr id="61" name="object 11">
            <a:extLst>
              <a:ext uri="{FF2B5EF4-FFF2-40B4-BE49-F238E27FC236}">
                <a16:creationId xmlns:a16="http://schemas.microsoft.com/office/drawing/2014/main" id="{36314F37-E4F5-49E1-8607-CB01C4759202}"/>
              </a:ext>
            </a:extLst>
          </p:cNvPr>
          <p:cNvSpPr txBox="1"/>
          <p:nvPr/>
        </p:nvSpPr>
        <p:spPr>
          <a:xfrm>
            <a:off x="9861962" y="1381774"/>
            <a:ext cx="1757627" cy="310983"/>
          </a:xfrm>
          <a:prstGeom prst="rect">
            <a:avLst/>
          </a:prstGeom>
        </p:spPr>
        <p:txBody>
          <a:bodyPr vert="horz" wrap="square" lIns="0" tIns="64135" rIns="0" bIns="0" rtlCol="0">
            <a:spAutoFit/>
          </a:bodyPr>
          <a:lstStyle/>
          <a:p>
            <a:pPr marL="12700" marR="0" lvl="0" indent="0" algn="l" defTabSz="457200" rtl="0" eaLnBrk="1" fontAlgn="auto" latinLnBrk="0" hangingPunct="1">
              <a:lnSpc>
                <a:spcPct val="100000"/>
              </a:lnSpc>
              <a:spcBef>
                <a:spcPts val="340"/>
              </a:spcBef>
              <a:spcAft>
                <a:spcPts val="0"/>
              </a:spcAft>
              <a:buClrTx/>
              <a:buSzTx/>
              <a:buFontTx/>
              <a:buNone/>
              <a:tabLst/>
              <a:defRPr/>
            </a:pPr>
            <a:r>
              <a:rPr kumimoji="0" lang="en-US" sz="1600" i="0" u="none" strike="noStrike" kern="1200" cap="none" spc="0" normalizeH="0" baseline="0" noProof="0" dirty="0">
                <a:ln>
                  <a:noFill/>
                </a:ln>
                <a:solidFill>
                  <a:schemeClr val="bg2">
                    <a:lumMod val="25000"/>
                  </a:schemeClr>
                </a:solidFill>
                <a:effectLst/>
                <a:uLnTx/>
                <a:uFillTx/>
                <a:latin typeface="GE Inspira Sans"/>
                <a:ea typeface="+mn-ea"/>
                <a:cs typeface="GE Inspira Sans"/>
              </a:rPr>
              <a:t>Age Wave</a:t>
            </a:r>
            <a:endParaRPr kumimoji="0" sz="1600" i="0" u="none" strike="noStrike" kern="1200" cap="none" spc="0" normalizeH="0" baseline="0" noProof="0" dirty="0">
              <a:ln>
                <a:noFill/>
              </a:ln>
              <a:solidFill>
                <a:schemeClr val="bg2">
                  <a:lumMod val="25000"/>
                </a:schemeClr>
              </a:solidFill>
              <a:effectLst/>
              <a:uLnTx/>
              <a:uFillTx/>
              <a:latin typeface="GE Inspira Sans"/>
              <a:ea typeface="+mn-ea"/>
              <a:cs typeface="GE Inspira Sans"/>
            </a:endParaRPr>
          </a:p>
        </p:txBody>
      </p:sp>
      <p:sp>
        <p:nvSpPr>
          <p:cNvPr id="62" name="object 11">
            <a:extLst>
              <a:ext uri="{FF2B5EF4-FFF2-40B4-BE49-F238E27FC236}">
                <a16:creationId xmlns:a16="http://schemas.microsoft.com/office/drawing/2014/main" id="{0BD4FEC3-023B-4454-91B3-2A5EAEC4222D}"/>
              </a:ext>
            </a:extLst>
          </p:cNvPr>
          <p:cNvSpPr txBox="1"/>
          <p:nvPr/>
        </p:nvSpPr>
        <p:spPr>
          <a:xfrm>
            <a:off x="9677469" y="609600"/>
            <a:ext cx="1757627" cy="280205"/>
          </a:xfrm>
          <a:prstGeom prst="rect">
            <a:avLst/>
          </a:prstGeom>
        </p:spPr>
        <p:txBody>
          <a:bodyPr vert="horz" wrap="square" lIns="0" tIns="64135" rIns="0" bIns="0" rtlCol="0">
            <a:spAutoFit/>
          </a:bodyPr>
          <a:lstStyle/>
          <a:p>
            <a:pPr marL="12700" marR="0" lvl="0" indent="0" algn="l" defTabSz="457200" rtl="0" eaLnBrk="1" fontAlgn="auto" latinLnBrk="0" hangingPunct="1">
              <a:lnSpc>
                <a:spcPct val="100000"/>
              </a:lnSpc>
              <a:spcBef>
                <a:spcPts val="340"/>
              </a:spcBef>
              <a:spcAft>
                <a:spcPts val="0"/>
              </a:spcAft>
              <a:buClrTx/>
              <a:buSzTx/>
              <a:buFontTx/>
              <a:buNone/>
              <a:tabLst/>
              <a:defRPr/>
            </a:pPr>
            <a:r>
              <a:rPr kumimoji="0" lang="en-US" sz="1400" b="0" i="0" u="none" strike="noStrike" kern="1200" cap="none" spc="0" normalizeH="0" baseline="0" noProof="0" dirty="0">
                <a:ln>
                  <a:noFill/>
                </a:ln>
                <a:solidFill>
                  <a:schemeClr val="bg2">
                    <a:lumMod val="25000"/>
                  </a:schemeClr>
                </a:solidFill>
                <a:effectLst/>
                <a:uLnTx/>
                <a:uFillTx/>
                <a:latin typeface="GE Inspira Sans"/>
                <a:ea typeface="+mn-ea"/>
                <a:cs typeface="GE Inspira Sans"/>
              </a:rPr>
              <a:t>Social Determinants</a:t>
            </a:r>
            <a:endParaRPr kumimoji="0" sz="1400" b="0" i="0" u="none" strike="noStrike" kern="1200" cap="none" spc="0" normalizeH="0" baseline="0" noProof="0" dirty="0">
              <a:ln>
                <a:noFill/>
              </a:ln>
              <a:solidFill>
                <a:schemeClr val="bg2">
                  <a:lumMod val="25000"/>
                </a:schemeClr>
              </a:solidFill>
              <a:effectLst/>
              <a:uLnTx/>
              <a:uFillTx/>
              <a:latin typeface="GE Inspira Sans"/>
              <a:ea typeface="+mn-ea"/>
              <a:cs typeface="GE Inspira Sans"/>
            </a:endParaRPr>
          </a:p>
        </p:txBody>
      </p:sp>
      <p:sp>
        <p:nvSpPr>
          <p:cNvPr id="63" name="object 11">
            <a:extLst>
              <a:ext uri="{FF2B5EF4-FFF2-40B4-BE49-F238E27FC236}">
                <a16:creationId xmlns:a16="http://schemas.microsoft.com/office/drawing/2014/main" id="{10DF4956-1ED7-4321-9F45-42476B8FE474}"/>
              </a:ext>
            </a:extLst>
          </p:cNvPr>
          <p:cNvSpPr txBox="1"/>
          <p:nvPr/>
        </p:nvSpPr>
        <p:spPr>
          <a:xfrm>
            <a:off x="8781028" y="1737145"/>
            <a:ext cx="1195021" cy="310983"/>
          </a:xfrm>
          <a:prstGeom prst="rect">
            <a:avLst/>
          </a:prstGeom>
        </p:spPr>
        <p:txBody>
          <a:bodyPr vert="horz" wrap="square" lIns="0" tIns="64135" rIns="0" bIns="0" rtlCol="0">
            <a:spAutoFit/>
          </a:bodyPr>
          <a:lstStyle/>
          <a:p>
            <a:pPr marL="12700" marR="0" lvl="0" indent="0" algn="l" defTabSz="457200" rtl="0" eaLnBrk="1" fontAlgn="auto" latinLnBrk="0" hangingPunct="1">
              <a:lnSpc>
                <a:spcPct val="100000"/>
              </a:lnSpc>
              <a:spcBef>
                <a:spcPts val="340"/>
              </a:spcBef>
              <a:spcAft>
                <a:spcPts val="0"/>
              </a:spcAft>
              <a:buClrTx/>
              <a:buSzTx/>
              <a:buFontTx/>
              <a:buNone/>
              <a:tabLst/>
              <a:defRPr/>
            </a:pPr>
            <a:r>
              <a:rPr kumimoji="0" lang="en-US" sz="1600" b="0" i="0" u="none" strike="noStrike" kern="1200" cap="none" spc="0" normalizeH="0" baseline="0" noProof="0" dirty="0">
                <a:ln>
                  <a:noFill/>
                </a:ln>
                <a:solidFill>
                  <a:schemeClr val="bg2">
                    <a:lumMod val="25000"/>
                  </a:schemeClr>
                </a:solidFill>
                <a:effectLst/>
                <a:uLnTx/>
                <a:uFillTx/>
                <a:latin typeface="GE Inspira Sans"/>
                <a:ea typeface="+mn-ea"/>
                <a:cs typeface="GE Inspira Sans"/>
              </a:rPr>
              <a:t>Drug Prices</a:t>
            </a:r>
            <a:endParaRPr kumimoji="0" sz="1600" b="0" i="0" u="none" strike="noStrike" kern="1200" cap="none" spc="0" normalizeH="0" baseline="0" noProof="0" dirty="0">
              <a:ln>
                <a:noFill/>
              </a:ln>
              <a:solidFill>
                <a:schemeClr val="bg2">
                  <a:lumMod val="25000"/>
                </a:schemeClr>
              </a:solidFill>
              <a:effectLst/>
              <a:uLnTx/>
              <a:uFillTx/>
              <a:latin typeface="GE Inspira Sans"/>
              <a:ea typeface="+mn-ea"/>
              <a:cs typeface="GE Inspira Sans"/>
            </a:endParaRPr>
          </a:p>
        </p:txBody>
      </p:sp>
      <p:sp>
        <p:nvSpPr>
          <p:cNvPr id="64" name="object 11">
            <a:extLst>
              <a:ext uri="{FF2B5EF4-FFF2-40B4-BE49-F238E27FC236}">
                <a16:creationId xmlns:a16="http://schemas.microsoft.com/office/drawing/2014/main" id="{64BB58A2-6FE0-44BA-B1BA-BF27850B23B7}"/>
              </a:ext>
            </a:extLst>
          </p:cNvPr>
          <p:cNvSpPr txBox="1"/>
          <p:nvPr/>
        </p:nvSpPr>
        <p:spPr>
          <a:xfrm>
            <a:off x="10317388" y="888456"/>
            <a:ext cx="1757627" cy="310983"/>
          </a:xfrm>
          <a:prstGeom prst="rect">
            <a:avLst/>
          </a:prstGeom>
        </p:spPr>
        <p:txBody>
          <a:bodyPr vert="horz" wrap="square" lIns="0" tIns="64135" rIns="0" bIns="0" rtlCol="0">
            <a:spAutoFit/>
          </a:bodyPr>
          <a:lstStyle/>
          <a:p>
            <a:pPr marL="12700" marR="0" lvl="0" indent="0" algn="l" defTabSz="457200" rtl="0" eaLnBrk="1" fontAlgn="auto" latinLnBrk="0" hangingPunct="1">
              <a:lnSpc>
                <a:spcPct val="100000"/>
              </a:lnSpc>
              <a:spcBef>
                <a:spcPts val="340"/>
              </a:spcBef>
              <a:spcAft>
                <a:spcPts val="0"/>
              </a:spcAft>
              <a:buClrTx/>
              <a:buSzTx/>
              <a:buFontTx/>
              <a:buNone/>
              <a:tabLst/>
              <a:defRPr/>
            </a:pPr>
            <a:r>
              <a:rPr kumimoji="0" lang="en-US" sz="1600" b="0" i="0" u="none" strike="noStrike" kern="1200" cap="none" spc="0" normalizeH="0" baseline="0" noProof="0" dirty="0">
                <a:ln>
                  <a:noFill/>
                </a:ln>
                <a:solidFill>
                  <a:schemeClr val="bg2">
                    <a:lumMod val="25000"/>
                  </a:schemeClr>
                </a:solidFill>
                <a:effectLst/>
                <a:uLnTx/>
                <a:uFillTx/>
                <a:latin typeface="GE Inspira Sans"/>
                <a:ea typeface="+mn-ea"/>
                <a:cs typeface="GE Inspira Sans"/>
              </a:rPr>
              <a:t>Natural Disasters</a:t>
            </a:r>
            <a:endParaRPr kumimoji="0" sz="1600" b="0" i="0" u="none" strike="noStrike" kern="1200" cap="none" spc="0" normalizeH="0" baseline="0" noProof="0" dirty="0">
              <a:ln>
                <a:noFill/>
              </a:ln>
              <a:solidFill>
                <a:schemeClr val="bg2">
                  <a:lumMod val="25000"/>
                </a:schemeClr>
              </a:solidFill>
              <a:effectLst/>
              <a:uLnTx/>
              <a:uFillTx/>
              <a:latin typeface="GE Inspira Sans"/>
              <a:ea typeface="+mn-ea"/>
              <a:cs typeface="GE Inspira Sans"/>
            </a:endParaRPr>
          </a:p>
        </p:txBody>
      </p:sp>
      <p:sp>
        <p:nvSpPr>
          <p:cNvPr id="65" name="object 11">
            <a:extLst>
              <a:ext uri="{FF2B5EF4-FFF2-40B4-BE49-F238E27FC236}">
                <a16:creationId xmlns:a16="http://schemas.microsoft.com/office/drawing/2014/main" id="{D17ADEE6-E536-443D-B98C-A13A28239C8A}"/>
              </a:ext>
            </a:extLst>
          </p:cNvPr>
          <p:cNvSpPr txBox="1"/>
          <p:nvPr/>
        </p:nvSpPr>
        <p:spPr>
          <a:xfrm>
            <a:off x="10211208" y="1716862"/>
            <a:ext cx="1757627" cy="280205"/>
          </a:xfrm>
          <a:prstGeom prst="rect">
            <a:avLst/>
          </a:prstGeom>
        </p:spPr>
        <p:txBody>
          <a:bodyPr vert="horz" wrap="square" lIns="0" tIns="64135" rIns="0" bIns="0" rtlCol="0">
            <a:spAutoFit/>
          </a:bodyPr>
          <a:lstStyle/>
          <a:p>
            <a:pPr marL="12700" marR="0" lvl="0" indent="0" algn="l" defTabSz="457200" rtl="0" eaLnBrk="1" fontAlgn="auto" latinLnBrk="0" hangingPunct="1">
              <a:lnSpc>
                <a:spcPct val="100000"/>
              </a:lnSpc>
              <a:spcBef>
                <a:spcPts val="340"/>
              </a:spcBef>
              <a:spcAft>
                <a:spcPts val="0"/>
              </a:spcAft>
              <a:buClrTx/>
              <a:buSzTx/>
              <a:buFontTx/>
              <a:buNone/>
              <a:tabLst/>
              <a:defRPr/>
            </a:pPr>
            <a:r>
              <a:rPr kumimoji="0" lang="en-US" sz="1400" b="0" i="0" u="none" strike="noStrike" kern="1200" cap="none" spc="0" normalizeH="0" baseline="0" noProof="0" dirty="0">
                <a:ln>
                  <a:noFill/>
                </a:ln>
                <a:solidFill>
                  <a:schemeClr val="bg2">
                    <a:lumMod val="25000"/>
                  </a:schemeClr>
                </a:solidFill>
                <a:effectLst/>
                <a:uLnTx/>
                <a:uFillTx/>
                <a:latin typeface="GE Inspira Sans"/>
                <a:ea typeface="+mn-ea"/>
                <a:cs typeface="GE Inspira Sans"/>
              </a:rPr>
              <a:t>Climate Change</a:t>
            </a:r>
            <a:endParaRPr kumimoji="0" sz="1400" b="0" i="0" u="none" strike="noStrike" kern="1200" cap="none" spc="0" normalizeH="0" baseline="0" noProof="0" dirty="0">
              <a:ln>
                <a:noFill/>
              </a:ln>
              <a:solidFill>
                <a:schemeClr val="bg2">
                  <a:lumMod val="25000"/>
                </a:schemeClr>
              </a:solidFill>
              <a:effectLst/>
              <a:uLnTx/>
              <a:uFillTx/>
              <a:latin typeface="GE Inspira Sans"/>
              <a:ea typeface="+mn-ea"/>
              <a:cs typeface="GE Inspira Sans"/>
            </a:endParaRPr>
          </a:p>
        </p:txBody>
      </p:sp>
      <p:sp>
        <p:nvSpPr>
          <p:cNvPr id="66" name="object 11">
            <a:extLst>
              <a:ext uri="{FF2B5EF4-FFF2-40B4-BE49-F238E27FC236}">
                <a16:creationId xmlns:a16="http://schemas.microsoft.com/office/drawing/2014/main" id="{B0635F6A-6233-4D96-A3F2-612808C2867C}"/>
              </a:ext>
            </a:extLst>
          </p:cNvPr>
          <p:cNvSpPr txBox="1"/>
          <p:nvPr/>
        </p:nvSpPr>
        <p:spPr>
          <a:xfrm>
            <a:off x="404211" y="4901305"/>
            <a:ext cx="1757627" cy="280205"/>
          </a:xfrm>
          <a:prstGeom prst="rect">
            <a:avLst/>
          </a:prstGeom>
        </p:spPr>
        <p:txBody>
          <a:bodyPr vert="horz" wrap="square" lIns="0" tIns="64135" rIns="0" bIns="0" rtlCol="0">
            <a:spAutoFit/>
          </a:bodyPr>
          <a:lstStyle/>
          <a:p>
            <a:pPr marL="12700" marR="0" lvl="0" indent="0" algn="l" defTabSz="457200" rtl="0" eaLnBrk="1" fontAlgn="auto" latinLnBrk="0" hangingPunct="1">
              <a:lnSpc>
                <a:spcPct val="100000"/>
              </a:lnSpc>
              <a:spcBef>
                <a:spcPts val="340"/>
              </a:spcBef>
              <a:spcAft>
                <a:spcPts val="0"/>
              </a:spcAft>
              <a:buClrTx/>
              <a:buSzTx/>
              <a:buFontTx/>
              <a:buNone/>
              <a:tabLst/>
              <a:defRPr/>
            </a:pPr>
            <a:r>
              <a:rPr kumimoji="0" lang="en-US" sz="1400" b="0" i="0" u="none" strike="noStrike" kern="1200" cap="none" spc="0" normalizeH="0" baseline="0" noProof="0" dirty="0">
                <a:ln>
                  <a:noFill/>
                </a:ln>
                <a:solidFill>
                  <a:schemeClr val="bg2">
                    <a:lumMod val="25000"/>
                  </a:schemeClr>
                </a:solidFill>
                <a:effectLst/>
                <a:uLnTx/>
                <a:uFillTx/>
                <a:latin typeface="GE Inspira Sans"/>
                <a:ea typeface="+mn-ea"/>
                <a:cs typeface="GE Inspira Sans"/>
              </a:rPr>
              <a:t>Liquid Expectations</a:t>
            </a:r>
            <a:endParaRPr kumimoji="0" sz="1400" b="0" i="0" u="none" strike="noStrike" kern="1200" cap="none" spc="0" normalizeH="0" baseline="0" noProof="0" dirty="0">
              <a:ln>
                <a:noFill/>
              </a:ln>
              <a:solidFill>
                <a:schemeClr val="bg2">
                  <a:lumMod val="25000"/>
                </a:schemeClr>
              </a:solidFill>
              <a:effectLst/>
              <a:uLnTx/>
              <a:uFillTx/>
              <a:latin typeface="GE Inspira Sans"/>
              <a:ea typeface="+mn-ea"/>
              <a:cs typeface="GE Inspira Sans"/>
            </a:endParaRPr>
          </a:p>
        </p:txBody>
      </p:sp>
      <p:sp>
        <p:nvSpPr>
          <p:cNvPr id="67" name="object 11">
            <a:extLst>
              <a:ext uri="{FF2B5EF4-FFF2-40B4-BE49-F238E27FC236}">
                <a16:creationId xmlns:a16="http://schemas.microsoft.com/office/drawing/2014/main" id="{B0ED4887-1545-4800-B112-411F7142BB0C}"/>
              </a:ext>
            </a:extLst>
          </p:cNvPr>
          <p:cNvSpPr txBox="1"/>
          <p:nvPr/>
        </p:nvSpPr>
        <p:spPr>
          <a:xfrm>
            <a:off x="1004075" y="3522797"/>
            <a:ext cx="1757627" cy="341760"/>
          </a:xfrm>
          <a:prstGeom prst="rect">
            <a:avLst/>
          </a:prstGeom>
        </p:spPr>
        <p:txBody>
          <a:bodyPr vert="horz" wrap="square" lIns="0" tIns="64135" rIns="0" bIns="0" rtlCol="0">
            <a:spAutoFit/>
          </a:bodyPr>
          <a:lstStyle/>
          <a:p>
            <a:pPr marL="12700" marR="0" lvl="0" indent="0" algn="l" defTabSz="457200" rtl="0" eaLnBrk="1" fontAlgn="auto" latinLnBrk="0" hangingPunct="1">
              <a:lnSpc>
                <a:spcPct val="100000"/>
              </a:lnSpc>
              <a:spcBef>
                <a:spcPts val="340"/>
              </a:spcBef>
              <a:spcAft>
                <a:spcPts val="0"/>
              </a:spcAft>
              <a:buClrTx/>
              <a:buSzTx/>
              <a:buFontTx/>
              <a:buNone/>
              <a:tabLst/>
              <a:defRPr/>
            </a:pPr>
            <a:r>
              <a:rPr kumimoji="0" lang="en-US" sz="1800" b="0" i="0" u="none" strike="noStrike" kern="1200" cap="none" spc="0" normalizeH="0" baseline="0" noProof="0" dirty="0">
                <a:ln>
                  <a:noFill/>
                </a:ln>
                <a:solidFill>
                  <a:schemeClr val="bg2">
                    <a:lumMod val="25000"/>
                  </a:schemeClr>
                </a:solidFill>
                <a:effectLst/>
                <a:uLnTx/>
                <a:uFillTx/>
                <a:latin typeface="GE Inspira Sans"/>
                <a:ea typeface="+mn-ea"/>
                <a:cs typeface="GE Inspira Sans"/>
              </a:rPr>
              <a:t>#METOO</a:t>
            </a:r>
            <a:endParaRPr kumimoji="0" sz="1800" b="0" i="0" u="none" strike="noStrike" kern="1200" cap="none" spc="0" normalizeH="0" baseline="0" noProof="0" dirty="0">
              <a:ln>
                <a:noFill/>
              </a:ln>
              <a:solidFill>
                <a:schemeClr val="bg2">
                  <a:lumMod val="25000"/>
                </a:schemeClr>
              </a:solidFill>
              <a:effectLst/>
              <a:uLnTx/>
              <a:uFillTx/>
              <a:latin typeface="GE Inspira Sans"/>
              <a:ea typeface="+mn-ea"/>
              <a:cs typeface="GE Inspira Sans"/>
            </a:endParaRPr>
          </a:p>
        </p:txBody>
      </p:sp>
      <p:sp>
        <p:nvSpPr>
          <p:cNvPr id="68" name="Rectangle 67">
            <a:extLst>
              <a:ext uri="{FF2B5EF4-FFF2-40B4-BE49-F238E27FC236}">
                <a16:creationId xmlns:a16="http://schemas.microsoft.com/office/drawing/2014/main" id="{47F11E2D-FD0D-4E0B-96E4-44D9D83414B7}"/>
              </a:ext>
            </a:extLst>
          </p:cNvPr>
          <p:cNvSpPr/>
          <p:nvPr/>
        </p:nvSpPr>
        <p:spPr>
          <a:xfrm>
            <a:off x="194038" y="4057397"/>
            <a:ext cx="1454565" cy="338554"/>
          </a:xfrm>
          <a:prstGeom prst="rect">
            <a:avLst/>
          </a:prstGeom>
        </p:spPr>
        <p:txBody>
          <a:bodyPr wrap="none">
            <a:spAutoFit/>
          </a:bodyPr>
          <a:lstStyle/>
          <a:p>
            <a:pPr marL="216535" marR="0" lvl="0" indent="0" algn="l" defTabSz="457200" rtl="0" eaLnBrk="1" fontAlgn="auto" latinLnBrk="0" hangingPunct="1">
              <a:lnSpc>
                <a:spcPct val="100000"/>
              </a:lnSpc>
              <a:spcBef>
                <a:spcPts val="265"/>
              </a:spcBef>
              <a:spcAft>
                <a:spcPts val="0"/>
              </a:spcAft>
              <a:buClrTx/>
              <a:buSzTx/>
              <a:buFontTx/>
              <a:buNone/>
              <a:tabLst/>
              <a:defRPr/>
            </a:pPr>
            <a:r>
              <a:rPr kumimoji="0" lang="en-US" sz="1600" b="0" i="0" u="none" strike="noStrike" kern="1200" cap="none" spc="-5" normalizeH="0" baseline="0" noProof="0" dirty="0">
                <a:ln>
                  <a:noFill/>
                </a:ln>
                <a:solidFill>
                  <a:schemeClr val="bg2">
                    <a:lumMod val="25000"/>
                  </a:schemeClr>
                </a:solidFill>
                <a:effectLst/>
                <a:uLnTx/>
                <a:uFillTx/>
                <a:latin typeface="GE Inspira Sans"/>
                <a:ea typeface="+mn-ea"/>
                <a:cs typeface="GE Inspira Sans"/>
              </a:rPr>
              <a:t>Opioid Crisis</a:t>
            </a:r>
            <a:endParaRPr kumimoji="0" lang="en-US" sz="1600" b="0" i="0" u="none" strike="noStrike" kern="1200" cap="none" spc="0" normalizeH="0" baseline="0" noProof="0" dirty="0">
              <a:ln>
                <a:noFill/>
              </a:ln>
              <a:solidFill>
                <a:schemeClr val="bg2">
                  <a:lumMod val="25000"/>
                </a:schemeClr>
              </a:solidFill>
              <a:effectLst/>
              <a:uLnTx/>
              <a:uFillTx/>
              <a:latin typeface="GE Inspira Sans"/>
              <a:ea typeface="+mn-ea"/>
              <a:cs typeface="GE Inspira Sans"/>
            </a:endParaRPr>
          </a:p>
        </p:txBody>
      </p:sp>
      <p:sp>
        <p:nvSpPr>
          <p:cNvPr id="69" name="object 11">
            <a:extLst>
              <a:ext uri="{FF2B5EF4-FFF2-40B4-BE49-F238E27FC236}">
                <a16:creationId xmlns:a16="http://schemas.microsoft.com/office/drawing/2014/main" id="{3B20F4C6-F479-497C-A1CF-8EF2FA65D86D}"/>
              </a:ext>
            </a:extLst>
          </p:cNvPr>
          <p:cNvSpPr txBox="1"/>
          <p:nvPr/>
        </p:nvSpPr>
        <p:spPr>
          <a:xfrm>
            <a:off x="2209576" y="3375912"/>
            <a:ext cx="1757627" cy="310983"/>
          </a:xfrm>
          <a:prstGeom prst="rect">
            <a:avLst/>
          </a:prstGeom>
        </p:spPr>
        <p:txBody>
          <a:bodyPr vert="horz" wrap="square" lIns="0" tIns="64135" rIns="0" bIns="0" rtlCol="0">
            <a:spAutoFit/>
          </a:bodyPr>
          <a:lstStyle/>
          <a:p>
            <a:pPr marL="12700" marR="0" lvl="0" indent="0" algn="l" defTabSz="457200" rtl="0" eaLnBrk="1" fontAlgn="auto" latinLnBrk="0" hangingPunct="1">
              <a:lnSpc>
                <a:spcPct val="100000"/>
              </a:lnSpc>
              <a:spcBef>
                <a:spcPts val="340"/>
              </a:spcBef>
              <a:spcAft>
                <a:spcPts val="0"/>
              </a:spcAft>
              <a:buClrTx/>
              <a:buSzTx/>
              <a:buFontTx/>
              <a:buNone/>
              <a:tabLst/>
              <a:defRPr/>
            </a:pPr>
            <a:r>
              <a:rPr kumimoji="0" lang="en-US" sz="1600" b="0" i="0" u="none" strike="noStrike" kern="1200" cap="none" spc="0" normalizeH="0" baseline="0" noProof="0" dirty="0">
                <a:ln>
                  <a:noFill/>
                </a:ln>
                <a:solidFill>
                  <a:schemeClr val="bg2">
                    <a:lumMod val="25000"/>
                  </a:schemeClr>
                </a:solidFill>
                <a:effectLst/>
                <a:uLnTx/>
                <a:uFillTx/>
                <a:latin typeface="GE Inspira Sans"/>
                <a:ea typeface="+mn-ea"/>
                <a:cs typeface="GE Inspira Sans"/>
              </a:rPr>
              <a:t>Fake News</a:t>
            </a:r>
            <a:endParaRPr kumimoji="0" sz="1600" b="0" i="0" u="none" strike="noStrike" kern="1200" cap="none" spc="0" normalizeH="0" baseline="0" noProof="0" dirty="0">
              <a:ln>
                <a:noFill/>
              </a:ln>
              <a:solidFill>
                <a:schemeClr val="bg2">
                  <a:lumMod val="25000"/>
                </a:schemeClr>
              </a:solidFill>
              <a:effectLst/>
              <a:uLnTx/>
              <a:uFillTx/>
              <a:latin typeface="GE Inspira Sans"/>
              <a:ea typeface="+mn-ea"/>
              <a:cs typeface="GE Inspira Sans"/>
            </a:endParaRPr>
          </a:p>
        </p:txBody>
      </p:sp>
      <p:sp>
        <p:nvSpPr>
          <p:cNvPr id="70" name="object 11">
            <a:extLst>
              <a:ext uri="{FF2B5EF4-FFF2-40B4-BE49-F238E27FC236}">
                <a16:creationId xmlns:a16="http://schemas.microsoft.com/office/drawing/2014/main" id="{04E8D402-568F-4276-AC13-FFA55A167927}"/>
              </a:ext>
            </a:extLst>
          </p:cNvPr>
          <p:cNvSpPr txBox="1"/>
          <p:nvPr/>
        </p:nvSpPr>
        <p:spPr>
          <a:xfrm>
            <a:off x="1356244" y="4519616"/>
            <a:ext cx="1757627" cy="341760"/>
          </a:xfrm>
          <a:prstGeom prst="rect">
            <a:avLst/>
          </a:prstGeom>
        </p:spPr>
        <p:txBody>
          <a:bodyPr vert="horz" wrap="square" lIns="0" tIns="64135" rIns="0" bIns="0" rtlCol="0">
            <a:spAutoFit/>
          </a:bodyPr>
          <a:lstStyle/>
          <a:p>
            <a:pPr marL="12700" marR="0" lvl="0" indent="0" algn="l" defTabSz="457200" rtl="0" eaLnBrk="1" fontAlgn="auto" latinLnBrk="0" hangingPunct="1">
              <a:lnSpc>
                <a:spcPct val="100000"/>
              </a:lnSpc>
              <a:spcBef>
                <a:spcPts val="340"/>
              </a:spcBef>
              <a:spcAft>
                <a:spcPts val="0"/>
              </a:spcAft>
              <a:buClrTx/>
              <a:buSzTx/>
              <a:buFontTx/>
              <a:buNone/>
              <a:tabLst/>
              <a:defRPr/>
            </a:pPr>
            <a:r>
              <a:rPr kumimoji="0" lang="en-US" sz="1800" b="0" i="0" u="none" strike="noStrike" kern="1200" cap="none" spc="0" normalizeH="0" baseline="0" noProof="0" dirty="0">
                <a:ln>
                  <a:noFill/>
                </a:ln>
                <a:solidFill>
                  <a:schemeClr val="bg2">
                    <a:lumMod val="25000"/>
                  </a:schemeClr>
                </a:solidFill>
                <a:effectLst/>
                <a:uLnTx/>
                <a:uFillTx/>
                <a:latin typeface="GE Inspira Sans"/>
                <a:ea typeface="+mn-ea"/>
                <a:cs typeface="GE Inspira Sans"/>
              </a:rPr>
              <a:t>Diversity</a:t>
            </a:r>
            <a:endParaRPr kumimoji="0" sz="1800" b="0" i="0" u="none" strike="noStrike" kern="1200" cap="none" spc="0" normalizeH="0" baseline="0" noProof="0" dirty="0">
              <a:ln>
                <a:noFill/>
              </a:ln>
              <a:solidFill>
                <a:schemeClr val="bg2">
                  <a:lumMod val="25000"/>
                </a:schemeClr>
              </a:solidFill>
              <a:effectLst/>
              <a:uLnTx/>
              <a:uFillTx/>
              <a:latin typeface="GE Inspira Sans"/>
              <a:ea typeface="+mn-ea"/>
              <a:cs typeface="GE Inspira Sans"/>
            </a:endParaRPr>
          </a:p>
        </p:txBody>
      </p:sp>
      <p:sp>
        <p:nvSpPr>
          <p:cNvPr id="71" name="Rectangle 70">
            <a:extLst>
              <a:ext uri="{FF2B5EF4-FFF2-40B4-BE49-F238E27FC236}">
                <a16:creationId xmlns:a16="http://schemas.microsoft.com/office/drawing/2014/main" id="{E20F3AC7-19BD-4568-908E-4F93E62FE376}"/>
              </a:ext>
            </a:extLst>
          </p:cNvPr>
          <p:cNvSpPr/>
          <p:nvPr/>
        </p:nvSpPr>
        <p:spPr>
          <a:xfrm>
            <a:off x="2430451" y="4465856"/>
            <a:ext cx="1377300" cy="341760"/>
          </a:xfrm>
          <a:prstGeom prst="rect">
            <a:avLst/>
          </a:prstGeom>
        </p:spPr>
        <p:txBody>
          <a:bodyPr vert="horz" wrap="square" lIns="0" tIns="64135" rIns="0" bIns="0" rtlCol="0">
            <a:spAutoFit/>
          </a:bodyPr>
          <a:lstStyle/>
          <a:p>
            <a:pPr marL="12700" marR="0" lvl="0" indent="0" algn="l" defTabSz="457200" rtl="0" eaLnBrk="1" fontAlgn="auto" latinLnBrk="0" hangingPunct="1">
              <a:lnSpc>
                <a:spcPct val="100000"/>
              </a:lnSpc>
              <a:spcBef>
                <a:spcPts val="340"/>
              </a:spcBef>
              <a:spcAft>
                <a:spcPts val="0"/>
              </a:spcAft>
              <a:buClrTx/>
              <a:buSzTx/>
              <a:buFontTx/>
              <a:buNone/>
              <a:tabLst/>
              <a:defRPr/>
            </a:pPr>
            <a:r>
              <a:rPr kumimoji="0" lang="en-US" sz="1800" b="0" i="0" u="none" strike="noStrike" kern="1200" cap="none" spc="0" normalizeH="0" baseline="0" noProof="0" dirty="0" err="1">
                <a:ln>
                  <a:noFill/>
                </a:ln>
                <a:solidFill>
                  <a:schemeClr val="bg2">
                    <a:lumMod val="25000"/>
                  </a:schemeClr>
                </a:solidFill>
                <a:effectLst/>
                <a:uLnTx/>
                <a:uFillTx/>
                <a:latin typeface="GE Inspira Sans"/>
                <a:ea typeface="+mn-ea"/>
                <a:cs typeface="+mn-cs"/>
              </a:rPr>
              <a:t>youthquake</a:t>
            </a:r>
            <a:endParaRPr kumimoji="0" lang="en-US" sz="1800" b="0" i="0" u="none" strike="noStrike" kern="1200" cap="none" spc="0" normalizeH="0" baseline="0" noProof="0" dirty="0">
              <a:ln>
                <a:noFill/>
              </a:ln>
              <a:solidFill>
                <a:schemeClr val="bg2">
                  <a:lumMod val="25000"/>
                </a:schemeClr>
              </a:solidFill>
              <a:effectLst/>
              <a:uLnTx/>
              <a:uFillTx/>
              <a:latin typeface="GE Inspira Sans"/>
              <a:ea typeface="+mn-ea"/>
              <a:cs typeface="+mn-cs"/>
            </a:endParaRPr>
          </a:p>
        </p:txBody>
      </p:sp>
      <p:sp>
        <p:nvSpPr>
          <p:cNvPr id="72" name="object 11">
            <a:extLst>
              <a:ext uri="{FF2B5EF4-FFF2-40B4-BE49-F238E27FC236}">
                <a16:creationId xmlns:a16="http://schemas.microsoft.com/office/drawing/2014/main" id="{790B86B8-54BA-4103-9F83-25548A5D4A89}"/>
              </a:ext>
            </a:extLst>
          </p:cNvPr>
          <p:cNvSpPr txBox="1"/>
          <p:nvPr/>
        </p:nvSpPr>
        <p:spPr>
          <a:xfrm>
            <a:off x="8713123" y="3345489"/>
            <a:ext cx="1984966" cy="280205"/>
          </a:xfrm>
          <a:prstGeom prst="rect">
            <a:avLst/>
          </a:prstGeom>
        </p:spPr>
        <p:txBody>
          <a:bodyPr vert="horz" wrap="square" lIns="0" tIns="64135" rIns="0" bIns="0" rtlCol="0">
            <a:spAutoFit/>
          </a:bodyPr>
          <a:lstStyle/>
          <a:p>
            <a:pPr marL="12700" marR="0" lvl="0" indent="0" algn="l" defTabSz="457200" rtl="0" eaLnBrk="1" fontAlgn="auto" latinLnBrk="0" hangingPunct="1">
              <a:lnSpc>
                <a:spcPct val="100000"/>
              </a:lnSpc>
              <a:spcBef>
                <a:spcPts val="340"/>
              </a:spcBef>
              <a:spcAft>
                <a:spcPts val="0"/>
              </a:spcAft>
              <a:buClrTx/>
              <a:buSzTx/>
              <a:buFontTx/>
              <a:buNone/>
              <a:tabLst/>
              <a:defRPr/>
            </a:pPr>
            <a:r>
              <a:rPr kumimoji="0" lang="en-US" sz="1400" b="0" i="0" u="none" strike="noStrike" kern="1200" cap="none" spc="0" normalizeH="0" baseline="0" noProof="0" dirty="0">
                <a:ln>
                  <a:noFill/>
                </a:ln>
                <a:solidFill>
                  <a:schemeClr val="bg2">
                    <a:lumMod val="25000"/>
                  </a:schemeClr>
                </a:solidFill>
                <a:effectLst/>
                <a:uLnTx/>
                <a:uFillTx/>
                <a:latin typeface="GE Inspira Sans"/>
                <a:ea typeface="+mn-ea"/>
                <a:cs typeface="GE Inspira Sans"/>
              </a:rPr>
              <a:t>Automation</a:t>
            </a:r>
            <a:endParaRPr kumimoji="0" sz="1400" b="0" i="0" u="none" strike="noStrike" kern="1200" cap="none" spc="0" normalizeH="0" baseline="0" noProof="0" dirty="0">
              <a:ln>
                <a:noFill/>
              </a:ln>
              <a:solidFill>
                <a:schemeClr val="bg2">
                  <a:lumMod val="25000"/>
                </a:schemeClr>
              </a:solidFill>
              <a:effectLst/>
              <a:uLnTx/>
              <a:uFillTx/>
              <a:latin typeface="GE Inspira Sans"/>
              <a:ea typeface="+mn-ea"/>
              <a:cs typeface="GE Inspira Sans"/>
            </a:endParaRPr>
          </a:p>
        </p:txBody>
      </p:sp>
      <p:sp>
        <p:nvSpPr>
          <p:cNvPr id="73" name="object 11">
            <a:extLst>
              <a:ext uri="{FF2B5EF4-FFF2-40B4-BE49-F238E27FC236}">
                <a16:creationId xmlns:a16="http://schemas.microsoft.com/office/drawing/2014/main" id="{34F56844-5375-49A1-8C8A-FD5B43B97E4E}"/>
              </a:ext>
            </a:extLst>
          </p:cNvPr>
          <p:cNvSpPr txBox="1"/>
          <p:nvPr/>
        </p:nvSpPr>
        <p:spPr>
          <a:xfrm>
            <a:off x="10434373" y="3657600"/>
            <a:ext cx="1757627" cy="249427"/>
          </a:xfrm>
          <a:prstGeom prst="rect">
            <a:avLst/>
          </a:prstGeom>
        </p:spPr>
        <p:txBody>
          <a:bodyPr vert="horz" wrap="square" lIns="0" tIns="64135" rIns="0" bIns="0" rtlCol="0">
            <a:spAutoFit/>
          </a:bodyPr>
          <a:lstStyle/>
          <a:p>
            <a:pPr marL="12700" marR="0" lvl="0" indent="0" algn="l" defTabSz="457200" rtl="0" eaLnBrk="1" fontAlgn="auto" latinLnBrk="0" hangingPunct="1">
              <a:lnSpc>
                <a:spcPct val="100000"/>
              </a:lnSpc>
              <a:spcBef>
                <a:spcPts val="340"/>
              </a:spcBef>
              <a:spcAft>
                <a:spcPts val="0"/>
              </a:spcAft>
              <a:buClrTx/>
              <a:buSzTx/>
              <a:buFontTx/>
              <a:buNone/>
              <a:tabLst/>
              <a:defRPr/>
            </a:pPr>
            <a:r>
              <a:rPr kumimoji="0" lang="en-US" sz="1200" b="0" i="0" u="none" strike="noStrike" kern="1200" cap="none" spc="0" normalizeH="0" baseline="0" noProof="0" dirty="0">
                <a:ln>
                  <a:noFill/>
                </a:ln>
                <a:solidFill>
                  <a:schemeClr val="bg2">
                    <a:lumMod val="25000"/>
                  </a:schemeClr>
                </a:solidFill>
                <a:effectLst/>
                <a:uLnTx/>
                <a:uFillTx/>
                <a:latin typeface="GE Inspira Sans"/>
                <a:ea typeface="+mn-ea"/>
                <a:cs typeface="GE Inspira Sans"/>
              </a:rPr>
              <a:t>Cybersecurity</a:t>
            </a:r>
            <a:endParaRPr kumimoji="0" sz="1200" b="0" i="0" u="none" strike="noStrike" kern="1200" cap="none" spc="0" normalizeH="0" baseline="0" noProof="0" dirty="0">
              <a:ln>
                <a:noFill/>
              </a:ln>
              <a:solidFill>
                <a:schemeClr val="bg2">
                  <a:lumMod val="25000"/>
                </a:schemeClr>
              </a:solidFill>
              <a:effectLst/>
              <a:uLnTx/>
              <a:uFillTx/>
              <a:latin typeface="GE Inspira Sans"/>
              <a:ea typeface="+mn-ea"/>
              <a:cs typeface="GE Inspira Sans"/>
            </a:endParaRPr>
          </a:p>
        </p:txBody>
      </p:sp>
      <p:sp>
        <p:nvSpPr>
          <p:cNvPr id="74" name="object 11">
            <a:extLst>
              <a:ext uri="{FF2B5EF4-FFF2-40B4-BE49-F238E27FC236}">
                <a16:creationId xmlns:a16="http://schemas.microsoft.com/office/drawing/2014/main" id="{4B94FBB8-9CE5-4434-A96D-EEB26F54BFE4}"/>
              </a:ext>
            </a:extLst>
          </p:cNvPr>
          <p:cNvSpPr txBox="1"/>
          <p:nvPr/>
        </p:nvSpPr>
        <p:spPr>
          <a:xfrm>
            <a:off x="8224573" y="4495800"/>
            <a:ext cx="1757627" cy="280205"/>
          </a:xfrm>
          <a:prstGeom prst="rect">
            <a:avLst/>
          </a:prstGeom>
        </p:spPr>
        <p:txBody>
          <a:bodyPr vert="horz" wrap="square" lIns="0" tIns="64135" rIns="0" bIns="0" rtlCol="0">
            <a:spAutoFit/>
          </a:bodyPr>
          <a:lstStyle/>
          <a:p>
            <a:pPr marL="12700" marR="0" lvl="0" indent="0" algn="l" defTabSz="457200" rtl="0" eaLnBrk="1" fontAlgn="auto" latinLnBrk="0" hangingPunct="1">
              <a:lnSpc>
                <a:spcPct val="100000"/>
              </a:lnSpc>
              <a:spcBef>
                <a:spcPts val="340"/>
              </a:spcBef>
              <a:spcAft>
                <a:spcPts val="0"/>
              </a:spcAft>
              <a:buClrTx/>
              <a:buSzTx/>
              <a:buFontTx/>
              <a:buNone/>
              <a:tabLst/>
              <a:defRPr/>
            </a:pPr>
            <a:r>
              <a:rPr kumimoji="0" lang="en-US" sz="1400" b="0" i="0" u="none" strike="noStrike" kern="1200" cap="none" spc="0" normalizeH="0" baseline="0" noProof="0" dirty="0">
                <a:ln>
                  <a:noFill/>
                </a:ln>
                <a:solidFill>
                  <a:schemeClr val="bg2">
                    <a:lumMod val="25000"/>
                  </a:schemeClr>
                </a:solidFill>
                <a:effectLst/>
                <a:uLnTx/>
                <a:uFillTx/>
                <a:latin typeface="GE Inspira Sans"/>
                <a:ea typeface="+mn-ea"/>
                <a:cs typeface="GE Inspira Sans"/>
              </a:rPr>
              <a:t>Data Explosion</a:t>
            </a:r>
            <a:endParaRPr kumimoji="0" sz="1400" b="0" i="0" u="none" strike="noStrike" kern="1200" cap="none" spc="0" normalizeH="0" baseline="0" noProof="0" dirty="0">
              <a:ln>
                <a:noFill/>
              </a:ln>
              <a:solidFill>
                <a:schemeClr val="bg2">
                  <a:lumMod val="25000"/>
                </a:schemeClr>
              </a:solidFill>
              <a:effectLst/>
              <a:uLnTx/>
              <a:uFillTx/>
              <a:latin typeface="GE Inspira Sans"/>
              <a:ea typeface="+mn-ea"/>
              <a:cs typeface="GE Inspira Sans"/>
            </a:endParaRPr>
          </a:p>
        </p:txBody>
      </p:sp>
      <p:sp>
        <p:nvSpPr>
          <p:cNvPr id="75" name="object 11">
            <a:extLst>
              <a:ext uri="{FF2B5EF4-FFF2-40B4-BE49-F238E27FC236}">
                <a16:creationId xmlns:a16="http://schemas.microsoft.com/office/drawing/2014/main" id="{80ED9248-8044-46F4-9A5B-9EBBF3B31ED9}"/>
              </a:ext>
            </a:extLst>
          </p:cNvPr>
          <p:cNvSpPr txBox="1"/>
          <p:nvPr/>
        </p:nvSpPr>
        <p:spPr>
          <a:xfrm>
            <a:off x="9215173" y="4191000"/>
            <a:ext cx="1757627" cy="372538"/>
          </a:xfrm>
          <a:prstGeom prst="rect">
            <a:avLst/>
          </a:prstGeom>
        </p:spPr>
        <p:txBody>
          <a:bodyPr vert="horz" wrap="square" lIns="0" tIns="64135" rIns="0" bIns="0" rtlCol="0">
            <a:spAutoFit/>
          </a:bodyPr>
          <a:lstStyle/>
          <a:p>
            <a:pPr marL="12700" marR="0" lvl="0" indent="0" algn="l" defTabSz="457200" rtl="0" eaLnBrk="1" fontAlgn="auto" latinLnBrk="0" hangingPunct="1">
              <a:lnSpc>
                <a:spcPct val="100000"/>
              </a:lnSpc>
              <a:spcBef>
                <a:spcPts val="340"/>
              </a:spcBef>
              <a:spcAft>
                <a:spcPts val="0"/>
              </a:spcAft>
              <a:buClrTx/>
              <a:buSzTx/>
              <a:buFontTx/>
              <a:buNone/>
              <a:tabLst/>
              <a:defRPr/>
            </a:pPr>
            <a:r>
              <a:rPr kumimoji="0" lang="en-US" sz="2000" b="0" i="0" u="none" strike="noStrike" kern="1200" cap="none" spc="0" normalizeH="0" baseline="0" noProof="0" dirty="0">
                <a:ln>
                  <a:noFill/>
                </a:ln>
                <a:solidFill>
                  <a:schemeClr val="bg2">
                    <a:lumMod val="25000"/>
                  </a:schemeClr>
                </a:solidFill>
                <a:effectLst/>
                <a:uLnTx/>
                <a:uFillTx/>
                <a:latin typeface="GE Inspira Sans"/>
                <a:ea typeface="+mn-ea"/>
                <a:cs typeface="GE Inspira Sans"/>
              </a:rPr>
              <a:t>Additive</a:t>
            </a:r>
            <a:endParaRPr kumimoji="0" sz="2000" b="0" i="0" u="none" strike="noStrike" kern="1200" cap="none" spc="0" normalizeH="0" baseline="0" noProof="0" dirty="0">
              <a:ln>
                <a:noFill/>
              </a:ln>
              <a:solidFill>
                <a:schemeClr val="bg2">
                  <a:lumMod val="25000"/>
                </a:schemeClr>
              </a:solidFill>
              <a:effectLst/>
              <a:uLnTx/>
              <a:uFillTx/>
              <a:latin typeface="GE Inspira Sans"/>
              <a:ea typeface="+mn-ea"/>
              <a:cs typeface="GE Inspira Sans"/>
            </a:endParaRPr>
          </a:p>
        </p:txBody>
      </p:sp>
      <p:sp>
        <p:nvSpPr>
          <p:cNvPr id="76" name="object 11">
            <a:extLst>
              <a:ext uri="{FF2B5EF4-FFF2-40B4-BE49-F238E27FC236}">
                <a16:creationId xmlns:a16="http://schemas.microsoft.com/office/drawing/2014/main" id="{8F4DB8CE-9FFD-4BCF-970B-90DC78989479}"/>
              </a:ext>
            </a:extLst>
          </p:cNvPr>
          <p:cNvSpPr txBox="1"/>
          <p:nvPr/>
        </p:nvSpPr>
        <p:spPr>
          <a:xfrm>
            <a:off x="9895816" y="3285445"/>
            <a:ext cx="1757627" cy="310983"/>
          </a:xfrm>
          <a:prstGeom prst="rect">
            <a:avLst/>
          </a:prstGeom>
        </p:spPr>
        <p:txBody>
          <a:bodyPr vert="horz" wrap="square" lIns="0" tIns="64135" rIns="0" bIns="0" rtlCol="0">
            <a:spAutoFit/>
          </a:bodyPr>
          <a:lstStyle/>
          <a:p>
            <a:pPr marL="12700" marR="0" lvl="0" indent="0" algn="l" defTabSz="457200" rtl="0" eaLnBrk="1" fontAlgn="auto" latinLnBrk="0" hangingPunct="1">
              <a:lnSpc>
                <a:spcPct val="100000"/>
              </a:lnSpc>
              <a:spcBef>
                <a:spcPts val="340"/>
              </a:spcBef>
              <a:spcAft>
                <a:spcPts val="0"/>
              </a:spcAft>
              <a:buClrTx/>
              <a:buSzTx/>
              <a:buFontTx/>
              <a:buNone/>
              <a:tabLst/>
              <a:defRPr/>
            </a:pPr>
            <a:r>
              <a:rPr kumimoji="0" lang="en-US" sz="1600" b="0" i="0" u="none" strike="noStrike" kern="1200" cap="none" spc="0" normalizeH="0" baseline="0" noProof="0" dirty="0">
                <a:ln>
                  <a:noFill/>
                </a:ln>
                <a:solidFill>
                  <a:schemeClr val="bg2">
                    <a:lumMod val="25000"/>
                  </a:schemeClr>
                </a:solidFill>
                <a:effectLst/>
                <a:uLnTx/>
                <a:uFillTx/>
                <a:latin typeface="GE Inspira Sans"/>
                <a:ea typeface="+mn-ea"/>
                <a:cs typeface="GE Inspira Sans"/>
              </a:rPr>
              <a:t>Machine Learning</a:t>
            </a:r>
            <a:endParaRPr kumimoji="0" sz="1600" b="0" i="0" u="none" strike="noStrike" kern="1200" cap="none" spc="0" normalizeH="0" baseline="0" noProof="0" dirty="0">
              <a:ln>
                <a:noFill/>
              </a:ln>
              <a:solidFill>
                <a:schemeClr val="bg2">
                  <a:lumMod val="25000"/>
                </a:schemeClr>
              </a:solidFill>
              <a:effectLst/>
              <a:uLnTx/>
              <a:uFillTx/>
              <a:latin typeface="GE Inspira Sans"/>
              <a:ea typeface="+mn-ea"/>
              <a:cs typeface="GE Inspira Sans"/>
            </a:endParaRPr>
          </a:p>
        </p:txBody>
      </p:sp>
      <p:sp>
        <p:nvSpPr>
          <p:cNvPr id="77" name="object 11">
            <a:extLst>
              <a:ext uri="{FF2B5EF4-FFF2-40B4-BE49-F238E27FC236}">
                <a16:creationId xmlns:a16="http://schemas.microsoft.com/office/drawing/2014/main" id="{AA3942A7-F6F4-4EAB-9DCE-BC04DDC4B02B}"/>
              </a:ext>
            </a:extLst>
          </p:cNvPr>
          <p:cNvSpPr txBox="1"/>
          <p:nvPr/>
        </p:nvSpPr>
        <p:spPr>
          <a:xfrm>
            <a:off x="9753600" y="4596595"/>
            <a:ext cx="1109365" cy="280205"/>
          </a:xfrm>
          <a:prstGeom prst="rect">
            <a:avLst/>
          </a:prstGeom>
        </p:spPr>
        <p:txBody>
          <a:bodyPr vert="horz" wrap="square" lIns="0" tIns="64135" rIns="0" bIns="0" rtlCol="0">
            <a:spAutoFit/>
          </a:bodyPr>
          <a:lstStyle/>
          <a:p>
            <a:pPr marL="12700" marR="0" lvl="0" indent="0" algn="l" defTabSz="457200" rtl="0" eaLnBrk="1" fontAlgn="auto" latinLnBrk="0" hangingPunct="1">
              <a:lnSpc>
                <a:spcPct val="100000"/>
              </a:lnSpc>
              <a:spcBef>
                <a:spcPts val="340"/>
              </a:spcBef>
              <a:spcAft>
                <a:spcPts val="0"/>
              </a:spcAft>
              <a:buClrTx/>
              <a:buSzTx/>
              <a:buFontTx/>
              <a:buNone/>
              <a:tabLst/>
              <a:defRPr/>
            </a:pPr>
            <a:r>
              <a:rPr kumimoji="0" lang="en-US" sz="1400" b="0" i="0" u="none" strike="noStrike" kern="1200" cap="none" spc="0" normalizeH="0" baseline="0" noProof="0" dirty="0">
                <a:ln>
                  <a:noFill/>
                </a:ln>
                <a:solidFill>
                  <a:schemeClr val="bg2">
                    <a:lumMod val="25000"/>
                  </a:schemeClr>
                </a:solidFill>
                <a:effectLst/>
                <a:uLnTx/>
                <a:uFillTx/>
                <a:latin typeface="GE Inspira Sans"/>
                <a:ea typeface="+mn-ea"/>
                <a:cs typeface="GE Inspira Sans"/>
              </a:rPr>
              <a:t>Blockchain</a:t>
            </a:r>
            <a:endParaRPr kumimoji="0" sz="1400" b="0" i="0" u="none" strike="noStrike" kern="1200" cap="none" spc="0" normalizeH="0" baseline="0" noProof="0" dirty="0">
              <a:ln>
                <a:noFill/>
              </a:ln>
              <a:solidFill>
                <a:schemeClr val="bg2">
                  <a:lumMod val="25000"/>
                </a:schemeClr>
              </a:solidFill>
              <a:effectLst/>
              <a:uLnTx/>
              <a:uFillTx/>
              <a:latin typeface="GE Inspira Sans"/>
              <a:ea typeface="+mn-ea"/>
              <a:cs typeface="GE Inspira Sans"/>
            </a:endParaRPr>
          </a:p>
        </p:txBody>
      </p:sp>
      <p:sp>
        <p:nvSpPr>
          <p:cNvPr id="78" name="Title 2"/>
          <p:cNvSpPr>
            <a:spLocks noGrp="1"/>
          </p:cNvSpPr>
          <p:nvPr>
            <p:ph type="title"/>
          </p:nvPr>
        </p:nvSpPr>
        <p:spPr>
          <a:xfrm>
            <a:off x="0" y="1981200"/>
            <a:ext cx="11887200" cy="914400"/>
          </a:xfrm>
        </p:spPr>
        <p:txBody>
          <a:bodyPr/>
          <a:lstStyle/>
          <a:p>
            <a:pPr lvl="0" algn="ctr"/>
            <a:r>
              <a:rPr lang="en-US" sz="3600" b="1" dirty="0"/>
              <a:t>THE </a:t>
            </a:r>
            <a:br>
              <a:rPr lang="en-US" sz="3600" b="1" dirty="0"/>
            </a:br>
            <a:r>
              <a:rPr lang="en-US" sz="3600" b="1" dirty="0"/>
              <a:t>WORLD </a:t>
            </a:r>
            <a:br>
              <a:rPr lang="en-US" sz="3600" b="1" dirty="0"/>
            </a:br>
            <a:r>
              <a:rPr lang="en-US" sz="3600" b="1" dirty="0"/>
              <a:t>WE SEE</a:t>
            </a:r>
            <a:br>
              <a:rPr lang="en-US" sz="1800" i="1" kern="0" dirty="0"/>
            </a:br>
            <a:endParaRPr lang="en-US" sz="1800" b="1" dirty="0"/>
          </a:p>
        </p:txBody>
      </p:sp>
      <p:sp>
        <p:nvSpPr>
          <p:cNvPr id="43" name="Rectangle 42">
            <a:extLst>
              <a:ext uri="{FF2B5EF4-FFF2-40B4-BE49-F238E27FC236}">
                <a16:creationId xmlns:a16="http://schemas.microsoft.com/office/drawing/2014/main" id="{5601F4ED-EDF7-4229-B430-A01A6002FC12}"/>
              </a:ext>
            </a:extLst>
          </p:cNvPr>
          <p:cNvSpPr/>
          <p:nvPr/>
        </p:nvSpPr>
        <p:spPr>
          <a:xfrm>
            <a:off x="9143685" y="222281"/>
            <a:ext cx="2195460" cy="3091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schemeClr>
                </a:solidFill>
              </a:rPr>
              <a:t>Cryptocurrency</a:t>
            </a:r>
          </a:p>
        </p:txBody>
      </p:sp>
      <p:sp>
        <p:nvSpPr>
          <p:cNvPr id="45" name="Title 2">
            <a:extLst>
              <a:ext uri="{FF2B5EF4-FFF2-40B4-BE49-F238E27FC236}">
                <a16:creationId xmlns:a16="http://schemas.microsoft.com/office/drawing/2014/main" id="{7B1B9989-4E50-489C-BB04-B151298EEBD7}"/>
              </a:ext>
            </a:extLst>
          </p:cNvPr>
          <p:cNvSpPr txBox="1">
            <a:spLocks/>
          </p:cNvSpPr>
          <p:nvPr/>
        </p:nvSpPr>
        <p:spPr>
          <a:xfrm>
            <a:off x="762000" y="5356053"/>
            <a:ext cx="10487921" cy="511347"/>
          </a:xfrm>
          <a:prstGeom prst="rect">
            <a:avLst/>
          </a:prstGeom>
        </p:spPr>
        <p:txBody>
          <a:bodyPr vert="horz" lIns="0" tIns="0" rIns="0" bIns="0" rtlCol="0" anchor="t" anchorCtr="0">
            <a:noAutofit/>
          </a:bodyPr>
          <a:lstStyle>
            <a:lvl1pPr algn="l" defTabSz="891540" rtl="0" eaLnBrk="1" latinLnBrk="0" hangingPunct="1">
              <a:lnSpc>
                <a:spcPct val="90000"/>
              </a:lnSpc>
              <a:spcBef>
                <a:spcPct val="0"/>
              </a:spcBef>
              <a:buNone/>
              <a:defRPr sz="3120" kern="1200" baseline="0">
                <a:solidFill>
                  <a:schemeClr val="accent1"/>
                </a:solidFill>
                <a:latin typeface="+mj-lt"/>
                <a:ea typeface="+mj-ea"/>
                <a:cs typeface="+mj-cs"/>
              </a:defRPr>
            </a:lvl1pPr>
          </a:lstStyle>
          <a:p>
            <a:pPr algn="ctr"/>
            <a:r>
              <a:rPr lang="en-US" sz="2800" b="1" i="1" dirty="0"/>
              <a:t>The pace of change will never be </a:t>
            </a:r>
          </a:p>
          <a:p>
            <a:pPr algn="ctr"/>
            <a:r>
              <a:rPr lang="en-US" sz="2800" b="1" i="1" dirty="0"/>
              <a:t>as slow as it is today </a:t>
            </a:r>
            <a:endParaRPr lang="en-US" sz="3600" b="1" i="1" dirty="0"/>
          </a:p>
        </p:txBody>
      </p:sp>
      <p:sp>
        <p:nvSpPr>
          <p:cNvPr id="80" name="object 11">
            <a:extLst>
              <a:ext uri="{FF2B5EF4-FFF2-40B4-BE49-F238E27FC236}">
                <a16:creationId xmlns:a16="http://schemas.microsoft.com/office/drawing/2014/main" id="{2DCA3EFD-7A5F-4442-A0B2-9B459C00682C}"/>
              </a:ext>
            </a:extLst>
          </p:cNvPr>
          <p:cNvSpPr txBox="1"/>
          <p:nvPr/>
        </p:nvSpPr>
        <p:spPr>
          <a:xfrm>
            <a:off x="10510573" y="4246373"/>
            <a:ext cx="1757627" cy="249427"/>
          </a:xfrm>
          <a:prstGeom prst="rect">
            <a:avLst/>
          </a:prstGeom>
        </p:spPr>
        <p:txBody>
          <a:bodyPr vert="horz" wrap="square" lIns="0" tIns="64135" rIns="0" bIns="0" rtlCol="0">
            <a:spAutoFit/>
          </a:bodyPr>
          <a:lstStyle/>
          <a:p>
            <a:pPr marL="12700" marR="0" lvl="0" indent="0" algn="l" defTabSz="457200" rtl="0" eaLnBrk="1" fontAlgn="auto" latinLnBrk="0" hangingPunct="1">
              <a:lnSpc>
                <a:spcPct val="100000"/>
              </a:lnSpc>
              <a:spcBef>
                <a:spcPts val="340"/>
              </a:spcBef>
              <a:spcAft>
                <a:spcPts val="0"/>
              </a:spcAft>
              <a:buClrTx/>
              <a:buSzTx/>
              <a:buFontTx/>
              <a:buNone/>
              <a:tabLst/>
              <a:defRPr/>
            </a:pPr>
            <a:r>
              <a:rPr kumimoji="0" lang="en-US" sz="1200" b="0" i="0" u="none" strike="noStrike" kern="1200" cap="none" spc="0" normalizeH="0" baseline="0" noProof="0" dirty="0">
                <a:ln>
                  <a:noFill/>
                </a:ln>
                <a:solidFill>
                  <a:schemeClr val="bg2">
                    <a:lumMod val="25000"/>
                  </a:schemeClr>
                </a:solidFill>
                <a:effectLst/>
                <a:uLnTx/>
                <a:uFillTx/>
                <a:latin typeface="GE Inspira Sans"/>
                <a:ea typeface="+mn-ea"/>
                <a:cs typeface="GE Inspira Sans"/>
              </a:rPr>
              <a:t>Artificial Intelligence</a:t>
            </a:r>
            <a:endParaRPr kumimoji="0" sz="1200" b="0" i="0" u="none" strike="noStrike" kern="1200" cap="none" spc="0" normalizeH="0" baseline="0" noProof="0" dirty="0">
              <a:ln>
                <a:noFill/>
              </a:ln>
              <a:solidFill>
                <a:schemeClr val="bg2">
                  <a:lumMod val="25000"/>
                </a:schemeClr>
              </a:solidFill>
              <a:effectLst/>
              <a:uLnTx/>
              <a:uFillTx/>
              <a:latin typeface="GE Inspira Sans"/>
              <a:ea typeface="+mn-ea"/>
              <a:cs typeface="GE Inspira Sans"/>
            </a:endParaRPr>
          </a:p>
        </p:txBody>
      </p:sp>
      <p:sp>
        <p:nvSpPr>
          <p:cNvPr id="81" name="object 11">
            <a:extLst>
              <a:ext uri="{FF2B5EF4-FFF2-40B4-BE49-F238E27FC236}">
                <a16:creationId xmlns:a16="http://schemas.microsoft.com/office/drawing/2014/main" id="{C9310FAC-7022-40B9-A088-7FEAB60EE5F6}"/>
              </a:ext>
            </a:extLst>
          </p:cNvPr>
          <p:cNvSpPr txBox="1"/>
          <p:nvPr/>
        </p:nvSpPr>
        <p:spPr>
          <a:xfrm>
            <a:off x="10679973" y="4724400"/>
            <a:ext cx="826227" cy="280205"/>
          </a:xfrm>
          <a:prstGeom prst="rect">
            <a:avLst/>
          </a:prstGeom>
        </p:spPr>
        <p:txBody>
          <a:bodyPr vert="horz" wrap="square" lIns="0" tIns="64135" rIns="0" bIns="0" rtlCol="0">
            <a:spAutoFit/>
          </a:bodyPr>
          <a:lstStyle/>
          <a:p>
            <a:pPr marL="12700" marR="0" lvl="0" indent="0" algn="l" defTabSz="457200" rtl="0" eaLnBrk="1" fontAlgn="auto" latinLnBrk="0" hangingPunct="1">
              <a:lnSpc>
                <a:spcPct val="100000"/>
              </a:lnSpc>
              <a:spcBef>
                <a:spcPts val="340"/>
              </a:spcBef>
              <a:spcAft>
                <a:spcPts val="0"/>
              </a:spcAft>
              <a:buClrTx/>
              <a:buSzTx/>
              <a:buFontTx/>
              <a:buNone/>
              <a:tabLst/>
              <a:defRPr/>
            </a:pPr>
            <a:r>
              <a:rPr kumimoji="0" lang="en-US" sz="1400" b="0" i="0" u="none" strike="noStrike" kern="1200" cap="none" spc="0" normalizeH="0" baseline="0" noProof="0" dirty="0">
                <a:ln>
                  <a:noFill/>
                </a:ln>
                <a:solidFill>
                  <a:schemeClr val="bg2">
                    <a:lumMod val="25000"/>
                  </a:schemeClr>
                </a:solidFill>
                <a:effectLst/>
                <a:uLnTx/>
                <a:uFillTx/>
                <a:latin typeface="GE Inspira Sans"/>
                <a:ea typeface="+mn-ea"/>
                <a:cs typeface="GE Inspira Sans"/>
              </a:rPr>
              <a:t>Autonomy</a:t>
            </a:r>
            <a:endParaRPr kumimoji="0" sz="1400" b="0" i="0" u="none" strike="noStrike" kern="1200" cap="none" spc="0" normalizeH="0" baseline="0" noProof="0" dirty="0">
              <a:ln>
                <a:noFill/>
              </a:ln>
              <a:solidFill>
                <a:schemeClr val="bg2">
                  <a:lumMod val="25000"/>
                </a:schemeClr>
              </a:solidFill>
              <a:effectLst/>
              <a:uLnTx/>
              <a:uFillTx/>
              <a:latin typeface="GE Inspira Sans"/>
              <a:ea typeface="+mn-ea"/>
              <a:cs typeface="GE Inspira Sans"/>
            </a:endParaRPr>
          </a:p>
        </p:txBody>
      </p:sp>
      <p:sp>
        <p:nvSpPr>
          <p:cNvPr id="82" name="object 11">
            <a:extLst>
              <a:ext uri="{FF2B5EF4-FFF2-40B4-BE49-F238E27FC236}">
                <a16:creationId xmlns:a16="http://schemas.microsoft.com/office/drawing/2014/main" id="{72B5ABA8-CA02-4C65-87E9-D9AD5A881D8A}"/>
              </a:ext>
            </a:extLst>
          </p:cNvPr>
          <p:cNvSpPr txBox="1"/>
          <p:nvPr/>
        </p:nvSpPr>
        <p:spPr>
          <a:xfrm>
            <a:off x="10556086" y="3959339"/>
            <a:ext cx="826227" cy="280205"/>
          </a:xfrm>
          <a:prstGeom prst="rect">
            <a:avLst/>
          </a:prstGeom>
        </p:spPr>
        <p:txBody>
          <a:bodyPr vert="horz" wrap="square" lIns="0" tIns="64135" rIns="0" bIns="0" rtlCol="0">
            <a:spAutoFit/>
          </a:bodyPr>
          <a:lstStyle/>
          <a:p>
            <a:pPr marL="12700" marR="0" lvl="0" indent="0" algn="ctr" defTabSz="457200" rtl="0" eaLnBrk="1" fontAlgn="auto" latinLnBrk="0" hangingPunct="1">
              <a:lnSpc>
                <a:spcPct val="100000"/>
              </a:lnSpc>
              <a:spcBef>
                <a:spcPts val="340"/>
              </a:spcBef>
              <a:spcAft>
                <a:spcPts val="0"/>
              </a:spcAft>
              <a:buClrTx/>
              <a:buSzTx/>
              <a:buFontTx/>
              <a:buNone/>
              <a:tabLst/>
              <a:defRPr/>
            </a:pPr>
            <a:r>
              <a:rPr kumimoji="0" lang="en-US" sz="1400" b="0" i="0" u="none" strike="noStrike" kern="1200" cap="none" spc="0" normalizeH="0" baseline="0" noProof="0" dirty="0">
                <a:ln>
                  <a:noFill/>
                </a:ln>
                <a:solidFill>
                  <a:schemeClr val="bg2">
                    <a:lumMod val="25000"/>
                  </a:schemeClr>
                </a:solidFill>
                <a:effectLst/>
                <a:uLnTx/>
                <a:uFillTx/>
                <a:latin typeface="GE Inspira Sans"/>
                <a:ea typeface="+mn-ea"/>
                <a:cs typeface="GE Inspira Sans"/>
              </a:rPr>
              <a:t>NLP</a:t>
            </a:r>
            <a:endParaRPr kumimoji="0" sz="1400" b="0" i="0" u="none" strike="noStrike" kern="1200" cap="none" spc="0" normalizeH="0" baseline="0" noProof="0" dirty="0">
              <a:ln>
                <a:noFill/>
              </a:ln>
              <a:solidFill>
                <a:schemeClr val="bg2">
                  <a:lumMod val="25000"/>
                </a:schemeClr>
              </a:solidFill>
              <a:effectLst/>
              <a:uLnTx/>
              <a:uFillTx/>
              <a:latin typeface="GE Inspira Sans"/>
              <a:ea typeface="+mn-ea"/>
              <a:cs typeface="GE Inspira Sans"/>
            </a:endParaRPr>
          </a:p>
        </p:txBody>
      </p:sp>
      <p:sp>
        <p:nvSpPr>
          <p:cNvPr id="4" name="Rectangle 3">
            <a:extLst>
              <a:ext uri="{FF2B5EF4-FFF2-40B4-BE49-F238E27FC236}">
                <a16:creationId xmlns:a16="http://schemas.microsoft.com/office/drawing/2014/main" id="{46F4249B-784E-0E46-9C1B-F675EA118B1E}"/>
              </a:ext>
            </a:extLst>
          </p:cNvPr>
          <p:cNvSpPr/>
          <p:nvPr/>
        </p:nvSpPr>
        <p:spPr>
          <a:xfrm>
            <a:off x="861680" y="6378203"/>
            <a:ext cx="1109792" cy="2514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255508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3ABA2D1E-98EB-4F51-9F6B-F3180438B26C}"/>
              </a:ext>
            </a:extLst>
          </p:cNvPr>
          <p:cNvSpPr/>
          <p:nvPr/>
        </p:nvSpPr>
        <p:spPr>
          <a:xfrm>
            <a:off x="5574315" y="4241832"/>
            <a:ext cx="1368448" cy="1368447"/>
          </a:xfrm>
          <a:prstGeom prst="ellipse">
            <a:avLst/>
          </a:prstGeom>
          <a:solidFill>
            <a:schemeClr val="bg1">
              <a:alpha val="52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ABA2D1E-98EB-4F51-9F6B-F3180438B26C}"/>
              </a:ext>
            </a:extLst>
          </p:cNvPr>
          <p:cNvSpPr/>
          <p:nvPr/>
        </p:nvSpPr>
        <p:spPr>
          <a:xfrm>
            <a:off x="5562600" y="2641632"/>
            <a:ext cx="1368448" cy="1368447"/>
          </a:xfrm>
          <a:prstGeom prst="ellipse">
            <a:avLst/>
          </a:prstGeom>
          <a:solidFill>
            <a:schemeClr val="bg1">
              <a:alpha val="52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ABA2D1E-98EB-4F51-9F6B-F3180438B26C}"/>
              </a:ext>
            </a:extLst>
          </p:cNvPr>
          <p:cNvSpPr/>
          <p:nvPr/>
        </p:nvSpPr>
        <p:spPr>
          <a:xfrm>
            <a:off x="5562600" y="1038279"/>
            <a:ext cx="1368448" cy="1368447"/>
          </a:xfrm>
          <a:prstGeom prst="ellipse">
            <a:avLst/>
          </a:prstGeom>
          <a:solidFill>
            <a:schemeClr val="bg1">
              <a:alpha val="52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Placeholder 18"/>
          <p:cNvPicPr>
            <a:picLocks noGrp="1" noChangeAspect="1"/>
          </p:cNvPicPr>
          <p:nvPr>
            <p:ph type="pic" sz="quarter" idx="11"/>
          </p:nvPr>
        </p:nvPicPr>
        <p:blipFill>
          <a:blip r:embed="rId3" cstate="print">
            <a:alphaModFix amt="85000"/>
            <a:extLst>
              <a:ext uri="{28A0092B-C50C-407E-A947-70E740481C1C}">
                <a14:useLocalDpi xmlns:a14="http://schemas.microsoft.com/office/drawing/2010/main" val="0"/>
              </a:ext>
            </a:extLst>
          </a:blip>
          <a:srcRect t="8563" b="8563"/>
          <a:stretch>
            <a:fillRect/>
          </a:stretch>
        </p:blipFill>
        <p:spPr/>
      </p:pic>
      <p:sp>
        <p:nvSpPr>
          <p:cNvPr id="7" name="Content Placeholder 6"/>
          <p:cNvSpPr>
            <a:spLocks noGrp="1"/>
          </p:cNvSpPr>
          <p:nvPr>
            <p:ph sz="quarter" idx="16"/>
          </p:nvPr>
        </p:nvSpPr>
        <p:spPr>
          <a:xfrm>
            <a:off x="7833065" y="2133601"/>
            <a:ext cx="3974783" cy="3657599"/>
          </a:xfrm>
        </p:spPr>
        <p:txBody>
          <a:bodyPr/>
          <a:lstStyle/>
          <a:p>
            <a:br>
              <a:rPr lang="en-US" sz="2800" dirty="0"/>
            </a:br>
            <a:br>
              <a:rPr lang="en-US" sz="3500" dirty="0"/>
            </a:br>
            <a:r>
              <a:rPr lang="en-US" sz="3500" dirty="0"/>
              <a:t>The state of </a:t>
            </a:r>
            <a:r>
              <a:rPr lang="en-US" sz="3500" b="1" dirty="0"/>
              <a:t>innovation </a:t>
            </a:r>
            <a:r>
              <a:rPr lang="en-US" sz="3500" dirty="0"/>
              <a:t>…                                           from peripheral to </a:t>
            </a:r>
            <a:r>
              <a:rPr lang="en-US" sz="3500" b="1" dirty="0"/>
              <a:t>foundational</a:t>
            </a:r>
          </a:p>
          <a:p>
            <a:endParaRPr lang="en-US" dirty="0"/>
          </a:p>
        </p:txBody>
      </p:sp>
      <p:sp>
        <p:nvSpPr>
          <p:cNvPr id="9" name="Rectangle 8">
            <a:extLst>
              <a:ext uri="{FF2B5EF4-FFF2-40B4-BE49-F238E27FC236}">
                <a16:creationId xmlns:a16="http://schemas.microsoft.com/office/drawing/2014/main" id="{00E38CFB-C439-4C2D-908A-625B6A94466D}"/>
              </a:ext>
            </a:extLst>
          </p:cNvPr>
          <p:cNvSpPr/>
          <p:nvPr/>
        </p:nvSpPr>
        <p:spPr>
          <a:xfrm>
            <a:off x="7093386" y="1083973"/>
            <a:ext cx="3574614" cy="744827"/>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spcAft>
                <a:spcPts val="600"/>
              </a:spcAft>
              <a:defRPr/>
            </a:pPr>
            <a:r>
              <a:rPr lang="en-GB" sz="2000" b="1" dirty="0">
                <a:solidFill>
                  <a:schemeClr val="accent1"/>
                </a:solidFill>
              </a:rPr>
              <a:t>EMERGING MARKET CONFIDENCE</a:t>
            </a:r>
            <a:endParaRPr lang="en-GB" sz="1050" b="1" dirty="0">
              <a:solidFill>
                <a:schemeClr val="accent1"/>
              </a:solidFill>
            </a:endParaRPr>
          </a:p>
        </p:txBody>
      </p:sp>
      <p:sp>
        <p:nvSpPr>
          <p:cNvPr id="10" name="Rectangle 9">
            <a:extLst>
              <a:ext uri="{FF2B5EF4-FFF2-40B4-BE49-F238E27FC236}">
                <a16:creationId xmlns:a16="http://schemas.microsoft.com/office/drawing/2014/main" id="{81B7EE4D-B9F5-4EA0-8287-8ED9BA96E7F0}"/>
              </a:ext>
            </a:extLst>
          </p:cNvPr>
          <p:cNvSpPr/>
          <p:nvPr/>
        </p:nvSpPr>
        <p:spPr>
          <a:xfrm>
            <a:off x="7093386" y="2819400"/>
            <a:ext cx="4584345" cy="744829"/>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spcAft>
                <a:spcPts val="600"/>
              </a:spcAft>
            </a:pPr>
            <a:r>
              <a:rPr lang="en-GB" sz="2000" b="1" dirty="0">
                <a:solidFill>
                  <a:schemeClr val="accent1"/>
                </a:solidFill>
              </a:rPr>
              <a:t>MULTI-NATIONALS</a:t>
            </a:r>
            <a:br>
              <a:rPr lang="en-GB" sz="2000" b="1" dirty="0">
                <a:solidFill>
                  <a:schemeClr val="accent1"/>
                </a:solidFill>
              </a:rPr>
            </a:br>
            <a:r>
              <a:rPr lang="en-GB" sz="2000" b="1" dirty="0">
                <a:solidFill>
                  <a:schemeClr val="accent1"/>
                </a:solidFill>
              </a:rPr>
              <a:t>EMBRACE INNOVATION</a:t>
            </a:r>
          </a:p>
        </p:txBody>
      </p:sp>
      <p:sp>
        <p:nvSpPr>
          <p:cNvPr id="11" name="Rectangle 10">
            <a:extLst>
              <a:ext uri="{FF2B5EF4-FFF2-40B4-BE49-F238E27FC236}">
                <a16:creationId xmlns:a16="http://schemas.microsoft.com/office/drawing/2014/main" id="{4844D97B-55A2-4FFB-B951-4C0D0D08EC80}"/>
              </a:ext>
            </a:extLst>
          </p:cNvPr>
          <p:cNvSpPr/>
          <p:nvPr/>
        </p:nvSpPr>
        <p:spPr>
          <a:xfrm>
            <a:off x="7093386" y="4371921"/>
            <a:ext cx="4714462" cy="661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spcAft>
                <a:spcPts val="600"/>
              </a:spcAft>
              <a:defRPr/>
            </a:pPr>
            <a:r>
              <a:rPr lang="en-GB" sz="2000" b="1" dirty="0">
                <a:solidFill>
                  <a:schemeClr val="accent1"/>
                </a:solidFill>
              </a:rPr>
              <a:t>MAXIMIZING THE RETURN                                      ON INNOVATION</a:t>
            </a:r>
            <a:endParaRPr lang="en-GB" sz="1600" dirty="0">
              <a:solidFill>
                <a:schemeClr val="accent1"/>
              </a:solidFill>
            </a:endParaRPr>
          </a:p>
        </p:txBody>
      </p:sp>
      <p:sp>
        <p:nvSpPr>
          <p:cNvPr id="12" name="Rectangle 11">
            <a:extLst>
              <a:ext uri="{FF2B5EF4-FFF2-40B4-BE49-F238E27FC236}">
                <a16:creationId xmlns:a16="http://schemas.microsoft.com/office/drawing/2014/main" id="{FE7568B1-FFD5-432E-9364-7C6697BEC4D5}"/>
              </a:ext>
            </a:extLst>
          </p:cNvPr>
          <p:cNvSpPr/>
          <p:nvPr/>
        </p:nvSpPr>
        <p:spPr>
          <a:xfrm>
            <a:off x="7093386" y="1650822"/>
            <a:ext cx="4199334" cy="558978"/>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spcAft>
                <a:spcPts val="600"/>
              </a:spcAft>
              <a:defRPr/>
            </a:pPr>
            <a:r>
              <a:rPr lang="en-GB" sz="1400" i="1" dirty="0">
                <a:solidFill>
                  <a:schemeClr val="tx1"/>
                </a:solidFill>
              </a:rPr>
              <a:t>Emerging markets are building                                             innovation conducive environments</a:t>
            </a:r>
          </a:p>
        </p:txBody>
      </p:sp>
      <p:sp>
        <p:nvSpPr>
          <p:cNvPr id="13" name="Rectangle 12">
            <a:extLst>
              <a:ext uri="{FF2B5EF4-FFF2-40B4-BE49-F238E27FC236}">
                <a16:creationId xmlns:a16="http://schemas.microsoft.com/office/drawing/2014/main" id="{E24BB68C-FDA3-4EF6-A016-DC41204DA166}"/>
              </a:ext>
            </a:extLst>
          </p:cNvPr>
          <p:cNvSpPr/>
          <p:nvPr/>
        </p:nvSpPr>
        <p:spPr>
          <a:xfrm>
            <a:off x="7093386" y="3327431"/>
            <a:ext cx="4355746" cy="5587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spcAft>
                <a:spcPts val="600"/>
              </a:spcAft>
              <a:defRPr/>
            </a:pPr>
            <a:r>
              <a:rPr lang="en-GB" sz="1400" i="1" dirty="0">
                <a:solidFill>
                  <a:schemeClr val="tx1"/>
                </a:solidFill>
              </a:rPr>
              <a:t>Partnerships and collaboration are key</a:t>
            </a:r>
          </a:p>
        </p:txBody>
      </p:sp>
      <p:sp>
        <p:nvSpPr>
          <p:cNvPr id="14" name="Rectangle 13">
            <a:extLst>
              <a:ext uri="{FF2B5EF4-FFF2-40B4-BE49-F238E27FC236}">
                <a16:creationId xmlns:a16="http://schemas.microsoft.com/office/drawing/2014/main" id="{44E52AF3-7873-4F0C-8935-C71B4B9CDCB9}"/>
              </a:ext>
            </a:extLst>
          </p:cNvPr>
          <p:cNvSpPr/>
          <p:nvPr/>
        </p:nvSpPr>
        <p:spPr>
          <a:xfrm>
            <a:off x="7093386" y="4928934"/>
            <a:ext cx="4526690" cy="557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spcAft>
                <a:spcPts val="600"/>
              </a:spcAft>
              <a:defRPr/>
            </a:pPr>
            <a:endParaRPr lang="en-GB" sz="1600" b="1" i="1" dirty="0">
              <a:solidFill>
                <a:schemeClr val="accent2"/>
              </a:solidFill>
            </a:endParaRPr>
          </a:p>
          <a:p>
            <a:pPr defTabSz="914126">
              <a:spcAft>
                <a:spcPts val="600"/>
              </a:spcAft>
              <a:defRPr/>
            </a:pPr>
            <a:r>
              <a:rPr lang="en-GB" sz="1400" i="1" dirty="0">
                <a:solidFill>
                  <a:schemeClr val="tx1"/>
                </a:solidFill>
              </a:rPr>
              <a:t>Higher returns through                                                                               more measured approaches</a:t>
            </a:r>
          </a:p>
          <a:p>
            <a:pPr defTabSz="914126">
              <a:spcAft>
                <a:spcPts val="600"/>
              </a:spcAft>
              <a:defRPr/>
            </a:pPr>
            <a:endParaRPr lang="en-GB" sz="1600" i="1" dirty="0">
              <a:solidFill>
                <a:schemeClr val="accent2"/>
              </a:solidFill>
            </a:endParaRPr>
          </a:p>
        </p:txBody>
      </p:sp>
      <p:pic>
        <p:nvPicPr>
          <p:cNvPr id="15" name="Picture 14">
            <a:extLst>
              <a:ext uri="{FF2B5EF4-FFF2-40B4-BE49-F238E27FC236}">
                <a16:creationId xmlns:a16="http://schemas.microsoft.com/office/drawing/2014/main" id="{EF8F08BB-31F2-4CA4-BC07-1BD6A0521A23}"/>
              </a:ext>
            </a:extLst>
          </p:cNvPr>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5974816" y="1450494"/>
            <a:ext cx="544017" cy="544017"/>
          </a:xfrm>
          <a:prstGeom prst="rect">
            <a:avLst/>
          </a:prstGeom>
        </p:spPr>
      </p:pic>
      <p:pic>
        <p:nvPicPr>
          <p:cNvPr id="16" name="Picture 15">
            <a:extLst>
              <a:ext uri="{FF2B5EF4-FFF2-40B4-BE49-F238E27FC236}">
                <a16:creationId xmlns:a16="http://schemas.microsoft.com/office/drawing/2014/main" id="{85B2A64F-607B-4F9D-84D5-F18C156E81C3}"/>
              </a:ext>
            </a:extLst>
          </p:cNvPr>
          <p:cNvPicPr>
            <a:picLocks noChangeAspect="1"/>
          </p:cNvPicPr>
          <p:nvPr/>
        </p:nvPicPr>
        <p:blipFill>
          <a:blip r:embed="rId5" cstate="print">
            <a:grayscl/>
            <a:extLst>
              <a:ext uri="{28A0092B-C50C-407E-A947-70E740481C1C}">
                <a14:useLocalDpi xmlns:a14="http://schemas.microsoft.com/office/drawing/2010/main" val="0"/>
              </a:ext>
            </a:extLst>
          </a:blip>
          <a:stretch>
            <a:fillRect/>
          </a:stretch>
        </p:blipFill>
        <p:spPr>
          <a:xfrm>
            <a:off x="5950421" y="3029452"/>
            <a:ext cx="592806" cy="592806"/>
          </a:xfrm>
          <a:prstGeom prst="rect">
            <a:avLst/>
          </a:prstGeom>
        </p:spPr>
      </p:pic>
      <p:pic>
        <p:nvPicPr>
          <p:cNvPr id="17" name="Picture 16">
            <a:extLst>
              <a:ext uri="{FF2B5EF4-FFF2-40B4-BE49-F238E27FC236}">
                <a16:creationId xmlns:a16="http://schemas.microsoft.com/office/drawing/2014/main" id="{55C634E3-DD5F-4F7B-9BEB-BC51182355A3}"/>
              </a:ext>
            </a:extLst>
          </p:cNvPr>
          <p:cNvPicPr>
            <a:picLocks noChangeAspect="1"/>
          </p:cNvPicPr>
          <p:nvPr/>
        </p:nvPicPr>
        <p:blipFill>
          <a:blip r:embed="rId6" cstate="print">
            <a:grayscl/>
            <a:extLst>
              <a:ext uri="{28A0092B-C50C-407E-A947-70E740481C1C}">
                <a14:useLocalDpi xmlns:a14="http://schemas.microsoft.com/office/drawing/2010/main" val="0"/>
              </a:ext>
            </a:extLst>
          </a:blip>
          <a:stretch>
            <a:fillRect/>
          </a:stretch>
        </p:blipFill>
        <p:spPr>
          <a:xfrm>
            <a:off x="5981210" y="4648726"/>
            <a:ext cx="554658" cy="554658"/>
          </a:xfrm>
          <a:prstGeom prst="rect">
            <a:avLst/>
          </a:prstGeom>
        </p:spPr>
      </p:pic>
      <p:sp>
        <p:nvSpPr>
          <p:cNvPr id="18" name="TextBox 17">
            <a:extLst>
              <a:ext uri="{FF2B5EF4-FFF2-40B4-BE49-F238E27FC236}">
                <a16:creationId xmlns:a16="http://schemas.microsoft.com/office/drawing/2014/main" id="{07968908-6B8B-49EF-8168-84B6970026A6}"/>
              </a:ext>
            </a:extLst>
          </p:cNvPr>
          <p:cNvSpPr txBox="1"/>
          <p:nvPr/>
        </p:nvSpPr>
        <p:spPr>
          <a:xfrm>
            <a:off x="8788202" y="6096000"/>
            <a:ext cx="2870398" cy="153888"/>
          </a:xfrm>
          <a:prstGeom prst="rect">
            <a:avLst/>
          </a:prstGeom>
          <a:noFill/>
        </p:spPr>
        <p:txBody>
          <a:bodyPr wrap="square" lIns="0" tIns="0" rIns="0" bIns="0" rtlCol="0">
            <a:spAutoFit/>
          </a:bodyPr>
          <a:lstStyle/>
          <a:p>
            <a:pPr algn="ctr"/>
            <a:r>
              <a:rPr lang="en-US" sz="1000" dirty="0">
                <a:solidFill>
                  <a:schemeClr val="tx1"/>
                </a:solidFill>
              </a:rPr>
              <a:t>Source: GE Global Innovation Barometer</a:t>
            </a:r>
          </a:p>
        </p:txBody>
      </p:sp>
      <p:sp>
        <p:nvSpPr>
          <p:cNvPr id="23" name="Content Placeholder 6">
            <a:extLst>
              <a:ext uri="{FF2B5EF4-FFF2-40B4-BE49-F238E27FC236}">
                <a16:creationId xmlns:a16="http://schemas.microsoft.com/office/drawing/2014/main" id="{540474C4-1D80-4B9F-8D4A-D57C3288FD7A}"/>
              </a:ext>
            </a:extLst>
          </p:cNvPr>
          <p:cNvSpPr txBox="1">
            <a:spLocks/>
          </p:cNvSpPr>
          <p:nvPr/>
        </p:nvSpPr>
        <p:spPr>
          <a:xfrm>
            <a:off x="685800" y="2162122"/>
            <a:ext cx="3974783" cy="3657599"/>
          </a:xfrm>
          <a:prstGeom prst="rect">
            <a:avLst/>
          </a:prstGeom>
        </p:spPr>
        <p:txBody>
          <a:bodyPr vert="horz" lIns="0" tIns="0" rIns="0" bIns="0" rtlCol="0">
            <a:noAutofit/>
          </a:bodyPr>
          <a:lstStyle>
            <a:lvl1pPr marL="0" indent="0" algn="l" defTabSz="891540" rtl="0" eaLnBrk="1" latinLnBrk="0" hangingPunct="1">
              <a:lnSpc>
                <a:spcPct val="95000"/>
              </a:lnSpc>
              <a:spcBef>
                <a:spcPts val="1170"/>
              </a:spcBef>
              <a:spcAft>
                <a:spcPts val="0"/>
              </a:spcAft>
              <a:buFont typeface="Arial" panose="020B0604020202020204" pitchFamily="34" charset="0"/>
              <a:buNone/>
              <a:defRPr sz="2730" kern="1200">
                <a:solidFill>
                  <a:schemeClr val="bg1"/>
                </a:solidFill>
                <a:latin typeface="+mn-lt"/>
                <a:ea typeface="+mn-ea"/>
                <a:cs typeface="+mn-cs"/>
              </a:defRPr>
            </a:lvl1pPr>
            <a:lvl2pPr marL="213970" indent="-164068" algn="l" defTabSz="891540" rtl="0" eaLnBrk="1" latinLnBrk="0" hangingPunct="1">
              <a:lnSpc>
                <a:spcPct val="95000"/>
              </a:lnSpc>
              <a:spcBef>
                <a:spcPts val="683"/>
              </a:spcBef>
              <a:spcAft>
                <a:spcPts val="0"/>
              </a:spcAft>
              <a:buFont typeface="Arial" panose="020B0604020202020204" pitchFamily="34" charset="0"/>
              <a:buChar char="•"/>
              <a:defRPr sz="2340" kern="1200">
                <a:solidFill>
                  <a:schemeClr val="bg1"/>
                </a:solidFill>
                <a:latin typeface="+mn-lt"/>
                <a:ea typeface="+mn-ea"/>
                <a:cs typeface="+mn-cs"/>
              </a:defRPr>
            </a:lvl2pPr>
            <a:lvl3pPr marL="450414" indent="-187223" algn="l" defTabSz="891540" rtl="0" eaLnBrk="1" latinLnBrk="0" hangingPunct="1">
              <a:lnSpc>
                <a:spcPct val="95000"/>
              </a:lnSpc>
              <a:spcBef>
                <a:spcPts val="585"/>
              </a:spcBef>
              <a:spcAft>
                <a:spcPts val="0"/>
              </a:spcAft>
              <a:buSzPct val="100000"/>
              <a:buFontTx/>
              <a:buChar char="–"/>
              <a:defRPr sz="1950" kern="1200">
                <a:solidFill>
                  <a:schemeClr val="bg1"/>
                </a:solidFill>
                <a:latin typeface="+mn-lt"/>
                <a:ea typeface="+mn-ea"/>
                <a:cs typeface="+mn-cs"/>
              </a:defRPr>
            </a:lvl3pPr>
            <a:lvl4pPr marL="665559" indent="-168712" algn="l" defTabSz="891540" rtl="0" eaLnBrk="1" latinLnBrk="0" hangingPunct="1">
              <a:lnSpc>
                <a:spcPct val="95000"/>
              </a:lnSpc>
              <a:spcBef>
                <a:spcPts val="585"/>
              </a:spcBef>
              <a:spcAft>
                <a:spcPts val="0"/>
              </a:spcAft>
              <a:buFont typeface="Arial" panose="020B0604020202020204" pitchFamily="34" charset="0"/>
              <a:buChar char="•"/>
              <a:defRPr sz="1560" kern="1200">
                <a:solidFill>
                  <a:schemeClr val="bg1"/>
                </a:solidFill>
                <a:latin typeface="+mn-lt"/>
                <a:ea typeface="+mn-ea"/>
                <a:cs typeface="+mn-cs"/>
              </a:defRPr>
            </a:lvl4pPr>
            <a:lvl5pPr marL="891540" indent="-168712" algn="l" defTabSz="891540" rtl="0" eaLnBrk="1" latinLnBrk="0" hangingPunct="1">
              <a:lnSpc>
                <a:spcPct val="95000"/>
              </a:lnSpc>
              <a:spcBef>
                <a:spcPts val="585"/>
              </a:spcBef>
              <a:spcAft>
                <a:spcPts val="0"/>
              </a:spcAft>
              <a:buClr>
                <a:schemeClr val="tx1"/>
              </a:buClr>
              <a:buSzPct val="100000"/>
              <a:buFontTx/>
              <a:buChar char="–"/>
              <a:defRPr sz="1365" kern="1200">
                <a:solidFill>
                  <a:schemeClr val="bg1"/>
                </a:solidFill>
                <a:latin typeface="+mn-lt"/>
                <a:ea typeface="+mn-ea"/>
                <a:cs typeface="+mn-cs"/>
              </a:defRPr>
            </a:lvl5pPr>
            <a:lvl6pPr marL="187223" indent="0" algn="l" defTabSz="891540" rtl="0" eaLnBrk="1" latinLnBrk="0" hangingPunct="1">
              <a:lnSpc>
                <a:spcPct val="99000"/>
              </a:lnSpc>
              <a:spcBef>
                <a:spcPts val="0"/>
              </a:spcBef>
              <a:buSzPct val="91000"/>
              <a:buFontTx/>
              <a:buNone/>
              <a:defRPr sz="1755" kern="1200">
                <a:solidFill>
                  <a:schemeClr val="accent2"/>
                </a:solidFill>
                <a:latin typeface="+mn-lt"/>
                <a:ea typeface="+mn-ea"/>
                <a:cs typeface="+mn-cs"/>
              </a:defRPr>
            </a:lvl6pPr>
            <a:lvl7pPr marL="0" indent="0" algn="l" defTabSz="891540" rtl="0" eaLnBrk="1" latinLnBrk="0" hangingPunct="1">
              <a:lnSpc>
                <a:spcPct val="99000"/>
              </a:lnSpc>
              <a:spcBef>
                <a:spcPts val="878"/>
              </a:spcBef>
              <a:buSzPct val="91000"/>
              <a:buFontTx/>
              <a:buNone/>
              <a:defRPr sz="1755" b="1" kern="1200">
                <a:solidFill>
                  <a:schemeClr val="accent2"/>
                </a:solidFill>
                <a:latin typeface="+mn-lt"/>
                <a:ea typeface="+mn-ea"/>
                <a:cs typeface="+mn-cs"/>
              </a:defRPr>
            </a:lvl7pPr>
            <a:lvl8pPr marL="0" indent="0" algn="l" defTabSz="891540" rtl="0" eaLnBrk="1" latinLnBrk="0" hangingPunct="1">
              <a:lnSpc>
                <a:spcPct val="99000"/>
              </a:lnSpc>
              <a:spcBef>
                <a:spcPts val="0"/>
              </a:spcBef>
              <a:buSzPct val="91000"/>
              <a:buFontTx/>
              <a:buNone/>
              <a:defRPr sz="1755" kern="1200">
                <a:solidFill>
                  <a:schemeClr val="accent2"/>
                </a:solidFill>
                <a:latin typeface="+mn-lt"/>
                <a:ea typeface="+mn-ea"/>
                <a:cs typeface="+mn-cs"/>
              </a:defRPr>
            </a:lvl8pPr>
            <a:lvl9pPr marL="0" indent="0" algn="l" defTabSz="891540" rtl="0" eaLnBrk="1" latinLnBrk="0" hangingPunct="1">
              <a:lnSpc>
                <a:spcPct val="99000"/>
              </a:lnSpc>
              <a:spcBef>
                <a:spcPts val="878"/>
              </a:spcBef>
              <a:buSzPct val="91000"/>
              <a:buFontTx/>
              <a:buNone/>
              <a:defRPr sz="1755" i="1" kern="1200">
                <a:solidFill>
                  <a:schemeClr val="accent2"/>
                </a:solidFill>
                <a:latin typeface="+mn-lt"/>
                <a:ea typeface="+mn-ea"/>
                <a:cs typeface="+mn-cs"/>
              </a:defRPr>
            </a:lvl9pPr>
          </a:lstStyle>
          <a:p>
            <a:br>
              <a:rPr lang="en-US" sz="2800" dirty="0"/>
            </a:br>
            <a:br>
              <a:rPr lang="en-US" sz="3500" dirty="0"/>
            </a:br>
            <a:r>
              <a:rPr lang="en-US" sz="3500" dirty="0"/>
              <a:t>The state of </a:t>
            </a:r>
            <a:r>
              <a:rPr lang="en-US" sz="3500" b="1" dirty="0"/>
              <a:t>innovation </a:t>
            </a:r>
            <a:r>
              <a:rPr lang="en-US" sz="3500" dirty="0"/>
              <a:t>…                                           from peripheral to </a:t>
            </a:r>
            <a:r>
              <a:rPr lang="en-US" sz="3500" b="1" dirty="0"/>
              <a:t>foundational</a:t>
            </a:r>
          </a:p>
          <a:p>
            <a:endParaRPr lang="en-US" dirty="0"/>
          </a:p>
        </p:txBody>
      </p:sp>
    </p:spTree>
    <p:extLst>
      <p:ext uri="{BB962C8B-B14F-4D97-AF65-F5344CB8AC3E}">
        <p14:creationId xmlns:p14="http://schemas.microsoft.com/office/powerpoint/2010/main" val="175877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83713-D4AB-9B4D-8F7D-29B5AF921AE6}"/>
              </a:ext>
            </a:extLst>
          </p:cNvPr>
          <p:cNvSpPr>
            <a:spLocks noGrp="1"/>
          </p:cNvSpPr>
          <p:nvPr>
            <p:ph type="title"/>
          </p:nvPr>
        </p:nvSpPr>
        <p:spPr/>
        <p:txBody>
          <a:bodyPr/>
          <a:lstStyle/>
          <a:p>
            <a:r>
              <a:rPr lang="en-US" dirty="0"/>
              <a:t>GE Licensing: bringing innovation to IP</a:t>
            </a:r>
          </a:p>
        </p:txBody>
      </p:sp>
      <p:pic>
        <p:nvPicPr>
          <p:cNvPr id="6" name="Picture Placeholder 5">
            <a:extLst>
              <a:ext uri="{FF2B5EF4-FFF2-40B4-BE49-F238E27FC236}">
                <a16:creationId xmlns:a16="http://schemas.microsoft.com/office/drawing/2014/main" id="{489F1EBC-E47C-C84A-BDEF-0D9794C5AA5F}"/>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28306" b="28306"/>
          <a:stretch>
            <a:fillRect/>
          </a:stretch>
        </p:blipFill>
        <p:spPr/>
      </p:pic>
      <p:sp>
        <p:nvSpPr>
          <p:cNvPr id="7" name="Rectangle 6">
            <a:extLst>
              <a:ext uri="{FF2B5EF4-FFF2-40B4-BE49-F238E27FC236}">
                <a16:creationId xmlns:a16="http://schemas.microsoft.com/office/drawing/2014/main" id="{EE528193-CA0D-C74C-AC33-6461E3E13C2E}"/>
              </a:ext>
            </a:extLst>
          </p:cNvPr>
          <p:cNvSpPr/>
          <p:nvPr/>
        </p:nvSpPr>
        <p:spPr>
          <a:xfrm>
            <a:off x="838200" y="6363882"/>
            <a:ext cx="1109792" cy="2514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80474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796" y="252811"/>
            <a:ext cx="4898296" cy="914400"/>
          </a:xfrm>
        </p:spPr>
        <p:txBody>
          <a:bodyPr/>
          <a:lstStyle/>
          <a:p>
            <a:r>
              <a:rPr lang="en-US" sz="3600" dirty="0">
                <a:solidFill>
                  <a:schemeClr val="tx1"/>
                </a:solidFill>
              </a:rPr>
              <a:t>Focus on maximizing the return on innovation </a:t>
            </a:r>
          </a:p>
        </p:txBody>
      </p:sp>
      <p:grpSp>
        <p:nvGrpSpPr>
          <p:cNvPr id="17" name="Group 16">
            <a:extLst>
              <a:ext uri="{FF2B5EF4-FFF2-40B4-BE49-F238E27FC236}">
                <a16:creationId xmlns:a16="http://schemas.microsoft.com/office/drawing/2014/main" id="{45A79D76-A3ED-4A39-A7DA-D328C0D534C7}"/>
              </a:ext>
            </a:extLst>
          </p:cNvPr>
          <p:cNvGrpSpPr/>
          <p:nvPr/>
        </p:nvGrpSpPr>
        <p:grpSpPr>
          <a:xfrm>
            <a:off x="228601" y="1455760"/>
            <a:ext cx="11429998" cy="5113422"/>
            <a:chOff x="811024" y="1524001"/>
            <a:chExt cx="10752087" cy="4607671"/>
          </a:xfrm>
        </p:grpSpPr>
        <p:cxnSp>
          <p:nvCxnSpPr>
            <p:cNvPr id="18" name="Connector: Elbow 9">
              <a:extLst>
                <a:ext uri="{FF2B5EF4-FFF2-40B4-BE49-F238E27FC236}">
                  <a16:creationId xmlns:a16="http://schemas.microsoft.com/office/drawing/2014/main" id="{9497B7D9-4EC3-4324-BDBD-B40FB309CB5F}"/>
                </a:ext>
              </a:extLst>
            </p:cNvPr>
            <p:cNvCxnSpPr>
              <a:cxnSpLocks/>
            </p:cNvCxnSpPr>
            <p:nvPr/>
          </p:nvCxnSpPr>
          <p:spPr>
            <a:xfrm rot="16200000" flipH="1">
              <a:off x="4245735" y="-1475358"/>
              <a:ext cx="3841662" cy="9840380"/>
            </a:xfrm>
            <a:prstGeom prst="bentConnector2">
              <a:avLst/>
            </a:prstGeom>
            <a:noFill/>
            <a:ln w="28575">
              <a:solidFill>
                <a:schemeClr val="tx1"/>
              </a:solidFill>
              <a:miter lim="800000"/>
              <a:headEnd type="triangle"/>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19" name="TextBox 18">
              <a:extLst>
                <a:ext uri="{FF2B5EF4-FFF2-40B4-BE49-F238E27FC236}">
                  <a16:creationId xmlns:a16="http://schemas.microsoft.com/office/drawing/2014/main" id="{A138BA5F-C23D-42EA-8240-38F17CF65CB9}"/>
                </a:ext>
              </a:extLst>
            </p:cNvPr>
            <p:cNvSpPr txBox="1"/>
            <p:nvPr>
              <p:custDataLst>
                <p:tags r:id="rId1"/>
              </p:custDataLst>
            </p:nvPr>
          </p:nvSpPr>
          <p:spPr>
            <a:xfrm rot="16200000">
              <a:off x="186168" y="2279011"/>
              <a:ext cx="1900329" cy="650617"/>
            </a:xfrm>
            <a:prstGeom prst="rect">
              <a:avLst/>
            </a:prstGeom>
            <a:noFill/>
            <a:ln>
              <a:noFill/>
            </a:ln>
          </p:spPr>
          <p:txBody>
            <a:bodyPr vert="horz" wrap="square" lIns="0" tIns="0" rIns="0" bIns="0" rtlCol="0">
              <a:noAutofit/>
            </a:bodyPr>
            <a:lstStyle/>
            <a:p>
              <a:pPr algn="r"/>
              <a:r>
                <a:rPr lang="en-US" sz="2000" b="1" dirty="0"/>
                <a:t>Corporate models</a:t>
              </a:r>
            </a:p>
          </p:txBody>
        </p:sp>
        <p:sp>
          <p:nvSpPr>
            <p:cNvPr id="20" name="TextBox 19">
              <a:extLst>
                <a:ext uri="{FF2B5EF4-FFF2-40B4-BE49-F238E27FC236}">
                  <a16:creationId xmlns:a16="http://schemas.microsoft.com/office/drawing/2014/main" id="{1BDB755C-EC5E-412D-B543-22AE28890590}"/>
                </a:ext>
              </a:extLst>
            </p:cNvPr>
            <p:cNvSpPr txBox="1"/>
            <p:nvPr>
              <p:custDataLst>
                <p:tags r:id="rId2"/>
              </p:custDataLst>
            </p:nvPr>
          </p:nvSpPr>
          <p:spPr>
            <a:xfrm>
              <a:off x="7848601" y="5445872"/>
              <a:ext cx="3714510" cy="685800"/>
            </a:xfrm>
            <a:prstGeom prst="rect">
              <a:avLst/>
            </a:prstGeom>
            <a:noFill/>
            <a:ln>
              <a:noFill/>
            </a:ln>
          </p:spPr>
          <p:txBody>
            <a:bodyPr vert="horz" wrap="square" lIns="0" tIns="0" rIns="0" bIns="0" rtlCol="0">
              <a:noAutofit/>
            </a:bodyPr>
            <a:lstStyle/>
            <a:p>
              <a:r>
                <a:rPr lang="en-US" sz="2000" b="1" dirty="0"/>
                <a:t>Impact to Shareholder Value</a:t>
              </a:r>
            </a:p>
          </p:txBody>
        </p:sp>
      </p:grpSp>
      <p:grpSp>
        <p:nvGrpSpPr>
          <p:cNvPr id="21" name="Group 20">
            <a:extLst>
              <a:ext uri="{FF2B5EF4-FFF2-40B4-BE49-F238E27FC236}">
                <a16:creationId xmlns:a16="http://schemas.microsoft.com/office/drawing/2014/main" id="{F8E04AF6-7705-44E9-B3AA-7D8FB4310429}"/>
              </a:ext>
            </a:extLst>
          </p:cNvPr>
          <p:cNvGrpSpPr/>
          <p:nvPr/>
        </p:nvGrpSpPr>
        <p:grpSpPr>
          <a:xfrm>
            <a:off x="709796" y="1524000"/>
            <a:ext cx="10351202" cy="4131046"/>
            <a:chOff x="709796" y="1591974"/>
            <a:chExt cx="10351202" cy="4131046"/>
          </a:xfrm>
        </p:grpSpPr>
        <p:grpSp>
          <p:nvGrpSpPr>
            <p:cNvPr id="22" name="Group 21">
              <a:extLst>
                <a:ext uri="{FF2B5EF4-FFF2-40B4-BE49-F238E27FC236}">
                  <a16:creationId xmlns:a16="http://schemas.microsoft.com/office/drawing/2014/main" id="{F5E0BE8E-9EBD-4234-9E98-5B6A512A4C1C}"/>
                </a:ext>
              </a:extLst>
            </p:cNvPr>
            <p:cNvGrpSpPr/>
            <p:nvPr/>
          </p:nvGrpSpPr>
          <p:grpSpPr>
            <a:xfrm>
              <a:off x="709796" y="1591974"/>
              <a:ext cx="10351202" cy="4131046"/>
              <a:chOff x="709796" y="1591974"/>
              <a:chExt cx="10351202" cy="4131046"/>
            </a:xfrm>
          </p:grpSpPr>
          <p:sp>
            <p:nvSpPr>
              <p:cNvPr id="25" name="Rectangle 24">
                <a:extLst>
                  <a:ext uri="{FF2B5EF4-FFF2-40B4-BE49-F238E27FC236}">
                    <a16:creationId xmlns:a16="http://schemas.microsoft.com/office/drawing/2014/main" id="{809AA06F-4DD8-4F7C-B720-A232382B7AA4}"/>
                  </a:ext>
                </a:extLst>
              </p:cNvPr>
              <p:cNvSpPr/>
              <p:nvPr/>
            </p:nvSpPr>
            <p:spPr>
              <a:xfrm>
                <a:off x="709796" y="1591974"/>
                <a:ext cx="10351200" cy="4131046"/>
              </a:xfrm>
              <a:prstGeom prst="rect">
                <a:avLst/>
              </a:prstGeom>
              <a:solidFill>
                <a:schemeClr val="bg1">
                  <a:alpha val="3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74F97AC6-AEE4-43C6-998E-6EE51457393B}"/>
                  </a:ext>
                </a:extLst>
              </p:cNvPr>
              <p:cNvSpPr/>
              <p:nvPr/>
            </p:nvSpPr>
            <p:spPr>
              <a:xfrm>
                <a:off x="4145988" y="1591974"/>
                <a:ext cx="3457505" cy="4106214"/>
              </a:xfrm>
              <a:prstGeom prst="rect">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844C8653-CB38-4B3C-B087-B9F36B24FED2}"/>
                  </a:ext>
                </a:extLst>
              </p:cNvPr>
              <p:cNvSpPr/>
              <p:nvPr/>
            </p:nvSpPr>
            <p:spPr>
              <a:xfrm>
                <a:off x="7603493" y="1591974"/>
                <a:ext cx="3457505" cy="4106214"/>
              </a:xfrm>
              <a:prstGeom prst="rect">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cxnSp>
          <p:nvCxnSpPr>
            <p:cNvPr id="23" name="Straight Connector 22">
              <a:extLst>
                <a:ext uri="{FF2B5EF4-FFF2-40B4-BE49-F238E27FC236}">
                  <a16:creationId xmlns:a16="http://schemas.microsoft.com/office/drawing/2014/main" id="{B5093C0F-1140-4D66-9BE8-45B29733EC61}"/>
                </a:ext>
              </a:extLst>
            </p:cNvPr>
            <p:cNvCxnSpPr/>
            <p:nvPr/>
          </p:nvCxnSpPr>
          <p:spPr>
            <a:xfrm>
              <a:off x="4145988" y="1591974"/>
              <a:ext cx="0" cy="4106214"/>
            </a:xfrm>
            <a:prstGeom prst="line">
              <a:avLst/>
            </a:prstGeom>
            <a:noFill/>
            <a:ln w="3175">
              <a:solidFill>
                <a:schemeClr val="bg1">
                  <a:lumMod val="85000"/>
                </a:schemeClr>
              </a:solidFill>
              <a:prstDash val="dash"/>
              <a:miter lim="800000"/>
            </a:ln>
          </p:spPr>
          <p:style>
            <a:lnRef idx="2">
              <a:schemeClr val="accent1">
                <a:shade val="50000"/>
              </a:schemeClr>
            </a:lnRef>
            <a:fillRef idx="1">
              <a:schemeClr val="accent1"/>
            </a:fillRef>
            <a:effectRef idx="0">
              <a:schemeClr val="accent1"/>
            </a:effectRef>
            <a:fontRef idx="minor">
              <a:schemeClr val="lt1"/>
            </a:fontRef>
          </p:style>
        </p:cxnSp>
        <p:cxnSp>
          <p:nvCxnSpPr>
            <p:cNvPr id="24" name="Straight Connector 23">
              <a:extLst>
                <a:ext uri="{FF2B5EF4-FFF2-40B4-BE49-F238E27FC236}">
                  <a16:creationId xmlns:a16="http://schemas.microsoft.com/office/drawing/2014/main" id="{77703ED6-AE8C-4085-B73A-69B005C76135}"/>
                </a:ext>
              </a:extLst>
            </p:cNvPr>
            <p:cNvCxnSpPr/>
            <p:nvPr/>
          </p:nvCxnSpPr>
          <p:spPr>
            <a:xfrm>
              <a:off x="7603493" y="1591974"/>
              <a:ext cx="0" cy="4106214"/>
            </a:xfrm>
            <a:prstGeom prst="line">
              <a:avLst/>
            </a:prstGeom>
            <a:noFill/>
            <a:ln w="3175">
              <a:solidFill>
                <a:schemeClr val="bg1">
                  <a:lumMod val="85000"/>
                </a:schemeClr>
              </a:solidFill>
              <a:prstDash val="dash"/>
              <a:miter lim="800000"/>
            </a:ln>
          </p:spPr>
          <p:style>
            <a:lnRef idx="2">
              <a:schemeClr val="accent1">
                <a:shade val="50000"/>
              </a:schemeClr>
            </a:lnRef>
            <a:fillRef idx="1">
              <a:schemeClr val="accent1"/>
            </a:fillRef>
            <a:effectRef idx="0">
              <a:schemeClr val="accent1"/>
            </a:effectRef>
            <a:fontRef idx="minor">
              <a:schemeClr val="lt1"/>
            </a:fontRef>
          </p:style>
        </p:cxnSp>
      </p:grpSp>
      <p:sp>
        <p:nvSpPr>
          <p:cNvPr id="28" name="Title 2">
            <a:extLst>
              <a:ext uri="{FF2B5EF4-FFF2-40B4-BE49-F238E27FC236}">
                <a16:creationId xmlns:a16="http://schemas.microsoft.com/office/drawing/2014/main" id="{DA8AECAC-8DFF-4109-9386-4E1CA6048152}"/>
              </a:ext>
            </a:extLst>
          </p:cNvPr>
          <p:cNvSpPr txBox="1">
            <a:spLocks/>
          </p:cNvSpPr>
          <p:nvPr/>
        </p:nvSpPr>
        <p:spPr>
          <a:xfrm>
            <a:off x="849719" y="3997663"/>
            <a:ext cx="2134288" cy="551996"/>
          </a:xfrm>
          <a:prstGeom prst="rect">
            <a:avLst/>
          </a:prstGeom>
          <a:noFill/>
        </p:spPr>
        <p:txBody>
          <a:bodyPr vert="horz" lIns="0" tIns="0" rIns="0" bIns="0" rtlCol="0" anchor="ctr" anchorCtr="0">
            <a:noAutofit/>
          </a:bodyPr>
          <a:lstStyle>
            <a:lvl1pPr algn="l" defTabSz="891540" rtl="0" eaLnBrk="1" latinLnBrk="0" hangingPunct="1">
              <a:lnSpc>
                <a:spcPct val="90000"/>
              </a:lnSpc>
              <a:spcBef>
                <a:spcPct val="0"/>
              </a:spcBef>
              <a:buNone/>
              <a:defRPr sz="3120" kern="1200" baseline="0">
                <a:solidFill>
                  <a:schemeClr val="accent1"/>
                </a:solidFill>
                <a:latin typeface="+mj-lt"/>
                <a:ea typeface="+mj-ea"/>
                <a:cs typeface="+mj-cs"/>
              </a:defRPr>
            </a:lvl1pPr>
          </a:lstStyle>
          <a:p>
            <a:r>
              <a:rPr lang="en-US" sz="2000" b="1" dirty="0"/>
              <a:t>From seeding novel concepts …</a:t>
            </a:r>
            <a:endParaRPr lang="en-US" sz="2800" b="1" dirty="0"/>
          </a:p>
        </p:txBody>
      </p:sp>
      <p:sp>
        <p:nvSpPr>
          <p:cNvPr id="29" name="Title 2">
            <a:extLst>
              <a:ext uri="{FF2B5EF4-FFF2-40B4-BE49-F238E27FC236}">
                <a16:creationId xmlns:a16="http://schemas.microsoft.com/office/drawing/2014/main" id="{2B41CDFA-98F8-4682-A22F-3DD0162948D7}"/>
              </a:ext>
            </a:extLst>
          </p:cNvPr>
          <p:cNvSpPr txBox="1">
            <a:spLocks/>
          </p:cNvSpPr>
          <p:nvPr/>
        </p:nvSpPr>
        <p:spPr>
          <a:xfrm>
            <a:off x="4611488" y="3326249"/>
            <a:ext cx="3128455" cy="671414"/>
          </a:xfrm>
          <a:prstGeom prst="rect">
            <a:avLst/>
          </a:prstGeom>
          <a:noFill/>
        </p:spPr>
        <p:txBody>
          <a:bodyPr vert="horz" lIns="0" tIns="0" rIns="0" bIns="0" rtlCol="0" anchor="ctr" anchorCtr="0">
            <a:noAutofit/>
          </a:bodyPr>
          <a:lstStyle>
            <a:lvl1pPr algn="l" defTabSz="891540" rtl="0" eaLnBrk="1" latinLnBrk="0" hangingPunct="1">
              <a:lnSpc>
                <a:spcPct val="90000"/>
              </a:lnSpc>
              <a:spcBef>
                <a:spcPct val="0"/>
              </a:spcBef>
              <a:buNone/>
              <a:defRPr sz="3120" kern="1200" baseline="0">
                <a:solidFill>
                  <a:schemeClr val="accent1"/>
                </a:solidFill>
                <a:latin typeface="+mj-lt"/>
                <a:ea typeface="+mj-ea"/>
                <a:cs typeface="+mj-cs"/>
              </a:defRPr>
            </a:lvl1pPr>
          </a:lstStyle>
          <a:p>
            <a:r>
              <a:rPr lang="en-US" sz="2000" b="1" dirty="0"/>
              <a:t>… to catalyzing growth through new models</a:t>
            </a:r>
            <a:endParaRPr lang="en-US" sz="2800" b="1" dirty="0"/>
          </a:p>
        </p:txBody>
      </p:sp>
      <p:sp>
        <p:nvSpPr>
          <p:cNvPr id="30" name="Title 2">
            <a:extLst>
              <a:ext uri="{FF2B5EF4-FFF2-40B4-BE49-F238E27FC236}">
                <a16:creationId xmlns:a16="http://schemas.microsoft.com/office/drawing/2014/main" id="{CF76052C-8A2F-4A02-B5E5-E072DBF03B9F}"/>
              </a:ext>
            </a:extLst>
          </p:cNvPr>
          <p:cNvSpPr txBox="1">
            <a:spLocks/>
          </p:cNvSpPr>
          <p:nvPr/>
        </p:nvSpPr>
        <p:spPr>
          <a:xfrm>
            <a:off x="8196353" y="1794115"/>
            <a:ext cx="2387098" cy="551996"/>
          </a:xfrm>
          <a:prstGeom prst="rect">
            <a:avLst/>
          </a:prstGeom>
          <a:noFill/>
        </p:spPr>
        <p:txBody>
          <a:bodyPr vert="horz" lIns="0" tIns="0" rIns="0" bIns="0" rtlCol="0" anchor="ctr" anchorCtr="0">
            <a:noAutofit/>
          </a:bodyPr>
          <a:lstStyle>
            <a:lvl1pPr algn="l" defTabSz="891540" rtl="0" eaLnBrk="1" latinLnBrk="0" hangingPunct="1">
              <a:lnSpc>
                <a:spcPct val="90000"/>
              </a:lnSpc>
              <a:spcBef>
                <a:spcPct val="0"/>
              </a:spcBef>
              <a:buNone/>
              <a:defRPr sz="3120" kern="1200" baseline="0">
                <a:solidFill>
                  <a:schemeClr val="accent1"/>
                </a:solidFill>
                <a:latin typeface="+mj-lt"/>
                <a:ea typeface="+mj-ea"/>
                <a:cs typeface="+mj-cs"/>
              </a:defRPr>
            </a:lvl1pPr>
          </a:lstStyle>
          <a:p>
            <a:r>
              <a:rPr lang="en-US" sz="2000" b="1" dirty="0"/>
              <a:t>… to scaling impact &amp; changing mindset</a:t>
            </a:r>
            <a:endParaRPr lang="en-US" sz="2800" b="1" dirty="0"/>
          </a:p>
        </p:txBody>
      </p:sp>
      <p:sp>
        <p:nvSpPr>
          <p:cNvPr id="31" name="Rectangle 30">
            <a:extLst>
              <a:ext uri="{FF2B5EF4-FFF2-40B4-BE49-F238E27FC236}">
                <a16:creationId xmlns:a16="http://schemas.microsoft.com/office/drawing/2014/main" id="{43EBDBE3-8A8A-42D6-8286-94449418C24D}"/>
              </a:ext>
            </a:extLst>
          </p:cNvPr>
          <p:cNvSpPr/>
          <p:nvPr/>
        </p:nvSpPr>
        <p:spPr>
          <a:xfrm>
            <a:off x="7772400" y="3810000"/>
            <a:ext cx="3048000" cy="1569660"/>
          </a:xfrm>
          <a:prstGeom prst="rect">
            <a:avLst/>
          </a:prstGeom>
        </p:spPr>
        <p:txBody>
          <a:bodyPr wrap="square">
            <a:noAutofit/>
          </a:bodyPr>
          <a:lstStyle/>
          <a:p>
            <a:pPr marL="285750" indent="-285750">
              <a:buFont typeface="Arial" panose="020B0604020202020204" pitchFamily="34" charset="0"/>
              <a:buChar char="•"/>
            </a:pPr>
            <a:r>
              <a:rPr lang="en-US" sz="1400" i="1" dirty="0"/>
              <a:t>New Funding Vehicles</a:t>
            </a:r>
          </a:p>
          <a:p>
            <a:pPr marL="742950" lvl="1" indent="-285750">
              <a:buFontTx/>
              <a:buChar char="-"/>
            </a:pPr>
            <a:r>
              <a:rPr lang="en-US" sz="1400" i="1" dirty="0"/>
              <a:t>Varied funding strategies</a:t>
            </a:r>
          </a:p>
          <a:p>
            <a:pPr marL="742950" lvl="1" indent="-285750">
              <a:buFontTx/>
              <a:buChar char="-"/>
            </a:pPr>
            <a:r>
              <a:rPr lang="en-US" sz="1400" i="1" dirty="0"/>
              <a:t>Social impact investing</a:t>
            </a:r>
          </a:p>
          <a:p>
            <a:pPr marL="285750" indent="-285750">
              <a:buFont typeface="Arial" panose="020B0604020202020204" pitchFamily="34" charset="0"/>
              <a:buChar char="•"/>
            </a:pPr>
            <a:r>
              <a:rPr lang="en-US" sz="1400" i="1" dirty="0"/>
              <a:t>Licensing &amp; Tech Transfers</a:t>
            </a:r>
          </a:p>
          <a:p>
            <a:pPr marL="285750" indent="-285750">
              <a:buFont typeface="Arial" panose="020B0604020202020204" pitchFamily="34" charset="0"/>
              <a:buChar char="•"/>
            </a:pPr>
            <a:r>
              <a:rPr lang="en-US" sz="1400" i="1" dirty="0"/>
              <a:t>Ecosystem Orchestration</a:t>
            </a:r>
          </a:p>
          <a:p>
            <a:pPr marL="285750" indent="-285750">
              <a:buFont typeface="Arial" panose="020B0604020202020204" pitchFamily="34" charset="0"/>
              <a:buChar char="•"/>
            </a:pPr>
            <a:r>
              <a:rPr lang="en-US" sz="1400" i="1" dirty="0"/>
              <a:t>Culture Steward</a:t>
            </a:r>
          </a:p>
          <a:p>
            <a:pPr marL="285750" indent="-285750">
              <a:buFont typeface="Arial" panose="020B0604020202020204" pitchFamily="34" charset="0"/>
              <a:buChar char="•"/>
            </a:pPr>
            <a:r>
              <a:rPr lang="en-US" sz="1400" i="1" dirty="0"/>
              <a:t>Thought leader, internal &amp; external</a:t>
            </a:r>
          </a:p>
          <a:p>
            <a:endParaRPr lang="en-US" sz="1400" i="1" dirty="0"/>
          </a:p>
        </p:txBody>
      </p:sp>
      <p:sp>
        <p:nvSpPr>
          <p:cNvPr id="32" name="Rectangle 31">
            <a:extLst>
              <a:ext uri="{FF2B5EF4-FFF2-40B4-BE49-F238E27FC236}">
                <a16:creationId xmlns:a16="http://schemas.microsoft.com/office/drawing/2014/main" id="{E3DE9F59-12FA-4C2D-AF2A-EB14F47CC758}"/>
              </a:ext>
            </a:extLst>
          </p:cNvPr>
          <p:cNvSpPr/>
          <p:nvPr/>
        </p:nvSpPr>
        <p:spPr>
          <a:xfrm>
            <a:off x="4272873" y="4526340"/>
            <a:ext cx="3048000" cy="1569660"/>
          </a:xfrm>
          <a:prstGeom prst="rect">
            <a:avLst/>
          </a:prstGeom>
        </p:spPr>
        <p:txBody>
          <a:bodyPr wrap="square">
            <a:noAutofit/>
          </a:bodyPr>
          <a:lstStyle/>
          <a:p>
            <a:pPr marL="285750" indent="-285750">
              <a:buFont typeface="Arial" panose="020B0604020202020204" pitchFamily="34" charset="0"/>
              <a:buChar char="•"/>
            </a:pPr>
            <a:r>
              <a:rPr lang="en-US" sz="1400" i="1" dirty="0" err="1"/>
              <a:t>PortCo</a:t>
            </a:r>
            <a:r>
              <a:rPr lang="en-US" sz="1400" i="1" dirty="0"/>
              <a:t> Value-add Support</a:t>
            </a:r>
          </a:p>
          <a:p>
            <a:pPr marL="285750" indent="-285750">
              <a:buFont typeface="Arial" panose="020B0604020202020204" pitchFamily="34" charset="0"/>
              <a:buChar char="•"/>
            </a:pPr>
            <a:r>
              <a:rPr lang="en-US" sz="1400" i="1" dirty="0"/>
              <a:t>Partnerships</a:t>
            </a:r>
          </a:p>
          <a:p>
            <a:pPr marL="285750" indent="-285750">
              <a:buFont typeface="Arial" panose="020B0604020202020204" pitchFamily="34" charset="0"/>
              <a:buChar char="•"/>
            </a:pPr>
            <a:r>
              <a:rPr lang="en-US" sz="1400" i="1" dirty="0"/>
              <a:t>New Business Model experts</a:t>
            </a:r>
          </a:p>
          <a:p>
            <a:pPr marL="285750" indent="-285750">
              <a:buFont typeface="Arial" panose="020B0604020202020204" pitchFamily="34" charset="0"/>
              <a:buChar char="•"/>
            </a:pPr>
            <a:r>
              <a:rPr lang="en-US" sz="1400" i="1" dirty="0"/>
              <a:t>Incubations (</a:t>
            </a:r>
            <a:r>
              <a:rPr lang="en-US" sz="1400" i="1" dirty="0" err="1"/>
              <a:t>NewCos</a:t>
            </a:r>
            <a:r>
              <a:rPr lang="en-US" sz="1400" i="1" dirty="0"/>
              <a:t>)</a:t>
            </a:r>
          </a:p>
          <a:p>
            <a:endParaRPr lang="en-US" sz="1400" i="1" dirty="0"/>
          </a:p>
          <a:p>
            <a:pPr marL="285750" indent="-285750">
              <a:buFont typeface="Arial" panose="020B0604020202020204" pitchFamily="34" charset="0"/>
              <a:buChar char="•"/>
            </a:pPr>
            <a:endParaRPr lang="en-US" sz="1400" i="1" dirty="0"/>
          </a:p>
          <a:p>
            <a:endParaRPr lang="en-US" sz="1400" i="1" dirty="0"/>
          </a:p>
        </p:txBody>
      </p:sp>
      <p:sp>
        <p:nvSpPr>
          <p:cNvPr id="33" name="Rectangle 32">
            <a:extLst>
              <a:ext uri="{FF2B5EF4-FFF2-40B4-BE49-F238E27FC236}">
                <a16:creationId xmlns:a16="http://schemas.microsoft.com/office/drawing/2014/main" id="{88BC0BAA-C48B-40AF-8C2F-6B385CB3C1A4}"/>
              </a:ext>
            </a:extLst>
          </p:cNvPr>
          <p:cNvSpPr/>
          <p:nvPr/>
        </p:nvSpPr>
        <p:spPr>
          <a:xfrm>
            <a:off x="743238" y="4754940"/>
            <a:ext cx="3048000" cy="1569660"/>
          </a:xfrm>
          <a:prstGeom prst="rect">
            <a:avLst/>
          </a:prstGeom>
        </p:spPr>
        <p:txBody>
          <a:bodyPr wrap="square">
            <a:noAutofit/>
          </a:bodyPr>
          <a:lstStyle/>
          <a:p>
            <a:pPr marL="285750" indent="-285750">
              <a:buFont typeface="Arial" panose="020B0604020202020204" pitchFamily="34" charset="0"/>
              <a:buChar char="•"/>
            </a:pPr>
            <a:r>
              <a:rPr lang="en-US" sz="1400" i="1" dirty="0"/>
              <a:t>Market sensing</a:t>
            </a:r>
          </a:p>
          <a:p>
            <a:pPr marL="285750" indent="-285750">
              <a:buFont typeface="Arial" panose="020B0604020202020204" pitchFamily="34" charset="0"/>
              <a:buChar char="•"/>
            </a:pPr>
            <a:r>
              <a:rPr lang="en-US" sz="1400" i="1" dirty="0"/>
              <a:t>Equity investing</a:t>
            </a:r>
          </a:p>
        </p:txBody>
      </p:sp>
      <p:sp>
        <p:nvSpPr>
          <p:cNvPr id="34" name="Arc 33">
            <a:extLst>
              <a:ext uri="{FF2B5EF4-FFF2-40B4-BE49-F238E27FC236}">
                <a16:creationId xmlns:a16="http://schemas.microsoft.com/office/drawing/2014/main" id="{D2E0A133-1C82-484A-984E-99E12AE1B723}"/>
              </a:ext>
            </a:extLst>
          </p:cNvPr>
          <p:cNvSpPr/>
          <p:nvPr/>
        </p:nvSpPr>
        <p:spPr>
          <a:xfrm flipV="1">
            <a:off x="-9410212" y="-1945104"/>
            <a:ext cx="20519863" cy="6636845"/>
          </a:xfrm>
          <a:prstGeom prst="arc">
            <a:avLst>
              <a:gd name="adj1" fmla="val 16160376"/>
              <a:gd name="adj2" fmla="val 21383272"/>
            </a:avLst>
          </a:prstGeom>
          <a:noFill/>
          <a:ln w="28575">
            <a:solidFill>
              <a:schemeClr val="accent1"/>
            </a:solidFill>
            <a:miter lim="800000"/>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A159A14-C057-F449-89F3-DD97EEFBB465}"/>
              </a:ext>
            </a:extLst>
          </p:cNvPr>
          <p:cNvSpPr/>
          <p:nvPr/>
        </p:nvSpPr>
        <p:spPr>
          <a:xfrm>
            <a:off x="822287" y="6363882"/>
            <a:ext cx="1109792" cy="2514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ACB3DE5-9D41-A84D-908A-6642CEE312EB}"/>
              </a:ext>
            </a:extLst>
          </p:cNvPr>
          <p:cNvSpPr/>
          <p:nvPr/>
        </p:nvSpPr>
        <p:spPr>
          <a:xfrm>
            <a:off x="11152211" y="6363882"/>
            <a:ext cx="430189" cy="2514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766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21"/>
          <p:cNvSpPr>
            <a:spLocks noGrp="1"/>
          </p:cNvSpPr>
          <p:nvPr>
            <p:ph type="title" idx="4294967295"/>
          </p:nvPr>
        </p:nvSpPr>
        <p:spPr>
          <a:xfrm>
            <a:off x="481589" y="685800"/>
            <a:ext cx="5403850" cy="890587"/>
          </a:xfrm>
        </p:spPr>
        <p:txBody>
          <a:bodyPr>
            <a:noAutofit/>
          </a:bodyPr>
          <a:lstStyle/>
          <a:p>
            <a:r>
              <a:rPr lang="en-US" sz="3510" dirty="0"/>
              <a:t>We are expanding our horizon and focusing on key building blocks for </a:t>
            </a:r>
            <a:r>
              <a:rPr lang="en-US" sz="3510" dirty="0">
                <a:solidFill>
                  <a:schemeClr val="accent2"/>
                </a:solidFill>
              </a:rPr>
              <a:t>growth</a:t>
            </a:r>
            <a:r>
              <a:rPr lang="en-US" sz="3510" dirty="0"/>
              <a:t> </a:t>
            </a:r>
          </a:p>
        </p:txBody>
      </p:sp>
      <p:grpSp>
        <p:nvGrpSpPr>
          <p:cNvPr id="10" name="Group 9"/>
          <p:cNvGrpSpPr/>
          <p:nvPr/>
        </p:nvGrpSpPr>
        <p:grpSpPr>
          <a:xfrm>
            <a:off x="2362200" y="3124200"/>
            <a:ext cx="7231386" cy="2019882"/>
            <a:chOff x="1379929" y="1585926"/>
            <a:chExt cx="7416806" cy="2071674"/>
          </a:xfrm>
        </p:grpSpPr>
        <p:grpSp>
          <p:nvGrpSpPr>
            <p:cNvPr id="11" name="Group 10"/>
            <p:cNvGrpSpPr/>
            <p:nvPr/>
          </p:nvGrpSpPr>
          <p:grpSpPr>
            <a:xfrm>
              <a:off x="1379929" y="1585926"/>
              <a:ext cx="7416806" cy="2071674"/>
              <a:chOff x="1983361" y="3666287"/>
              <a:chExt cx="16448508" cy="4594429"/>
            </a:xfrm>
          </p:grpSpPr>
          <p:sp>
            <p:nvSpPr>
              <p:cNvPr id="17" name="Block Arc 16"/>
              <p:cNvSpPr>
                <a:spLocks noChangeAspect="1"/>
              </p:cNvSpPr>
              <p:nvPr/>
            </p:nvSpPr>
            <p:spPr>
              <a:xfrm rot="10800000">
                <a:off x="1983361" y="3666287"/>
                <a:ext cx="4427567" cy="4594424"/>
              </a:xfrm>
              <a:prstGeom prst="blockArc">
                <a:avLst>
                  <a:gd name="adj1" fmla="val 10800000"/>
                  <a:gd name="adj2" fmla="val 0"/>
                  <a:gd name="adj3" fmla="val 9694"/>
                </a:avLst>
              </a:prstGeom>
              <a:solidFill>
                <a:sysClr val="window" lastClr="FFFFFF">
                  <a:lumMod val="85000"/>
                </a:sysClr>
              </a:solidFill>
              <a:ln w="9525" cap="flat" cmpd="sng" algn="ctr">
                <a:noFill/>
                <a:prstDash val="solid"/>
              </a:ln>
              <a:effectLst/>
            </p:spPr>
            <p:txBody>
              <a:bodyPr lIns="237702" tIns="118852" rIns="237702" bIns="118852" rtlCol="0" anchor="ctr"/>
              <a:lstStyle/>
              <a:p>
                <a:pPr algn="ctr" defTabSz="891540">
                  <a:defRPr/>
                </a:pPr>
                <a:endParaRPr lang="en-US" sz="1755" kern="0">
                  <a:solidFill>
                    <a:srgbClr val="63666A"/>
                  </a:solidFill>
                  <a:latin typeface="Roboto Light"/>
                  <a:ea typeface=""/>
                  <a:cs typeface=""/>
                </a:endParaRPr>
              </a:p>
            </p:txBody>
          </p:sp>
          <p:sp>
            <p:nvSpPr>
              <p:cNvPr id="18" name="Block Arc 17"/>
              <p:cNvSpPr>
                <a:spLocks noChangeAspect="1"/>
              </p:cNvSpPr>
              <p:nvPr/>
            </p:nvSpPr>
            <p:spPr>
              <a:xfrm>
                <a:off x="5990341" y="3666287"/>
                <a:ext cx="4427567" cy="4594424"/>
              </a:xfrm>
              <a:prstGeom prst="blockArc">
                <a:avLst>
                  <a:gd name="adj1" fmla="val 10800000"/>
                  <a:gd name="adj2" fmla="val 0"/>
                  <a:gd name="adj3" fmla="val 9694"/>
                </a:avLst>
              </a:prstGeom>
              <a:solidFill>
                <a:sysClr val="window" lastClr="FFFFFF">
                  <a:lumMod val="85000"/>
                </a:sysClr>
              </a:solidFill>
              <a:ln w="9525" cap="flat" cmpd="sng" algn="ctr">
                <a:noFill/>
                <a:prstDash val="solid"/>
              </a:ln>
              <a:effectLst/>
            </p:spPr>
            <p:txBody>
              <a:bodyPr lIns="237702" tIns="118852" rIns="237702" bIns="118852" rtlCol="0" anchor="ctr"/>
              <a:lstStyle/>
              <a:p>
                <a:pPr algn="ctr" defTabSz="891540">
                  <a:defRPr/>
                </a:pPr>
                <a:endParaRPr lang="en-US" sz="1755" kern="0">
                  <a:solidFill>
                    <a:srgbClr val="63666A"/>
                  </a:solidFill>
                  <a:latin typeface="Roboto Light"/>
                  <a:ea typeface=""/>
                  <a:cs typeface=""/>
                </a:endParaRPr>
              </a:p>
            </p:txBody>
          </p:sp>
          <p:sp>
            <p:nvSpPr>
              <p:cNvPr id="19" name="Block Arc 18"/>
              <p:cNvSpPr>
                <a:spLocks noChangeAspect="1"/>
              </p:cNvSpPr>
              <p:nvPr/>
            </p:nvSpPr>
            <p:spPr>
              <a:xfrm rot="10800000">
                <a:off x="9997322" y="3666289"/>
                <a:ext cx="4427567" cy="4594424"/>
              </a:xfrm>
              <a:prstGeom prst="blockArc">
                <a:avLst>
                  <a:gd name="adj1" fmla="val 10800000"/>
                  <a:gd name="adj2" fmla="val 0"/>
                  <a:gd name="adj3" fmla="val 9694"/>
                </a:avLst>
              </a:prstGeom>
              <a:solidFill>
                <a:sysClr val="window" lastClr="FFFFFF">
                  <a:lumMod val="85000"/>
                </a:sysClr>
              </a:solidFill>
              <a:ln w="9525" cap="flat" cmpd="sng" algn="ctr">
                <a:noFill/>
                <a:prstDash val="solid"/>
              </a:ln>
              <a:effectLst/>
            </p:spPr>
            <p:txBody>
              <a:bodyPr lIns="237702" tIns="118852" rIns="237702" bIns="118852" rtlCol="0" anchor="ctr"/>
              <a:lstStyle/>
              <a:p>
                <a:pPr algn="ctr" defTabSz="891540">
                  <a:defRPr/>
                </a:pPr>
                <a:endParaRPr lang="en-US" sz="1755" kern="0">
                  <a:solidFill>
                    <a:srgbClr val="63666A"/>
                  </a:solidFill>
                  <a:latin typeface="Roboto Light"/>
                  <a:ea typeface=""/>
                  <a:cs typeface=""/>
                </a:endParaRPr>
              </a:p>
            </p:txBody>
          </p:sp>
          <p:sp>
            <p:nvSpPr>
              <p:cNvPr id="20" name="Block Arc 19"/>
              <p:cNvSpPr>
                <a:spLocks noChangeAspect="1"/>
              </p:cNvSpPr>
              <p:nvPr/>
            </p:nvSpPr>
            <p:spPr>
              <a:xfrm>
                <a:off x="14004302" y="3666292"/>
                <a:ext cx="4427567" cy="4594424"/>
              </a:xfrm>
              <a:prstGeom prst="blockArc">
                <a:avLst>
                  <a:gd name="adj1" fmla="val 10800000"/>
                  <a:gd name="adj2" fmla="val 0"/>
                  <a:gd name="adj3" fmla="val 9694"/>
                </a:avLst>
              </a:prstGeom>
              <a:solidFill>
                <a:sysClr val="window" lastClr="FFFFFF">
                  <a:lumMod val="85000"/>
                </a:sysClr>
              </a:solidFill>
              <a:ln w="9525" cap="flat" cmpd="sng" algn="ctr">
                <a:noFill/>
                <a:prstDash val="solid"/>
              </a:ln>
              <a:effectLst/>
            </p:spPr>
            <p:txBody>
              <a:bodyPr lIns="237702" tIns="118852" rIns="237702" bIns="118852" rtlCol="0" anchor="ctr"/>
              <a:lstStyle/>
              <a:p>
                <a:pPr algn="ctr" defTabSz="891540">
                  <a:defRPr/>
                </a:pPr>
                <a:endParaRPr lang="en-US" sz="1755" kern="0">
                  <a:solidFill>
                    <a:srgbClr val="63666A"/>
                  </a:solidFill>
                  <a:latin typeface="Roboto Light"/>
                  <a:ea typeface=""/>
                  <a:cs typeface=""/>
                </a:endParaRPr>
              </a:p>
            </p:txBody>
          </p:sp>
          <p:sp>
            <p:nvSpPr>
              <p:cNvPr id="21" name="Block Arc 20"/>
              <p:cNvSpPr>
                <a:spLocks noChangeAspect="1"/>
              </p:cNvSpPr>
              <p:nvPr/>
            </p:nvSpPr>
            <p:spPr>
              <a:xfrm>
                <a:off x="1983361" y="3666287"/>
                <a:ext cx="4427567" cy="4594424"/>
              </a:xfrm>
              <a:prstGeom prst="blockArc">
                <a:avLst>
                  <a:gd name="adj1" fmla="val 10800000"/>
                  <a:gd name="adj2" fmla="val 0"/>
                  <a:gd name="adj3" fmla="val 9694"/>
                </a:avLst>
              </a:prstGeom>
              <a:solidFill>
                <a:schemeClr val="accent1"/>
              </a:solidFill>
              <a:ln w="9525" cap="flat" cmpd="sng" algn="ctr">
                <a:solidFill>
                  <a:schemeClr val="accent1"/>
                </a:solidFill>
                <a:prstDash val="solid"/>
              </a:ln>
              <a:effectLst/>
            </p:spPr>
            <p:txBody>
              <a:bodyPr lIns="237702" tIns="118852" rIns="237702" bIns="118852" rtlCol="0" anchor="ctr"/>
              <a:lstStyle/>
              <a:p>
                <a:pPr algn="ctr" defTabSz="891540">
                  <a:defRPr/>
                </a:pPr>
                <a:endParaRPr lang="en-US" sz="1755" kern="0">
                  <a:solidFill>
                    <a:srgbClr val="63666A"/>
                  </a:solidFill>
                  <a:latin typeface="Roboto Light"/>
                  <a:ea typeface=""/>
                  <a:cs typeface=""/>
                </a:endParaRPr>
              </a:p>
            </p:txBody>
          </p:sp>
          <p:sp>
            <p:nvSpPr>
              <p:cNvPr id="23" name="Block Arc 22"/>
              <p:cNvSpPr>
                <a:spLocks noChangeAspect="1"/>
              </p:cNvSpPr>
              <p:nvPr/>
            </p:nvSpPr>
            <p:spPr>
              <a:xfrm rot="10800000">
                <a:off x="5990341" y="3666287"/>
                <a:ext cx="4427567" cy="4594424"/>
              </a:xfrm>
              <a:prstGeom prst="blockArc">
                <a:avLst>
                  <a:gd name="adj1" fmla="val 10800000"/>
                  <a:gd name="adj2" fmla="val 0"/>
                  <a:gd name="adj3" fmla="val 9694"/>
                </a:avLst>
              </a:prstGeom>
              <a:solidFill>
                <a:schemeClr val="accent1"/>
              </a:solidFill>
              <a:ln w="9525" cap="flat" cmpd="sng" algn="ctr">
                <a:solidFill>
                  <a:schemeClr val="accent1"/>
                </a:solidFill>
                <a:prstDash val="solid"/>
              </a:ln>
              <a:effectLst/>
            </p:spPr>
            <p:txBody>
              <a:bodyPr lIns="237702" tIns="118852" rIns="237702" bIns="118852" rtlCol="0" anchor="ctr"/>
              <a:lstStyle/>
              <a:p>
                <a:pPr algn="ctr" defTabSz="891540">
                  <a:defRPr/>
                </a:pPr>
                <a:endParaRPr lang="en-US" sz="1755" kern="0">
                  <a:solidFill>
                    <a:srgbClr val="63666A"/>
                  </a:solidFill>
                  <a:latin typeface="Roboto Light"/>
                  <a:ea typeface=""/>
                  <a:cs typeface=""/>
                </a:endParaRPr>
              </a:p>
            </p:txBody>
          </p:sp>
          <p:sp>
            <p:nvSpPr>
              <p:cNvPr id="24" name="Block Arc 23"/>
              <p:cNvSpPr>
                <a:spLocks noChangeAspect="1"/>
              </p:cNvSpPr>
              <p:nvPr/>
            </p:nvSpPr>
            <p:spPr>
              <a:xfrm rot="10800000">
                <a:off x="14004302" y="3666292"/>
                <a:ext cx="4427567" cy="4594424"/>
              </a:xfrm>
              <a:prstGeom prst="blockArc">
                <a:avLst>
                  <a:gd name="adj1" fmla="val 10800000"/>
                  <a:gd name="adj2" fmla="val 0"/>
                  <a:gd name="adj3" fmla="val 9694"/>
                </a:avLst>
              </a:prstGeom>
              <a:solidFill>
                <a:schemeClr val="accent1"/>
              </a:solidFill>
              <a:ln w="9525" cap="flat" cmpd="sng" algn="ctr">
                <a:solidFill>
                  <a:schemeClr val="accent1"/>
                </a:solidFill>
                <a:prstDash val="solid"/>
              </a:ln>
              <a:effectLst/>
            </p:spPr>
            <p:txBody>
              <a:bodyPr lIns="237702" tIns="118852" rIns="237702" bIns="118852" rtlCol="0" anchor="ctr"/>
              <a:lstStyle/>
              <a:p>
                <a:pPr algn="ctr" defTabSz="891540">
                  <a:defRPr/>
                </a:pPr>
                <a:endParaRPr lang="en-US" sz="1755" kern="0">
                  <a:solidFill>
                    <a:srgbClr val="63666A"/>
                  </a:solidFill>
                  <a:latin typeface="Roboto Light"/>
                  <a:ea typeface=""/>
                  <a:cs typeface=""/>
                </a:endParaRPr>
              </a:p>
            </p:txBody>
          </p:sp>
          <p:sp>
            <p:nvSpPr>
              <p:cNvPr id="25" name="Block Arc 24"/>
              <p:cNvSpPr>
                <a:spLocks noChangeAspect="1"/>
              </p:cNvSpPr>
              <p:nvPr/>
            </p:nvSpPr>
            <p:spPr>
              <a:xfrm>
                <a:off x="9997322" y="3666289"/>
                <a:ext cx="4427567" cy="4594424"/>
              </a:xfrm>
              <a:prstGeom prst="blockArc">
                <a:avLst>
                  <a:gd name="adj1" fmla="val 10800000"/>
                  <a:gd name="adj2" fmla="val 0"/>
                  <a:gd name="adj3" fmla="val 9694"/>
                </a:avLst>
              </a:prstGeom>
              <a:solidFill>
                <a:schemeClr val="accent1"/>
              </a:solidFill>
              <a:ln w="9525" cap="flat" cmpd="sng" algn="ctr">
                <a:solidFill>
                  <a:schemeClr val="accent1"/>
                </a:solidFill>
                <a:prstDash val="solid"/>
              </a:ln>
              <a:effectLst/>
            </p:spPr>
            <p:txBody>
              <a:bodyPr lIns="237702" tIns="118852" rIns="237702" bIns="118852" rtlCol="0" anchor="ctr"/>
              <a:lstStyle/>
              <a:p>
                <a:pPr algn="ctr" defTabSz="891540">
                  <a:defRPr/>
                </a:pPr>
                <a:endParaRPr lang="en-US" sz="1755" kern="0">
                  <a:solidFill>
                    <a:srgbClr val="63666A"/>
                  </a:solidFill>
                  <a:latin typeface="Roboto Light"/>
                  <a:ea typeface=""/>
                  <a:cs typeface=""/>
                </a:endParaRPr>
              </a:p>
            </p:txBody>
          </p:sp>
        </p:grpSp>
        <p:sp>
          <p:nvSpPr>
            <p:cNvPr id="12" name="Rectangle 11"/>
            <p:cNvSpPr/>
            <p:nvPr/>
          </p:nvSpPr>
          <p:spPr>
            <a:xfrm>
              <a:off x="1522839" y="1880834"/>
              <a:ext cx="1706895" cy="1371600"/>
            </a:xfrm>
            <a:prstGeom prst="rect">
              <a:avLst/>
            </a:prstGeom>
            <a:noFill/>
            <a:ln w="10795" cap="flat" cmpd="sng" algn="ctr">
              <a:noFill/>
              <a:prstDash val="solid"/>
            </a:ln>
            <a:effectLst/>
          </p:spPr>
          <p:txBody>
            <a:bodyPr rtlCol="0" anchor="ctr"/>
            <a:lstStyle/>
            <a:p>
              <a:pPr algn="ctr" defTabSz="891540">
                <a:defRPr/>
              </a:pPr>
              <a:r>
                <a:rPr lang="en-US" sz="1560" kern="0" dirty="0">
                  <a:solidFill>
                    <a:srgbClr val="63666A"/>
                  </a:solidFill>
                  <a:latin typeface="GE Inspira Sans"/>
                  <a:ea typeface=""/>
                  <a:cs typeface=""/>
                </a:rPr>
                <a:t>Accelerating </a:t>
              </a:r>
            </a:p>
            <a:p>
              <a:pPr algn="ctr" defTabSz="891540">
                <a:defRPr/>
              </a:pPr>
              <a:r>
                <a:rPr lang="en-US" sz="1560" kern="0" dirty="0">
                  <a:solidFill>
                    <a:srgbClr val="63666A"/>
                  </a:solidFill>
                  <a:latin typeface="GE Inspira Sans"/>
                  <a:ea typeface=""/>
                  <a:cs typeface=""/>
                </a:rPr>
                <a:t>BU engagements</a:t>
              </a:r>
            </a:p>
          </p:txBody>
        </p:sp>
        <p:sp>
          <p:nvSpPr>
            <p:cNvPr id="13" name="Rectangle 12"/>
            <p:cNvSpPr/>
            <p:nvPr/>
          </p:nvSpPr>
          <p:spPr>
            <a:xfrm>
              <a:off x="3329628" y="1880834"/>
              <a:ext cx="1706895" cy="1371600"/>
            </a:xfrm>
            <a:prstGeom prst="rect">
              <a:avLst/>
            </a:prstGeom>
            <a:noFill/>
            <a:ln w="10795" cap="flat" cmpd="sng" algn="ctr">
              <a:noFill/>
              <a:prstDash val="solid"/>
            </a:ln>
            <a:effectLst/>
          </p:spPr>
          <p:txBody>
            <a:bodyPr rtlCol="0" anchor="ctr"/>
            <a:lstStyle/>
            <a:p>
              <a:pPr algn="ctr" defTabSz="891540">
                <a:defRPr/>
              </a:pPr>
              <a:r>
                <a:rPr lang="en-US" sz="1560" kern="0" dirty="0">
                  <a:solidFill>
                    <a:srgbClr val="63666A"/>
                  </a:solidFill>
                  <a:latin typeface="GE Inspira Sans"/>
                  <a:ea typeface=""/>
                  <a:cs typeface=""/>
                </a:rPr>
                <a:t>Experimenting </a:t>
              </a:r>
            </a:p>
            <a:p>
              <a:pPr algn="ctr" defTabSz="891540">
                <a:defRPr/>
              </a:pPr>
              <a:r>
                <a:rPr lang="en-US" sz="1560" kern="0" dirty="0">
                  <a:solidFill>
                    <a:srgbClr val="63666A"/>
                  </a:solidFill>
                  <a:latin typeface="GE Inspira Sans"/>
                  <a:ea typeface=""/>
                  <a:cs typeface=""/>
                </a:rPr>
                <a:t>with new business </a:t>
              </a:r>
            </a:p>
            <a:p>
              <a:pPr algn="ctr" defTabSz="891540">
                <a:defRPr/>
              </a:pPr>
              <a:r>
                <a:rPr lang="en-US" sz="1560" kern="0" dirty="0">
                  <a:solidFill>
                    <a:srgbClr val="63666A"/>
                  </a:solidFill>
                  <a:latin typeface="GE Inspira Sans"/>
                  <a:ea typeface=""/>
                  <a:cs typeface=""/>
                </a:rPr>
                <a:t>models</a:t>
              </a:r>
            </a:p>
          </p:txBody>
        </p:sp>
        <p:sp>
          <p:nvSpPr>
            <p:cNvPr id="14" name="Rectangle 13"/>
            <p:cNvSpPr/>
            <p:nvPr/>
          </p:nvSpPr>
          <p:spPr>
            <a:xfrm>
              <a:off x="5143351" y="1935962"/>
              <a:ext cx="1706895" cy="1371600"/>
            </a:xfrm>
            <a:prstGeom prst="rect">
              <a:avLst/>
            </a:prstGeom>
            <a:noFill/>
            <a:ln w="10795" cap="flat" cmpd="sng" algn="ctr">
              <a:noFill/>
              <a:prstDash val="solid"/>
            </a:ln>
            <a:effectLst/>
          </p:spPr>
          <p:txBody>
            <a:bodyPr rtlCol="0" anchor="ctr"/>
            <a:lstStyle/>
            <a:p>
              <a:pPr algn="ctr" defTabSz="891540">
                <a:defRPr/>
              </a:pPr>
              <a:r>
                <a:rPr lang="en-US" sz="1560" kern="0" dirty="0">
                  <a:solidFill>
                    <a:srgbClr val="63666A"/>
                  </a:solidFill>
                  <a:latin typeface="GE Inspira Sans"/>
                  <a:ea typeface=""/>
                  <a:cs typeface=""/>
                </a:rPr>
                <a:t>Exploring new sources of revenue</a:t>
              </a:r>
            </a:p>
          </p:txBody>
        </p:sp>
        <p:sp>
          <p:nvSpPr>
            <p:cNvPr id="15" name="Rectangle 14"/>
            <p:cNvSpPr/>
            <p:nvPr/>
          </p:nvSpPr>
          <p:spPr>
            <a:xfrm>
              <a:off x="6950140" y="1931860"/>
              <a:ext cx="1706895" cy="1371600"/>
            </a:xfrm>
            <a:prstGeom prst="rect">
              <a:avLst/>
            </a:prstGeom>
            <a:noFill/>
            <a:ln w="10795" cap="flat" cmpd="sng" algn="ctr">
              <a:noFill/>
              <a:prstDash val="solid"/>
            </a:ln>
            <a:effectLst/>
          </p:spPr>
          <p:txBody>
            <a:bodyPr rtlCol="0" anchor="ctr"/>
            <a:lstStyle/>
            <a:p>
              <a:pPr algn="ctr" defTabSz="891540">
                <a:defRPr/>
              </a:pPr>
              <a:r>
                <a:rPr lang="en-US" sz="1560" kern="0" dirty="0">
                  <a:solidFill>
                    <a:srgbClr val="63666A"/>
                  </a:solidFill>
                  <a:ea typeface=""/>
                  <a:cs typeface=""/>
                </a:rPr>
                <a:t>Building</a:t>
              </a:r>
            </a:p>
            <a:p>
              <a:pPr algn="ctr" defTabSz="891540">
                <a:defRPr/>
              </a:pPr>
              <a:r>
                <a:rPr lang="en-US" sz="1560" kern="0" dirty="0">
                  <a:solidFill>
                    <a:srgbClr val="63666A"/>
                  </a:solidFill>
                  <a:ea typeface=""/>
                  <a:cs typeface=""/>
                </a:rPr>
                <a:t>diverse team</a:t>
              </a:r>
            </a:p>
          </p:txBody>
        </p:sp>
      </p:grpSp>
      <p:sp>
        <p:nvSpPr>
          <p:cNvPr id="27" name="Rectangle 26">
            <a:extLst>
              <a:ext uri="{FF2B5EF4-FFF2-40B4-BE49-F238E27FC236}">
                <a16:creationId xmlns:a16="http://schemas.microsoft.com/office/drawing/2014/main" id="{848718ED-2894-904A-A565-739C6B890EBC}"/>
              </a:ext>
            </a:extLst>
          </p:cNvPr>
          <p:cNvSpPr/>
          <p:nvPr/>
        </p:nvSpPr>
        <p:spPr>
          <a:xfrm>
            <a:off x="838200" y="6363882"/>
            <a:ext cx="1109792" cy="2514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5485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1"/>
          </p:nvPr>
        </p:nvPicPr>
        <p:blipFill>
          <a:blip r:embed="rId3" cstate="print">
            <a:alphaModFix amt="70000"/>
            <a:extLst>
              <a:ext uri="{28A0092B-C50C-407E-A947-70E740481C1C}">
                <a14:useLocalDpi xmlns:a14="http://schemas.microsoft.com/office/drawing/2010/main" val="0"/>
              </a:ext>
            </a:extLst>
          </a:blip>
          <a:srcRect t="7812" b="7812"/>
          <a:stretch>
            <a:fillRect/>
          </a:stretch>
        </p:blipFill>
        <p:spPr>
          <a:xfrm>
            <a:off x="0" y="0"/>
            <a:ext cx="11887200" cy="6858000"/>
          </a:xfrm>
        </p:spPr>
      </p:pic>
      <p:grpSp>
        <p:nvGrpSpPr>
          <p:cNvPr id="41" name="Group 40"/>
          <p:cNvGrpSpPr/>
          <p:nvPr/>
        </p:nvGrpSpPr>
        <p:grpSpPr>
          <a:xfrm>
            <a:off x="482918" y="6290510"/>
            <a:ext cx="311650" cy="312039"/>
            <a:chOff x="2560638" y="2743200"/>
            <a:chExt cx="1271587" cy="1273175"/>
          </a:xfrm>
          <a:solidFill>
            <a:schemeClr val="tx1"/>
          </a:solidFill>
        </p:grpSpPr>
        <p:sp>
          <p:nvSpPr>
            <p:cNvPr id="53" name="Freeform 14"/>
            <p:cNvSpPr>
              <a:spLocks noChangeArrowheads="1"/>
            </p:cNvSpPr>
            <p:nvPr/>
          </p:nvSpPr>
          <p:spPr bwMode="auto">
            <a:xfrm>
              <a:off x="2906713" y="3424238"/>
              <a:ext cx="180975" cy="233362"/>
            </a:xfrm>
            <a:custGeom>
              <a:avLst/>
              <a:gdLst>
                <a:gd name="T0" fmla="*/ 0 w 504"/>
                <a:gd name="T1" fmla="*/ 522 h 647"/>
                <a:gd name="T2" fmla="*/ 0 w 504"/>
                <a:gd name="T3" fmla="*/ 522 h 647"/>
                <a:gd name="T4" fmla="*/ 9 w 504"/>
                <a:gd name="T5" fmla="*/ 575 h 647"/>
                <a:gd name="T6" fmla="*/ 26 w 504"/>
                <a:gd name="T7" fmla="*/ 610 h 647"/>
                <a:gd name="T8" fmla="*/ 71 w 504"/>
                <a:gd name="T9" fmla="*/ 637 h 647"/>
                <a:gd name="T10" fmla="*/ 115 w 504"/>
                <a:gd name="T11" fmla="*/ 646 h 647"/>
                <a:gd name="T12" fmla="*/ 115 w 504"/>
                <a:gd name="T13" fmla="*/ 646 h 647"/>
                <a:gd name="T14" fmla="*/ 168 w 504"/>
                <a:gd name="T15" fmla="*/ 637 h 647"/>
                <a:gd name="T16" fmla="*/ 203 w 504"/>
                <a:gd name="T17" fmla="*/ 619 h 647"/>
                <a:gd name="T18" fmla="*/ 247 w 504"/>
                <a:gd name="T19" fmla="*/ 602 h 647"/>
                <a:gd name="T20" fmla="*/ 282 w 504"/>
                <a:gd name="T21" fmla="*/ 575 h 647"/>
                <a:gd name="T22" fmla="*/ 309 w 504"/>
                <a:gd name="T23" fmla="*/ 549 h 647"/>
                <a:gd name="T24" fmla="*/ 344 w 504"/>
                <a:gd name="T25" fmla="*/ 513 h 647"/>
                <a:gd name="T26" fmla="*/ 388 w 504"/>
                <a:gd name="T27" fmla="*/ 425 h 647"/>
                <a:gd name="T28" fmla="*/ 432 w 504"/>
                <a:gd name="T29" fmla="*/ 327 h 647"/>
                <a:gd name="T30" fmla="*/ 468 w 504"/>
                <a:gd name="T31" fmla="*/ 221 h 647"/>
                <a:gd name="T32" fmla="*/ 485 w 504"/>
                <a:gd name="T33" fmla="*/ 115 h 647"/>
                <a:gd name="T34" fmla="*/ 503 w 504"/>
                <a:gd name="T35" fmla="*/ 0 h 647"/>
                <a:gd name="T36" fmla="*/ 503 w 504"/>
                <a:gd name="T37" fmla="*/ 0 h 647"/>
                <a:gd name="T38" fmla="*/ 424 w 504"/>
                <a:gd name="T39" fmla="*/ 45 h 647"/>
                <a:gd name="T40" fmla="*/ 335 w 504"/>
                <a:gd name="T41" fmla="*/ 98 h 647"/>
                <a:gd name="T42" fmla="*/ 247 w 504"/>
                <a:gd name="T43" fmla="*/ 159 h 647"/>
                <a:gd name="T44" fmla="*/ 168 w 504"/>
                <a:gd name="T45" fmla="*/ 221 h 647"/>
                <a:gd name="T46" fmla="*/ 97 w 504"/>
                <a:gd name="T47" fmla="*/ 292 h 647"/>
                <a:gd name="T48" fmla="*/ 44 w 504"/>
                <a:gd name="T49" fmla="*/ 363 h 647"/>
                <a:gd name="T50" fmla="*/ 9 w 504"/>
                <a:gd name="T51" fmla="*/ 442 h 647"/>
                <a:gd name="T52" fmla="*/ 0 w 504"/>
                <a:gd name="T53" fmla="*/ 478 h 647"/>
                <a:gd name="T54" fmla="*/ 0 w 504"/>
                <a:gd name="T55" fmla="*/ 522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04" h="647">
                  <a:moveTo>
                    <a:pt x="0" y="522"/>
                  </a:moveTo>
                  <a:lnTo>
                    <a:pt x="0" y="522"/>
                  </a:lnTo>
                  <a:lnTo>
                    <a:pt x="9" y="575"/>
                  </a:lnTo>
                  <a:lnTo>
                    <a:pt x="26" y="610"/>
                  </a:lnTo>
                  <a:lnTo>
                    <a:pt x="71" y="637"/>
                  </a:lnTo>
                  <a:lnTo>
                    <a:pt x="115" y="646"/>
                  </a:lnTo>
                  <a:lnTo>
                    <a:pt x="115" y="646"/>
                  </a:lnTo>
                  <a:lnTo>
                    <a:pt x="168" y="637"/>
                  </a:lnTo>
                  <a:lnTo>
                    <a:pt x="203" y="619"/>
                  </a:lnTo>
                  <a:lnTo>
                    <a:pt x="247" y="602"/>
                  </a:lnTo>
                  <a:lnTo>
                    <a:pt x="282" y="575"/>
                  </a:lnTo>
                  <a:lnTo>
                    <a:pt x="309" y="549"/>
                  </a:lnTo>
                  <a:lnTo>
                    <a:pt x="344" y="513"/>
                  </a:lnTo>
                  <a:lnTo>
                    <a:pt x="388" y="425"/>
                  </a:lnTo>
                  <a:lnTo>
                    <a:pt x="432" y="327"/>
                  </a:lnTo>
                  <a:lnTo>
                    <a:pt x="468" y="221"/>
                  </a:lnTo>
                  <a:lnTo>
                    <a:pt x="485" y="115"/>
                  </a:lnTo>
                  <a:lnTo>
                    <a:pt x="503" y="0"/>
                  </a:lnTo>
                  <a:lnTo>
                    <a:pt x="503" y="0"/>
                  </a:lnTo>
                  <a:lnTo>
                    <a:pt x="424" y="45"/>
                  </a:lnTo>
                  <a:lnTo>
                    <a:pt x="335" y="98"/>
                  </a:lnTo>
                  <a:lnTo>
                    <a:pt x="247" y="159"/>
                  </a:lnTo>
                  <a:lnTo>
                    <a:pt x="168" y="221"/>
                  </a:lnTo>
                  <a:lnTo>
                    <a:pt x="97" y="292"/>
                  </a:lnTo>
                  <a:lnTo>
                    <a:pt x="44" y="363"/>
                  </a:lnTo>
                  <a:lnTo>
                    <a:pt x="9" y="442"/>
                  </a:lnTo>
                  <a:lnTo>
                    <a:pt x="0" y="478"/>
                  </a:lnTo>
                  <a:lnTo>
                    <a:pt x="0" y="5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91540">
                <a:defRPr/>
              </a:pPr>
              <a:endParaRPr lang="en-US" sz="1755">
                <a:solidFill>
                  <a:srgbClr val="63666A"/>
                </a:solidFill>
                <a:latin typeface="GE Inspira Sans"/>
              </a:endParaRPr>
            </a:p>
          </p:txBody>
        </p:sp>
        <p:sp>
          <p:nvSpPr>
            <p:cNvPr id="54" name="Freeform 15"/>
            <p:cNvSpPr>
              <a:spLocks noChangeArrowheads="1"/>
            </p:cNvSpPr>
            <p:nvPr/>
          </p:nvSpPr>
          <p:spPr bwMode="auto">
            <a:xfrm>
              <a:off x="3008313" y="3079750"/>
              <a:ext cx="101600" cy="158750"/>
            </a:xfrm>
            <a:custGeom>
              <a:avLst/>
              <a:gdLst>
                <a:gd name="T0" fmla="*/ 256 w 284"/>
                <a:gd name="T1" fmla="*/ 0 h 443"/>
                <a:gd name="T2" fmla="*/ 256 w 284"/>
                <a:gd name="T3" fmla="*/ 0 h 443"/>
                <a:gd name="T4" fmla="*/ 239 w 284"/>
                <a:gd name="T5" fmla="*/ 0 h 443"/>
                <a:gd name="T6" fmla="*/ 212 w 284"/>
                <a:gd name="T7" fmla="*/ 9 h 443"/>
                <a:gd name="T8" fmla="*/ 177 w 284"/>
                <a:gd name="T9" fmla="*/ 36 h 443"/>
                <a:gd name="T10" fmla="*/ 133 w 284"/>
                <a:gd name="T11" fmla="*/ 89 h 443"/>
                <a:gd name="T12" fmla="*/ 89 w 284"/>
                <a:gd name="T13" fmla="*/ 151 h 443"/>
                <a:gd name="T14" fmla="*/ 53 w 284"/>
                <a:gd name="T15" fmla="*/ 221 h 443"/>
                <a:gd name="T16" fmla="*/ 27 w 284"/>
                <a:gd name="T17" fmla="*/ 301 h 443"/>
                <a:gd name="T18" fmla="*/ 0 w 284"/>
                <a:gd name="T19" fmla="*/ 372 h 443"/>
                <a:gd name="T20" fmla="*/ 0 w 284"/>
                <a:gd name="T21" fmla="*/ 442 h 443"/>
                <a:gd name="T22" fmla="*/ 0 w 284"/>
                <a:gd name="T23" fmla="*/ 442 h 443"/>
                <a:gd name="T24" fmla="*/ 62 w 284"/>
                <a:gd name="T25" fmla="*/ 398 h 443"/>
                <a:gd name="T26" fmla="*/ 124 w 284"/>
                <a:gd name="T27" fmla="*/ 345 h 443"/>
                <a:gd name="T28" fmla="*/ 177 w 284"/>
                <a:gd name="T29" fmla="*/ 274 h 443"/>
                <a:gd name="T30" fmla="*/ 230 w 284"/>
                <a:gd name="T31" fmla="*/ 204 h 443"/>
                <a:gd name="T32" fmla="*/ 265 w 284"/>
                <a:gd name="T33" fmla="*/ 133 h 443"/>
                <a:gd name="T34" fmla="*/ 283 w 284"/>
                <a:gd name="T35" fmla="*/ 80 h 443"/>
                <a:gd name="T36" fmla="*/ 283 w 284"/>
                <a:gd name="T37" fmla="*/ 53 h 443"/>
                <a:gd name="T38" fmla="*/ 283 w 284"/>
                <a:gd name="T39" fmla="*/ 27 h 443"/>
                <a:gd name="T40" fmla="*/ 274 w 284"/>
                <a:gd name="T41" fmla="*/ 18 h 443"/>
                <a:gd name="T42" fmla="*/ 256 w 284"/>
                <a:gd name="T43" fmla="*/ 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4" h="443">
                  <a:moveTo>
                    <a:pt x="256" y="0"/>
                  </a:moveTo>
                  <a:lnTo>
                    <a:pt x="256" y="0"/>
                  </a:lnTo>
                  <a:lnTo>
                    <a:pt x="239" y="0"/>
                  </a:lnTo>
                  <a:lnTo>
                    <a:pt x="212" y="9"/>
                  </a:lnTo>
                  <a:lnTo>
                    <a:pt x="177" y="36"/>
                  </a:lnTo>
                  <a:lnTo>
                    <a:pt x="133" y="89"/>
                  </a:lnTo>
                  <a:lnTo>
                    <a:pt x="89" y="151"/>
                  </a:lnTo>
                  <a:lnTo>
                    <a:pt x="53" y="221"/>
                  </a:lnTo>
                  <a:lnTo>
                    <a:pt x="27" y="301"/>
                  </a:lnTo>
                  <a:lnTo>
                    <a:pt x="0" y="372"/>
                  </a:lnTo>
                  <a:lnTo>
                    <a:pt x="0" y="442"/>
                  </a:lnTo>
                  <a:lnTo>
                    <a:pt x="0" y="442"/>
                  </a:lnTo>
                  <a:lnTo>
                    <a:pt x="62" y="398"/>
                  </a:lnTo>
                  <a:lnTo>
                    <a:pt x="124" y="345"/>
                  </a:lnTo>
                  <a:lnTo>
                    <a:pt x="177" y="274"/>
                  </a:lnTo>
                  <a:lnTo>
                    <a:pt x="230" y="204"/>
                  </a:lnTo>
                  <a:lnTo>
                    <a:pt x="265" y="133"/>
                  </a:lnTo>
                  <a:lnTo>
                    <a:pt x="283" y="80"/>
                  </a:lnTo>
                  <a:lnTo>
                    <a:pt x="283" y="53"/>
                  </a:lnTo>
                  <a:lnTo>
                    <a:pt x="283" y="27"/>
                  </a:lnTo>
                  <a:lnTo>
                    <a:pt x="274" y="18"/>
                  </a:lnTo>
                  <a:lnTo>
                    <a:pt x="256"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91540">
                <a:defRPr/>
              </a:pPr>
              <a:endParaRPr lang="en-US" sz="1755">
                <a:solidFill>
                  <a:srgbClr val="63666A"/>
                </a:solidFill>
                <a:latin typeface="GE Inspira Sans"/>
              </a:endParaRPr>
            </a:p>
          </p:txBody>
        </p:sp>
        <p:sp>
          <p:nvSpPr>
            <p:cNvPr id="55" name="Freeform 16"/>
            <p:cNvSpPr>
              <a:spLocks noChangeArrowheads="1"/>
            </p:cNvSpPr>
            <p:nvPr/>
          </p:nvSpPr>
          <p:spPr bwMode="auto">
            <a:xfrm>
              <a:off x="3338513" y="3079750"/>
              <a:ext cx="85725" cy="134938"/>
            </a:xfrm>
            <a:custGeom>
              <a:avLst/>
              <a:gdLst>
                <a:gd name="T0" fmla="*/ 212 w 240"/>
                <a:gd name="T1" fmla="*/ 9 h 373"/>
                <a:gd name="T2" fmla="*/ 212 w 240"/>
                <a:gd name="T3" fmla="*/ 9 h 373"/>
                <a:gd name="T4" fmla="*/ 203 w 240"/>
                <a:gd name="T5" fmla="*/ 0 h 373"/>
                <a:gd name="T6" fmla="*/ 186 w 240"/>
                <a:gd name="T7" fmla="*/ 9 h 373"/>
                <a:gd name="T8" fmla="*/ 150 w 240"/>
                <a:gd name="T9" fmla="*/ 18 h 373"/>
                <a:gd name="T10" fmla="*/ 115 w 240"/>
                <a:gd name="T11" fmla="*/ 53 h 373"/>
                <a:gd name="T12" fmla="*/ 80 w 240"/>
                <a:gd name="T13" fmla="*/ 98 h 373"/>
                <a:gd name="T14" fmla="*/ 53 w 240"/>
                <a:gd name="T15" fmla="*/ 159 h 373"/>
                <a:gd name="T16" fmla="*/ 27 w 240"/>
                <a:gd name="T17" fmla="*/ 221 h 373"/>
                <a:gd name="T18" fmla="*/ 9 w 240"/>
                <a:gd name="T19" fmla="*/ 292 h 373"/>
                <a:gd name="T20" fmla="*/ 0 w 240"/>
                <a:gd name="T21" fmla="*/ 372 h 373"/>
                <a:gd name="T22" fmla="*/ 0 w 240"/>
                <a:gd name="T23" fmla="*/ 372 h 373"/>
                <a:gd name="T24" fmla="*/ 106 w 240"/>
                <a:gd name="T25" fmla="*/ 266 h 373"/>
                <a:gd name="T26" fmla="*/ 159 w 240"/>
                <a:gd name="T27" fmla="*/ 213 h 373"/>
                <a:gd name="T28" fmla="*/ 194 w 240"/>
                <a:gd name="T29" fmla="*/ 159 h 373"/>
                <a:gd name="T30" fmla="*/ 221 w 240"/>
                <a:gd name="T31" fmla="*/ 106 h 373"/>
                <a:gd name="T32" fmla="*/ 239 w 240"/>
                <a:gd name="T33" fmla="*/ 62 h 373"/>
                <a:gd name="T34" fmla="*/ 239 w 240"/>
                <a:gd name="T35" fmla="*/ 27 h 373"/>
                <a:gd name="T36" fmla="*/ 230 w 240"/>
                <a:gd name="T37" fmla="*/ 18 h 373"/>
                <a:gd name="T38" fmla="*/ 212 w 240"/>
                <a:gd name="T39" fmla="*/ 9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0" h="373">
                  <a:moveTo>
                    <a:pt x="212" y="9"/>
                  </a:moveTo>
                  <a:lnTo>
                    <a:pt x="212" y="9"/>
                  </a:lnTo>
                  <a:lnTo>
                    <a:pt x="203" y="0"/>
                  </a:lnTo>
                  <a:lnTo>
                    <a:pt x="186" y="9"/>
                  </a:lnTo>
                  <a:lnTo>
                    <a:pt x="150" y="18"/>
                  </a:lnTo>
                  <a:lnTo>
                    <a:pt x="115" y="53"/>
                  </a:lnTo>
                  <a:lnTo>
                    <a:pt x="80" y="98"/>
                  </a:lnTo>
                  <a:lnTo>
                    <a:pt x="53" y="159"/>
                  </a:lnTo>
                  <a:lnTo>
                    <a:pt x="27" y="221"/>
                  </a:lnTo>
                  <a:lnTo>
                    <a:pt x="9" y="292"/>
                  </a:lnTo>
                  <a:lnTo>
                    <a:pt x="0" y="372"/>
                  </a:lnTo>
                  <a:lnTo>
                    <a:pt x="0" y="372"/>
                  </a:lnTo>
                  <a:lnTo>
                    <a:pt x="106" y="266"/>
                  </a:lnTo>
                  <a:lnTo>
                    <a:pt x="159" y="213"/>
                  </a:lnTo>
                  <a:lnTo>
                    <a:pt x="194" y="159"/>
                  </a:lnTo>
                  <a:lnTo>
                    <a:pt x="221" y="106"/>
                  </a:lnTo>
                  <a:lnTo>
                    <a:pt x="239" y="62"/>
                  </a:lnTo>
                  <a:lnTo>
                    <a:pt x="239" y="27"/>
                  </a:lnTo>
                  <a:lnTo>
                    <a:pt x="230" y="18"/>
                  </a:lnTo>
                  <a:lnTo>
                    <a:pt x="212" y="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91540">
                <a:defRPr/>
              </a:pPr>
              <a:endParaRPr lang="en-US" sz="1755">
                <a:solidFill>
                  <a:srgbClr val="63666A"/>
                </a:solidFill>
                <a:latin typeface="GE Inspira Sans"/>
              </a:endParaRPr>
            </a:p>
          </p:txBody>
        </p:sp>
        <p:sp>
          <p:nvSpPr>
            <p:cNvPr id="56" name="Freeform 17"/>
            <p:cNvSpPr>
              <a:spLocks noChangeArrowheads="1"/>
            </p:cNvSpPr>
            <p:nvPr/>
          </p:nvSpPr>
          <p:spPr bwMode="auto">
            <a:xfrm>
              <a:off x="2560638" y="2743200"/>
              <a:ext cx="1271587" cy="1273175"/>
            </a:xfrm>
            <a:custGeom>
              <a:avLst/>
              <a:gdLst>
                <a:gd name="T0" fmla="*/ 1589 w 3531"/>
                <a:gd name="T1" fmla="*/ 9 h 3537"/>
                <a:gd name="T2" fmla="*/ 1086 w 3531"/>
                <a:gd name="T3" fmla="*/ 133 h 3537"/>
                <a:gd name="T4" fmla="*/ 644 w 3531"/>
                <a:gd name="T5" fmla="*/ 398 h 3537"/>
                <a:gd name="T6" fmla="*/ 309 w 3531"/>
                <a:gd name="T7" fmla="*/ 778 h 3537"/>
                <a:gd name="T8" fmla="*/ 88 w 3531"/>
                <a:gd name="T9" fmla="*/ 1238 h 3537"/>
                <a:gd name="T10" fmla="*/ 0 w 3531"/>
                <a:gd name="T11" fmla="*/ 1768 h 3537"/>
                <a:gd name="T12" fmla="*/ 44 w 3531"/>
                <a:gd name="T13" fmla="*/ 2121 h 3537"/>
                <a:gd name="T14" fmla="*/ 221 w 3531"/>
                <a:gd name="T15" fmla="*/ 2608 h 3537"/>
                <a:gd name="T16" fmla="*/ 521 w 3531"/>
                <a:gd name="T17" fmla="*/ 3014 h 3537"/>
                <a:gd name="T18" fmla="*/ 927 w 3531"/>
                <a:gd name="T19" fmla="*/ 3324 h 3537"/>
                <a:gd name="T20" fmla="*/ 1412 w 3531"/>
                <a:gd name="T21" fmla="*/ 3501 h 3537"/>
                <a:gd name="T22" fmla="*/ 1774 w 3531"/>
                <a:gd name="T23" fmla="*/ 3536 h 3537"/>
                <a:gd name="T24" fmla="*/ 2295 w 3531"/>
                <a:gd name="T25" fmla="*/ 3456 h 3537"/>
                <a:gd name="T26" fmla="*/ 2754 w 3531"/>
                <a:gd name="T27" fmla="*/ 3235 h 3537"/>
                <a:gd name="T28" fmla="*/ 3133 w 3531"/>
                <a:gd name="T29" fmla="*/ 2890 h 3537"/>
                <a:gd name="T30" fmla="*/ 3398 w 3531"/>
                <a:gd name="T31" fmla="*/ 2457 h 3537"/>
                <a:gd name="T32" fmla="*/ 3521 w 3531"/>
                <a:gd name="T33" fmla="*/ 1944 h 3537"/>
                <a:gd name="T34" fmla="*/ 3521 w 3531"/>
                <a:gd name="T35" fmla="*/ 1583 h 3537"/>
                <a:gd name="T36" fmla="*/ 3398 w 3531"/>
                <a:gd name="T37" fmla="*/ 1079 h 3537"/>
                <a:gd name="T38" fmla="*/ 3133 w 3531"/>
                <a:gd name="T39" fmla="*/ 637 h 3537"/>
                <a:gd name="T40" fmla="*/ 2754 w 3531"/>
                <a:gd name="T41" fmla="*/ 301 h 3537"/>
                <a:gd name="T42" fmla="*/ 2295 w 3531"/>
                <a:gd name="T43" fmla="*/ 80 h 3537"/>
                <a:gd name="T44" fmla="*/ 1774 w 3531"/>
                <a:gd name="T45" fmla="*/ 0 h 3537"/>
                <a:gd name="T46" fmla="*/ 1597 w 3531"/>
                <a:gd name="T47" fmla="*/ 3439 h 3537"/>
                <a:gd name="T48" fmla="*/ 1112 w 3531"/>
                <a:gd name="T49" fmla="*/ 3315 h 3537"/>
                <a:gd name="T50" fmla="*/ 697 w 3531"/>
                <a:gd name="T51" fmla="*/ 3067 h 3537"/>
                <a:gd name="T52" fmla="*/ 371 w 3531"/>
                <a:gd name="T53" fmla="*/ 2705 h 3537"/>
                <a:gd name="T54" fmla="*/ 159 w 3531"/>
                <a:gd name="T55" fmla="*/ 2263 h 3537"/>
                <a:gd name="T56" fmla="*/ 88 w 3531"/>
                <a:gd name="T57" fmla="*/ 1768 h 3537"/>
                <a:gd name="T58" fmla="*/ 124 w 3531"/>
                <a:gd name="T59" fmla="*/ 1424 h 3537"/>
                <a:gd name="T60" fmla="*/ 291 w 3531"/>
                <a:gd name="T61" fmla="*/ 964 h 3537"/>
                <a:gd name="T62" fmla="*/ 582 w 3531"/>
                <a:gd name="T63" fmla="*/ 575 h 3537"/>
                <a:gd name="T64" fmla="*/ 971 w 3531"/>
                <a:gd name="T65" fmla="*/ 283 h 3537"/>
                <a:gd name="T66" fmla="*/ 1430 w 3531"/>
                <a:gd name="T67" fmla="*/ 115 h 3537"/>
                <a:gd name="T68" fmla="*/ 1774 w 3531"/>
                <a:gd name="T69" fmla="*/ 80 h 3537"/>
                <a:gd name="T70" fmla="*/ 2268 w 3531"/>
                <a:gd name="T71" fmla="*/ 159 h 3537"/>
                <a:gd name="T72" fmla="*/ 2709 w 3531"/>
                <a:gd name="T73" fmla="*/ 371 h 3537"/>
                <a:gd name="T74" fmla="*/ 3071 w 3531"/>
                <a:gd name="T75" fmla="*/ 699 h 3537"/>
                <a:gd name="T76" fmla="*/ 3318 w 3531"/>
                <a:gd name="T77" fmla="*/ 1114 h 3537"/>
                <a:gd name="T78" fmla="*/ 3442 w 3531"/>
                <a:gd name="T79" fmla="*/ 1592 h 3537"/>
                <a:gd name="T80" fmla="*/ 3442 w 3531"/>
                <a:gd name="T81" fmla="*/ 1936 h 3537"/>
                <a:gd name="T82" fmla="*/ 3318 w 3531"/>
                <a:gd name="T83" fmla="*/ 2422 h 3537"/>
                <a:gd name="T84" fmla="*/ 3071 w 3531"/>
                <a:gd name="T85" fmla="*/ 2837 h 3537"/>
                <a:gd name="T86" fmla="*/ 2709 w 3531"/>
                <a:gd name="T87" fmla="*/ 3165 h 3537"/>
                <a:gd name="T88" fmla="*/ 2268 w 3531"/>
                <a:gd name="T89" fmla="*/ 3377 h 3537"/>
                <a:gd name="T90" fmla="*/ 1774 w 3531"/>
                <a:gd name="T91" fmla="*/ 3448 h 3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31" h="3537">
                  <a:moveTo>
                    <a:pt x="1774" y="0"/>
                  </a:moveTo>
                  <a:lnTo>
                    <a:pt x="1774" y="0"/>
                  </a:lnTo>
                  <a:lnTo>
                    <a:pt x="1589" y="9"/>
                  </a:lnTo>
                  <a:lnTo>
                    <a:pt x="1412" y="35"/>
                  </a:lnTo>
                  <a:lnTo>
                    <a:pt x="1244" y="80"/>
                  </a:lnTo>
                  <a:lnTo>
                    <a:pt x="1086" y="133"/>
                  </a:lnTo>
                  <a:lnTo>
                    <a:pt x="927" y="212"/>
                  </a:lnTo>
                  <a:lnTo>
                    <a:pt x="785" y="301"/>
                  </a:lnTo>
                  <a:lnTo>
                    <a:pt x="644" y="398"/>
                  </a:lnTo>
                  <a:lnTo>
                    <a:pt x="521" y="513"/>
                  </a:lnTo>
                  <a:lnTo>
                    <a:pt x="406" y="637"/>
                  </a:lnTo>
                  <a:lnTo>
                    <a:pt x="309" y="778"/>
                  </a:lnTo>
                  <a:lnTo>
                    <a:pt x="221" y="920"/>
                  </a:lnTo>
                  <a:lnTo>
                    <a:pt x="141" y="1079"/>
                  </a:lnTo>
                  <a:lnTo>
                    <a:pt x="88" y="1238"/>
                  </a:lnTo>
                  <a:lnTo>
                    <a:pt x="44" y="1406"/>
                  </a:lnTo>
                  <a:lnTo>
                    <a:pt x="18" y="1583"/>
                  </a:lnTo>
                  <a:lnTo>
                    <a:pt x="0" y="1768"/>
                  </a:lnTo>
                  <a:lnTo>
                    <a:pt x="0" y="1768"/>
                  </a:lnTo>
                  <a:lnTo>
                    <a:pt x="18" y="1944"/>
                  </a:lnTo>
                  <a:lnTo>
                    <a:pt x="44" y="2121"/>
                  </a:lnTo>
                  <a:lnTo>
                    <a:pt x="88" y="2289"/>
                  </a:lnTo>
                  <a:lnTo>
                    <a:pt x="141" y="2457"/>
                  </a:lnTo>
                  <a:lnTo>
                    <a:pt x="221" y="2608"/>
                  </a:lnTo>
                  <a:lnTo>
                    <a:pt x="309" y="2758"/>
                  </a:lnTo>
                  <a:lnTo>
                    <a:pt x="406" y="2890"/>
                  </a:lnTo>
                  <a:lnTo>
                    <a:pt x="521" y="3014"/>
                  </a:lnTo>
                  <a:lnTo>
                    <a:pt x="644" y="3129"/>
                  </a:lnTo>
                  <a:lnTo>
                    <a:pt x="785" y="3235"/>
                  </a:lnTo>
                  <a:lnTo>
                    <a:pt x="927" y="3324"/>
                  </a:lnTo>
                  <a:lnTo>
                    <a:pt x="1086" y="3395"/>
                  </a:lnTo>
                  <a:lnTo>
                    <a:pt x="1244" y="3456"/>
                  </a:lnTo>
                  <a:lnTo>
                    <a:pt x="1412" y="3501"/>
                  </a:lnTo>
                  <a:lnTo>
                    <a:pt x="1589" y="3527"/>
                  </a:lnTo>
                  <a:lnTo>
                    <a:pt x="1774" y="3536"/>
                  </a:lnTo>
                  <a:lnTo>
                    <a:pt x="1774" y="3536"/>
                  </a:lnTo>
                  <a:lnTo>
                    <a:pt x="1950" y="3527"/>
                  </a:lnTo>
                  <a:lnTo>
                    <a:pt x="2127" y="3501"/>
                  </a:lnTo>
                  <a:lnTo>
                    <a:pt x="2295" y="3456"/>
                  </a:lnTo>
                  <a:lnTo>
                    <a:pt x="2453" y="3395"/>
                  </a:lnTo>
                  <a:lnTo>
                    <a:pt x="2612" y="3324"/>
                  </a:lnTo>
                  <a:lnTo>
                    <a:pt x="2754" y="3235"/>
                  </a:lnTo>
                  <a:lnTo>
                    <a:pt x="2895" y="3129"/>
                  </a:lnTo>
                  <a:lnTo>
                    <a:pt x="3018" y="3014"/>
                  </a:lnTo>
                  <a:lnTo>
                    <a:pt x="3133" y="2890"/>
                  </a:lnTo>
                  <a:lnTo>
                    <a:pt x="3230" y="2758"/>
                  </a:lnTo>
                  <a:lnTo>
                    <a:pt x="3318" y="2608"/>
                  </a:lnTo>
                  <a:lnTo>
                    <a:pt x="3398" y="2457"/>
                  </a:lnTo>
                  <a:lnTo>
                    <a:pt x="3451" y="2289"/>
                  </a:lnTo>
                  <a:lnTo>
                    <a:pt x="3495" y="2121"/>
                  </a:lnTo>
                  <a:lnTo>
                    <a:pt x="3521" y="1944"/>
                  </a:lnTo>
                  <a:lnTo>
                    <a:pt x="3530" y="1768"/>
                  </a:lnTo>
                  <a:lnTo>
                    <a:pt x="3530" y="1768"/>
                  </a:lnTo>
                  <a:lnTo>
                    <a:pt x="3521" y="1583"/>
                  </a:lnTo>
                  <a:lnTo>
                    <a:pt x="3495" y="1406"/>
                  </a:lnTo>
                  <a:lnTo>
                    <a:pt x="3451" y="1238"/>
                  </a:lnTo>
                  <a:lnTo>
                    <a:pt x="3398" y="1079"/>
                  </a:lnTo>
                  <a:lnTo>
                    <a:pt x="3318" y="920"/>
                  </a:lnTo>
                  <a:lnTo>
                    <a:pt x="3230" y="778"/>
                  </a:lnTo>
                  <a:lnTo>
                    <a:pt x="3133" y="637"/>
                  </a:lnTo>
                  <a:lnTo>
                    <a:pt x="3018" y="513"/>
                  </a:lnTo>
                  <a:lnTo>
                    <a:pt x="2895" y="398"/>
                  </a:lnTo>
                  <a:lnTo>
                    <a:pt x="2754" y="301"/>
                  </a:lnTo>
                  <a:lnTo>
                    <a:pt x="2612" y="212"/>
                  </a:lnTo>
                  <a:lnTo>
                    <a:pt x="2453" y="133"/>
                  </a:lnTo>
                  <a:lnTo>
                    <a:pt x="2295" y="80"/>
                  </a:lnTo>
                  <a:lnTo>
                    <a:pt x="2127" y="35"/>
                  </a:lnTo>
                  <a:lnTo>
                    <a:pt x="1950" y="9"/>
                  </a:lnTo>
                  <a:lnTo>
                    <a:pt x="1774" y="0"/>
                  </a:lnTo>
                  <a:close/>
                  <a:moveTo>
                    <a:pt x="1774" y="3448"/>
                  </a:moveTo>
                  <a:lnTo>
                    <a:pt x="1774" y="3448"/>
                  </a:lnTo>
                  <a:lnTo>
                    <a:pt x="1597" y="3439"/>
                  </a:lnTo>
                  <a:lnTo>
                    <a:pt x="1430" y="3412"/>
                  </a:lnTo>
                  <a:lnTo>
                    <a:pt x="1271" y="3377"/>
                  </a:lnTo>
                  <a:lnTo>
                    <a:pt x="1112" y="3315"/>
                  </a:lnTo>
                  <a:lnTo>
                    <a:pt x="971" y="3244"/>
                  </a:lnTo>
                  <a:lnTo>
                    <a:pt x="830" y="3165"/>
                  </a:lnTo>
                  <a:lnTo>
                    <a:pt x="697" y="3067"/>
                  </a:lnTo>
                  <a:lnTo>
                    <a:pt x="582" y="2952"/>
                  </a:lnTo>
                  <a:lnTo>
                    <a:pt x="468" y="2837"/>
                  </a:lnTo>
                  <a:lnTo>
                    <a:pt x="371" y="2705"/>
                  </a:lnTo>
                  <a:lnTo>
                    <a:pt x="291" y="2563"/>
                  </a:lnTo>
                  <a:lnTo>
                    <a:pt x="221" y="2422"/>
                  </a:lnTo>
                  <a:lnTo>
                    <a:pt x="159" y="2263"/>
                  </a:lnTo>
                  <a:lnTo>
                    <a:pt x="124" y="2104"/>
                  </a:lnTo>
                  <a:lnTo>
                    <a:pt x="97" y="1936"/>
                  </a:lnTo>
                  <a:lnTo>
                    <a:pt x="88" y="1768"/>
                  </a:lnTo>
                  <a:lnTo>
                    <a:pt x="88" y="1768"/>
                  </a:lnTo>
                  <a:lnTo>
                    <a:pt x="97" y="1592"/>
                  </a:lnTo>
                  <a:lnTo>
                    <a:pt x="124" y="1424"/>
                  </a:lnTo>
                  <a:lnTo>
                    <a:pt x="159" y="1264"/>
                  </a:lnTo>
                  <a:lnTo>
                    <a:pt x="221" y="1105"/>
                  </a:lnTo>
                  <a:lnTo>
                    <a:pt x="291" y="964"/>
                  </a:lnTo>
                  <a:lnTo>
                    <a:pt x="371" y="822"/>
                  </a:lnTo>
                  <a:lnTo>
                    <a:pt x="468" y="690"/>
                  </a:lnTo>
                  <a:lnTo>
                    <a:pt x="582" y="575"/>
                  </a:lnTo>
                  <a:lnTo>
                    <a:pt x="697" y="469"/>
                  </a:lnTo>
                  <a:lnTo>
                    <a:pt x="830" y="371"/>
                  </a:lnTo>
                  <a:lnTo>
                    <a:pt x="971" y="283"/>
                  </a:lnTo>
                  <a:lnTo>
                    <a:pt x="1112" y="212"/>
                  </a:lnTo>
                  <a:lnTo>
                    <a:pt x="1271" y="159"/>
                  </a:lnTo>
                  <a:lnTo>
                    <a:pt x="1430" y="115"/>
                  </a:lnTo>
                  <a:lnTo>
                    <a:pt x="1597" y="88"/>
                  </a:lnTo>
                  <a:lnTo>
                    <a:pt x="1774" y="80"/>
                  </a:lnTo>
                  <a:lnTo>
                    <a:pt x="1774" y="80"/>
                  </a:lnTo>
                  <a:lnTo>
                    <a:pt x="1942" y="88"/>
                  </a:lnTo>
                  <a:lnTo>
                    <a:pt x="2109" y="115"/>
                  </a:lnTo>
                  <a:lnTo>
                    <a:pt x="2268" y="159"/>
                  </a:lnTo>
                  <a:lnTo>
                    <a:pt x="2427" y="212"/>
                  </a:lnTo>
                  <a:lnTo>
                    <a:pt x="2568" y="283"/>
                  </a:lnTo>
                  <a:lnTo>
                    <a:pt x="2709" y="371"/>
                  </a:lnTo>
                  <a:lnTo>
                    <a:pt x="2842" y="469"/>
                  </a:lnTo>
                  <a:lnTo>
                    <a:pt x="2957" y="575"/>
                  </a:lnTo>
                  <a:lnTo>
                    <a:pt x="3071" y="699"/>
                  </a:lnTo>
                  <a:lnTo>
                    <a:pt x="3168" y="822"/>
                  </a:lnTo>
                  <a:lnTo>
                    <a:pt x="3248" y="964"/>
                  </a:lnTo>
                  <a:lnTo>
                    <a:pt x="3318" y="1114"/>
                  </a:lnTo>
                  <a:lnTo>
                    <a:pt x="3371" y="1264"/>
                  </a:lnTo>
                  <a:lnTo>
                    <a:pt x="3415" y="1424"/>
                  </a:lnTo>
                  <a:lnTo>
                    <a:pt x="3442" y="1592"/>
                  </a:lnTo>
                  <a:lnTo>
                    <a:pt x="3451" y="1768"/>
                  </a:lnTo>
                  <a:lnTo>
                    <a:pt x="3451" y="1768"/>
                  </a:lnTo>
                  <a:lnTo>
                    <a:pt x="3442" y="1936"/>
                  </a:lnTo>
                  <a:lnTo>
                    <a:pt x="3415" y="2104"/>
                  </a:lnTo>
                  <a:lnTo>
                    <a:pt x="3371" y="2263"/>
                  </a:lnTo>
                  <a:lnTo>
                    <a:pt x="3318" y="2422"/>
                  </a:lnTo>
                  <a:lnTo>
                    <a:pt x="3248" y="2563"/>
                  </a:lnTo>
                  <a:lnTo>
                    <a:pt x="3168" y="2705"/>
                  </a:lnTo>
                  <a:lnTo>
                    <a:pt x="3071" y="2837"/>
                  </a:lnTo>
                  <a:lnTo>
                    <a:pt x="2957" y="2952"/>
                  </a:lnTo>
                  <a:lnTo>
                    <a:pt x="2842" y="3067"/>
                  </a:lnTo>
                  <a:lnTo>
                    <a:pt x="2709" y="3165"/>
                  </a:lnTo>
                  <a:lnTo>
                    <a:pt x="2568" y="3244"/>
                  </a:lnTo>
                  <a:lnTo>
                    <a:pt x="2427" y="3315"/>
                  </a:lnTo>
                  <a:lnTo>
                    <a:pt x="2268" y="3377"/>
                  </a:lnTo>
                  <a:lnTo>
                    <a:pt x="2109" y="3412"/>
                  </a:lnTo>
                  <a:lnTo>
                    <a:pt x="1942" y="3439"/>
                  </a:lnTo>
                  <a:lnTo>
                    <a:pt x="1774" y="344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91540">
                <a:defRPr/>
              </a:pPr>
              <a:endParaRPr lang="en-US" sz="1755">
                <a:solidFill>
                  <a:srgbClr val="63666A"/>
                </a:solidFill>
                <a:latin typeface="GE Inspira Sans"/>
              </a:endParaRPr>
            </a:p>
          </p:txBody>
        </p:sp>
        <p:sp>
          <p:nvSpPr>
            <p:cNvPr id="57" name="Freeform 18"/>
            <p:cNvSpPr>
              <a:spLocks noChangeArrowheads="1"/>
            </p:cNvSpPr>
            <p:nvPr/>
          </p:nvSpPr>
          <p:spPr bwMode="auto">
            <a:xfrm>
              <a:off x="2630488" y="2809875"/>
              <a:ext cx="1135062" cy="1136650"/>
            </a:xfrm>
            <a:custGeom>
              <a:avLst/>
              <a:gdLst>
                <a:gd name="T0" fmla="*/ 1730 w 3152"/>
                <a:gd name="T1" fmla="*/ 221 h 3156"/>
                <a:gd name="T2" fmla="*/ 1359 w 3152"/>
                <a:gd name="T3" fmla="*/ 283 h 3156"/>
                <a:gd name="T4" fmla="*/ 1615 w 3152"/>
                <a:gd name="T5" fmla="*/ 44 h 3156"/>
                <a:gd name="T6" fmla="*/ 2074 w 3152"/>
                <a:gd name="T7" fmla="*/ 97 h 3156"/>
                <a:gd name="T8" fmla="*/ 1580 w 3152"/>
                <a:gd name="T9" fmla="*/ 0 h 3156"/>
                <a:gd name="T10" fmla="*/ 689 w 3152"/>
                <a:gd name="T11" fmla="*/ 283 h 3156"/>
                <a:gd name="T12" fmla="*/ 230 w 3152"/>
                <a:gd name="T13" fmla="*/ 990 h 3156"/>
                <a:gd name="T14" fmla="*/ 327 w 3152"/>
                <a:gd name="T15" fmla="*/ 1599 h 3156"/>
                <a:gd name="T16" fmla="*/ 194 w 3152"/>
                <a:gd name="T17" fmla="*/ 1794 h 3156"/>
                <a:gd name="T18" fmla="*/ 44 w 3152"/>
                <a:gd name="T19" fmla="*/ 1326 h 3156"/>
                <a:gd name="T20" fmla="*/ 44 w 3152"/>
                <a:gd name="T21" fmla="*/ 1229 h 3156"/>
                <a:gd name="T22" fmla="*/ 88 w 3152"/>
                <a:gd name="T23" fmla="*/ 2103 h 3156"/>
                <a:gd name="T24" fmla="*/ 680 w 3152"/>
                <a:gd name="T25" fmla="*/ 2819 h 3156"/>
                <a:gd name="T26" fmla="*/ 1350 w 3152"/>
                <a:gd name="T27" fmla="*/ 2961 h 3156"/>
                <a:gd name="T28" fmla="*/ 1765 w 3152"/>
                <a:gd name="T29" fmla="*/ 2837 h 3156"/>
                <a:gd name="T30" fmla="*/ 1606 w 3152"/>
                <a:gd name="T31" fmla="*/ 3102 h 3156"/>
                <a:gd name="T32" fmla="*/ 1077 w 3152"/>
                <a:gd name="T33" fmla="*/ 3067 h 3156"/>
                <a:gd name="T34" fmla="*/ 1677 w 3152"/>
                <a:gd name="T35" fmla="*/ 3155 h 3156"/>
                <a:gd name="T36" fmla="*/ 2551 w 3152"/>
                <a:gd name="T37" fmla="*/ 2811 h 3156"/>
                <a:gd name="T38" fmla="*/ 2939 w 3152"/>
                <a:gd name="T39" fmla="*/ 2077 h 3156"/>
                <a:gd name="T40" fmla="*/ 2807 w 3152"/>
                <a:gd name="T41" fmla="*/ 1521 h 3156"/>
                <a:gd name="T42" fmla="*/ 2992 w 3152"/>
                <a:gd name="T43" fmla="*/ 1379 h 3156"/>
                <a:gd name="T44" fmla="*/ 3089 w 3152"/>
                <a:gd name="T45" fmla="*/ 1962 h 3156"/>
                <a:gd name="T46" fmla="*/ 3142 w 3152"/>
                <a:gd name="T47" fmla="*/ 1776 h 3156"/>
                <a:gd name="T48" fmla="*/ 3027 w 3152"/>
                <a:gd name="T49" fmla="*/ 964 h 3156"/>
                <a:gd name="T50" fmla="*/ 2365 w 3152"/>
                <a:gd name="T51" fmla="*/ 291 h 3156"/>
                <a:gd name="T52" fmla="*/ 1783 w 3152"/>
                <a:gd name="T53" fmla="*/ 2395 h 3156"/>
                <a:gd name="T54" fmla="*/ 1589 w 3152"/>
                <a:gd name="T55" fmla="*/ 1838 h 3156"/>
                <a:gd name="T56" fmla="*/ 1898 w 3152"/>
                <a:gd name="T57" fmla="*/ 1370 h 3156"/>
                <a:gd name="T58" fmla="*/ 1368 w 3152"/>
                <a:gd name="T59" fmla="*/ 2068 h 3156"/>
                <a:gd name="T60" fmla="*/ 883 w 3152"/>
                <a:gd name="T61" fmla="*/ 2501 h 3156"/>
                <a:gd name="T62" fmla="*/ 600 w 3152"/>
                <a:gd name="T63" fmla="*/ 2218 h 3156"/>
                <a:gd name="T64" fmla="*/ 1139 w 3152"/>
                <a:gd name="T65" fmla="*/ 1626 h 3156"/>
                <a:gd name="T66" fmla="*/ 1112 w 3152"/>
                <a:gd name="T67" fmla="*/ 1521 h 3156"/>
                <a:gd name="T68" fmla="*/ 909 w 3152"/>
                <a:gd name="T69" fmla="*/ 1344 h 3156"/>
                <a:gd name="T70" fmla="*/ 662 w 3152"/>
                <a:gd name="T71" fmla="*/ 1078 h 3156"/>
                <a:gd name="T72" fmla="*/ 812 w 3152"/>
                <a:gd name="T73" fmla="*/ 884 h 3156"/>
                <a:gd name="T74" fmla="*/ 830 w 3152"/>
                <a:gd name="T75" fmla="*/ 1176 h 3156"/>
                <a:gd name="T76" fmla="*/ 1086 w 3152"/>
                <a:gd name="T77" fmla="*/ 742 h 3156"/>
                <a:gd name="T78" fmla="*/ 1421 w 3152"/>
                <a:gd name="T79" fmla="*/ 663 h 3156"/>
                <a:gd name="T80" fmla="*/ 1333 w 3152"/>
                <a:gd name="T81" fmla="*/ 1114 h 3156"/>
                <a:gd name="T82" fmla="*/ 1139 w 3152"/>
                <a:gd name="T83" fmla="*/ 1406 h 3156"/>
                <a:gd name="T84" fmla="*/ 1412 w 3152"/>
                <a:gd name="T85" fmla="*/ 1114 h 3156"/>
                <a:gd name="T86" fmla="*/ 1598 w 3152"/>
                <a:gd name="T87" fmla="*/ 1096 h 3156"/>
                <a:gd name="T88" fmla="*/ 1439 w 3152"/>
                <a:gd name="T89" fmla="*/ 1476 h 3156"/>
                <a:gd name="T90" fmla="*/ 1845 w 3152"/>
                <a:gd name="T91" fmla="*/ 937 h 3156"/>
                <a:gd name="T92" fmla="*/ 2215 w 3152"/>
                <a:gd name="T93" fmla="*/ 628 h 3156"/>
                <a:gd name="T94" fmla="*/ 2339 w 3152"/>
                <a:gd name="T95" fmla="*/ 849 h 3156"/>
                <a:gd name="T96" fmla="*/ 2048 w 3152"/>
                <a:gd name="T97" fmla="*/ 1326 h 3156"/>
                <a:gd name="T98" fmla="*/ 2330 w 3152"/>
                <a:gd name="T99" fmla="*/ 1370 h 3156"/>
                <a:gd name="T100" fmla="*/ 2215 w 3152"/>
                <a:gd name="T101" fmla="*/ 1485 h 3156"/>
                <a:gd name="T102" fmla="*/ 1792 w 3152"/>
                <a:gd name="T103" fmla="*/ 1741 h 3156"/>
                <a:gd name="T104" fmla="*/ 1959 w 3152"/>
                <a:gd name="T105" fmla="*/ 2315 h 3156"/>
                <a:gd name="T106" fmla="*/ 2365 w 3152"/>
                <a:gd name="T107" fmla="*/ 2165 h 3156"/>
                <a:gd name="T108" fmla="*/ 2295 w 3152"/>
                <a:gd name="T109" fmla="*/ 1829 h 3156"/>
                <a:gd name="T110" fmla="*/ 2101 w 3152"/>
                <a:gd name="T111" fmla="*/ 1944 h 3156"/>
                <a:gd name="T112" fmla="*/ 2136 w 3152"/>
                <a:gd name="T113" fmla="*/ 2147 h 3156"/>
                <a:gd name="T114" fmla="*/ 1942 w 3152"/>
                <a:gd name="T115" fmla="*/ 1979 h 3156"/>
                <a:gd name="T116" fmla="*/ 2171 w 3152"/>
                <a:gd name="T117" fmla="*/ 1670 h 3156"/>
                <a:gd name="T118" fmla="*/ 2551 w 3152"/>
                <a:gd name="T119" fmla="*/ 1971 h 3156"/>
                <a:gd name="T120" fmla="*/ 2189 w 3152"/>
                <a:gd name="T121" fmla="*/ 2492 h 3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52" h="3156">
                  <a:moveTo>
                    <a:pt x="2251" y="256"/>
                  </a:moveTo>
                  <a:lnTo>
                    <a:pt x="2251" y="256"/>
                  </a:lnTo>
                  <a:lnTo>
                    <a:pt x="2162" y="230"/>
                  </a:lnTo>
                  <a:lnTo>
                    <a:pt x="2074" y="212"/>
                  </a:lnTo>
                  <a:lnTo>
                    <a:pt x="1986" y="194"/>
                  </a:lnTo>
                  <a:lnTo>
                    <a:pt x="1898" y="194"/>
                  </a:lnTo>
                  <a:lnTo>
                    <a:pt x="1898" y="194"/>
                  </a:lnTo>
                  <a:lnTo>
                    <a:pt x="1801" y="203"/>
                  </a:lnTo>
                  <a:lnTo>
                    <a:pt x="1730" y="221"/>
                  </a:lnTo>
                  <a:lnTo>
                    <a:pt x="1677" y="247"/>
                  </a:lnTo>
                  <a:lnTo>
                    <a:pt x="1633" y="274"/>
                  </a:lnTo>
                  <a:lnTo>
                    <a:pt x="1553" y="327"/>
                  </a:lnTo>
                  <a:lnTo>
                    <a:pt x="1518" y="345"/>
                  </a:lnTo>
                  <a:lnTo>
                    <a:pt x="1474" y="353"/>
                  </a:lnTo>
                  <a:lnTo>
                    <a:pt x="1474" y="353"/>
                  </a:lnTo>
                  <a:lnTo>
                    <a:pt x="1421" y="345"/>
                  </a:lnTo>
                  <a:lnTo>
                    <a:pt x="1386" y="318"/>
                  </a:lnTo>
                  <a:lnTo>
                    <a:pt x="1359" y="283"/>
                  </a:lnTo>
                  <a:lnTo>
                    <a:pt x="1350" y="238"/>
                  </a:lnTo>
                  <a:lnTo>
                    <a:pt x="1350" y="238"/>
                  </a:lnTo>
                  <a:lnTo>
                    <a:pt x="1359" y="194"/>
                  </a:lnTo>
                  <a:lnTo>
                    <a:pt x="1377" y="159"/>
                  </a:lnTo>
                  <a:lnTo>
                    <a:pt x="1403" y="123"/>
                  </a:lnTo>
                  <a:lnTo>
                    <a:pt x="1439" y="97"/>
                  </a:lnTo>
                  <a:lnTo>
                    <a:pt x="1492" y="70"/>
                  </a:lnTo>
                  <a:lnTo>
                    <a:pt x="1553" y="53"/>
                  </a:lnTo>
                  <a:lnTo>
                    <a:pt x="1615" y="44"/>
                  </a:lnTo>
                  <a:lnTo>
                    <a:pt x="1695" y="35"/>
                  </a:lnTo>
                  <a:lnTo>
                    <a:pt x="1695" y="35"/>
                  </a:lnTo>
                  <a:lnTo>
                    <a:pt x="1774" y="35"/>
                  </a:lnTo>
                  <a:lnTo>
                    <a:pt x="1845" y="44"/>
                  </a:lnTo>
                  <a:lnTo>
                    <a:pt x="1968" y="70"/>
                  </a:lnTo>
                  <a:lnTo>
                    <a:pt x="2039" y="88"/>
                  </a:lnTo>
                  <a:lnTo>
                    <a:pt x="2065" y="97"/>
                  </a:lnTo>
                  <a:lnTo>
                    <a:pt x="2065" y="97"/>
                  </a:lnTo>
                  <a:lnTo>
                    <a:pt x="2074" y="97"/>
                  </a:lnTo>
                  <a:lnTo>
                    <a:pt x="2074" y="97"/>
                  </a:lnTo>
                  <a:lnTo>
                    <a:pt x="2074" y="88"/>
                  </a:lnTo>
                  <a:lnTo>
                    <a:pt x="2074" y="88"/>
                  </a:lnTo>
                  <a:lnTo>
                    <a:pt x="2030" y="70"/>
                  </a:lnTo>
                  <a:lnTo>
                    <a:pt x="1915" y="44"/>
                  </a:lnTo>
                  <a:lnTo>
                    <a:pt x="1765" y="9"/>
                  </a:lnTo>
                  <a:lnTo>
                    <a:pt x="1668" y="9"/>
                  </a:lnTo>
                  <a:lnTo>
                    <a:pt x="1580" y="0"/>
                  </a:lnTo>
                  <a:lnTo>
                    <a:pt x="1580" y="0"/>
                  </a:lnTo>
                  <a:lnTo>
                    <a:pt x="1474" y="9"/>
                  </a:lnTo>
                  <a:lnTo>
                    <a:pt x="1368" y="17"/>
                  </a:lnTo>
                  <a:lnTo>
                    <a:pt x="1262" y="35"/>
                  </a:lnTo>
                  <a:lnTo>
                    <a:pt x="1156" y="62"/>
                  </a:lnTo>
                  <a:lnTo>
                    <a:pt x="1059" y="88"/>
                  </a:lnTo>
                  <a:lnTo>
                    <a:pt x="962" y="123"/>
                  </a:lnTo>
                  <a:lnTo>
                    <a:pt x="865" y="168"/>
                  </a:lnTo>
                  <a:lnTo>
                    <a:pt x="777" y="221"/>
                  </a:lnTo>
                  <a:lnTo>
                    <a:pt x="689" y="283"/>
                  </a:lnTo>
                  <a:lnTo>
                    <a:pt x="609" y="345"/>
                  </a:lnTo>
                  <a:lnTo>
                    <a:pt x="530" y="424"/>
                  </a:lnTo>
                  <a:lnTo>
                    <a:pt x="459" y="504"/>
                  </a:lnTo>
                  <a:lnTo>
                    <a:pt x="397" y="592"/>
                  </a:lnTo>
                  <a:lnTo>
                    <a:pt x="344" y="689"/>
                  </a:lnTo>
                  <a:lnTo>
                    <a:pt x="291" y="787"/>
                  </a:lnTo>
                  <a:lnTo>
                    <a:pt x="256" y="902"/>
                  </a:lnTo>
                  <a:lnTo>
                    <a:pt x="256" y="902"/>
                  </a:lnTo>
                  <a:lnTo>
                    <a:pt x="230" y="990"/>
                  </a:lnTo>
                  <a:lnTo>
                    <a:pt x="212" y="1078"/>
                  </a:lnTo>
                  <a:lnTo>
                    <a:pt x="194" y="1167"/>
                  </a:lnTo>
                  <a:lnTo>
                    <a:pt x="194" y="1255"/>
                  </a:lnTo>
                  <a:lnTo>
                    <a:pt x="194" y="1255"/>
                  </a:lnTo>
                  <a:lnTo>
                    <a:pt x="194" y="1353"/>
                  </a:lnTo>
                  <a:lnTo>
                    <a:pt x="221" y="1423"/>
                  </a:lnTo>
                  <a:lnTo>
                    <a:pt x="238" y="1485"/>
                  </a:lnTo>
                  <a:lnTo>
                    <a:pt x="274" y="1529"/>
                  </a:lnTo>
                  <a:lnTo>
                    <a:pt x="327" y="1599"/>
                  </a:lnTo>
                  <a:lnTo>
                    <a:pt x="344" y="1643"/>
                  </a:lnTo>
                  <a:lnTo>
                    <a:pt x="353" y="1688"/>
                  </a:lnTo>
                  <a:lnTo>
                    <a:pt x="353" y="1688"/>
                  </a:lnTo>
                  <a:lnTo>
                    <a:pt x="344" y="1732"/>
                  </a:lnTo>
                  <a:lnTo>
                    <a:pt x="318" y="1767"/>
                  </a:lnTo>
                  <a:lnTo>
                    <a:pt x="283" y="1794"/>
                  </a:lnTo>
                  <a:lnTo>
                    <a:pt x="238" y="1803"/>
                  </a:lnTo>
                  <a:lnTo>
                    <a:pt x="238" y="1803"/>
                  </a:lnTo>
                  <a:lnTo>
                    <a:pt x="194" y="1794"/>
                  </a:lnTo>
                  <a:lnTo>
                    <a:pt x="159" y="1776"/>
                  </a:lnTo>
                  <a:lnTo>
                    <a:pt x="124" y="1750"/>
                  </a:lnTo>
                  <a:lnTo>
                    <a:pt x="97" y="1714"/>
                  </a:lnTo>
                  <a:lnTo>
                    <a:pt x="71" y="1661"/>
                  </a:lnTo>
                  <a:lnTo>
                    <a:pt x="53" y="1608"/>
                  </a:lnTo>
                  <a:lnTo>
                    <a:pt x="35" y="1538"/>
                  </a:lnTo>
                  <a:lnTo>
                    <a:pt x="35" y="1459"/>
                  </a:lnTo>
                  <a:lnTo>
                    <a:pt x="35" y="1459"/>
                  </a:lnTo>
                  <a:lnTo>
                    <a:pt x="44" y="1326"/>
                  </a:lnTo>
                  <a:lnTo>
                    <a:pt x="62" y="1211"/>
                  </a:lnTo>
                  <a:lnTo>
                    <a:pt x="97" y="1087"/>
                  </a:lnTo>
                  <a:lnTo>
                    <a:pt x="97" y="1087"/>
                  </a:lnTo>
                  <a:lnTo>
                    <a:pt x="88" y="1078"/>
                  </a:lnTo>
                  <a:lnTo>
                    <a:pt x="88" y="1078"/>
                  </a:lnTo>
                  <a:lnTo>
                    <a:pt x="80" y="1078"/>
                  </a:lnTo>
                  <a:lnTo>
                    <a:pt x="80" y="1078"/>
                  </a:lnTo>
                  <a:lnTo>
                    <a:pt x="71" y="1123"/>
                  </a:lnTo>
                  <a:lnTo>
                    <a:pt x="44" y="1229"/>
                  </a:lnTo>
                  <a:lnTo>
                    <a:pt x="9" y="1388"/>
                  </a:lnTo>
                  <a:lnTo>
                    <a:pt x="0" y="1476"/>
                  </a:lnTo>
                  <a:lnTo>
                    <a:pt x="0" y="1582"/>
                  </a:lnTo>
                  <a:lnTo>
                    <a:pt x="0" y="1582"/>
                  </a:lnTo>
                  <a:lnTo>
                    <a:pt x="0" y="1688"/>
                  </a:lnTo>
                  <a:lnTo>
                    <a:pt x="18" y="1794"/>
                  </a:lnTo>
                  <a:lnTo>
                    <a:pt x="35" y="1891"/>
                  </a:lnTo>
                  <a:lnTo>
                    <a:pt x="53" y="1997"/>
                  </a:lnTo>
                  <a:lnTo>
                    <a:pt x="88" y="2103"/>
                  </a:lnTo>
                  <a:lnTo>
                    <a:pt x="124" y="2200"/>
                  </a:lnTo>
                  <a:lnTo>
                    <a:pt x="168" y="2298"/>
                  </a:lnTo>
                  <a:lnTo>
                    <a:pt x="221" y="2386"/>
                  </a:lnTo>
                  <a:lnTo>
                    <a:pt x="283" y="2475"/>
                  </a:lnTo>
                  <a:lnTo>
                    <a:pt x="344" y="2554"/>
                  </a:lnTo>
                  <a:lnTo>
                    <a:pt x="424" y="2634"/>
                  </a:lnTo>
                  <a:lnTo>
                    <a:pt x="503" y="2696"/>
                  </a:lnTo>
                  <a:lnTo>
                    <a:pt x="591" y="2766"/>
                  </a:lnTo>
                  <a:lnTo>
                    <a:pt x="680" y="2819"/>
                  </a:lnTo>
                  <a:lnTo>
                    <a:pt x="786" y="2864"/>
                  </a:lnTo>
                  <a:lnTo>
                    <a:pt x="892" y="2908"/>
                  </a:lnTo>
                  <a:lnTo>
                    <a:pt x="892" y="2908"/>
                  </a:lnTo>
                  <a:lnTo>
                    <a:pt x="989" y="2934"/>
                  </a:lnTo>
                  <a:lnTo>
                    <a:pt x="1077" y="2952"/>
                  </a:lnTo>
                  <a:lnTo>
                    <a:pt x="1165" y="2961"/>
                  </a:lnTo>
                  <a:lnTo>
                    <a:pt x="1253" y="2970"/>
                  </a:lnTo>
                  <a:lnTo>
                    <a:pt x="1253" y="2970"/>
                  </a:lnTo>
                  <a:lnTo>
                    <a:pt x="1350" y="2961"/>
                  </a:lnTo>
                  <a:lnTo>
                    <a:pt x="1421" y="2943"/>
                  </a:lnTo>
                  <a:lnTo>
                    <a:pt x="1474" y="2917"/>
                  </a:lnTo>
                  <a:lnTo>
                    <a:pt x="1518" y="2890"/>
                  </a:lnTo>
                  <a:lnTo>
                    <a:pt x="1598" y="2828"/>
                  </a:lnTo>
                  <a:lnTo>
                    <a:pt x="1633" y="2811"/>
                  </a:lnTo>
                  <a:lnTo>
                    <a:pt x="1677" y="2802"/>
                  </a:lnTo>
                  <a:lnTo>
                    <a:pt x="1677" y="2802"/>
                  </a:lnTo>
                  <a:lnTo>
                    <a:pt x="1730" y="2811"/>
                  </a:lnTo>
                  <a:lnTo>
                    <a:pt x="1765" y="2837"/>
                  </a:lnTo>
                  <a:lnTo>
                    <a:pt x="1792" y="2881"/>
                  </a:lnTo>
                  <a:lnTo>
                    <a:pt x="1801" y="2926"/>
                  </a:lnTo>
                  <a:lnTo>
                    <a:pt x="1801" y="2926"/>
                  </a:lnTo>
                  <a:lnTo>
                    <a:pt x="1792" y="2961"/>
                  </a:lnTo>
                  <a:lnTo>
                    <a:pt x="1774" y="3005"/>
                  </a:lnTo>
                  <a:lnTo>
                    <a:pt x="1748" y="3032"/>
                  </a:lnTo>
                  <a:lnTo>
                    <a:pt x="1712" y="3067"/>
                  </a:lnTo>
                  <a:lnTo>
                    <a:pt x="1659" y="3085"/>
                  </a:lnTo>
                  <a:lnTo>
                    <a:pt x="1606" y="3102"/>
                  </a:lnTo>
                  <a:lnTo>
                    <a:pt x="1536" y="3120"/>
                  </a:lnTo>
                  <a:lnTo>
                    <a:pt x="1456" y="3120"/>
                  </a:lnTo>
                  <a:lnTo>
                    <a:pt x="1456" y="3120"/>
                  </a:lnTo>
                  <a:lnTo>
                    <a:pt x="1324" y="3111"/>
                  </a:lnTo>
                  <a:lnTo>
                    <a:pt x="1209" y="3094"/>
                  </a:lnTo>
                  <a:lnTo>
                    <a:pt x="1121" y="3076"/>
                  </a:lnTo>
                  <a:lnTo>
                    <a:pt x="1086" y="3058"/>
                  </a:lnTo>
                  <a:lnTo>
                    <a:pt x="1086" y="3058"/>
                  </a:lnTo>
                  <a:lnTo>
                    <a:pt x="1077" y="3067"/>
                  </a:lnTo>
                  <a:lnTo>
                    <a:pt x="1077" y="3067"/>
                  </a:lnTo>
                  <a:lnTo>
                    <a:pt x="1077" y="3076"/>
                  </a:lnTo>
                  <a:lnTo>
                    <a:pt x="1077" y="3076"/>
                  </a:lnTo>
                  <a:lnTo>
                    <a:pt x="1139" y="3102"/>
                  </a:lnTo>
                  <a:lnTo>
                    <a:pt x="1253" y="3129"/>
                  </a:lnTo>
                  <a:lnTo>
                    <a:pt x="1395" y="3147"/>
                  </a:lnTo>
                  <a:lnTo>
                    <a:pt x="1580" y="3155"/>
                  </a:lnTo>
                  <a:lnTo>
                    <a:pt x="1580" y="3155"/>
                  </a:lnTo>
                  <a:lnTo>
                    <a:pt x="1677" y="3155"/>
                  </a:lnTo>
                  <a:lnTo>
                    <a:pt x="1783" y="3138"/>
                  </a:lnTo>
                  <a:lnTo>
                    <a:pt x="1889" y="3129"/>
                  </a:lnTo>
                  <a:lnTo>
                    <a:pt x="1995" y="3102"/>
                  </a:lnTo>
                  <a:lnTo>
                    <a:pt x="2092" y="3067"/>
                  </a:lnTo>
                  <a:lnTo>
                    <a:pt x="2189" y="3032"/>
                  </a:lnTo>
                  <a:lnTo>
                    <a:pt x="2286" y="2987"/>
                  </a:lnTo>
                  <a:lnTo>
                    <a:pt x="2374" y="2934"/>
                  </a:lnTo>
                  <a:lnTo>
                    <a:pt x="2462" y="2881"/>
                  </a:lnTo>
                  <a:lnTo>
                    <a:pt x="2551" y="2811"/>
                  </a:lnTo>
                  <a:lnTo>
                    <a:pt x="2621" y="2740"/>
                  </a:lnTo>
                  <a:lnTo>
                    <a:pt x="2692" y="2660"/>
                  </a:lnTo>
                  <a:lnTo>
                    <a:pt x="2754" y="2572"/>
                  </a:lnTo>
                  <a:lnTo>
                    <a:pt x="2807" y="2475"/>
                  </a:lnTo>
                  <a:lnTo>
                    <a:pt x="2860" y="2368"/>
                  </a:lnTo>
                  <a:lnTo>
                    <a:pt x="2895" y="2262"/>
                  </a:lnTo>
                  <a:lnTo>
                    <a:pt x="2895" y="2262"/>
                  </a:lnTo>
                  <a:lnTo>
                    <a:pt x="2921" y="2165"/>
                  </a:lnTo>
                  <a:lnTo>
                    <a:pt x="2939" y="2077"/>
                  </a:lnTo>
                  <a:lnTo>
                    <a:pt x="2957" y="1997"/>
                  </a:lnTo>
                  <a:lnTo>
                    <a:pt x="2957" y="1909"/>
                  </a:lnTo>
                  <a:lnTo>
                    <a:pt x="2957" y="1909"/>
                  </a:lnTo>
                  <a:lnTo>
                    <a:pt x="2948" y="1811"/>
                  </a:lnTo>
                  <a:lnTo>
                    <a:pt x="2930" y="1732"/>
                  </a:lnTo>
                  <a:lnTo>
                    <a:pt x="2904" y="1679"/>
                  </a:lnTo>
                  <a:lnTo>
                    <a:pt x="2877" y="1635"/>
                  </a:lnTo>
                  <a:lnTo>
                    <a:pt x="2824" y="1556"/>
                  </a:lnTo>
                  <a:lnTo>
                    <a:pt x="2807" y="1521"/>
                  </a:lnTo>
                  <a:lnTo>
                    <a:pt x="2798" y="1476"/>
                  </a:lnTo>
                  <a:lnTo>
                    <a:pt x="2798" y="1476"/>
                  </a:lnTo>
                  <a:lnTo>
                    <a:pt x="2807" y="1423"/>
                  </a:lnTo>
                  <a:lnTo>
                    <a:pt x="2833" y="1388"/>
                  </a:lnTo>
                  <a:lnTo>
                    <a:pt x="2868" y="1361"/>
                  </a:lnTo>
                  <a:lnTo>
                    <a:pt x="2913" y="1353"/>
                  </a:lnTo>
                  <a:lnTo>
                    <a:pt x="2913" y="1353"/>
                  </a:lnTo>
                  <a:lnTo>
                    <a:pt x="2957" y="1361"/>
                  </a:lnTo>
                  <a:lnTo>
                    <a:pt x="2992" y="1379"/>
                  </a:lnTo>
                  <a:lnTo>
                    <a:pt x="3027" y="1406"/>
                  </a:lnTo>
                  <a:lnTo>
                    <a:pt x="3054" y="1450"/>
                  </a:lnTo>
                  <a:lnTo>
                    <a:pt x="3080" y="1494"/>
                  </a:lnTo>
                  <a:lnTo>
                    <a:pt x="3098" y="1556"/>
                  </a:lnTo>
                  <a:lnTo>
                    <a:pt x="3116" y="1626"/>
                  </a:lnTo>
                  <a:lnTo>
                    <a:pt x="3116" y="1696"/>
                  </a:lnTo>
                  <a:lnTo>
                    <a:pt x="3116" y="1696"/>
                  </a:lnTo>
                  <a:lnTo>
                    <a:pt x="3107" y="1847"/>
                  </a:lnTo>
                  <a:lnTo>
                    <a:pt x="3089" y="1962"/>
                  </a:lnTo>
                  <a:lnTo>
                    <a:pt x="3054" y="2077"/>
                  </a:lnTo>
                  <a:lnTo>
                    <a:pt x="3054" y="2077"/>
                  </a:lnTo>
                  <a:lnTo>
                    <a:pt x="3063" y="2086"/>
                  </a:lnTo>
                  <a:lnTo>
                    <a:pt x="3063" y="2086"/>
                  </a:lnTo>
                  <a:lnTo>
                    <a:pt x="3071" y="2086"/>
                  </a:lnTo>
                  <a:lnTo>
                    <a:pt x="3071" y="2086"/>
                  </a:lnTo>
                  <a:lnTo>
                    <a:pt x="3080" y="2041"/>
                  </a:lnTo>
                  <a:lnTo>
                    <a:pt x="3116" y="1935"/>
                  </a:lnTo>
                  <a:lnTo>
                    <a:pt x="3142" y="1776"/>
                  </a:lnTo>
                  <a:lnTo>
                    <a:pt x="3151" y="1679"/>
                  </a:lnTo>
                  <a:lnTo>
                    <a:pt x="3151" y="1582"/>
                  </a:lnTo>
                  <a:lnTo>
                    <a:pt x="3151" y="1582"/>
                  </a:lnTo>
                  <a:lnTo>
                    <a:pt x="3142" y="1476"/>
                  </a:lnTo>
                  <a:lnTo>
                    <a:pt x="3133" y="1370"/>
                  </a:lnTo>
                  <a:lnTo>
                    <a:pt x="3116" y="1264"/>
                  </a:lnTo>
                  <a:lnTo>
                    <a:pt x="3098" y="1167"/>
                  </a:lnTo>
                  <a:lnTo>
                    <a:pt x="3063" y="1061"/>
                  </a:lnTo>
                  <a:lnTo>
                    <a:pt x="3027" y="964"/>
                  </a:lnTo>
                  <a:lnTo>
                    <a:pt x="2983" y="866"/>
                  </a:lnTo>
                  <a:lnTo>
                    <a:pt x="2930" y="778"/>
                  </a:lnTo>
                  <a:lnTo>
                    <a:pt x="2868" y="689"/>
                  </a:lnTo>
                  <a:lnTo>
                    <a:pt x="2807" y="610"/>
                  </a:lnTo>
                  <a:lnTo>
                    <a:pt x="2736" y="530"/>
                  </a:lnTo>
                  <a:lnTo>
                    <a:pt x="2648" y="460"/>
                  </a:lnTo>
                  <a:lnTo>
                    <a:pt x="2568" y="398"/>
                  </a:lnTo>
                  <a:lnTo>
                    <a:pt x="2471" y="345"/>
                  </a:lnTo>
                  <a:lnTo>
                    <a:pt x="2365" y="291"/>
                  </a:lnTo>
                  <a:lnTo>
                    <a:pt x="2251" y="256"/>
                  </a:lnTo>
                  <a:close/>
                  <a:moveTo>
                    <a:pt x="2092" y="2501"/>
                  </a:moveTo>
                  <a:lnTo>
                    <a:pt x="2092" y="2501"/>
                  </a:lnTo>
                  <a:lnTo>
                    <a:pt x="2030" y="2492"/>
                  </a:lnTo>
                  <a:lnTo>
                    <a:pt x="1968" y="2483"/>
                  </a:lnTo>
                  <a:lnTo>
                    <a:pt x="1915" y="2475"/>
                  </a:lnTo>
                  <a:lnTo>
                    <a:pt x="1871" y="2448"/>
                  </a:lnTo>
                  <a:lnTo>
                    <a:pt x="1818" y="2422"/>
                  </a:lnTo>
                  <a:lnTo>
                    <a:pt x="1783" y="2395"/>
                  </a:lnTo>
                  <a:lnTo>
                    <a:pt x="1739" y="2360"/>
                  </a:lnTo>
                  <a:lnTo>
                    <a:pt x="1712" y="2324"/>
                  </a:lnTo>
                  <a:lnTo>
                    <a:pt x="1651" y="2245"/>
                  </a:lnTo>
                  <a:lnTo>
                    <a:pt x="1615" y="2147"/>
                  </a:lnTo>
                  <a:lnTo>
                    <a:pt x="1589" y="2059"/>
                  </a:lnTo>
                  <a:lnTo>
                    <a:pt x="1580" y="1962"/>
                  </a:lnTo>
                  <a:lnTo>
                    <a:pt x="1580" y="1962"/>
                  </a:lnTo>
                  <a:lnTo>
                    <a:pt x="1580" y="1891"/>
                  </a:lnTo>
                  <a:lnTo>
                    <a:pt x="1589" y="1838"/>
                  </a:lnTo>
                  <a:lnTo>
                    <a:pt x="1624" y="1732"/>
                  </a:lnTo>
                  <a:lnTo>
                    <a:pt x="1659" y="1635"/>
                  </a:lnTo>
                  <a:lnTo>
                    <a:pt x="1712" y="1565"/>
                  </a:lnTo>
                  <a:lnTo>
                    <a:pt x="1774" y="1503"/>
                  </a:lnTo>
                  <a:lnTo>
                    <a:pt x="1827" y="1459"/>
                  </a:lnTo>
                  <a:lnTo>
                    <a:pt x="1880" y="1423"/>
                  </a:lnTo>
                  <a:lnTo>
                    <a:pt x="1924" y="1397"/>
                  </a:lnTo>
                  <a:lnTo>
                    <a:pt x="1924" y="1397"/>
                  </a:lnTo>
                  <a:lnTo>
                    <a:pt x="1898" y="1370"/>
                  </a:lnTo>
                  <a:lnTo>
                    <a:pt x="1880" y="1335"/>
                  </a:lnTo>
                  <a:lnTo>
                    <a:pt x="1880" y="1335"/>
                  </a:lnTo>
                  <a:lnTo>
                    <a:pt x="1695" y="1468"/>
                  </a:lnTo>
                  <a:lnTo>
                    <a:pt x="1430" y="1626"/>
                  </a:lnTo>
                  <a:lnTo>
                    <a:pt x="1430" y="1626"/>
                  </a:lnTo>
                  <a:lnTo>
                    <a:pt x="1412" y="1856"/>
                  </a:lnTo>
                  <a:lnTo>
                    <a:pt x="1395" y="1971"/>
                  </a:lnTo>
                  <a:lnTo>
                    <a:pt x="1368" y="2068"/>
                  </a:lnTo>
                  <a:lnTo>
                    <a:pt x="1368" y="2068"/>
                  </a:lnTo>
                  <a:lnTo>
                    <a:pt x="1333" y="2156"/>
                  </a:lnTo>
                  <a:lnTo>
                    <a:pt x="1289" y="2245"/>
                  </a:lnTo>
                  <a:lnTo>
                    <a:pt x="1236" y="2315"/>
                  </a:lnTo>
                  <a:lnTo>
                    <a:pt x="1183" y="2377"/>
                  </a:lnTo>
                  <a:lnTo>
                    <a:pt x="1112" y="2430"/>
                  </a:lnTo>
                  <a:lnTo>
                    <a:pt x="1042" y="2466"/>
                  </a:lnTo>
                  <a:lnTo>
                    <a:pt x="971" y="2492"/>
                  </a:lnTo>
                  <a:lnTo>
                    <a:pt x="883" y="2501"/>
                  </a:lnTo>
                  <a:lnTo>
                    <a:pt x="883" y="2501"/>
                  </a:lnTo>
                  <a:lnTo>
                    <a:pt x="821" y="2492"/>
                  </a:lnTo>
                  <a:lnTo>
                    <a:pt x="759" y="2475"/>
                  </a:lnTo>
                  <a:lnTo>
                    <a:pt x="715" y="2448"/>
                  </a:lnTo>
                  <a:lnTo>
                    <a:pt x="671" y="2413"/>
                  </a:lnTo>
                  <a:lnTo>
                    <a:pt x="644" y="2368"/>
                  </a:lnTo>
                  <a:lnTo>
                    <a:pt x="618" y="2324"/>
                  </a:lnTo>
                  <a:lnTo>
                    <a:pt x="609" y="2271"/>
                  </a:lnTo>
                  <a:lnTo>
                    <a:pt x="600" y="2218"/>
                  </a:lnTo>
                  <a:lnTo>
                    <a:pt x="600" y="2218"/>
                  </a:lnTo>
                  <a:lnTo>
                    <a:pt x="609" y="2174"/>
                  </a:lnTo>
                  <a:lnTo>
                    <a:pt x="618" y="2130"/>
                  </a:lnTo>
                  <a:lnTo>
                    <a:pt x="644" y="2041"/>
                  </a:lnTo>
                  <a:lnTo>
                    <a:pt x="706" y="1953"/>
                  </a:lnTo>
                  <a:lnTo>
                    <a:pt x="777" y="1864"/>
                  </a:lnTo>
                  <a:lnTo>
                    <a:pt x="777" y="1864"/>
                  </a:lnTo>
                  <a:lnTo>
                    <a:pt x="892" y="1776"/>
                  </a:lnTo>
                  <a:lnTo>
                    <a:pt x="1006" y="1705"/>
                  </a:lnTo>
                  <a:lnTo>
                    <a:pt x="1139" y="1626"/>
                  </a:lnTo>
                  <a:lnTo>
                    <a:pt x="1289" y="1547"/>
                  </a:lnTo>
                  <a:lnTo>
                    <a:pt x="1289" y="1547"/>
                  </a:lnTo>
                  <a:lnTo>
                    <a:pt x="1306" y="1459"/>
                  </a:lnTo>
                  <a:lnTo>
                    <a:pt x="1306" y="1459"/>
                  </a:lnTo>
                  <a:lnTo>
                    <a:pt x="1262" y="1485"/>
                  </a:lnTo>
                  <a:lnTo>
                    <a:pt x="1209" y="1512"/>
                  </a:lnTo>
                  <a:lnTo>
                    <a:pt x="1165" y="1521"/>
                  </a:lnTo>
                  <a:lnTo>
                    <a:pt x="1112" y="1521"/>
                  </a:lnTo>
                  <a:lnTo>
                    <a:pt x="1112" y="1521"/>
                  </a:lnTo>
                  <a:lnTo>
                    <a:pt x="1077" y="1521"/>
                  </a:lnTo>
                  <a:lnTo>
                    <a:pt x="1042" y="1512"/>
                  </a:lnTo>
                  <a:lnTo>
                    <a:pt x="1006" y="1494"/>
                  </a:lnTo>
                  <a:lnTo>
                    <a:pt x="980" y="1468"/>
                  </a:lnTo>
                  <a:lnTo>
                    <a:pt x="953" y="1441"/>
                  </a:lnTo>
                  <a:lnTo>
                    <a:pt x="936" y="1414"/>
                  </a:lnTo>
                  <a:lnTo>
                    <a:pt x="918" y="1379"/>
                  </a:lnTo>
                  <a:lnTo>
                    <a:pt x="909" y="1344"/>
                  </a:lnTo>
                  <a:lnTo>
                    <a:pt x="909" y="1344"/>
                  </a:lnTo>
                  <a:lnTo>
                    <a:pt x="856" y="1335"/>
                  </a:lnTo>
                  <a:lnTo>
                    <a:pt x="812" y="1317"/>
                  </a:lnTo>
                  <a:lnTo>
                    <a:pt x="768" y="1300"/>
                  </a:lnTo>
                  <a:lnTo>
                    <a:pt x="733" y="1264"/>
                  </a:lnTo>
                  <a:lnTo>
                    <a:pt x="706" y="1229"/>
                  </a:lnTo>
                  <a:lnTo>
                    <a:pt x="680" y="1185"/>
                  </a:lnTo>
                  <a:lnTo>
                    <a:pt x="671" y="1132"/>
                  </a:lnTo>
                  <a:lnTo>
                    <a:pt x="662" y="1078"/>
                  </a:lnTo>
                  <a:lnTo>
                    <a:pt x="662" y="1078"/>
                  </a:lnTo>
                  <a:lnTo>
                    <a:pt x="671" y="999"/>
                  </a:lnTo>
                  <a:lnTo>
                    <a:pt x="689" y="928"/>
                  </a:lnTo>
                  <a:lnTo>
                    <a:pt x="706" y="902"/>
                  </a:lnTo>
                  <a:lnTo>
                    <a:pt x="733" y="884"/>
                  </a:lnTo>
                  <a:lnTo>
                    <a:pt x="750" y="875"/>
                  </a:lnTo>
                  <a:lnTo>
                    <a:pt x="777" y="866"/>
                  </a:lnTo>
                  <a:lnTo>
                    <a:pt x="777" y="866"/>
                  </a:lnTo>
                  <a:lnTo>
                    <a:pt x="794" y="875"/>
                  </a:lnTo>
                  <a:lnTo>
                    <a:pt x="812" y="884"/>
                  </a:lnTo>
                  <a:lnTo>
                    <a:pt x="821" y="910"/>
                  </a:lnTo>
                  <a:lnTo>
                    <a:pt x="821" y="910"/>
                  </a:lnTo>
                  <a:lnTo>
                    <a:pt x="803" y="972"/>
                  </a:lnTo>
                  <a:lnTo>
                    <a:pt x="794" y="1017"/>
                  </a:lnTo>
                  <a:lnTo>
                    <a:pt x="794" y="1061"/>
                  </a:lnTo>
                  <a:lnTo>
                    <a:pt x="794" y="1061"/>
                  </a:lnTo>
                  <a:lnTo>
                    <a:pt x="803" y="1105"/>
                  </a:lnTo>
                  <a:lnTo>
                    <a:pt x="821" y="1158"/>
                  </a:lnTo>
                  <a:lnTo>
                    <a:pt x="830" y="1176"/>
                  </a:lnTo>
                  <a:lnTo>
                    <a:pt x="847" y="1193"/>
                  </a:lnTo>
                  <a:lnTo>
                    <a:pt x="874" y="1202"/>
                  </a:lnTo>
                  <a:lnTo>
                    <a:pt x="900" y="1202"/>
                  </a:lnTo>
                  <a:lnTo>
                    <a:pt x="900" y="1202"/>
                  </a:lnTo>
                  <a:lnTo>
                    <a:pt x="909" y="1105"/>
                  </a:lnTo>
                  <a:lnTo>
                    <a:pt x="936" y="1008"/>
                  </a:lnTo>
                  <a:lnTo>
                    <a:pt x="971" y="910"/>
                  </a:lnTo>
                  <a:lnTo>
                    <a:pt x="1024" y="822"/>
                  </a:lnTo>
                  <a:lnTo>
                    <a:pt x="1086" y="742"/>
                  </a:lnTo>
                  <a:lnTo>
                    <a:pt x="1147" y="681"/>
                  </a:lnTo>
                  <a:lnTo>
                    <a:pt x="1192" y="654"/>
                  </a:lnTo>
                  <a:lnTo>
                    <a:pt x="1227" y="636"/>
                  </a:lnTo>
                  <a:lnTo>
                    <a:pt x="1262" y="628"/>
                  </a:lnTo>
                  <a:lnTo>
                    <a:pt x="1306" y="628"/>
                  </a:lnTo>
                  <a:lnTo>
                    <a:pt x="1306" y="628"/>
                  </a:lnTo>
                  <a:lnTo>
                    <a:pt x="1359" y="628"/>
                  </a:lnTo>
                  <a:lnTo>
                    <a:pt x="1395" y="645"/>
                  </a:lnTo>
                  <a:lnTo>
                    <a:pt x="1421" y="663"/>
                  </a:lnTo>
                  <a:lnTo>
                    <a:pt x="1448" y="681"/>
                  </a:lnTo>
                  <a:lnTo>
                    <a:pt x="1456" y="707"/>
                  </a:lnTo>
                  <a:lnTo>
                    <a:pt x="1465" y="734"/>
                  </a:lnTo>
                  <a:lnTo>
                    <a:pt x="1474" y="778"/>
                  </a:lnTo>
                  <a:lnTo>
                    <a:pt x="1474" y="778"/>
                  </a:lnTo>
                  <a:lnTo>
                    <a:pt x="1465" y="866"/>
                  </a:lnTo>
                  <a:lnTo>
                    <a:pt x="1430" y="955"/>
                  </a:lnTo>
                  <a:lnTo>
                    <a:pt x="1395" y="1034"/>
                  </a:lnTo>
                  <a:lnTo>
                    <a:pt x="1333" y="1114"/>
                  </a:lnTo>
                  <a:lnTo>
                    <a:pt x="1271" y="1185"/>
                  </a:lnTo>
                  <a:lnTo>
                    <a:pt x="1200" y="1246"/>
                  </a:lnTo>
                  <a:lnTo>
                    <a:pt x="1130" y="1300"/>
                  </a:lnTo>
                  <a:lnTo>
                    <a:pt x="1059" y="1326"/>
                  </a:lnTo>
                  <a:lnTo>
                    <a:pt x="1059" y="1326"/>
                  </a:lnTo>
                  <a:lnTo>
                    <a:pt x="1068" y="1353"/>
                  </a:lnTo>
                  <a:lnTo>
                    <a:pt x="1077" y="1370"/>
                  </a:lnTo>
                  <a:lnTo>
                    <a:pt x="1103" y="1397"/>
                  </a:lnTo>
                  <a:lnTo>
                    <a:pt x="1139" y="1406"/>
                  </a:lnTo>
                  <a:lnTo>
                    <a:pt x="1139" y="1406"/>
                  </a:lnTo>
                  <a:lnTo>
                    <a:pt x="1165" y="1397"/>
                  </a:lnTo>
                  <a:lnTo>
                    <a:pt x="1200" y="1388"/>
                  </a:lnTo>
                  <a:lnTo>
                    <a:pt x="1253" y="1361"/>
                  </a:lnTo>
                  <a:lnTo>
                    <a:pt x="1306" y="1326"/>
                  </a:lnTo>
                  <a:lnTo>
                    <a:pt x="1342" y="1282"/>
                  </a:lnTo>
                  <a:lnTo>
                    <a:pt x="1342" y="1282"/>
                  </a:lnTo>
                  <a:lnTo>
                    <a:pt x="1368" y="1193"/>
                  </a:lnTo>
                  <a:lnTo>
                    <a:pt x="1412" y="1114"/>
                  </a:lnTo>
                  <a:lnTo>
                    <a:pt x="1439" y="1078"/>
                  </a:lnTo>
                  <a:lnTo>
                    <a:pt x="1465" y="1052"/>
                  </a:lnTo>
                  <a:lnTo>
                    <a:pt x="1500" y="1034"/>
                  </a:lnTo>
                  <a:lnTo>
                    <a:pt x="1536" y="1034"/>
                  </a:lnTo>
                  <a:lnTo>
                    <a:pt x="1536" y="1034"/>
                  </a:lnTo>
                  <a:lnTo>
                    <a:pt x="1562" y="1034"/>
                  </a:lnTo>
                  <a:lnTo>
                    <a:pt x="1580" y="1052"/>
                  </a:lnTo>
                  <a:lnTo>
                    <a:pt x="1589" y="1070"/>
                  </a:lnTo>
                  <a:lnTo>
                    <a:pt x="1598" y="1096"/>
                  </a:lnTo>
                  <a:lnTo>
                    <a:pt x="1598" y="1096"/>
                  </a:lnTo>
                  <a:lnTo>
                    <a:pt x="1589" y="1123"/>
                  </a:lnTo>
                  <a:lnTo>
                    <a:pt x="1580" y="1149"/>
                  </a:lnTo>
                  <a:lnTo>
                    <a:pt x="1545" y="1211"/>
                  </a:lnTo>
                  <a:lnTo>
                    <a:pt x="1500" y="1273"/>
                  </a:lnTo>
                  <a:lnTo>
                    <a:pt x="1456" y="1326"/>
                  </a:lnTo>
                  <a:lnTo>
                    <a:pt x="1456" y="1326"/>
                  </a:lnTo>
                  <a:lnTo>
                    <a:pt x="1439" y="1423"/>
                  </a:lnTo>
                  <a:lnTo>
                    <a:pt x="1439" y="1476"/>
                  </a:lnTo>
                  <a:lnTo>
                    <a:pt x="1439" y="1476"/>
                  </a:lnTo>
                  <a:lnTo>
                    <a:pt x="1651" y="1344"/>
                  </a:lnTo>
                  <a:lnTo>
                    <a:pt x="1827" y="1220"/>
                  </a:lnTo>
                  <a:lnTo>
                    <a:pt x="1827" y="1220"/>
                  </a:lnTo>
                  <a:lnTo>
                    <a:pt x="1818" y="1167"/>
                  </a:lnTo>
                  <a:lnTo>
                    <a:pt x="1818" y="1105"/>
                  </a:lnTo>
                  <a:lnTo>
                    <a:pt x="1818" y="1105"/>
                  </a:lnTo>
                  <a:lnTo>
                    <a:pt x="1827" y="1025"/>
                  </a:lnTo>
                  <a:lnTo>
                    <a:pt x="1845" y="937"/>
                  </a:lnTo>
                  <a:lnTo>
                    <a:pt x="1880" y="857"/>
                  </a:lnTo>
                  <a:lnTo>
                    <a:pt x="1924" y="778"/>
                  </a:lnTo>
                  <a:lnTo>
                    <a:pt x="1968" y="716"/>
                  </a:lnTo>
                  <a:lnTo>
                    <a:pt x="2030" y="663"/>
                  </a:lnTo>
                  <a:lnTo>
                    <a:pt x="2101" y="636"/>
                  </a:lnTo>
                  <a:lnTo>
                    <a:pt x="2136" y="628"/>
                  </a:lnTo>
                  <a:lnTo>
                    <a:pt x="2171" y="628"/>
                  </a:lnTo>
                  <a:lnTo>
                    <a:pt x="2171" y="628"/>
                  </a:lnTo>
                  <a:lnTo>
                    <a:pt x="2215" y="628"/>
                  </a:lnTo>
                  <a:lnTo>
                    <a:pt x="2242" y="636"/>
                  </a:lnTo>
                  <a:lnTo>
                    <a:pt x="2277" y="654"/>
                  </a:lnTo>
                  <a:lnTo>
                    <a:pt x="2304" y="672"/>
                  </a:lnTo>
                  <a:lnTo>
                    <a:pt x="2321" y="698"/>
                  </a:lnTo>
                  <a:lnTo>
                    <a:pt x="2330" y="725"/>
                  </a:lnTo>
                  <a:lnTo>
                    <a:pt x="2339" y="760"/>
                  </a:lnTo>
                  <a:lnTo>
                    <a:pt x="2339" y="787"/>
                  </a:lnTo>
                  <a:lnTo>
                    <a:pt x="2339" y="787"/>
                  </a:lnTo>
                  <a:lnTo>
                    <a:pt x="2339" y="849"/>
                  </a:lnTo>
                  <a:lnTo>
                    <a:pt x="2321" y="910"/>
                  </a:lnTo>
                  <a:lnTo>
                    <a:pt x="2286" y="972"/>
                  </a:lnTo>
                  <a:lnTo>
                    <a:pt x="2251" y="1025"/>
                  </a:lnTo>
                  <a:lnTo>
                    <a:pt x="2198" y="1087"/>
                  </a:lnTo>
                  <a:lnTo>
                    <a:pt x="2136" y="1140"/>
                  </a:lnTo>
                  <a:lnTo>
                    <a:pt x="2004" y="1255"/>
                  </a:lnTo>
                  <a:lnTo>
                    <a:pt x="2004" y="1255"/>
                  </a:lnTo>
                  <a:lnTo>
                    <a:pt x="2030" y="1308"/>
                  </a:lnTo>
                  <a:lnTo>
                    <a:pt x="2048" y="1326"/>
                  </a:lnTo>
                  <a:lnTo>
                    <a:pt x="2074" y="1344"/>
                  </a:lnTo>
                  <a:lnTo>
                    <a:pt x="2074" y="1344"/>
                  </a:lnTo>
                  <a:lnTo>
                    <a:pt x="2118" y="1335"/>
                  </a:lnTo>
                  <a:lnTo>
                    <a:pt x="2154" y="1326"/>
                  </a:lnTo>
                  <a:lnTo>
                    <a:pt x="2207" y="1326"/>
                  </a:lnTo>
                  <a:lnTo>
                    <a:pt x="2207" y="1326"/>
                  </a:lnTo>
                  <a:lnTo>
                    <a:pt x="2251" y="1326"/>
                  </a:lnTo>
                  <a:lnTo>
                    <a:pt x="2295" y="1344"/>
                  </a:lnTo>
                  <a:lnTo>
                    <a:pt x="2330" y="1370"/>
                  </a:lnTo>
                  <a:lnTo>
                    <a:pt x="2339" y="1379"/>
                  </a:lnTo>
                  <a:lnTo>
                    <a:pt x="2348" y="1406"/>
                  </a:lnTo>
                  <a:lnTo>
                    <a:pt x="2348" y="1406"/>
                  </a:lnTo>
                  <a:lnTo>
                    <a:pt x="2348" y="1423"/>
                  </a:lnTo>
                  <a:lnTo>
                    <a:pt x="2339" y="1441"/>
                  </a:lnTo>
                  <a:lnTo>
                    <a:pt x="2321" y="1459"/>
                  </a:lnTo>
                  <a:lnTo>
                    <a:pt x="2304" y="1468"/>
                  </a:lnTo>
                  <a:lnTo>
                    <a:pt x="2268" y="1476"/>
                  </a:lnTo>
                  <a:lnTo>
                    <a:pt x="2215" y="1485"/>
                  </a:lnTo>
                  <a:lnTo>
                    <a:pt x="2118" y="1485"/>
                  </a:lnTo>
                  <a:lnTo>
                    <a:pt x="2074" y="1476"/>
                  </a:lnTo>
                  <a:lnTo>
                    <a:pt x="2074" y="1476"/>
                  </a:lnTo>
                  <a:lnTo>
                    <a:pt x="2030" y="1494"/>
                  </a:lnTo>
                  <a:lnTo>
                    <a:pt x="1977" y="1521"/>
                  </a:lnTo>
                  <a:lnTo>
                    <a:pt x="1924" y="1556"/>
                  </a:lnTo>
                  <a:lnTo>
                    <a:pt x="1880" y="1599"/>
                  </a:lnTo>
                  <a:lnTo>
                    <a:pt x="1836" y="1661"/>
                  </a:lnTo>
                  <a:lnTo>
                    <a:pt x="1792" y="1741"/>
                  </a:lnTo>
                  <a:lnTo>
                    <a:pt x="1774" y="1829"/>
                  </a:lnTo>
                  <a:lnTo>
                    <a:pt x="1765" y="1944"/>
                  </a:lnTo>
                  <a:lnTo>
                    <a:pt x="1765" y="1944"/>
                  </a:lnTo>
                  <a:lnTo>
                    <a:pt x="1765" y="2015"/>
                  </a:lnTo>
                  <a:lnTo>
                    <a:pt x="1783" y="2094"/>
                  </a:lnTo>
                  <a:lnTo>
                    <a:pt x="1818" y="2165"/>
                  </a:lnTo>
                  <a:lnTo>
                    <a:pt x="1854" y="2227"/>
                  </a:lnTo>
                  <a:lnTo>
                    <a:pt x="1898" y="2271"/>
                  </a:lnTo>
                  <a:lnTo>
                    <a:pt x="1959" y="2315"/>
                  </a:lnTo>
                  <a:lnTo>
                    <a:pt x="2021" y="2342"/>
                  </a:lnTo>
                  <a:lnTo>
                    <a:pt x="2101" y="2351"/>
                  </a:lnTo>
                  <a:lnTo>
                    <a:pt x="2101" y="2351"/>
                  </a:lnTo>
                  <a:lnTo>
                    <a:pt x="2154" y="2342"/>
                  </a:lnTo>
                  <a:lnTo>
                    <a:pt x="2207" y="2324"/>
                  </a:lnTo>
                  <a:lnTo>
                    <a:pt x="2259" y="2298"/>
                  </a:lnTo>
                  <a:lnTo>
                    <a:pt x="2304" y="2262"/>
                  </a:lnTo>
                  <a:lnTo>
                    <a:pt x="2339" y="2218"/>
                  </a:lnTo>
                  <a:lnTo>
                    <a:pt x="2365" y="2165"/>
                  </a:lnTo>
                  <a:lnTo>
                    <a:pt x="2383" y="2103"/>
                  </a:lnTo>
                  <a:lnTo>
                    <a:pt x="2392" y="2041"/>
                  </a:lnTo>
                  <a:lnTo>
                    <a:pt x="2392" y="2041"/>
                  </a:lnTo>
                  <a:lnTo>
                    <a:pt x="2392" y="1997"/>
                  </a:lnTo>
                  <a:lnTo>
                    <a:pt x="2383" y="1953"/>
                  </a:lnTo>
                  <a:lnTo>
                    <a:pt x="2365" y="1918"/>
                  </a:lnTo>
                  <a:lnTo>
                    <a:pt x="2348" y="1882"/>
                  </a:lnTo>
                  <a:lnTo>
                    <a:pt x="2330" y="1847"/>
                  </a:lnTo>
                  <a:lnTo>
                    <a:pt x="2295" y="1829"/>
                  </a:lnTo>
                  <a:lnTo>
                    <a:pt x="2259" y="1811"/>
                  </a:lnTo>
                  <a:lnTo>
                    <a:pt x="2224" y="1811"/>
                  </a:lnTo>
                  <a:lnTo>
                    <a:pt x="2224" y="1811"/>
                  </a:lnTo>
                  <a:lnTo>
                    <a:pt x="2180" y="1811"/>
                  </a:lnTo>
                  <a:lnTo>
                    <a:pt x="2136" y="1838"/>
                  </a:lnTo>
                  <a:lnTo>
                    <a:pt x="2109" y="1873"/>
                  </a:lnTo>
                  <a:lnTo>
                    <a:pt x="2101" y="1909"/>
                  </a:lnTo>
                  <a:lnTo>
                    <a:pt x="2101" y="1909"/>
                  </a:lnTo>
                  <a:lnTo>
                    <a:pt x="2101" y="1944"/>
                  </a:lnTo>
                  <a:lnTo>
                    <a:pt x="2109" y="1971"/>
                  </a:lnTo>
                  <a:lnTo>
                    <a:pt x="2136" y="2015"/>
                  </a:lnTo>
                  <a:lnTo>
                    <a:pt x="2162" y="2050"/>
                  </a:lnTo>
                  <a:lnTo>
                    <a:pt x="2171" y="2068"/>
                  </a:lnTo>
                  <a:lnTo>
                    <a:pt x="2180" y="2086"/>
                  </a:lnTo>
                  <a:lnTo>
                    <a:pt x="2180" y="2086"/>
                  </a:lnTo>
                  <a:lnTo>
                    <a:pt x="2171" y="2112"/>
                  </a:lnTo>
                  <a:lnTo>
                    <a:pt x="2154" y="2139"/>
                  </a:lnTo>
                  <a:lnTo>
                    <a:pt x="2136" y="2147"/>
                  </a:lnTo>
                  <a:lnTo>
                    <a:pt x="2109" y="2147"/>
                  </a:lnTo>
                  <a:lnTo>
                    <a:pt x="2109" y="2147"/>
                  </a:lnTo>
                  <a:lnTo>
                    <a:pt x="2074" y="2147"/>
                  </a:lnTo>
                  <a:lnTo>
                    <a:pt x="2039" y="2130"/>
                  </a:lnTo>
                  <a:lnTo>
                    <a:pt x="2012" y="2112"/>
                  </a:lnTo>
                  <a:lnTo>
                    <a:pt x="1986" y="2086"/>
                  </a:lnTo>
                  <a:lnTo>
                    <a:pt x="1968" y="2050"/>
                  </a:lnTo>
                  <a:lnTo>
                    <a:pt x="1951" y="2015"/>
                  </a:lnTo>
                  <a:lnTo>
                    <a:pt x="1942" y="1979"/>
                  </a:lnTo>
                  <a:lnTo>
                    <a:pt x="1933" y="1926"/>
                  </a:lnTo>
                  <a:lnTo>
                    <a:pt x="1933" y="1926"/>
                  </a:lnTo>
                  <a:lnTo>
                    <a:pt x="1942" y="1873"/>
                  </a:lnTo>
                  <a:lnTo>
                    <a:pt x="1959" y="1829"/>
                  </a:lnTo>
                  <a:lnTo>
                    <a:pt x="1986" y="1785"/>
                  </a:lnTo>
                  <a:lnTo>
                    <a:pt x="2021" y="1741"/>
                  </a:lnTo>
                  <a:lnTo>
                    <a:pt x="2065" y="1705"/>
                  </a:lnTo>
                  <a:lnTo>
                    <a:pt x="2118" y="1679"/>
                  </a:lnTo>
                  <a:lnTo>
                    <a:pt x="2171" y="1670"/>
                  </a:lnTo>
                  <a:lnTo>
                    <a:pt x="2233" y="1661"/>
                  </a:lnTo>
                  <a:lnTo>
                    <a:pt x="2233" y="1661"/>
                  </a:lnTo>
                  <a:lnTo>
                    <a:pt x="2304" y="1670"/>
                  </a:lnTo>
                  <a:lnTo>
                    <a:pt x="2374" y="1696"/>
                  </a:lnTo>
                  <a:lnTo>
                    <a:pt x="2427" y="1732"/>
                  </a:lnTo>
                  <a:lnTo>
                    <a:pt x="2471" y="1776"/>
                  </a:lnTo>
                  <a:lnTo>
                    <a:pt x="2515" y="1838"/>
                  </a:lnTo>
                  <a:lnTo>
                    <a:pt x="2533" y="1900"/>
                  </a:lnTo>
                  <a:lnTo>
                    <a:pt x="2551" y="1971"/>
                  </a:lnTo>
                  <a:lnTo>
                    <a:pt x="2560" y="2050"/>
                  </a:lnTo>
                  <a:lnTo>
                    <a:pt x="2560" y="2050"/>
                  </a:lnTo>
                  <a:lnTo>
                    <a:pt x="2551" y="2130"/>
                  </a:lnTo>
                  <a:lnTo>
                    <a:pt x="2524" y="2209"/>
                  </a:lnTo>
                  <a:lnTo>
                    <a:pt x="2480" y="2289"/>
                  </a:lnTo>
                  <a:lnTo>
                    <a:pt x="2427" y="2360"/>
                  </a:lnTo>
                  <a:lnTo>
                    <a:pt x="2357" y="2413"/>
                  </a:lnTo>
                  <a:lnTo>
                    <a:pt x="2277" y="2457"/>
                  </a:lnTo>
                  <a:lnTo>
                    <a:pt x="2189" y="2492"/>
                  </a:lnTo>
                  <a:lnTo>
                    <a:pt x="2136" y="2492"/>
                  </a:lnTo>
                  <a:lnTo>
                    <a:pt x="2092" y="2501"/>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91540">
                <a:defRPr/>
              </a:pPr>
              <a:endParaRPr lang="en-US" sz="1755">
                <a:solidFill>
                  <a:srgbClr val="63666A"/>
                </a:solidFill>
                <a:latin typeface="GE Inspira Sans"/>
              </a:endParaRPr>
            </a:p>
          </p:txBody>
        </p:sp>
      </p:grpSp>
      <p:sp>
        <p:nvSpPr>
          <p:cNvPr id="13" name="Title 21"/>
          <p:cNvSpPr txBox="1">
            <a:spLocks/>
          </p:cNvSpPr>
          <p:nvPr/>
        </p:nvSpPr>
        <p:spPr>
          <a:xfrm>
            <a:off x="455056" y="831109"/>
            <a:ext cx="5488544" cy="891540"/>
          </a:xfrm>
          <a:prstGeom prst="rect">
            <a:avLst/>
          </a:prstGeom>
        </p:spPr>
        <p:txBody>
          <a:bodyPr vert="horz" lIns="0" tIns="0" rIns="0" bIns="0" rtlCol="0" anchor="t" anchorCtr="0">
            <a:normAutofit fontScale="97500"/>
          </a:bodyPr>
          <a:lstStyle>
            <a:lvl1pPr algn="l" defTabSz="914126" rtl="0" eaLnBrk="1" latinLnBrk="0" hangingPunct="1">
              <a:lnSpc>
                <a:spcPct val="93000"/>
              </a:lnSpc>
              <a:spcBef>
                <a:spcPct val="0"/>
              </a:spcBef>
              <a:buNone/>
              <a:defRPr sz="4800" kern="1200" baseline="0">
                <a:solidFill>
                  <a:schemeClr val="accent1"/>
                </a:solidFill>
                <a:latin typeface="+mj-lt"/>
                <a:ea typeface="+mj-ea"/>
                <a:cs typeface="+mj-cs"/>
              </a:defRPr>
            </a:lvl1pPr>
          </a:lstStyle>
          <a:p>
            <a:pPr defTabSz="891273"/>
            <a:endParaRPr lang="en-US" sz="4680" dirty="0">
              <a:solidFill>
                <a:srgbClr val="63666A"/>
              </a:solidFill>
              <a:latin typeface="GE Inspira Sans"/>
            </a:endParaRPr>
          </a:p>
        </p:txBody>
      </p:sp>
      <p:sp>
        <p:nvSpPr>
          <p:cNvPr id="12" name="Title 21"/>
          <p:cNvSpPr txBox="1">
            <a:spLocks/>
          </p:cNvSpPr>
          <p:nvPr/>
        </p:nvSpPr>
        <p:spPr>
          <a:xfrm>
            <a:off x="694575" y="1951961"/>
            <a:ext cx="4180966" cy="3259472"/>
          </a:xfrm>
          <a:prstGeom prst="rect">
            <a:avLst/>
          </a:prstGeom>
        </p:spPr>
        <p:txBody>
          <a:bodyPr vert="horz" lIns="0" tIns="0" rIns="0" bIns="0" rtlCol="0" anchor="t" anchorCtr="0">
            <a:normAutofit fontScale="97500"/>
          </a:bodyPr>
          <a:lstStyle>
            <a:lvl1pPr algn="l" defTabSz="914126" rtl="0" eaLnBrk="1" latinLnBrk="0" hangingPunct="1">
              <a:lnSpc>
                <a:spcPct val="93000"/>
              </a:lnSpc>
              <a:spcBef>
                <a:spcPct val="0"/>
              </a:spcBef>
              <a:buNone/>
              <a:defRPr sz="4800" kern="1200" baseline="0">
                <a:solidFill>
                  <a:schemeClr val="accent1"/>
                </a:solidFill>
                <a:latin typeface="+mj-lt"/>
                <a:ea typeface="+mj-ea"/>
                <a:cs typeface="+mj-cs"/>
              </a:defRPr>
            </a:lvl1pPr>
          </a:lstStyle>
          <a:p>
            <a:pPr defTabSz="891273"/>
            <a:r>
              <a:rPr lang="en-US" sz="3510" dirty="0">
                <a:solidFill>
                  <a:srgbClr val="63666A"/>
                </a:solidFill>
                <a:latin typeface="GE Inspira Sans"/>
              </a:rPr>
              <a:t>Leveraging assets from GE and </a:t>
            </a:r>
            <a:r>
              <a:rPr lang="en-US" sz="3510" dirty="0">
                <a:solidFill>
                  <a:srgbClr val="FE5000"/>
                </a:solidFill>
                <a:latin typeface="GE Inspira Sans"/>
              </a:rPr>
              <a:t>accelerating</a:t>
            </a:r>
            <a:r>
              <a:rPr lang="en-US" sz="3510" dirty="0">
                <a:solidFill>
                  <a:srgbClr val="63666A"/>
                </a:solidFill>
                <a:latin typeface="GE Inspira Sans"/>
              </a:rPr>
              <a:t> stronger BU engagements as a foundation for our business</a:t>
            </a:r>
          </a:p>
        </p:txBody>
      </p:sp>
    </p:spTree>
    <p:extLst>
      <p:ext uri="{BB962C8B-B14F-4D97-AF65-F5344CB8AC3E}">
        <p14:creationId xmlns:p14="http://schemas.microsoft.com/office/powerpoint/2010/main" val="382046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4294967295"/>
          </p:nvPr>
        </p:nvPicPr>
        <p:blipFill>
          <a:blip r:embed="rId3" cstate="print">
            <a:alphaModFix amt="5000"/>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17284" b="17284"/>
          <a:stretch>
            <a:fillRect/>
          </a:stretch>
        </p:blipFill>
        <p:spPr>
          <a:xfrm>
            <a:off x="0" y="0"/>
            <a:ext cx="11887200" cy="6858000"/>
          </a:xfrm>
          <a:solidFill>
            <a:schemeClr val="bg2">
              <a:alpha val="5000"/>
            </a:schemeClr>
          </a:solidFill>
        </p:spPr>
      </p:pic>
      <p:sp>
        <p:nvSpPr>
          <p:cNvPr id="14" name="Title 21"/>
          <p:cNvSpPr>
            <a:spLocks noGrp="1"/>
          </p:cNvSpPr>
          <p:nvPr>
            <p:ph type="title" idx="4294967295"/>
          </p:nvPr>
        </p:nvSpPr>
        <p:spPr>
          <a:xfrm>
            <a:off x="609600" y="710018"/>
            <a:ext cx="4819650" cy="892175"/>
          </a:xfrm>
        </p:spPr>
        <p:txBody>
          <a:bodyPr>
            <a:noAutofit/>
          </a:bodyPr>
          <a:lstStyle/>
          <a:p>
            <a:r>
              <a:rPr lang="en-US" sz="3510" dirty="0">
                <a:solidFill>
                  <a:schemeClr val="accent2"/>
                </a:solidFill>
              </a:rPr>
              <a:t>And </a:t>
            </a:r>
            <a:r>
              <a:rPr lang="en-US" sz="3510" dirty="0">
                <a:solidFill>
                  <a:schemeClr val="accent6"/>
                </a:solidFill>
              </a:rPr>
              <a:t>experimenting</a:t>
            </a:r>
            <a:r>
              <a:rPr lang="en-US" sz="3510" dirty="0">
                <a:solidFill>
                  <a:schemeClr val="accent2"/>
                </a:solidFill>
              </a:rPr>
              <a:t> with new business models</a:t>
            </a:r>
          </a:p>
        </p:txBody>
      </p:sp>
      <p:sp>
        <p:nvSpPr>
          <p:cNvPr id="13" name="Title 21"/>
          <p:cNvSpPr txBox="1">
            <a:spLocks/>
          </p:cNvSpPr>
          <p:nvPr/>
        </p:nvSpPr>
        <p:spPr>
          <a:xfrm>
            <a:off x="455056" y="831109"/>
            <a:ext cx="5488544" cy="891540"/>
          </a:xfrm>
          <a:prstGeom prst="rect">
            <a:avLst/>
          </a:prstGeom>
        </p:spPr>
        <p:txBody>
          <a:bodyPr vert="horz" lIns="0" tIns="0" rIns="0" bIns="0" rtlCol="0" anchor="t" anchorCtr="0">
            <a:normAutofit fontScale="97500"/>
          </a:bodyPr>
          <a:lstStyle>
            <a:lvl1pPr algn="l" defTabSz="914126" rtl="0" eaLnBrk="1" latinLnBrk="0" hangingPunct="1">
              <a:lnSpc>
                <a:spcPct val="93000"/>
              </a:lnSpc>
              <a:spcBef>
                <a:spcPct val="0"/>
              </a:spcBef>
              <a:buNone/>
              <a:defRPr sz="4800" kern="1200" baseline="0">
                <a:solidFill>
                  <a:schemeClr val="accent1"/>
                </a:solidFill>
                <a:latin typeface="+mj-lt"/>
                <a:ea typeface="+mj-ea"/>
                <a:cs typeface="+mj-cs"/>
              </a:defRPr>
            </a:lvl1pPr>
          </a:lstStyle>
          <a:p>
            <a:pPr defTabSz="891273"/>
            <a:endParaRPr lang="en-US" sz="4680" dirty="0">
              <a:solidFill>
                <a:srgbClr val="63666A"/>
              </a:solidFill>
              <a:latin typeface="GE Inspira Sans"/>
            </a:endParaRPr>
          </a:p>
        </p:txBody>
      </p:sp>
      <p:grpSp>
        <p:nvGrpSpPr>
          <p:cNvPr id="15" name="Group 14"/>
          <p:cNvGrpSpPr/>
          <p:nvPr/>
        </p:nvGrpSpPr>
        <p:grpSpPr>
          <a:xfrm>
            <a:off x="1359582" y="2750054"/>
            <a:ext cx="8993006" cy="2019882"/>
            <a:chOff x="1379929" y="1585926"/>
            <a:chExt cx="9223596" cy="2071674"/>
          </a:xfrm>
        </p:grpSpPr>
        <p:grpSp>
          <p:nvGrpSpPr>
            <p:cNvPr id="16" name="Group 15"/>
            <p:cNvGrpSpPr/>
            <p:nvPr/>
          </p:nvGrpSpPr>
          <p:grpSpPr>
            <a:xfrm>
              <a:off x="1379929" y="1585926"/>
              <a:ext cx="9223596" cy="2071674"/>
              <a:chOff x="1983361" y="3666287"/>
              <a:chExt cx="20455488" cy="4594429"/>
            </a:xfrm>
          </p:grpSpPr>
          <p:sp>
            <p:nvSpPr>
              <p:cNvPr id="22" name="Block Arc 21"/>
              <p:cNvSpPr>
                <a:spLocks noChangeAspect="1"/>
              </p:cNvSpPr>
              <p:nvPr/>
            </p:nvSpPr>
            <p:spPr>
              <a:xfrm rot="10800000">
                <a:off x="1983361" y="3666287"/>
                <a:ext cx="4427567" cy="4594424"/>
              </a:xfrm>
              <a:prstGeom prst="blockArc">
                <a:avLst>
                  <a:gd name="adj1" fmla="val 10800000"/>
                  <a:gd name="adj2" fmla="val 0"/>
                  <a:gd name="adj3" fmla="val 9694"/>
                </a:avLst>
              </a:prstGeom>
              <a:solidFill>
                <a:sysClr val="window" lastClr="FFFFFF">
                  <a:lumMod val="85000"/>
                </a:sysClr>
              </a:solidFill>
              <a:ln w="9525" cap="flat" cmpd="sng" algn="ctr">
                <a:noFill/>
                <a:prstDash val="solid"/>
              </a:ln>
              <a:effectLst/>
            </p:spPr>
            <p:txBody>
              <a:bodyPr lIns="237702" tIns="118852" rIns="237702" bIns="118852" rtlCol="0" anchor="ctr"/>
              <a:lstStyle/>
              <a:p>
                <a:pPr algn="ctr" defTabSz="891540">
                  <a:defRPr/>
                </a:pPr>
                <a:endParaRPr lang="en-US" sz="1755" kern="0">
                  <a:solidFill>
                    <a:srgbClr val="63666A"/>
                  </a:solidFill>
                  <a:latin typeface="Roboto Light"/>
                  <a:ea typeface=""/>
                  <a:cs typeface=""/>
                </a:endParaRPr>
              </a:p>
            </p:txBody>
          </p:sp>
          <p:sp>
            <p:nvSpPr>
              <p:cNvPr id="23" name="Block Arc 22"/>
              <p:cNvSpPr>
                <a:spLocks noChangeAspect="1"/>
              </p:cNvSpPr>
              <p:nvPr/>
            </p:nvSpPr>
            <p:spPr>
              <a:xfrm>
                <a:off x="5990341" y="3666287"/>
                <a:ext cx="4427567" cy="4594424"/>
              </a:xfrm>
              <a:prstGeom prst="blockArc">
                <a:avLst>
                  <a:gd name="adj1" fmla="val 10800000"/>
                  <a:gd name="adj2" fmla="val 0"/>
                  <a:gd name="adj3" fmla="val 9694"/>
                </a:avLst>
              </a:prstGeom>
              <a:solidFill>
                <a:sysClr val="window" lastClr="FFFFFF">
                  <a:lumMod val="85000"/>
                </a:sysClr>
              </a:solidFill>
              <a:ln w="9525" cap="flat" cmpd="sng" algn="ctr">
                <a:noFill/>
                <a:prstDash val="solid"/>
              </a:ln>
              <a:effectLst/>
            </p:spPr>
            <p:txBody>
              <a:bodyPr lIns="237702" tIns="118852" rIns="237702" bIns="118852" rtlCol="0" anchor="ctr"/>
              <a:lstStyle/>
              <a:p>
                <a:pPr algn="ctr" defTabSz="891540">
                  <a:defRPr/>
                </a:pPr>
                <a:endParaRPr lang="en-US" sz="1755" kern="0">
                  <a:solidFill>
                    <a:srgbClr val="63666A"/>
                  </a:solidFill>
                  <a:latin typeface="Roboto Light"/>
                  <a:ea typeface=""/>
                  <a:cs typeface=""/>
                </a:endParaRPr>
              </a:p>
            </p:txBody>
          </p:sp>
          <p:sp>
            <p:nvSpPr>
              <p:cNvPr id="24" name="Block Arc 23"/>
              <p:cNvSpPr>
                <a:spLocks noChangeAspect="1"/>
              </p:cNvSpPr>
              <p:nvPr/>
            </p:nvSpPr>
            <p:spPr>
              <a:xfrm rot="10800000">
                <a:off x="9997322" y="3666289"/>
                <a:ext cx="4427567" cy="4594424"/>
              </a:xfrm>
              <a:prstGeom prst="blockArc">
                <a:avLst>
                  <a:gd name="adj1" fmla="val 10800000"/>
                  <a:gd name="adj2" fmla="val 0"/>
                  <a:gd name="adj3" fmla="val 9694"/>
                </a:avLst>
              </a:prstGeom>
              <a:solidFill>
                <a:sysClr val="window" lastClr="FFFFFF">
                  <a:lumMod val="85000"/>
                </a:sysClr>
              </a:solidFill>
              <a:ln w="9525" cap="flat" cmpd="sng" algn="ctr">
                <a:noFill/>
                <a:prstDash val="solid"/>
              </a:ln>
              <a:effectLst/>
            </p:spPr>
            <p:txBody>
              <a:bodyPr lIns="237702" tIns="118852" rIns="237702" bIns="118852" rtlCol="0" anchor="ctr"/>
              <a:lstStyle/>
              <a:p>
                <a:pPr algn="ctr" defTabSz="891540">
                  <a:defRPr/>
                </a:pPr>
                <a:endParaRPr lang="en-US" sz="1755" kern="0">
                  <a:solidFill>
                    <a:srgbClr val="63666A"/>
                  </a:solidFill>
                  <a:latin typeface="Roboto Light"/>
                  <a:ea typeface=""/>
                  <a:cs typeface=""/>
                </a:endParaRPr>
              </a:p>
            </p:txBody>
          </p:sp>
          <p:sp>
            <p:nvSpPr>
              <p:cNvPr id="25" name="Block Arc 24"/>
              <p:cNvSpPr>
                <a:spLocks noChangeAspect="1"/>
              </p:cNvSpPr>
              <p:nvPr/>
            </p:nvSpPr>
            <p:spPr>
              <a:xfrm>
                <a:off x="14004302" y="3666292"/>
                <a:ext cx="4427567" cy="4594424"/>
              </a:xfrm>
              <a:prstGeom prst="blockArc">
                <a:avLst>
                  <a:gd name="adj1" fmla="val 10800000"/>
                  <a:gd name="adj2" fmla="val 0"/>
                  <a:gd name="adj3" fmla="val 9694"/>
                </a:avLst>
              </a:prstGeom>
              <a:solidFill>
                <a:sysClr val="window" lastClr="FFFFFF">
                  <a:lumMod val="85000"/>
                </a:sysClr>
              </a:solidFill>
              <a:ln w="9525" cap="flat" cmpd="sng" algn="ctr">
                <a:noFill/>
                <a:prstDash val="solid"/>
              </a:ln>
              <a:effectLst/>
            </p:spPr>
            <p:txBody>
              <a:bodyPr lIns="237702" tIns="118852" rIns="237702" bIns="118852" rtlCol="0" anchor="ctr"/>
              <a:lstStyle/>
              <a:p>
                <a:pPr algn="ctr" defTabSz="891540">
                  <a:defRPr/>
                </a:pPr>
                <a:endParaRPr lang="en-US" sz="1755" kern="0">
                  <a:solidFill>
                    <a:srgbClr val="63666A"/>
                  </a:solidFill>
                  <a:latin typeface="Roboto Light"/>
                  <a:ea typeface=""/>
                  <a:cs typeface=""/>
                </a:endParaRPr>
              </a:p>
            </p:txBody>
          </p:sp>
          <p:sp>
            <p:nvSpPr>
              <p:cNvPr id="26" name="Block Arc 25"/>
              <p:cNvSpPr>
                <a:spLocks noChangeAspect="1"/>
              </p:cNvSpPr>
              <p:nvPr/>
            </p:nvSpPr>
            <p:spPr>
              <a:xfrm>
                <a:off x="1983361" y="3666287"/>
                <a:ext cx="4427567" cy="4594424"/>
              </a:xfrm>
              <a:prstGeom prst="blockArc">
                <a:avLst>
                  <a:gd name="adj1" fmla="val 10800000"/>
                  <a:gd name="adj2" fmla="val 0"/>
                  <a:gd name="adj3" fmla="val 9694"/>
                </a:avLst>
              </a:prstGeom>
              <a:solidFill>
                <a:srgbClr val="005EB8"/>
              </a:solidFill>
              <a:ln w="9525" cap="flat" cmpd="sng" algn="ctr">
                <a:noFill/>
                <a:prstDash val="solid"/>
              </a:ln>
              <a:effectLst/>
            </p:spPr>
            <p:txBody>
              <a:bodyPr lIns="237702" tIns="118852" rIns="237702" bIns="118852" rtlCol="0" anchor="ctr"/>
              <a:lstStyle/>
              <a:p>
                <a:pPr algn="ctr" defTabSz="891540">
                  <a:defRPr/>
                </a:pPr>
                <a:endParaRPr lang="en-US" sz="1755" kern="0">
                  <a:solidFill>
                    <a:srgbClr val="63666A"/>
                  </a:solidFill>
                  <a:latin typeface="Roboto Light"/>
                  <a:ea typeface=""/>
                  <a:cs typeface=""/>
                </a:endParaRPr>
              </a:p>
            </p:txBody>
          </p:sp>
          <p:sp>
            <p:nvSpPr>
              <p:cNvPr id="27" name="Block Arc 26"/>
              <p:cNvSpPr>
                <a:spLocks noChangeAspect="1"/>
              </p:cNvSpPr>
              <p:nvPr/>
            </p:nvSpPr>
            <p:spPr>
              <a:xfrm rot="10800000">
                <a:off x="18011282" y="3666292"/>
                <a:ext cx="4427567" cy="4594424"/>
              </a:xfrm>
              <a:prstGeom prst="blockArc">
                <a:avLst>
                  <a:gd name="adj1" fmla="val 10800000"/>
                  <a:gd name="adj2" fmla="val 0"/>
                  <a:gd name="adj3" fmla="val 9694"/>
                </a:avLst>
              </a:prstGeom>
              <a:solidFill>
                <a:sysClr val="window" lastClr="FFFFFF">
                  <a:lumMod val="85000"/>
                </a:sysClr>
              </a:solidFill>
              <a:ln w="9525" cap="flat" cmpd="sng" algn="ctr">
                <a:noFill/>
                <a:prstDash val="solid"/>
              </a:ln>
              <a:effectLst/>
            </p:spPr>
            <p:txBody>
              <a:bodyPr lIns="237702" tIns="118852" rIns="237702" bIns="118852" rtlCol="0" anchor="ctr"/>
              <a:lstStyle/>
              <a:p>
                <a:pPr algn="ctr" defTabSz="891540">
                  <a:defRPr/>
                </a:pPr>
                <a:endParaRPr lang="en-US" sz="1755" kern="0">
                  <a:solidFill>
                    <a:srgbClr val="63666A"/>
                  </a:solidFill>
                  <a:latin typeface="Roboto Light"/>
                  <a:ea typeface=""/>
                  <a:cs typeface=""/>
                </a:endParaRPr>
              </a:p>
            </p:txBody>
          </p:sp>
          <p:sp>
            <p:nvSpPr>
              <p:cNvPr id="28" name="Block Arc 27"/>
              <p:cNvSpPr>
                <a:spLocks noChangeAspect="1"/>
              </p:cNvSpPr>
              <p:nvPr/>
            </p:nvSpPr>
            <p:spPr>
              <a:xfrm rot="10800000">
                <a:off x="5990341" y="3666287"/>
                <a:ext cx="4427567" cy="4594424"/>
              </a:xfrm>
              <a:prstGeom prst="blockArc">
                <a:avLst>
                  <a:gd name="adj1" fmla="val 10800000"/>
                  <a:gd name="adj2" fmla="val 0"/>
                  <a:gd name="adj3" fmla="val 9694"/>
                </a:avLst>
              </a:prstGeom>
              <a:solidFill>
                <a:srgbClr val="005EB8"/>
              </a:solidFill>
              <a:ln w="9525" cap="flat" cmpd="sng" algn="ctr">
                <a:noFill/>
                <a:prstDash val="solid"/>
              </a:ln>
              <a:effectLst/>
            </p:spPr>
            <p:txBody>
              <a:bodyPr lIns="237702" tIns="118852" rIns="237702" bIns="118852" rtlCol="0" anchor="ctr"/>
              <a:lstStyle/>
              <a:p>
                <a:pPr algn="ctr" defTabSz="891540">
                  <a:defRPr/>
                </a:pPr>
                <a:endParaRPr lang="en-US" sz="1755" kern="0">
                  <a:solidFill>
                    <a:srgbClr val="63666A"/>
                  </a:solidFill>
                  <a:latin typeface="Roboto Light"/>
                  <a:ea typeface=""/>
                  <a:cs typeface=""/>
                </a:endParaRPr>
              </a:p>
            </p:txBody>
          </p:sp>
          <p:sp>
            <p:nvSpPr>
              <p:cNvPr id="29" name="Block Arc 28"/>
              <p:cNvSpPr>
                <a:spLocks noChangeAspect="1"/>
              </p:cNvSpPr>
              <p:nvPr/>
            </p:nvSpPr>
            <p:spPr>
              <a:xfrm rot="10800000">
                <a:off x="14004302" y="3666292"/>
                <a:ext cx="4427567" cy="4594424"/>
              </a:xfrm>
              <a:prstGeom prst="blockArc">
                <a:avLst>
                  <a:gd name="adj1" fmla="val 10800000"/>
                  <a:gd name="adj2" fmla="val 0"/>
                  <a:gd name="adj3" fmla="val 9694"/>
                </a:avLst>
              </a:prstGeom>
              <a:solidFill>
                <a:schemeClr val="accent1"/>
              </a:solidFill>
              <a:ln w="9525" cap="flat" cmpd="sng" algn="ctr">
                <a:solidFill>
                  <a:schemeClr val="accent1"/>
                </a:solidFill>
                <a:prstDash val="solid"/>
              </a:ln>
              <a:effectLst/>
            </p:spPr>
            <p:txBody>
              <a:bodyPr lIns="237702" tIns="118852" rIns="237702" bIns="118852" rtlCol="0" anchor="ctr"/>
              <a:lstStyle/>
              <a:p>
                <a:pPr algn="ctr" defTabSz="891540">
                  <a:defRPr/>
                </a:pPr>
                <a:endParaRPr lang="en-US" sz="1755" kern="0">
                  <a:solidFill>
                    <a:srgbClr val="63666A"/>
                  </a:solidFill>
                  <a:latin typeface="Roboto Light"/>
                  <a:ea typeface=""/>
                  <a:cs typeface=""/>
                </a:endParaRPr>
              </a:p>
            </p:txBody>
          </p:sp>
          <p:sp>
            <p:nvSpPr>
              <p:cNvPr id="30" name="Block Arc 29"/>
              <p:cNvSpPr>
                <a:spLocks noChangeAspect="1"/>
              </p:cNvSpPr>
              <p:nvPr/>
            </p:nvSpPr>
            <p:spPr>
              <a:xfrm>
                <a:off x="9997322" y="3666289"/>
                <a:ext cx="4427567" cy="4594424"/>
              </a:xfrm>
              <a:prstGeom prst="blockArc">
                <a:avLst>
                  <a:gd name="adj1" fmla="val 10800000"/>
                  <a:gd name="adj2" fmla="val 0"/>
                  <a:gd name="adj3" fmla="val 9694"/>
                </a:avLst>
              </a:prstGeom>
              <a:solidFill>
                <a:srgbClr val="005EB8"/>
              </a:solidFill>
              <a:ln w="9525" cap="flat" cmpd="sng" algn="ctr">
                <a:noFill/>
                <a:prstDash val="solid"/>
              </a:ln>
              <a:effectLst/>
            </p:spPr>
            <p:txBody>
              <a:bodyPr lIns="237702" tIns="118852" rIns="237702" bIns="118852" rtlCol="0" anchor="ctr"/>
              <a:lstStyle/>
              <a:p>
                <a:pPr algn="ctr" defTabSz="891540">
                  <a:defRPr/>
                </a:pPr>
                <a:endParaRPr lang="en-US" sz="1755" kern="0">
                  <a:solidFill>
                    <a:srgbClr val="63666A"/>
                  </a:solidFill>
                  <a:latin typeface="Roboto Light"/>
                  <a:ea typeface=""/>
                  <a:cs typeface=""/>
                </a:endParaRPr>
              </a:p>
            </p:txBody>
          </p:sp>
          <p:sp>
            <p:nvSpPr>
              <p:cNvPr id="31" name="Block Arc 30"/>
              <p:cNvSpPr>
                <a:spLocks noChangeAspect="1"/>
              </p:cNvSpPr>
              <p:nvPr/>
            </p:nvSpPr>
            <p:spPr>
              <a:xfrm>
                <a:off x="18011282" y="3666292"/>
                <a:ext cx="4427567" cy="4594424"/>
              </a:xfrm>
              <a:prstGeom prst="blockArc">
                <a:avLst>
                  <a:gd name="adj1" fmla="val 10800000"/>
                  <a:gd name="adj2" fmla="val 0"/>
                  <a:gd name="adj3" fmla="val 9694"/>
                </a:avLst>
              </a:prstGeom>
              <a:solidFill>
                <a:schemeClr val="accent1"/>
              </a:solidFill>
              <a:ln w="9525" cap="flat" cmpd="sng" algn="ctr">
                <a:solidFill>
                  <a:schemeClr val="accent1"/>
                </a:solidFill>
                <a:prstDash val="solid"/>
              </a:ln>
              <a:effectLst/>
            </p:spPr>
            <p:txBody>
              <a:bodyPr lIns="237702" tIns="118852" rIns="237702" bIns="118852" rtlCol="0" anchor="ctr"/>
              <a:lstStyle/>
              <a:p>
                <a:pPr algn="ctr" defTabSz="891540">
                  <a:defRPr/>
                </a:pPr>
                <a:endParaRPr lang="en-US" sz="1755" kern="0">
                  <a:solidFill>
                    <a:srgbClr val="63666A"/>
                  </a:solidFill>
                  <a:latin typeface="Roboto Light"/>
                  <a:ea typeface=""/>
                  <a:cs typeface=""/>
                </a:endParaRPr>
              </a:p>
            </p:txBody>
          </p:sp>
        </p:grpSp>
        <p:sp>
          <p:nvSpPr>
            <p:cNvPr id="17" name="Rectangle 16"/>
            <p:cNvSpPr/>
            <p:nvPr/>
          </p:nvSpPr>
          <p:spPr>
            <a:xfrm>
              <a:off x="1522839" y="1880834"/>
              <a:ext cx="1706895" cy="1371600"/>
            </a:xfrm>
            <a:prstGeom prst="rect">
              <a:avLst/>
            </a:prstGeom>
            <a:noFill/>
            <a:ln w="10795" cap="flat" cmpd="sng" algn="ctr">
              <a:noFill/>
              <a:prstDash val="solid"/>
            </a:ln>
            <a:effectLst/>
          </p:spPr>
          <p:txBody>
            <a:bodyPr rtlCol="0" anchor="ctr"/>
            <a:lstStyle/>
            <a:p>
              <a:pPr algn="ctr" defTabSz="891540">
                <a:defRPr/>
              </a:pPr>
              <a:r>
                <a:rPr lang="en-US" sz="1560" kern="0" dirty="0">
                  <a:solidFill>
                    <a:srgbClr val="63666A"/>
                  </a:solidFill>
                  <a:latin typeface="GE Inspira Sans"/>
                  <a:ea typeface=""/>
                  <a:cs typeface=""/>
                </a:rPr>
                <a:t>Technology business acceleration</a:t>
              </a:r>
            </a:p>
          </p:txBody>
        </p:sp>
        <p:sp>
          <p:nvSpPr>
            <p:cNvPr id="18" name="Rectangle 17"/>
            <p:cNvSpPr/>
            <p:nvPr/>
          </p:nvSpPr>
          <p:spPr>
            <a:xfrm>
              <a:off x="3329628" y="1880834"/>
              <a:ext cx="1706895" cy="1371600"/>
            </a:xfrm>
            <a:prstGeom prst="rect">
              <a:avLst/>
            </a:prstGeom>
            <a:noFill/>
            <a:ln w="10795" cap="flat" cmpd="sng" algn="ctr">
              <a:noFill/>
              <a:prstDash val="solid"/>
            </a:ln>
            <a:effectLst/>
          </p:spPr>
          <p:txBody>
            <a:bodyPr rtlCol="0" anchor="ctr"/>
            <a:lstStyle/>
            <a:p>
              <a:pPr algn="ctr" defTabSz="891540">
                <a:defRPr/>
              </a:pPr>
              <a:r>
                <a:rPr lang="en-US" sz="1560" kern="0" dirty="0">
                  <a:solidFill>
                    <a:srgbClr val="63666A"/>
                  </a:solidFill>
                  <a:latin typeface="GE Inspira Sans"/>
                  <a:ea typeface=""/>
                  <a:cs typeface=""/>
                </a:rPr>
                <a:t>Early technology access</a:t>
              </a:r>
            </a:p>
          </p:txBody>
        </p:sp>
        <p:sp>
          <p:nvSpPr>
            <p:cNvPr id="19" name="Rectangle 18"/>
            <p:cNvSpPr/>
            <p:nvPr/>
          </p:nvSpPr>
          <p:spPr>
            <a:xfrm>
              <a:off x="5143351" y="1935962"/>
              <a:ext cx="1706895" cy="1371600"/>
            </a:xfrm>
            <a:prstGeom prst="rect">
              <a:avLst/>
            </a:prstGeom>
            <a:noFill/>
            <a:ln w="10795" cap="flat" cmpd="sng" algn="ctr">
              <a:noFill/>
              <a:prstDash val="solid"/>
            </a:ln>
            <a:effectLst/>
          </p:spPr>
          <p:txBody>
            <a:bodyPr rtlCol="0" anchor="ctr"/>
            <a:lstStyle/>
            <a:p>
              <a:pPr algn="ctr" defTabSz="891540">
                <a:defRPr/>
              </a:pPr>
              <a:r>
                <a:rPr lang="en-US" sz="1560" kern="0" dirty="0">
                  <a:solidFill>
                    <a:srgbClr val="63666A"/>
                  </a:solidFill>
                  <a:latin typeface="GE Inspira Sans"/>
                  <a:ea typeface=""/>
                  <a:cs typeface=""/>
                </a:rPr>
                <a:t>Technology transfer/Patent licensing</a:t>
              </a:r>
            </a:p>
          </p:txBody>
        </p:sp>
        <p:sp>
          <p:nvSpPr>
            <p:cNvPr id="20" name="Rectangle 19"/>
            <p:cNvSpPr/>
            <p:nvPr/>
          </p:nvSpPr>
          <p:spPr>
            <a:xfrm>
              <a:off x="6950140" y="1931860"/>
              <a:ext cx="1706895" cy="1371600"/>
            </a:xfrm>
            <a:prstGeom prst="rect">
              <a:avLst/>
            </a:prstGeom>
            <a:noFill/>
            <a:ln w="10795" cap="flat" cmpd="sng" algn="ctr">
              <a:noFill/>
              <a:prstDash val="solid"/>
            </a:ln>
            <a:effectLst/>
          </p:spPr>
          <p:txBody>
            <a:bodyPr rtlCol="0" anchor="ctr"/>
            <a:lstStyle/>
            <a:p>
              <a:pPr algn="ctr" defTabSz="891540">
                <a:defRPr/>
              </a:pPr>
              <a:r>
                <a:rPr lang="en-US" sz="1560" kern="0" dirty="0">
                  <a:solidFill>
                    <a:srgbClr val="63666A"/>
                  </a:solidFill>
                  <a:latin typeface="GE Inspira Sans"/>
                  <a:ea typeface=""/>
                  <a:cs typeface=""/>
                </a:rPr>
                <a:t>Trademark</a:t>
              </a:r>
            </a:p>
          </p:txBody>
        </p:sp>
        <p:sp>
          <p:nvSpPr>
            <p:cNvPr id="21" name="Rectangle 20"/>
            <p:cNvSpPr/>
            <p:nvPr/>
          </p:nvSpPr>
          <p:spPr>
            <a:xfrm>
              <a:off x="8751858" y="1931860"/>
              <a:ext cx="1706895" cy="1371600"/>
            </a:xfrm>
            <a:prstGeom prst="rect">
              <a:avLst/>
            </a:prstGeom>
            <a:noFill/>
            <a:ln w="10795" cap="flat" cmpd="sng" algn="ctr">
              <a:noFill/>
              <a:prstDash val="solid"/>
            </a:ln>
            <a:effectLst/>
          </p:spPr>
          <p:txBody>
            <a:bodyPr rtlCol="0" anchor="ctr"/>
            <a:lstStyle/>
            <a:p>
              <a:pPr algn="ctr" defTabSz="891540">
                <a:defRPr/>
              </a:pPr>
              <a:r>
                <a:rPr lang="en-US" sz="1560" kern="0" dirty="0">
                  <a:solidFill>
                    <a:srgbClr val="63666A"/>
                  </a:solidFill>
                  <a:latin typeface="GE Inspira Sans"/>
                  <a:ea typeface=""/>
                  <a:cs typeface=""/>
                </a:rPr>
                <a:t>Data</a:t>
              </a:r>
            </a:p>
          </p:txBody>
        </p:sp>
      </p:grpSp>
      <p:sp>
        <p:nvSpPr>
          <p:cNvPr id="32" name="Rectangle 31">
            <a:extLst>
              <a:ext uri="{FF2B5EF4-FFF2-40B4-BE49-F238E27FC236}">
                <a16:creationId xmlns:a16="http://schemas.microsoft.com/office/drawing/2014/main" id="{D794F81A-ABEF-6F40-8D2F-20B37054814B}"/>
              </a:ext>
            </a:extLst>
          </p:cNvPr>
          <p:cNvSpPr/>
          <p:nvPr/>
        </p:nvSpPr>
        <p:spPr>
          <a:xfrm>
            <a:off x="838200" y="6363882"/>
            <a:ext cx="1109792" cy="2514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7668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p:cNvGrpSpPr/>
          <p:nvPr/>
        </p:nvGrpSpPr>
        <p:grpSpPr>
          <a:xfrm>
            <a:off x="482918" y="6290510"/>
            <a:ext cx="311650" cy="312039"/>
            <a:chOff x="2560638" y="2743200"/>
            <a:chExt cx="1271587" cy="1273175"/>
          </a:xfrm>
          <a:solidFill>
            <a:schemeClr val="tx1"/>
          </a:solidFill>
        </p:grpSpPr>
        <p:sp>
          <p:nvSpPr>
            <p:cNvPr id="53" name="Freeform 14"/>
            <p:cNvSpPr>
              <a:spLocks noChangeArrowheads="1"/>
            </p:cNvSpPr>
            <p:nvPr/>
          </p:nvSpPr>
          <p:spPr bwMode="auto">
            <a:xfrm>
              <a:off x="2906713" y="3424238"/>
              <a:ext cx="180975" cy="233362"/>
            </a:xfrm>
            <a:custGeom>
              <a:avLst/>
              <a:gdLst>
                <a:gd name="T0" fmla="*/ 0 w 504"/>
                <a:gd name="T1" fmla="*/ 522 h 647"/>
                <a:gd name="T2" fmla="*/ 0 w 504"/>
                <a:gd name="T3" fmla="*/ 522 h 647"/>
                <a:gd name="T4" fmla="*/ 9 w 504"/>
                <a:gd name="T5" fmla="*/ 575 h 647"/>
                <a:gd name="T6" fmla="*/ 26 w 504"/>
                <a:gd name="T7" fmla="*/ 610 h 647"/>
                <a:gd name="T8" fmla="*/ 71 w 504"/>
                <a:gd name="T9" fmla="*/ 637 h 647"/>
                <a:gd name="T10" fmla="*/ 115 w 504"/>
                <a:gd name="T11" fmla="*/ 646 h 647"/>
                <a:gd name="T12" fmla="*/ 115 w 504"/>
                <a:gd name="T13" fmla="*/ 646 h 647"/>
                <a:gd name="T14" fmla="*/ 168 w 504"/>
                <a:gd name="T15" fmla="*/ 637 h 647"/>
                <a:gd name="T16" fmla="*/ 203 w 504"/>
                <a:gd name="T17" fmla="*/ 619 h 647"/>
                <a:gd name="T18" fmla="*/ 247 w 504"/>
                <a:gd name="T19" fmla="*/ 602 h 647"/>
                <a:gd name="T20" fmla="*/ 282 w 504"/>
                <a:gd name="T21" fmla="*/ 575 h 647"/>
                <a:gd name="T22" fmla="*/ 309 w 504"/>
                <a:gd name="T23" fmla="*/ 549 h 647"/>
                <a:gd name="T24" fmla="*/ 344 w 504"/>
                <a:gd name="T25" fmla="*/ 513 h 647"/>
                <a:gd name="T26" fmla="*/ 388 w 504"/>
                <a:gd name="T27" fmla="*/ 425 h 647"/>
                <a:gd name="T28" fmla="*/ 432 w 504"/>
                <a:gd name="T29" fmla="*/ 327 h 647"/>
                <a:gd name="T30" fmla="*/ 468 w 504"/>
                <a:gd name="T31" fmla="*/ 221 h 647"/>
                <a:gd name="T32" fmla="*/ 485 w 504"/>
                <a:gd name="T33" fmla="*/ 115 h 647"/>
                <a:gd name="T34" fmla="*/ 503 w 504"/>
                <a:gd name="T35" fmla="*/ 0 h 647"/>
                <a:gd name="T36" fmla="*/ 503 w 504"/>
                <a:gd name="T37" fmla="*/ 0 h 647"/>
                <a:gd name="T38" fmla="*/ 424 w 504"/>
                <a:gd name="T39" fmla="*/ 45 h 647"/>
                <a:gd name="T40" fmla="*/ 335 w 504"/>
                <a:gd name="T41" fmla="*/ 98 h 647"/>
                <a:gd name="T42" fmla="*/ 247 w 504"/>
                <a:gd name="T43" fmla="*/ 159 h 647"/>
                <a:gd name="T44" fmla="*/ 168 w 504"/>
                <a:gd name="T45" fmla="*/ 221 h 647"/>
                <a:gd name="T46" fmla="*/ 97 w 504"/>
                <a:gd name="T47" fmla="*/ 292 h 647"/>
                <a:gd name="T48" fmla="*/ 44 w 504"/>
                <a:gd name="T49" fmla="*/ 363 h 647"/>
                <a:gd name="T50" fmla="*/ 9 w 504"/>
                <a:gd name="T51" fmla="*/ 442 h 647"/>
                <a:gd name="T52" fmla="*/ 0 w 504"/>
                <a:gd name="T53" fmla="*/ 478 h 647"/>
                <a:gd name="T54" fmla="*/ 0 w 504"/>
                <a:gd name="T55" fmla="*/ 522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04" h="647">
                  <a:moveTo>
                    <a:pt x="0" y="522"/>
                  </a:moveTo>
                  <a:lnTo>
                    <a:pt x="0" y="522"/>
                  </a:lnTo>
                  <a:lnTo>
                    <a:pt x="9" y="575"/>
                  </a:lnTo>
                  <a:lnTo>
                    <a:pt x="26" y="610"/>
                  </a:lnTo>
                  <a:lnTo>
                    <a:pt x="71" y="637"/>
                  </a:lnTo>
                  <a:lnTo>
                    <a:pt x="115" y="646"/>
                  </a:lnTo>
                  <a:lnTo>
                    <a:pt x="115" y="646"/>
                  </a:lnTo>
                  <a:lnTo>
                    <a:pt x="168" y="637"/>
                  </a:lnTo>
                  <a:lnTo>
                    <a:pt x="203" y="619"/>
                  </a:lnTo>
                  <a:lnTo>
                    <a:pt x="247" y="602"/>
                  </a:lnTo>
                  <a:lnTo>
                    <a:pt x="282" y="575"/>
                  </a:lnTo>
                  <a:lnTo>
                    <a:pt x="309" y="549"/>
                  </a:lnTo>
                  <a:lnTo>
                    <a:pt x="344" y="513"/>
                  </a:lnTo>
                  <a:lnTo>
                    <a:pt x="388" y="425"/>
                  </a:lnTo>
                  <a:lnTo>
                    <a:pt x="432" y="327"/>
                  </a:lnTo>
                  <a:lnTo>
                    <a:pt x="468" y="221"/>
                  </a:lnTo>
                  <a:lnTo>
                    <a:pt x="485" y="115"/>
                  </a:lnTo>
                  <a:lnTo>
                    <a:pt x="503" y="0"/>
                  </a:lnTo>
                  <a:lnTo>
                    <a:pt x="503" y="0"/>
                  </a:lnTo>
                  <a:lnTo>
                    <a:pt x="424" y="45"/>
                  </a:lnTo>
                  <a:lnTo>
                    <a:pt x="335" y="98"/>
                  </a:lnTo>
                  <a:lnTo>
                    <a:pt x="247" y="159"/>
                  </a:lnTo>
                  <a:lnTo>
                    <a:pt x="168" y="221"/>
                  </a:lnTo>
                  <a:lnTo>
                    <a:pt x="97" y="292"/>
                  </a:lnTo>
                  <a:lnTo>
                    <a:pt x="44" y="363"/>
                  </a:lnTo>
                  <a:lnTo>
                    <a:pt x="9" y="442"/>
                  </a:lnTo>
                  <a:lnTo>
                    <a:pt x="0" y="478"/>
                  </a:lnTo>
                  <a:lnTo>
                    <a:pt x="0" y="5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91540">
                <a:defRPr/>
              </a:pPr>
              <a:endParaRPr lang="en-US" sz="1755">
                <a:solidFill>
                  <a:srgbClr val="63666A"/>
                </a:solidFill>
                <a:latin typeface="GE Inspira Sans"/>
              </a:endParaRPr>
            </a:p>
          </p:txBody>
        </p:sp>
        <p:sp>
          <p:nvSpPr>
            <p:cNvPr id="54" name="Freeform 15"/>
            <p:cNvSpPr>
              <a:spLocks noChangeArrowheads="1"/>
            </p:cNvSpPr>
            <p:nvPr/>
          </p:nvSpPr>
          <p:spPr bwMode="auto">
            <a:xfrm>
              <a:off x="3008313" y="3079750"/>
              <a:ext cx="101600" cy="158750"/>
            </a:xfrm>
            <a:custGeom>
              <a:avLst/>
              <a:gdLst>
                <a:gd name="T0" fmla="*/ 256 w 284"/>
                <a:gd name="T1" fmla="*/ 0 h 443"/>
                <a:gd name="T2" fmla="*/ 256 w 284"/>
                <a:gd name="T3" fmla="*/ 0 h 443"/>
                <a:gd name="T4" fmla="*/ 239 w 284"/>
                <a:gd name="T5" fmla="*/ 0 h 443"/>
                <a:gd name="T6" fmla="*/ 212 w 284"/>
                <a:gd name="T7" fmla="*/ 9 h 443"/>
                <a:gd name="T8" fmla="*/ 177 w 284"/>
                <a:gd name="T9" fmla="*/ 36 h 443"/>
                <a:gd name="T10" fmla="*/ 133 w 284"/>
                <a:gd name="T11" fmla="*/ 89 h 443"/>
                <a:gd name="T12" fmla="*/ 89 w 284"/>
                <a:gd name="T13" fmla="*/ 151 h 443"/>
                <a:gd name="T14" fmla="*/ 53 w 284"/>
                <a:gd name="T15" fmla="*/ 221 h 443"/>
                <a:gd name="T16" fmla="*/ 27 w 284"/>
                <a:gd name="T17" fmla="*/ 301 h 443"/>
                <a:gd name="T18" fmla="*/ 0 w 284"/>
                <a:gd name="T19" fmla="*/ 372 h 443"/>
                <a:gd name="T20" fmla="*/ 0 w 284"/>
                <a:gd name="T21" fmla="*/ 442 h 443"/>
                <a:gd name="T22" fmla="*/ 0 w 284"/>
                <a:gd name="T23" fmla="*/ 442 h 443"/>
                <a:gd name="T24" fmla="*/ 62 w 284"/>
                <a:gd name="T25" fmla="*/ 398 h 443"/>
                <a:gd name="T26" fmla="*/ 124 w 284"/>
                <a:gd name="T27" fmla="*/ 345 h 443"/>
                <a:gd name="T28" fmla="*/ 177 w 284"/>
                <a:gd name="T29" fmla="*/ 274 h 443"/>
                <a:gd name="T30" fmla="*/ 230 w 284"/>
                <a:gd name="T31" fmla="*/ 204 h 443"/>
                <a:gd name="T32" fmla="*/ 265 w 284"/>
                <a:gd name="T33" fmla="*/ 133 h 443"/>
                <a:gd name="T34" fmla="*/ 283 w 284"/>
                <a:gd name="T35" fmla="*/ 80 h 443"/>
                <a:gd name="T36" fmla="*/ 283 w 284"/>
                <a:gd name="T37" fmla="*/ 53 h 443"/>
                <a:gd name="T38" fmla="*/ 283 w 284"/>
                <a:gd name="T39" fmla="*/ 27 h 443"/>
                <a:gd name="T40" fmla="*/ 274 w 284"/>
                <a:gd name="T41" fmla="*/ 18 h 443"/>
                <a:gd name="T42" fmla="*/ 256 w 284"/>
                <a:gd name="T43" fmla="*/ 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4" h="443">
                  <a:moveTo>
                    <a:pt x="256" y="0"/>
                  </a:moveTo>
                  <a:lnTo>
                    <a:pt x="256" y="0"/>
                  </a:lnTo>
                  <a:lnTo>
                    <a:pt x="239" y="0"/>
                  </a:lnTo>
                  <a:lnTo>
                    <a:pt x="212" y="9"/>
                  </a:lnTo>
                  <a:lnTo>
                    <a:pt x="177" y="36"/>
                  </a:lnTo>
                  <a:lnTo>
                    <a:pt x="133" y="89"/>
                  </a:lnTo>
                  <a:lnTo>
                    <a:pt x="89" y="151"/>
                  </a:lnTo>
                  <a:lnTo>
                    <a:pt x="53" y="221"/>
                  </a:lnTo>
                  <a:lnTo>
                    <a:pt x="27" y="301"/>
                  </a:lnTo>
                  <a:lnTo>
                    <a:pt x="0" y="372"/>
                  </a:lnTo>
                  <a:lnTo>
                    <a:pt x="0" y="442"/>
                  </a:lnTo>
                  <a:lnTo>
                    <a:pt x="0" y="442"/>
                  </a:lnTo>
                  <a:lnTo>
                    <a:pt x="62" y="398"/>
                  </a:lnTo>
                  <a:lnTo>
                    <a:pt x="124" y="345"/>
                  </a:lnTo>
                  <a:lnTo>
                    <a:pt x="177" y="274"/>
                  </a:lnTo>
                  <a:lnTo>
                    <a:pt x="230" y="204"/>
                  </a:lnTo>
                  <a:lnTo>
                    <a:pt x="265" y="133"/>
                  </a:lnTo>
                  <a:lnTo>
                    <a:pt x="283" y="80"/>
                  </a:lnTo>
                  <a:lnTo>
                    <a:pt x="283" y="53"/>
                  </a:lnTo>
                  <a:lnTo>
                    <a:pt x="283" y="27"/>
                  </a:lnTo>
                  <a:lnTo>
                    <a:pt x="274" y="18"/>
                  </a:lnTo>
                  <a:lnTo>
                    <a:pt x="256" y="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91540">
                <a:defRPr/>
              </a:pPr>
              <a:endParaRPr lang="en-US" sz="1755">
                <a:solidFill>
                  <a:srgbClr val="63666A"/>
                </a:solidFill>
                <a:latin typeface="GE Inspira Sans"/>
              </a:endParaRPr>
            </a:p>
          </p:txBody>
        </p:sp>
        <p:sp>
          <p:nvSpPr>
            <p:cNvPr id="55" name="Freeform 16"/>
            <p:cNvSpPr>
              <a:spLocks noChangeArrowheads="1"/>
            </p:cNvSpPr>
            <p:nvPr/>
          </p:nvSpPr>
          <p:spPr bwMode="auto">
            <a:xfrm>
              <a:off x="3338513" y="3079750"/>
              <a:ext cx="85725" cy="134938"/>
            </a:xfrm>
            <a:custGeom>
              <a:avLst/>
              <a:gdLst>
                <a:gd name="T0" fmla="*/ 212 w 240"/>
                <a:gd name="T1" fmla="*/ 9 h 373"/>
                <a:gd name="T2" fmla="*/ 212 w 240"/>
                <a:gd name="T3" fmla="*/ 9 h 373"/>
                <a:gd name="T4" fmla="*/ 203 w 240"/>
                <a:gd name="T5" fmla="*/ 0 h 373"/>
                <a:gd name="T6" fmla="*/ 186 w 240"/>
                <a:gd name="T7" fmla="*/ 9 h 373"/>
                <a:gd name="T8" fmla="*/ 150 w 240"/>
                <a:gd name="T9" fmla="*/ 18 h 373"/>
                <a:gd name="T10" fmla="*/ 115 w 240"/>
                <a:gd name="T11" fmla="*/ 53 h 373"/>
                <a:gd name="T12" fmla="*/ 80 w 240"/>
                <a:gd name="T13" fmla="*/ 98 h 373"/>
                <a:gd name="T14" fmla="*/ 53 w 240"/>
                <a:gd name="T15" fmla="*/ 159 h 373"/>
                <a:gd name="T16" fmla="*/ 27 w 240"/>
                <a:gd name="T17" fmla="*/ 221 h 373"/>
                <a:gd name="T18" fmla="*/ 9 w 240"/>
                <a:gd name="T19" fmla="*/ 292 h 373"/>
                <a:gd name="T20" fmla="*/ 0 w 240"/>
                <a:gd name="T21" fmla="*/ 372 h 373"/>
                <a:gd name="T22" fmla="*/ 0 w 240"/>
                <a:gd name="T23" fmla="*/ 372 h 373"/>
                <a:gd name="T24" fmla="*/ 106 w 240"/>
                <a:gd name="T25" fmla="*/ 266 h 373"/>
                <a:gd name="T26" fmla="*/ 159 w 240"/>
                <a:gd name="T27" fmla="*/ 213 h 373"/>
                <a:gd name="T28" fmla="*/ 194 w 240"/>
                <a:gd name="T29" fmla="*/ 159 h 373"/>
                <a:gd name="T30" fmla="*/ 221 w 240"/>
                <a:gd name="T31" fmla="*/ 106 h 373"/>
                <a:gd name="T32" fmla="*/ 239 w 240"/>
                <a:gd name="T33" fmla="*/ 62 h 373"/>
                <a:gd name="T34" fmla="*/ 239 w 240"/>
                <a:gd name="T35" fmla="*/ 27 h 373"/>
                <a:gd name="T36" fmla="*/ 230 w 240"/>
                <a:gd name="T37" fmla="*/ 18 h 373"/>
                <a:gd name="T38" fmla="*/ 212 w 240"/>
                <a:gd name="T39" fmla="*/ 9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0" h="373">
                  <a:moveTo>
                    <a:pt x="212" y="9"/>
                  </a:moveTo>
                  <a:lnTo>
                    <a:pt x="212" y="9"/>
                  </a:lnTo>
                  <a:lnTo>
                    <a:pt x="203" y="0"/>
                  </a:lnTo>
                  <a:lnTo>
                    <a:pt x="186" y="9"/>
                  </a:lnTo>
                  <a:lnTo>
                    <a:pt x="150" y="18"/>
                  </a:lnTo>
                  <a:lnTo>
                    <a:pt x="115" y="53"/>
                  </a:lnTo>
                  <a:lnTo>
                    <a:pt x="80" y="98"/>
                  </a:lnTo>
                  <a:lnTo>
                    <a:pt x="53" y="159"/>
                  </a:lnTo>
                  <a:lnTo>
                    <a:pt x="27" y="221"/>
                  </a:lnTo>
                  <a:lnTo>
                    <a:pt x="9" y="292"/>
                  </a:lnTo>
                  <a:lnTo>
                    <a:pt x="0" y="372"/>
                  </a:lnTo>
                  <a:lnTo>
                    <a:pt x="0" y="372"/>
                  </a:lnTo>
                  <a:lnTo>
                    <a:pt x="106" y="266"/>
                  </a:lnTo>
                  <a:lnTo>
                    <a:pt x="159" y="213"/>
                  </a:lnTo>
                  <a:lnTo>
                    <a:pt x="194" y="159"/>
                  </a:lnTo>
                  <a:lnTo>
                    <a:pt x="221" y="106"/>
                  </a:lnTo>
                  <a:lnTo>
                    <a:pt x="239" y="62"/>
                  </a:lnTo>
                  <a:lnTo>
                    <a:pt x="239" y="27"/>
                  </a:lnTo>
                  <a:lnTo>
                    <a:pt x="230" y="18"/>
                  </a:lnTo>
                  <a:lnTo>
                    <a:pt x="212" y="9"/>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91540">
                <a:defRPr/>
              </a:pPr>
              <a:endParaRPr lang="en-US" sz="1755">
                <a:solidFill>
                  <a:srgbClr val="63666A"/>
                </a:solidFill>
                <a:latin typeface="GE Inspira Sans"/>
              </a:endParaRPr>
            </a:p>
          </p:txBody>
        </p:sp>
        <p:sp>
          <p:nvSpPr>
            <p:cNvPr id="56" name="Freeform 17"/>
            <p:cNvSpPr>
              <a:spLocks noChangeArrowheads="1"/>
            </p:cNvSpPr>
            <p:nvPr/>
          </p:nvSpPr>
          <p:spPr bwMode="auto">
            <a:xfrm>
              <a:off x="2560638" y="2743200"/>
              <a:ext cx="1271587" cy="1273175"/>
            </a:xfrm>
            <a:custGeom>
              <a:avLst/>
              <a:gdLst>
                <a:gd name="T0" fmla="*/ 1589 w 3531"/>
                <a:gd name="T1" fmla="*/ 9 h 3537"/>
                <a:gd name="T2" fmla="*/ 1086 w 3531"/>
                <a:gd name="T3" fmla="*/ 133 h 3537"/>
                <a:gd name="T4" fmla="*/ 644 w 3531"/>
                <a:gd name="T5" fmla="*/ 398 h 3537"/>
                <a:gd name="T6" fmla="*/ 309 w 3531"/>
                <a:gd name="T7" fmla="*/ 778 h 3537"/>
                <a:gd name="T8" fmla="*/ 88 w 3531"/>
                <a:gd name="T9" fmla="*/ 1238 h 3537"/>
                <a:gd name="T10" fmla="*/ 0 w 3531"/>
                <a:gd name="T11" fmla="*/ 1768 h 3537"/>
                <a:gd name="T12" fmla="*/ 44 w 3531"/>
                <a:gd name="T13" fmla="*/ 2121 h 3537"/>
                <a:gd name="T14" fmla="*/ 221 w 3531"/>
                <a:gd name="T15" fmla="*/ 2608 h 3537"/>
                <a:gd name="T16" fmla="*/ 521 w 3531"/>
                <a:gd name="T17" fmla="*/ 3014 h 3537"/>
                <a:gd name="T18" fmla="*/ 927 w 3531"/>
                <a:gd name="T19" fmla="*/ 3324 h 3537"/>
                <a:gd name="T20" fmla="*/ 1412 w 3531"/>
                <a:gd name="T21" fmla="*/ 3501 h 3537"/>
                <a:gd name="T22" fmla="*/ 1774 w 3531"/>
                <a:gd name="T23" fmla="*/ 3536 h 3537"/>
                <a:gd name="T24" fmla="*/ 2295 w 3531"/>
                <a:gd name="T25" fmla="*/ 3456 h 3537"/>
                <a:gd name="T26" fmla="*/ 2754 w 3531"/>
                <a:gd name="T27" fmla="*/ 3235 h 3537"/>
                <a:gd name="T28" fmla="*/ 3133 w 3531"/>
                <a:gd name="T29" fmla="*/ 2890 h 3537"/>
                <a:gd name="T30" fmla="*/ 3398 w 3531"/>
                <a:gd name="T31" fmla="*/ 2457 h 3537"/>
                <a:gd name="T32" fmla="*/ 3521 w 3531"/>
                <a:gd name="T33" fmla="*/ 1944 h 3537"/>
                <a:gd name="T34" fmla="*/ 3521 w 3531"/>
                <a:gd name="T35" fmla="*/ 1583 h 3537"/>
                <a:gd name="T36" fmla="*/ 3398 w 3531"/>
                <a:gd name="T37" fmla="*/ 1079 h 3537"/>
                <a:gd name="T38" fmla="*/ 3133 w 3531"/>
                <a:gd name="T39" fmla="*/ 637 h 3537"/>
                <a:gd name="T40" fmla="*/ 2754 w 3531"/>
                <a:gd name="T41" fmla="*/ 301 h 3537"/>
                <a:gd name="T42" fmla="*/ 2295 w 3531"/>
                <a:gd name="T43" fmla="*/ 80 h 3537"/>
                <a:gd name="T44" fmla="*/ 1774 w 3531"/>
                <a:gd name="T45" fmla="*/ 0 h 3537"/>
                <a:gd name="T46" fmla="*/ 1597 w 3531"/>
                <a:gd name="T47" fmla="*/ 3439 h 3537"/>
                <a:gd name="T48" fmla="*/ 1112 w 3531"/>
                <a:gd name="T49" fmla="*/ 3315 h 3537"/>
                <a:gd name="T50" fmla="*/ 697 w 3531"/>
                <a:gd name="T51" fmla="*/ 3067 h 3537"/>
                <a:gd name="T52" fmla="*/ 371 w 3531"/>
                <a:gd name="T53" fmla="*/ 2705 h 3537"/>
                <a:gd name="T54" fmla="*/ 159 w 3531"/>
                <a:gd name="T55" fmla="*/ 2263 h 3537"/>
                <a:gd name="T56" fmla="*/ 88 w 3531"/>
                <a:gd name="T57" fmla="*/ 1768 h 3537"/>
                <a:gd name="T58" fmla="*/ 124 w 3531"/>
                <a:gd name="T59" fmla="*/ 1424 h 3537"/>
                <a:gd name="T60" fmla="*/ 291 w 3531"/>
                <a:gd name="T61" fmla="*/ 964 h 3537"/>
                <a:gd name="T62" fmla="*/ 582 w 3531"/>
                <a:gd name="T63" fmla="*/ 575 h 3537"/>
                <a:gd name="T64" fmla="*/ 971 w 3531"/>
                <a:gd name="T65" fmla="*/ 283 h 3537"/>
                <a:gd name="T66" fmla="*/ 1430 w 3531"/>
                <a:gd name="T67" fmla="*/ 115 h 3537"/>
                <a:gd name="T68" fmla="*/ 1774 w 3531"/>
                <a:gd name="T69" fmla="*/ 80 h 3537"/>
                <a:gd name="T70" fmla="*/ 2268 w 3531"/>
                <a:gd name="T71" fmla="*/ 159 h 3537"/>
                <a:gd name="T72" fmla="*/ 2709 w 3531"/>
                <a:gd name="T73" fmla="*/ 371 h 3537"/>
                <a:gd name="T74" fmla="*/ 3071 w 3531"/>
                <a:gd name="T75" fmla="*/ 699 h 3537"/>
                <a:gd name="T76" fmla="*/ 3318 w 3531"/>
                <a:gd name="T77" fmla="*/ 1114 h 3537"/>
                <a:gd name="T78" fmla="*/ 3442 w 3531"/>
                <a:gd name="T79" fmla="*/ 1592 h 3537"/>
                <a:gd name="T80" fmla="*/ 3442 w 3531"/>
                <a:gd name="T81" fmla="*/ 1936 h 3537"/>
                <a:gd name="T82" fmla="*/ 3318 w 3531"/>
                <a:gd name="T83" fmla="*/ 2422 h 3537"/>
                <a:gd name="T84" fmla="*/ 3071 w 3531"/>
                <a:gd name="T85" fmla="*/ 2837 h 3537"/>
                <a:gd name="T86" fmla="*/ 2709 w 3531"/>
                <a:gd name="T87" fmla="*/ 3165 h 3537"/>
                <a:gd name="T88" fmla="*/ 2268 w 3531"/>
                <a:gd name="T89" fmla="*/ 3377 h 3537"/>
                <a:gd name="T90" fmla="*/ 1774 w 3531"/>
                <a:gd name="T91" fmla="*/ 3448 h 3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31" h="3537">
                  <a:moveTo>
                    <a:pt x="1774" y="0"/>
                  </a:moveTo>
                  <a:lnTo>
                    <a:pt x="1774" y="0"/>
                  </a:lnTo>
                  <a:lnTo>
                    <a:pt x="1589" y="9"/>
                  </a:lnTo>
                  <a:lnTo>
                    <a:pt x="1412" y="35"/>
                  </a:lnTo>
                  <a:lnTo>
                    <a:pt x="1244" y="80"/>
                  </a:lnTo>
                  <a:lnTo>
                    <a:pt x="1086" y="133"/>
                  </a:lnTo>
                  <a:lnTo>
                    <a:pt x="927" y="212"/>
                  </a:lnTo>
                  <a:lnTo>
                    <a:pt x="785" y="301"/>
                  </a:lnTo>
                  <a:lnTo>
                    <a:pt x="644" y="398"/>
                  </a:lnTo>
                  <a:lnTo>
                    <a:pt x="521" y="513"/>
                  </a:lnTo>
                  <a:lnTo>
                    <a:pt x="406" y="637"/>
                  </a:lnTo>
                  <a:lnTo>
                    <a:pt x="309" y="778"/>
                  </a:lnTo>
                  <a:lnTo>
                    <a:pt x="221" y="920"/>
                  </a:lnTo>
                  <a:lnTo>
                    <a:pt x="141" y="1079"/>
                  </a:lnTo>
                  <a:lnTo>
                    <a:pt x="88" y="1238"/>
                  </a:lnTo>
                  <a:lnTo>
                    <a:pt x="44" y="1406"/>
                  </a:lnTo>
                  <a:lnTo>
                    <a:pt x="18" y="1583"/>
                  </a:lnTo>
                  <a:lnTo>
                    <a:pt x="0" y="1768"/>
                  </a:lnTo>
                  <a:lnTo>
                    <a:pt x="0" y="1768"/>
                  </a:lnTo>
                  <a:lnTo>
                    <a:pt x="18" y="1944"/>
                  </a:lnTo>
                  <a:lnTo>
                    <a:pt x="44" y="2121"/>
                  </a:lnTo>
                  <a:lnTo>
                    <a:pt x="88" y="2289"/>
                  </a:lnTo>
                  <a:lnTo>
                    <a:pt x="141" y="2457"/>
                  </a:lnTo>
                  <a:lnTo>
                    <a:pt x="221" y="2608"/>
                  </a:lnTo>
                  <a:lnTo>
                    <a:pt x="309" y="2758"/>
                  </a:lnTo>
                  <a:lnTo>
                    <a:pt x="406" y="2890"/>
                  </a:lnTo>
                  <a:lnTo>
                    <a:pt x="521" y="3014"/>
                  </a:lnTo>
                  <a:lnTo>
                    <a:pt x="644" y="3129"/>
                  </a:lnTo>
                  <a:lnTo>
                    <a:pt x="785" y="3235"/>
                  </a:lnTo>
                  <a:lnTo>
                    <a:pt x="927" y="3324"/>
                  </a:lnTo>
                  <a:lnTo>
                    <a:pt x="1086" y="3395"/>
                  </a:lnTo>
                  <a:lnTo>
                    <a:pt x="1244" y="3456"/>
                  </a:lnTo>
                  <a:lnTo>
                    <a:pt x="1412" y="3501"/>
                  </a:lnTo>
                  <a:lnTo>
                    <a:pt x="1589" y="3527"/>
                  </a:lnTo>
                  <a:lnTo>
                    <a:pt x="1774" y="3536"/>
                  </a:lnTo>
                  <a:lnTo>
                    <a:pt x="1774" y="3536"/>
                  </a:lnTo>
                  <a:lnTo>
                    <a:pt x="1950" y="3527"/>
                  </a:lnTo>
                  <a:lnTo>
                    <a:pt x="2127" y="3501"/>
                  </a:lnTo>
                  <a:lnTo>
                    <a:pt x="2295" y="3456"/>
                  </a:lnTo>
                  <a:lnTo>
                    <a:pt x="2453" y="3395"/>
                  </a:lnTo>
                  <a:lnTo>
                    <a:pt x="2612" y="3324"/>
                  </a:lnTo>
                  <a:lnTo>
                    <a:pt x="2754" y="3235"/>
                  </a:lnTo>
                  <a:lnTo>
                    <a:pt x="2895" y="3129"/>
                  </a:lnTo>
                  <a:lnTo>
                    <a:pt x="3018" y="3014"/>
                  </a:lnTo>
                  <a:lnTo>
                    <a:pt x="3133" y="2890"/>
                  </a:lnTo>
                  <a:lnTo>
                    <a:pt x="3230" y="2758"/>
                  </a:lnTo>
                  <a:lnTo>
                    <a:pt x="3318" y="2608"/>
                  </a:lnTo>
                  <a:lnTo>
                    <a:pt x="3398" y="2457"/>
                  </a:lnTo>
                  <a:lnTo>
                    <a:pt x="3451" y="2289"/>
                  </a:lnTo>
                  <a:lnTo>
                    <a:pt x="3495" y="2121"/>
                  </a:lnTo>
                  <a:lnTo>
                    <a:pt x="3521" y="1944"/>
                  </a:lnTo>
                  <a:lnTo>
                    <a:pt x="3530" y="1768"/>
                  </a:lnTo>
                  <a:lnTo>
                    <a:pt x="3530" y="1768"/>
                  </a:lnTo>
                  <a:lnTo>
                    <a:pt x="3521" y="1583"/>
                  </a:lnTo>
                  <a:lnTo>
                    <a:pt x="3495" y="1406"/>
                  </a:lnTo>
                  <a:lnTo>
                    <a:pt x="3451" y="1238"/>
                  </a:lnTo>
                  <a:lnTo>
                    <a:pt x="3398" y="1079"/>
                  </a:lnTo>
                  <a:lnTo>
                    <a:pt x="3318" y="920"/>
                  </a:lnTo>
                  <a:lnTo>
                    <a:pt x="3230" y="778"/>
                  </a:lnTo>
                  <a:lnTo>
                    <a:pt x="3133" y="637"/>
                  </a:lnTo>
                  <a:lnTo>
                    <a:pt x="3018" y="513"/>
                  </a:lnTo>
                  <a:lnTo>
                    <a:pt x="2895" y="398"/>
                  </a:lnTo>
                  <a:lnTo>
                    <a:pt x="2754" y="301"/>
                  </a:lnTo>
                  <a:lnTo>
                    <a:pt x="2612" y="212"/>
                  </a:lnTo>
                  <a:lnTo>
                    <a:pt x="2453" y="133"/>
                  </a:lnTo>
                  <a:lnTo>
                    <a:pt x="2295" y="80"/>
                  </a:lnTo>
                  <a:lnTo>
                    <a:pt x="2127" y="35"/>
                  </a:lnTo>
                  <a:lnTo>
                    <a:pt x="1950" y="9"/>
                  </a:lnTo>
                  <a:lnTo>
                    <a:pt x="1774" y="0"/>
                  </a:lnTo>
                  <a:close/>
                  <a:moveTo>
                    <a:pt x="1774" y="3448"/>
                  </a:moveTo>
                  <a:lnTo>
                    <a:pt x="1774" y="3448"/>
                  </a:lnTo>
                  <a:lnTo>
                    <a:pt x="1597" y="3439"/>
                  </a:lnTo>
                  <a:lnTo>
                    <a:pt x="1430" y="3412"/>
                  </a:lnTo>
                  <a:lnTo>
                    <a:pt x="1271" y="3377"/>
                  </a:lnTo>
                  <a:lnTo>
                    <a:pt x="1112" y="3315"/>
                  </a:lnTo>
                  <a:lnTo>
                    <a:pt x="971" y="3244"/>
                  </a:lnTo>
                  <a:lnTo>
                    <a:pt x="830" y="3165"/>
                  </a:lnTo>
                  <a:lnTo>
                    <a:pt x="697" y="3067"/>
                  </a:lnTo>
                  <a:lnTo>
                    <a:pt x="582" y="2952"/>
                  </a:lnTo>
                  <a:lnTo>
                    <a:pt x="468" y="2837"/>
                  </a:lnTo>
                  <a:lnTo>
                    <a:pt x="371" y="2705"/>
                  </a:lnTo>
                  <a:lnTo>
                    <a:pt x="291" y="2563"/>
                  </a:lnTo>
                  <a:lnTo>
                    <a:pt x="221" y="2422"/>
                  </a:lnTo>
                  <a:lnTo>
                    <a:pt x="159" y="2263"/>
                  </a:lnTo>
                  <a:lnTo>
                    <a:pt x="124" y="2104"/>
                  </a:lnTo>
                  <a:lnTo>
                    <a:pt x="97" y="1936"/>
                  </a:lnTo>
                  <a:lnTo>
                    <a:pt x="88" y="1768"/>
                  </a:lnTo>
                  <a:lnTo>
                    <a:pt x="88" y="1768"/>
                  </a:lnTo>
                  <a:lnTo>
                    <a:pt x="97" y="1592"/>
                  </a:lnTo>
                  <a:lnTo>
                    <a:pt x="124" y="1424"/>
                  </a:lnTo>
                  <a:lnTo>
                    <a:pt x="159" y="1264"/>
                  </a:lnTo>
                  <a:lnTo>
                    <a:pt x="221" y="1105"/>
                  </a:lnTo>
                  <a:lnTo>
                    <a:pt x="291" y="964"/>
                  </a:lnTo>
                  <a:lnTo>
                    <a:pt x="371" y="822"/>
                  </a:lnTo>
                  <a:lnTo>
                    <a:pt x="468" y="690"/>
                  </a:lnTo>
                  <a:lnTo>
                    <a:pt x="582" y="575"/>
                  </a:lnTo>
                  <a:lnTo>
                    <a:pt x="697" y="469"/>
                  </a:lnTo>
                  <a:lnTo>
                    <a:pt x="830" y="371"/>
                  </a:lnTo>
                  <a:lnTo>
                    <a:pt x="971" y="283"/>
                  </a:lnTo>
                  <a:lnTo>
                    <a:pt x="1112" y="212"/>
                  </a:lnTo>
                  <a:lnTo>
                    <a:pt x="1271" y="159"/>
                  </a:lnTo>
                  <a:lnTo>
                    <a:pt x="1430" y="115"/>
                  </a:lnTo>
                  <a:lnTo>
                    <a:pt x="1597" y="88"/>
                  </a:lnTo>
                  <a:lnTo>
                    <a:pt x="1774" y="80"/>
                  </a:lnTo>
                  <a:lnTo>
                    <a:pt x="1774" y="80"/>
                  </a:lnTo>
                  <a:lnTo>
                    <a:pt x="1942" y="88"/>
                  </a:lnTo>
                  <a:lnTo>
                    <a:pt x="2109" y="115"/>
                  </a:lnTo>
                  <a:lnTo>
                    <a:pt x="2268" y="159"/>
                  </a:lnTo>
                  <a:lnTo>
                    <a:pt x="2427" y="212"/>
                  </a:lnTo>
                  <a:lnTo>
                    <a:pt x="2568" y="283"/>
                  </a:lnTo>
                  <a:lnTo>
                    <a:pt x="2709" y="371"/>
                  </a:lnTo>
                  <a:lnTo>
                    <a:pt x="2842" y="469"/>
                  </a:lnTo>
                  <a:lnTo>
                    <a:pt x="2957" y="575"/>
                  </a:lnTo>
                  <a:lnTo>
                    <a:pt x="3071" y="699"/>
                  </a:lnTo>
                  <a:lnTo>
                    <a:pt x="3168" y="822"/>
                  </a:lnTo>
                  <a:lnTo>
                    <a:pt x="3248" y="964"/>
                  </a:lnTo>
                  <a:lnTo>
                    <a:pt x="3318" y="1114"/>
                  </a:lnTo>
                  <a:lnTo>
                    <a:pt x="3371" y="1264"/>
                  </a:lnTo>
                  <a:lnTo>
                    <a:pt x="3415" y="1424"/>
                  </a:lnTo>
                  <a:lnTo>
                    <a:pt x="3442" y="1592"/>
                  </a:lnTo>
                  <a:lnTo>
                    <a:pt x="3451" y="1768"/>
                  </a:lnTo>
                  <a:lnTo>
                    <a:pt x="3451" y="1768"/>
                  </a:lnTo>
                  <a:lnTo>
                    <a:pt x="3442" y="1936"/>
                  </a:lnTo>
                  <a:lnTo>
                    <a:pt x="3415" y="2104"/>
                  </a:lnTo>
                  <a:lnTo>
                    <a:pt x="3371" y="2263"/>
                  </a:lnTo>
                  <a:lnTo>
                    <a:pt x="3318" y="2422"/>
                  </a:lnTo>
                  <a:lnTo>
                    <a:pt x="3248" y="2563"/>
                  </a:lnTo>
                  <a:lnTo>
                    <a:pt x="3168" y="2705"/>
                  </a:lnTo>
                  <a:lnTo>
                    <a:pt x="3071" y="2837"/>
                  </a:lnTo>
                  <a:lnTo>
                    <a:pt x="2957" y="2952"/>
                  </a:lnTo>
                  <a:lnTo>
                    <a:pt x="2842" y="3067"/>
                  </a:lnTo>
                  <a:lnTo>
                    <a:pt x="2709" y="3165"/>
                  </a:lnTo>
                  <a:lnTo>
                    <a:pt x="2568" y="3244"/>
                  </a:lnTo>
                  <a:lnTo>
                    <a:pt x="2427" y="3315"/>
                  </a:lnTo>
                  <a:lnTo>
                    <a:pt x="2268" y="3377"/>
                  </a:lnTo>
                  <a:lnTo>
                    <a:pt x="2109" y="3412"/>
                  </a:lnTo>
                  <a:lnTo>
                    <a:pt x="1942" y="3439"/>
                  </a:lnTo>
                  <a:lnTo>
                    <a:pt x="1774" y="344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91540">
                <a:defRPr/>
              </a:pPr>
              <a:endParaRPr lang="en-US" sz="1755">
                <a:solidFill>
                  <a:srgbClr val="63666A"/>
                </a:solidFill>
                <a:latin typeface="GE Inspira Sans"/>
              </a:endParaRPr>
            </a:p>
          </p:txBody>
        </p:sp>
        <p:sp>
          <p:nvSpPr>
            <p:cNvPr id="57" name="Freeform 18"/>
            <p:cNvSpPr>
              <a:spLocks noChangeArrowheads="1"/>
            </p:cNvSpPr>
            <p:nvPr/>
          </p:nvSpPr>
          <p:spPr bwMode="auto">
            <a:xfrm>
              <a:off x="2630488" y="2809875"/>
              <a:ext cx="1135062" cy="1136650"/>
            </a:xfrm>
            <a:custGeom>
              <a:avLst/>
              <a:gdLst>
                <a:gd name="T0" fmla="*/ 1730 w 3152"/>
                <a:gd name="T1" fmla="*/ 221 h 3156"/>
                <a:gd name="T2" fmla="*/ 1359 w 3152"/>
                <a:gd name="T3" fmla="*/ 283 h 3156"/>
                <a:gd name="T4" fmla="*/ 1615 w 3152"/>
                <a:gd name="T5" fmla="*/ 44 h 3156"/>
                <a:gd name="T6" fmla="*/ 2074 w 3152"/>
                <a:gd name="T7" fmla="*/ 97 h 3156"/>
                <a:gd name="T8" fmla="*/ 1580 w 3152"/>
                <a:gd name="T9" fmla="*/ 0 h 3156"/>
                <a:gd name="T10" fmla="*/ 689 w 3152"/>
                <a:gd name="T11" fmla="*/ 283 h 3156"/>
                <a:gd name="T12" fmla="*/ 230 w 3152"/>
                <a:gd name="T13" fmla="*/ 990 h 3156"/>
                <a:gd name="T14" fmla="*/ 327 w 3152"/>
                <a:gd name="T15" fmla="*/ 1599 h 3156"/>
                <a:gd name="T16" fmla="*/ 194 w 3152"/>
                <a:gd name="T17" fmla="*/ 1794 h 3156"/>
                <a:gd name="T18" fmla="*/ 44 w 3152"/>
                <a:gd name="T19" fmla="*/ 1326 h 3156"/>
                <a:gd name="T20" fmla="*/ 44 w 3152"/>
                <a:gd name="T21" fmla="*/ 1229 h 3156"/>
                <a:gd name="T22" fmla="*/ 88 w 3152"/>
                <a:gd name="T23" fmla="*/ 2103 h 3156"/>
                <a:gd name="T24" fmla="*/ 680 w 3152"/>
                <a:gd name="T25" fmla="*/ 2819 h 3156"/>
                <a:gd name="T26" fmla="*/ 1350 w 3152"/>
                <a:gd name="T27" fmla="*/ 2961 h 3156"/>
                <a:gd name="T28" fmla="*/ 1765 w 3152"/>
                <a:gd name="T29" fmla="*/ 2837 h 3156"/>
                <a:gd name="T30" fmla="*/ 1606 w 3152"/>
                <a:gd name="T31" fmla="*/ 3102 h 3156"/>
                <a:gd name="T32" fmla="*/ 1077 w 3152"/>
                <a:gd name="T33" fmla="*/ 3067 h 3156"/>
                <a:gd name="T34" fmla="*/ 1677 w 3152"/>
                <a:gd name="T35" fmla="*/ 3155 h 3156"/>
                <a:gd name="T36" fmla="*/ 2551 w 3152"/>
                <a:gd name="T37" fmla="*/ 2811 h 3156"/>
                <a:gd name="T38" fmla="*/ 2939 w 3152"/>
                <a:gd name="T39" fmla="*/ 2077 h 3156"/>
                <a:gd name="T40" fmla="*/ 2807 w 3152"/>
                <a:gd name="T41" fmla="*/ 1521 h 3156"/>
                <a:gd name="T42" fmla="*/ 2992 w 3152"/>
                <a:gd name="T43" fmla="*/ 1379 h 3156"/>
                <a:gd name="T44" fmla="*/ 3089 w 3152"/>
                <a:gd name="T45" fmla="*/ 1962 h 3156"/>
                <a:gd name="T46" fmla="*/ 3142 w 3152"/>
                <a:gd name="T47" fmla="*/ 1776 h 3156"/>
                <a:gd name="T48" fmla="*/ 3027 w 3152"/>
                <a:gd name="T49" fmla="*/ 964 h 3156"/>
                <a:gd name="T50" fmla="*/ 2365 w 3152"/>
                <a:gd name="T51" fmla="*/ 291 h 3156"/>
                <a:gd name="T52" fmla="*/ 1783 w 3152"/>
                <a:gd name="T53" fmla="*/ 2395 h 3156"/>
                <a:gd name="T54" fmla="*/ 1589 w 3152"/>
                <a:gd name="T55" fmla="*/ 1838 h 3156"/>
                <a:gd name="T56" fmla="*/ 1898 w 3152"/>
                <a:gd name="T57" fmla="*/ 1370 h 3156"/>
                <a:gd name="T58" fmla="*/ 1368 w 3152"/>
                <a:gd name="T59" fmla="*/ 2068 h 3156"/>
                <a:gd name="T60" fmla="*/ 883 w 3152"/>
                <a:gd name="T61" fmla="*/ 2501 h 3156"/>
                <a:gd name="T62" fmla="*/ 600 w 3152"/>
                <a:gd name="T63" fmla="*/ 2218 h 3156"/>
                <a:gd name="T64" fmla="*/ 1139 w 3152"/>
                <a:gd name="T65" fmla="*/ 1626 h 3156"/>
                <a:gd name="T66" fmla="*/ 1112 w 3152"/>
                <a:gd name="T67" fmla="*/ 1521 h 3156"/>
                <a:gd name="T68" fmla="*/ 909 w 3152"/>
                <a:gd name="T69" fmla="*/ 1344 h 3156"/>
                <a:gd name="T70" fmla="*/ 662 w 3152"/>
                <a:gd name="T71" fmla="*/ 1078 h 3156"/>
                <a:gd name="T72" fmla="*/ 812 w 3152"/>
                <a:gd name="T73" fmla="*/ 884 h 3156"/>
                <a:gd name="T74" fmla="*/ 830 w 3152"/>
                <a:gd name="T75" fmla="*/ 1176 h 3156"/>
                <a:gd name="T76" fmla="*/ 1086 w 3152"/>
                <a:gd name="T77" fmla="*/ 742 h 3156"/>
                <a:gd name="T78" fmla="*/ 1421 w 3152"/>
                <a:gd name="T79" fmla="*/ 663 h 3156"/>
                <a:gd name="T80" fmla="*/ 1333 w 3152"/>
                <a:gd name="T81" fmla="*/ 1114 h 3156"/>
                <a:gd name="T82" fmla="*/ 1139 w 3152"/>
                <a:gd name="T83" fmla="*/ 1406 h 3156"/>
                <a:gd name="T84" fmla="*/ 1412 w 3152"/>
                <a:gd name="T85" fmla="*/ 1114 h 3156"/>
                <a:gd name="T86" fmla="*/ 1598 w 3152"/>
                <a:gd name="T87" fmla="*/ 1096 h 3156"/>
                <a:gd name="T88" fmla="*/ 1439 w 3152"/>
                <a:gd name="T89" fmla="*/ 1476 h 3156"/>
                <a:gd name="T90" fmla="*/ 1845 w 3152"/>
                <a:gd name="T91" fmla="*/ 937 h 3156"/>
                <a:gd name="T92" fmla="*/ 2215 w 3152"/>
                <a:gd name="T93" fmla="*/ 628 h 3156"/>
                <a:gd name="T94" fmla="*/ 2339 w 3152"/>
                <a:gd name="T95" fmla="*/ 849 h 3156"/>
                <a:gd name="T96" fmla="*/ 2048 w 3152"/>
                <a:gd name="T97" fmla="*/ 1326 h 3156"/>
                <a:gd name="T98" fmla="*/ 2330 w 3152"/>
                <a:gd name="T99" fmla="*/ 1370 h 3156"/>
                <a:gd name="T100" fmla="*/ 2215 w 3152"/>
                <a:gd name="T101" fmla="*/ 1485 h 3156"/>
                <a:gd name="T102" fmla="*/ 1792 w 3152"/>
                <a:gd name="T103" fmla="*/ 1741 h 3156"/>
                <a:gd name="T104" fmla="*/ 1959 w 3152"/>
                <a:gd name="T105" fmla="*/ 2315 h 3156"/>
                <a:gd name="T106" fmla="*/ 2365 w 3152"/>
                <a:gd name="T107" fmla="*/ 2165 h 3156"/>
                <a:gd name="T108" fmla="*/ 2295 w 3152"/>
                <a:gd name="T109" fmla="*/ 1829 h 3156"/>
                <a:gd name="T110" fmla="*/ 2101 w 3152"/>
                <a:gd name="T111" fmla="*/ 1944 h 3156"/>
                <a:gd name="T112" fmla="*/ 2136 w 3152"/>
                <a:gd name="T113" fmla="*/ 2147 h 3156"/>
                <a:gd name="T114" fmla="*/ 1942 w 3152"/>
                <a:gd name="T115" fmla="*/ 1979 h 3156"/>
                <a:gd name="T116" fmla="*/ 2171 w 3152"/>
                <a:gd name="T117" fmla="*/ 1670 h 3156"/>
                <a:gd name="T118" fmla="*/ 2551 w 3152"/>
                <a:gd name="T119" fmla="*/ 1971 h 3156"/>
                <a:gd name="T120" fmla="*/ 2189 w 3152"/>
                <a:gd name="T121" fmla="*/ 2492 h 3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52" h="3156">
                  <a:moveTo>
                    <a:pt x="2251" y="256"/>
                  </a:moveTo>
                  <a:lnTo>
                    <a:pt x="2251" y="256"/>
                  </a:lnTo>
                  <a:lnTo>
                    <a:pt x="2162" y="230"/>
                  </a:lnTo>
                  <a:lnTo>
                    <a:pt x="2074" y="212"/>
                  </a:lnTo>
                  <a:lnTo>
                    <a:pt x="1986" y="194"/>
                  </a:lnTo>
                  <a:lnTo>
                    <a:pt x="1898" y="194"/>
                  </a:lnTo>
                  <a:lnTo>
                    <a:pt x="1898" y="194"/>
                  </a:lnTo>
                  <a:lnTo>
                    <a:pt x="1801" y="203"/>
                  </a:lnTo>
                  <a:lnTo>
                    <a:pt x="1730" y="221"/>
                  </a:lnTo>
                  <a:lnTo>
                    <a:pt x="1677" y="247"/>
                  </a:lnTo>
                  <a:lnTo>
                    <a:pt x="1633" y="274"/>
                  </a:lnTo>
                  <a:lnTo>
                    <a:pt x="1553" y="327"/>
                  </a:lnTo>
                  <a:lnTo>
                    <a:pt x="1518" y="345"/>
                  </a:lnTo>
                  <a:lnTo>
                    <a:pt x="1474" y="353"/>
                  </a:lnTo>
                  <a:lnTo>
                    <a:pt x="1474" y="353"/>
                  </a:lnTo>
                  <a:lnTo>
                    <a:pt x="1421" y="345"/>
                  </a:lnTo>
                  <a:lnTo>
                    <a:pt x="1386" y="318"/>
                  </a:lnTo>
                  <a:lnTo>
                    <a:pt x="1359" y="283"/>
                  </a:lnTo>
                  <a:lnTo>
                    <a:pt x="1350" y="238"/>
                  </a:lnTo>
                  <a:lnTo>
                    <a:pt x="1350" y="238"/>
                  </a:lnTo>
                  <a:lnTo>
                    <a:pt x="1359" y="194"/>
                  </a:lnTo>
                  <a:lnTo>
                    <a:pt x="1377" y="159"/>
                  </a:lnTo>
                  <a:lnTo>
                    <a:pt x="1403" y="123"/>
                  </a:lnTo>
                  <a:lnTo>
                    <a:pt x="1439" y="97"/>
                  </a:lnTo>
                  <a:lnTo>
                    <a:pt x="1492" y="70"/>
                  </a:lnTo>
                  <a:lnTo>
                    <a:pt x="1553" y="53"/>
                  </a:lnTo>
                  <a:lnTo>
                    <a:pt x="1615" y="44"/>
                  </a:lnTo>
                  <a:lnTo>
                    <a:pt x="1695" y="35"/>
                  </a:lnTo>
                  <a:lnTo>
                    <a:pt x="1695" y="35"/>
                  </a:lnTo>
                  <a:lnTo>
                    <a:pt x="1774" y="35"/>
                  </a:lnTo>
                  <a:lnTo>
                    <a:pt x="1845" y="44"/>
                  </a:lnTo>
                  <a:lnTo>
                    <a:pt x="1968" y="70"/>
                  </a:lnTo>
                  <a:lnTo>
                    <a:pt x="2039" y="88"/>
                  </a:lnTo>
                  <a:lnTo>
                    <a:pt x="2065" y="97"/>
                  </a:lnTo>
                  <a:lnTo>
                    <a:pt x="2065" y="97"/>
                  </a:lnTo>
                  <a:lnTo>
                    <a:pt x="2074" y="97"/>
                  </a:lnTo>
                  <a:lnTo>
                    <a:pt x="2074" y="97"/>
                  </a:lnTo>
                  <a:lnTo>
                    <a:pt x="2074" y="88"/>
                  </a:lnTo>
                  <a:lnTo>
                    <a:pt x="2074" y="88"/>
                  </a:lnTo>
                  <a:lnTo>
                    <a:pt x="2030" y="70"/>
                  </a:lnTo>
                  <a:lnTo>
                    <a:pt x="1915" y="44"/>
                  </a:lnTo>
                  <a:lnTo>
                    <a:pt x="1765" y="9"/>
                  </a:lnTo>
                  <a:lnTo>
                    <a:pt x="1668" y="9"/>
                  </a:lnTo>
                  <a:lnTo>
                    <a:pt x="1580" y="0"/>
                  </a:lnTo>
                  <a:lnTo>
                    <a:pt x="1580" y="0"/>
                  </a:lnTo>
                  <a:lnTo>
                    <a:pt x="1474" y="9"/>
                  </a:lnTo>
                  <a:lnTo>
                    <a:pt x="1368" y="17"/>
                  </a:lnTo>
                  <a:lnTo>
                    <a:pt x="1262" y="35"/>
                  </a:lnTo>
                  <a:lnTo>
                    <a:pt x="1156" y="62"/>
                  </a:lnTo>
                  <a:lnTo>
                    <a:pt x="1059" y="88"/>
                  </a:lnTo>
                  <a:lnTo>
                    <a:pt x="962" y="123"/>
                  </a:lnTo>
                  <a:lnTo>
                    <a:pt x="865" y="168"/>
                  </a:lnTo>
                  <a:lnTo>
                    <a:pt x="777" y="221"/>
                  </a:lnTo>
                  <a:lnTo>
                    <a:pt x="689" y="283"/>
                  </a:lnTo>
                  <a:lnTo>
                    <a:pt x="609" y="345"/>
                  </a:lnTo>
                  <a:lnTo>
                    <a:pt x="530" y="424"/>
                  </a:lnTo>
                  <a:lnTo>
                    <a:pt x="459" y="504"/>
                  </a:lnTo>
                  <a:lnTo>
                    <a:pt x="397" y="592"/>
                  </a:lnTo>
                  <a:lnTo>
                    <a:pt x="344" y="689"/>
                  </a:lnTo>
                  <a:lnTo>
                    <a:pt x="291" y="787"/>
                  </a:lnTo>
                  <a:lnTo>
                    <a:pt x="256" y="902"/>
                  </a:lnTo>
                  <a:lnTo>
                    <a:pt x="256" y="902"/>
                  </a:lnTo>
                  <a:lnTo>
                    <a:pt x="230" y="990"/>
                  </a:lnTo>
                  <a:lnTo>
                    <a:pt x="212" y="1078"/>
                  </a:lnTo>
                  <a:lnTo>
                    <a:pt x="194" y="1167"/>
                  </a:lnTo>
                  <a:lnTo>
                    <a:pt x="194" y="1255"/>
                  </a:lnTo>
                  <a:lnTo>
                    <a:pt x="194" y="1255"/>
                  </a:lnTo>
                  <a:lnTo>
                    <a:pt x="194" y="1353"/>
                  </a:lnTo>
                  <a:lnTo>
                    <a:pt x="221" y="1423"/>
                  </a:lnTo>
                  <a:lnTo>
                    <a:pt x="238" y="1485"/>
                  </a:lnTo>
                  <a:lnTo>
                    <a:pt x="274" y="1529"/>
                  </a:lnTo>
                  <a:lnTo>
                    <a:pt x="327" y="1599"/>
                  </a:lnTo>
                  <a:lnTo>
                    <a:pt x="344" y="1643"/>
                  </a:lnTo>
                  <a:lnTo>
                    <a:pt x="353" y="1688"/>
                  </a:lnTo>
                  <a:lnTo>
                    <a:pt x="353" y="1688"/>
                  </a:lnTo>
                  <a:lnTo>
                    <a:pt x="344" y="1732"/>
                  </a:lnTo>
                  <a:lnTo>
                    <a:pt x="318" y="1767"/>
                  </a:lnTo>
                  <a:lnTo>
                    <a:pt x="283" y="1794"/>
                  </a:lnTo>
                  <a:lnTo>
                    <a:pt x="238" y="1803"/>
                  </a:lnTo>
                  <a:lnTo>
                    <a:pt x="238" y="1803"/>
                  </a:lnTo>
                  <a:lnTo>
                    <a:pt x="194" y="1794"/>
                  </a:lnTo>
                  <a:lnTo>
                    <a:pt x="159" y="1776"/>
                  </a:lnTo>
                  <a:lnTo>
                    <a:pt x="124" y="1750"/>
                  </a:lnTo>
                  <a:lnTo>
                    <a:pt x="97" y="1714"/>
                  </a:lnTo>
                  <a:lnTo>
                    <a:pt x="71" y="1661"/>
                  </a:lnTo>
                  <a:lnTo>
                    <a:pt x="53" y="1608"/>
                  </a:lnTo>
                  <a:lnTo>
                    <a:pt x="35" y="1538"/>
                  </a:lnTo>
                  <a:lnTo>
                    <a:pt x="35" y="1459"/>
                  </a:lnTo>
                  <a:lnTo>
                    <a:pt x="35" y="1459"/>
                  </a:lnTo>
                  <a:lnTo>
                    <a:pt x="44" y="1326"/>
                  </a:lnTo>
                  <a:lnTo>
                    <a:pt x="62" y="1211"/>
                  </a:lnTo>
                  <a:lnTo>
                    <a:pt x="97" y="1087"/>
                  </a:lnTo>
                  <a:lnTo>
                    <a:pt x="97" y="1087"/>
                  </a:lnTo>
                  <a:lnTo>
                    <a:pt x="88" y="1078"/>
                  </a:lnTo>
                  <a:lnTo>
                    <a:pt x="88" y="1078"/>
                  </a:lnTo>
                  <a:lnTo>
                    <a:pt x="80" y="1078"/>
                  </a:lnTo>
                  <a:lnTo>
                    <a:pt x="80" y="1078"/>
                  </a:lnTo>
                  <a:lnTo>
                    <a:pt x="71" y="1123"/>
                  </a:lnTo>
                  <a:lnTo>
                    <a:pt x="44" y="1229"/>
                  </a:lnTo>
                  <a:lnTo>
                    <a:pt x="9" y="1388"/>
                  </a:lnTo>
                  <a:lnTo>
                    <a:pt x="0" y="1476"/>
                  </a:lnTo>
                  <a:lnTo>
                    <a:pt x="0" y="1582"/>
                  </a:lnTo>
                  <a:lnTo>
                    <a:pt x="0" y="1582"/>
                  </a:lnTo>
                  <a:lnTo>
                    <a:pt x="0" y="1688"/>
                  </a:lnTo>
                  <a:lnTo>
                    <a:pt x="18" y="1794"/>
                  </a:lnTo>
                  <a:lnTo>
                    <a:pt x="35" y="1891"/>
                  </a:lnTo>
                  <a:lnTo>
                    <a:pt x="53" y="1997"/>
                  </a:lnTo>
                  <a:lnTo>
                    <a:pt x="88" y="2103"/>
                  </a:lnTo>
                  <a:lnTo>
                    <a:pt x="124" y="2200"/>
                  </a:lnTo>
                  <a:lnTo>
                    <a:pt x="168" y="2298"/>
                  </a:lnTo>
                  <a:lnTo>
                    <a:pt x="221" y="2386"/>
                  </a:lnTo>
                  <a:lnTo>
                    <a:pt x="283" y="2475"/>
                  </a:lnTo>
                  <a:lnTo>
                    <a:pt x="344" y="2554"/>
                  </a:lnTo>
                  <a:lnTo>
                    <a:pt x="424" y="2634"/>
                  </a:lnTo>
                  <a:lnTo>
                    <a:pt x="503" y="2696"/>
                  </a:lnTo>
                  <a:lnTo>
                    <a:pt x="591" y="2766"/>
                  </a:lnTo>
                  <a:lnTo>
                    <a:pt x="680" y="2819"/>
                  </a:lnTo>
                  <a:lnTo>
                    <a:pt x="786" y="2864"/>
                  </a:lnTo>
                  <a:lnTo>
                    <a:pt x="892" y="2908"/>
                  </a:lnTo>
                  <a:lnTo>
                    <a:pt x="892" y="2908"/>
                  </a:lnTo>
                  <a:lnTo>
                    <a:pt x="989" y="2934"/>
                  </a:lnTo>
                  <a:lnTo>
                    <a:pt x="1077" y="2952"/>
                  </a:lnTo>
                  <a:lnTo>
                    <a:pt x="1165" y="2961"/>
                  </a:lnTo>
                  <a:lnTo>
                    <a:pt x="1253" y="2970"/>
                  </a:lnTo>
                  <a:lnTo>
                    <a:pt x="1253" y="2970"/>
                  </a:lnTo>
                  <a:lnTo>
                    <a:pt x="1350" y="2961"/>
                  </a:lnTo>
                  <a:lnTo>
                    <a:pt x="1421" y="2943"/>
                  </a:lnTo>
                  <a:lnTo>
                    <a:pt x="1474" y="2917"/>
                  </a:lnTo>
                  <a:lnTo>
                    <a:pt x="1518" y="2890"/>
                  </a:lnTo>
                  <a:lnTo>
                    <a:pt x="1598" y="2828"/>
                  </a:lnTo>
                  <a:lnTo>
                    <a:pt x="1633" y="2811"/>
                  </a:lnTo>
                  <a:lnTo>
                    <a:pt x="1677" y="2802"/>
                  </a:lnTo>
                  <a:lnTo>
                    <a:pt x="1677" y="2802"/>
                  </a:lnTo>
                  <a:lnTo>
                    <a:pt x="1730" y="2811"/>
                  </a:lnTo>
                  <a:lnTo>
                    <a:pt x="1765" y="2837"/>
                  </a:lnTo>
                  <a:lnTo>
                    <a:pt x="1792" y="2881"/>
                  </a:lnTo>
                  <a:lnTo>
                    <a:pt x="1801" y="2926"/>
                  </a:lnTo>
                  <a:lnTo>
                    <a:pt x="1801" y="2926"/>
                  </a:lnTo>
                  <a:lnTo>
                    <a:pt x="1792" y="2961"/>
                  </a:lnTo>
                  <a:lnTo>
                    <a:pt x="1774" y="3005"/>
                  </a:lnTo>
                  <a:lnTo>
                    <a:pt x="1748" y="3032"/>
                  </a:lnTo>
                  <a:lnTo>
                    <a:pt x="1712" y="3067"/>
                  </a:lnTo>
                  <a:lnTo>
                    <a:pt x="1659" y="3085"/>
                  </a:lnTo>
                  <a:lnTo>
                    <a:pt x="1606" y="3102"/>
                  </a:lnTo>
                  <a:lnTo>
                    <a:pt x="1536" y="3120"/>
                  </a:lnTo>
                  <a:lnTo>
                    <a:pt x="1456" y="3120"/>
                  </a:lnTo>
                  <a:lnTo>
                    <a:pt x="1456" y="3120"/>
                  </a:lnTo>
                  <a:lnTo>
                    <a:pt x="1324" y="3111"/>
                  </a:lnTo>
                  <a:lnTo>
                    <a:pt x="1209" y="3094"/>
                  </a:lnTo>
                  <a:lnTo>
                    <a:pt x="1121" y="3076"/>
                  </a:lnTo>
                  <a:lnTo>
                    <a:pt x="1086" y="3058"/>
                  </a:lnTo>
                  <a:lnTo>
                    <a:pt x="1086" y="3058"/>
                  </a:lnTo>
                  <a:lnTo>
                    <a:pt x="1077" y="3067"/>
                  </a:lnTo>
                  <a:lnTo>
                    <a:pt x="1077" y="3067"/>
                  </a:lnTo>
                  <a:lnTo>
                    <a:pt x="1077" y="3076"/>
                  </a:lnTo>
                  <a:lnTo>
                    <a:pt x="1077" y="3076"/>
                  </a:lnTo>
                  <a:lnTo>
                    <a:pt x="1139" y="3102"/>
                  </a:lnTo>
                  <a:lnTo>
                    <a:pt x="1253" y="3129"/>
                  </a:lnTo>
                  <a:lnTo>
                    <a:pt x="1395" y="3147"/>
                  </a:lnTo>
                  <a:lnTo>
                    <a:pt x="1580" y="3155"/>
                  </a:lnTo>
                  <a:lnTo>
                    <a:pt x="1580" y="3155"/>
                  </a:lnTo>
                  <a:lnTo>
                    <a:pt x="1677" y="3155"/>
                  </a:lnTo>
                  <a:lnTo>
                    <a:pt x="1783" y="3138"/>
                  </a:lnTo>
                  <a:lnTo>
                    <a:pt x="1889" y="3129"/>
                  </a:lnTo>
                  <a:lnTo>
                    <a:pt x="1995" y="3102"/>
                  </a:lnTo>
                  <a:lnTo>
                    <a:pt x="2092" y="3067"/>
                  </a:lnTo>
                  <a:lnTo>
                    <a:pt x="2189" y="3032"/>
                  </a:lnTo>
                  <a:lnTo>
                    <a:pt x="2286" y="2987"/>
                  </a:lnTo>
                  <a:lnTo>
                    <a:pt x="2374" y="2934"/>
                  </a:lnTo>
                  <a:lnTo>
                    <a:pt x="2462" y="2881"/>
                  </a:lnTo>
                  <a:lnTo>
                    <a:pt x="2551" y="2811"/>
                  </a:lnTo>
                  <a:lnTo>
                    <a:pt x="2621" y="2740"/>
                  </a:lnTo>
                  <a:lnTo>
                    <a:pt x="2692" y="2660"/>
                  </a:lnTo>
                  <a:lnTo>
                    <a:pt x="2754" y="2572"/>
                  </a:lnTo>
                  <a:lnTo>
                    <a:pt x="2807" y="2475"/>
                  </a:lnTo>
                  <a:lnTo>
                    <a:pt x="2860" y="2368"/>
                  </a:lnTo>
                  <a:lnTo>
                    <a:pt x="2895" y="2262"/>
                  </a:lnTo>
                  <a:lnTo>
                    <a:pt x="2895" y="2262"/>
                  </a:lnTo>
                  <a:lnTo>
                    <a:pt x="2921" y="2165"/>
                  </a:lnTo>
                  <a:lnTo>
                    <a:pt x="2939" y="2077"/>
                  </a:lnTo>
                  <a:lnTo>
                    <a:pt x="2957" y="1997"/>
                  </a:lnTo>
                  <a:lnTo>
                    <a:pt x="2957" y="1909"/>
                  </a:lnTo>
                  <a:lnTo>
                    <a:pt x="2957" y="1909"/>
                  </a:lnTo>
                  <a:lnTo>
                    <a:pt x="2948" y="1811"/>
                  </a:lnTo>
                  <a:lnTo>
                    <a:pt x="2930" y="1732"/>
                  </a:lnTo>
                  <a:lnTo>
                    <a:pt x="2904" y="1679"/>
                  </a:lnTo>
                  <a:lnTo>
                    <a:pt x="2877" y="1635"/>
                  </a:lnTo>
                  <a:lnTo>
                    <a:pt x="2824" y="1556"/>
                  </a:lnTo>
                  <a:lnTo>
                    <a:pt x="2807" y="1521"/>
                  </a:lnTo>
                  <a:lnTo>
                    <a:pt x="2798" y="1476"/>
                  </a:lnTo>
                  <a:lnTo>
                    <a:pt x="2798" y="1476"/>
                  </a:lnTo>
                  <a:lnTo>
                    <a:pt x="2807" y="1423"/>
                  </a:lnTo>
                  <a:lnTo>
                    <a:pt x="2833" y="1388"/>
                  </a:lnTo>
                  <a:lnTo>
                    <a:pt x="2868" y="1361"/>
                  </a:lnTo>
                  <a:lnTo>
                    <a:pt x="2913" y="1353"/>
                  </a:lnTo>
                  <a:lnTo>
                    <a:pt x="2913" y="1353"/>
                  </a:lnTo>
                  <a:lnTo>
                    <a:pt x="2957" y="1361"/>
                  </a:lnTo>
                  <a:lnTo>
                    <a:pt x="2992" y="1379"/>
                  </a:lnTo>
                  <a:lnTo>
                    <a:pt x="3027" y="1406"/>
                  </a:lnTo>
                  <a:lnTo>
                    <a:pt x="3054" y="1450"/>
                  </a:lnTo>
                  <a:lnTo>
                    <a:pt x="3080" y="1494"/>
                  </a:lnTo>
                  <a:lnTo>
                    <a:pt x="3098" y="1556"/>
                  </a:lnTo>
                  <a:lnTo>
                    <a:pt x="3116" y="1626"/>
                  </a:lnTo>
                  <a:lnTo>
                    <a:pt x="3116" y="1696"/>
                  </a:lnTo>
                  <a:lnTo>
                    <a:pt x="3116" y="1696"/>
                  </a:lnTo>
                  <a:lnTo>
                    <a:pt x="3107" y="1847"/>
                  </a:lnTo>
                  <a:lnTo>
                    <a:pt x="3089" y="1962"/>
                  </a:lnTo>
                  <a:lnTo>
                    <a:pt x="3054" y="2077"/>
                  </a:lnTo>
                  <a:lnTo>
                    <a:pt x="3054" y="2077"/>
                  </a:lnTo>
                  <a:lnTo>
                    <a:pt x="3063" y="2086"/>
                  </a:lnTo>
                  <a:lnTo>
                    <a:pt x="3063" y="2086"/>
                  </a:lnTo>
                  <a:lnTo>
                    <a:pt x="3071" y="2086"/>
                  </a:lnTo>
                  <a:lnTo>
                    <a:pt x="3071" y="2086"/>
                  </a:lnTo>
                  <a:lnTo>
                    <a:pt x="3080" y="2041"/>
                  </a:lnTo>
                  <a:lnTo>
                    <a:pt x="3116" y="1935"/>
                  </a:lnTo>
                  <a:lnTo>
                    <a:pt x="3142" y="1776"/>
                  </a:lnTo>
                  <a:lnTo>
                    <a:pt x="3151" y="1679"/>
                  </a:lnTo>
                  <a:lnTo>
                    <a:pt x="3151" y="1582"/>
                  </a:lnTo>
                  <a:lnTo>
                    <a:pt x="3151" y="1582"/>
                  </a:lnTo>
                  <a:lnTo>
                    <a:pt x="3142" y="1476"/>
                  </a:lnTo>
                  <a:lnTo>
                    <a:pt x="3133" y="1370"/>
                  </a:lnTo>
                  <a:lnTo>
                    <a:pt x="3116" y="1264"/>
                  </a:lnTo>
                  <a:lnTo>
                    <a:pt x="3098" y="1167"/>
                  </a:lnTo>
                  <a:lnTo>
                    <a:pt x="3063" y="1061"/>
                  </a:lnTo>
                  <a:lnTo>
                    <a:pt x="3027" y="964"/>
                  </a:lnTo>
                  <a:lnTo>
                    <a:pt x="2983" y="866"/>
                  </a:lnTo>
                  <a:lnTo>
                    <a:pt x="2930" y="778"/>
                  </a:lnTo>
                  <a:lnTo>
                    <a:pt x="2868" y="689"/>
                  </a:lnTo>
                  <a:lnTo>
                    <a:pt x="2807" y="610"/>
                  </a:lnTo>
                  <a:lnTo>
                    <a:pt x="2736" y="530"/>
                  </a:lnTo>
                  <a:lnTo>
                    <a:pt x="2648" y="460"/>
                  </a:lnTo>
                  <a:lnTo>
                    <a:pt x="2568" y="398"/>
                  </a:lnTo>
                  <a:lnTo>
                    <a:pt x="2471" y="345"/>
                  </a:lnTo>
                  <a:lnTo>
                    <a:pt x="2365" y="291"/>
                  </a:lnTo>
                  <a:lnTo>
                    <a:pt x="2251" y="256"/>
                  </a:lnTo>
                  <a:close/>
                  <a:moveTo>
                    <a:pt x="2092" y="2501"/>
                  </a:moveTo>
                  <a:lnTo>
                    <a:pt x="2092" y="2501"/>
                  </a:lnTo>
                  <a:lnTo>
                    <a:pt x="2030" y="2492"/>
                  </a:lnTo>
                  <a:lnTo>
                    <a:pt x="1968" y="2483"/>
                  </a:lnTo>
                  <a:lnTo>
                    <a:pt x="1915" y="2475"/>
                  </a:lnTo>
                  <a:lnTo>
                    <a:pt x="1871" y="2448"/>
                  </a:lnTo>
                  <a:lnTo>
                    <a:pt x="1818" y="2422"/>
                  </a:lnTo>
                  <a:lnTo>
                    <a:pt x="1783" y="2395"/>
                  </a:lnTo>
                  <a:lnTo>
                    <a:pt x="1739" y="2360"/>
                  </a:lnTo>
                  <a:lnTo>
                    <a:pt x="1712" y="2324"/>
                  </a:lnTo>
                  <a:lnTo>
                    <a:pt x="1651" y="2245"/>
                  </a:lnTo>
                  <a:lnTo>
                    <a:pt x="1615" y="2147"/>
                  </a:lnTo>
                  <a:lnTo>
                    <a:pt x="1589" y="2059"/>
                  </a:lnTo>
                  <a:lnTo>
                    <a:pt x="1580" y="1962"/>
                  </a:lnTo>
                  <a:lnTo>
                    <a:pt x="1580" y="1962"/>
                  </a:lnTo>
                  <a:lnTo>
                    <a:pt x="1580" y="1891"/>
                  </a:lnTo>
                  <a:lnTo>
                    <a:pt x="1589" y="1838"/>
                  </a:lnTo>
                  <a:lnTo>
                    <a:pt x="1624" y="1732"/>
                  </a:lnTo>
                  <a:lnTo>
                    <a:pt x="1659" y="1635"/>
                  </a:lnTo>
                  <a:lnTo>
                    <a:pt x="1712" y="1565"/>
                  </a:lnTo>
                  <a:lnTo>
                    <a:pt x="1774" y="1503"/>
                  </a:lnTo>
                  <a:lnTo>
                    <a:pt x="1827" y="1459"/>
                  </a:lnTo>
                  <a:lnTo>
                    <a:pt x="1880" y="1423"/>
                  </a:lnTo>
                  <a:lnTo>
                    <a:pt x="1924" y="1397"/>
                  </a:lnTo>
                  <a:lnTo>
                    <a:pt x="1924" y="1397"/>
                  </a:lnTo>
                  <a:lnTo>
                    <a:pt x="1898" y="1370"/>
                  </a:lnTo>
                  <a:lnTo>
                    <a:pt x="1880" y="1335"/>
                  </a:lnTo>
                  <a:lnTo>
                    <a:pt x="1880" y="1335"/>
                  </a:lnTo>
                  <a:lnTo>
                    <a:pt x="1695" y="1468"/>
                  </a:lnTo>
                  <a:lnTo>
                    <a:pt x="1430" y="1626"/>
                  </a:lnTo>
                  <a:lnTo>
                    <a:pt x="1430" y="1626"/>
                  </a:lnTo>
                  <a:lnTo>
                    <a:pt x="1412" y="1856"/>
                  </a:lnTo>
                  <a:lnTo>
                    <a:pt x="1395" y="1971"/>
                  </a:lnTo>
                  <a:lnTo>
                    <a:pt x="1368" y="2068"/>
                  </a:lnTo>
                  <a:lnTo>
                    <a:pt x="1368" y="2068"/>
                  </a:lnTo>
                  <a:lnTo>
                    <a:pt x="1333" y="2156"/>
                  </a:lnTo>
                  <a:lnTo>
                    <a:pt x="1289" y="2245"/>
                  </a:lnTo>
                  <a:lnTo>
                    <a:pt x="1236" y="2315"/>
                  </a:lnTo>
                  <a:lnTo>
                    <a:pt x="1183" y="2377"/>
                  </a:lnTo>
                  <a:lnTo>
                    <a:pt x="1112" y="2430"/>
                  </a:lnTo>
                  <a:lnTo>
                    <a:pt x="1042" y="2466"/>
                  </a:lnTo>
                  <a:lnTo>
                    <a:pt x="971" y="2492"/>
                  </a:lnTo>
                  <a:lnTo>
                    <a:pt x="883" y="2501"/>
                  </a:lnTo>
                  <a:lnTo>
                    <a:pt x="883" y="2501"/>
                  </a:lnTo>
                  <a:lnTo>
                    <a:pt x="821" y="2492"/>
                  </a:lnTo>
                  <a:lnTo>
                    <a:pt x="759" y="2475"/>
                  </a:lnTo>
                  <a:lnTo>
                    <a:pt x="715" y="2448"/>
                  </a:lnTo>
                  <a:lnTo>
                    <a:pt x="671" y="2413"/>
                  </a:lnTo>
                  <a:lnTo>
                    <a:pt x="644" y="2368"/>
                  </a:lnTo>
                  <a:lnTo>
                    <a:pt x="618" y="2324"/>
                  </a:lnTo>
                  <a:lnTo>
                    <a:pt x="609" y="2271"/>
                  </a:lnTo>
                  <a:lnTo>
                    <a:pt x="600" y="2218"/>
                  </a:lnTo>
                  <a:lnTo>
                    <a:pt x="600" y="2218"/>
                  </a:lnTo>
                  <a:lnTo>
                    <a:pt x="609" y="2174"/>
                  </a:lnTo>
                  <a:lnTo>
                    <a:pt x="618" y="2130"/>
                  </a:lnTo>
                  <a:lnTo>
                    <a:pt x="644" y="2041"/>
                  </a:lnTo>
                  <a:lnTo>
                    <a:pt x="706" y="1953"/>
                  </a:lnTo>
                  <a:lnTo>
                    <a:pt x="777" y="1864"/>
                  </a:lnTo>
                  <a:lnTo>
                    <a:pt x="777" y="1864"/>
                  </a:lnTo>
                  <a:lnTo>
                    <a:pt x="892" y="1776"/>
                  </a:lnTo>
                  <a:lnTo>
                    <a:pt x="1006" y="1705"/>
                  </a:lnTo>
                  <a:lnTo>
                    <a:pt x="1139" y="1626"/>
                  </a:lnTo>
                  <a:lnTo>
                    <a:pt x="1289" y="1547"/>
                  </a:lnTo>
                  <a:lnTo>
                    <a:pt x="1289" y="1547"/>
                  </a:lnTo>
                  <a:lnTo>
                    <a:pt x="1306" y="1459"/>
                  </a:lnTo>
                  <a:lnTo>
                    <a:pt x="1306" y="1459"/>
                  </a:lnTo>
                  <a:lnTo>
                    <a:pt x="1262" y="1485"/>
                  </a:lnTo>
                  <a:lnTo>
                    <a:pt x="1209" y="1512"/>
                  </a:lnTo>
                  <a:lnTo>
                    <a:pt x="1165" y="1521"/>
                  </a:lnTo>
                  <a:lnTo>
                    <a:pt x="1112" y="1521"/>
                  </a:lnTo>
                  <a:lnTo>
                    <a:pt x="1112" y="1521"/>
                  </a:lnTo>
                  <a:lnTo>
                    <a:pt x="1077" y="1521"/>
                  </a:lnTo>
                  <a:lnTo>
                    <a:pt x="1042" y="1512"/>
                  </a:lnTo>
                  <a:lnTo>
                    <a:pt x="1006" y="1494"/>
                  </a:lnTo>
                  <a:lnTo>
                    <a:pt x="980" y="1468"/>
                  </a:lnTo>
                  <a:lnTo>
                    <a:pt x="953" y="1441"/>
                  </a:lnTo>
                  <a:lnTo>
                    <a:pt x="936" y="1414"/>
                  </a:lnTo>
                  <a:lnTo>
                    <a:pt x="918" y="1379"/>
                  </a:lnTo>
                  <a:lnTo>
                    <a:pt x="909" y="1344"/>
                  </a:lnTo>
                  <a:lnTo>
                    <a:pt x="909" y="1344"/>
                  </a:lnTo>
                  <a:lnTo>
                    <a:pt x="856" y="1335"/>
                  </a:lnTo>
                  <a:lnTo>
                    <a:pt x="812" y="1317"/>
                  </a:lnTo>
                  <a:lnTo>
                    <a:pt x="768" y="1300"/>
                  </a:lnTo>
                  <a:lnTo>
                    <a:pt x="733" y="1264"/>
                  </a:lnTo>
                  <a:lnTo>
                    <a:pt x="706" y="1229"/>
                  </a:lnTo>
                  <a:lnTo>
                    <a:pt x="680" y="1185"/>
                  </a:lnTo>
                  <a:lnTo>
                    <a:pt x="671" y="1132"/>
                  </a:lnTo>
                  <a:lnTo>
                    <a:pt x="662" y="1078"/>
                  </a:lnTo>
                  <a:lnTo>
                    <a:pt x="662" y="1078"/>
                  </a:lnTo>
                  <a:lnTo>
                    <a:pt x="671" y="999"/>
                  </a:lnTo>
                  <a:lnTo>
                    <a:pt x="689" y="928"/>
                  </a:lnTo>
                  <a:lnTo>
                    <a:pt x="706" y="902"/>
                  </a:lnTo>
                  <a:lnTo>
                    <a:pt x="733" y="884"/>
                  </a:lnTo>
                  <a:lnTo>
                    <a:pt x="750" y="875"/>
                  </a:lnTo>
                  <a:lnTo>
                    <a:pt x="777" y="866"/>
                  </a:lnTo>
                  <a:lnTo>
                    <a:pt x="777" y="866"/>
                  </a:lnTo>
                  <a:lnTo>
                    <a:pt x="794" y="875"/>
                  </a:lnTo>
                  <a:lnTo>
                    <a:pt x="812" y="884"/>
                  </a:lnTo>
                  <a:lnTo>
                    <a:pt x="821" y="910"/>
                  </a:lnTo>
                  <a:lnTo>
                    <a:pt x="821" y="910"/>
                  </a:lnTo>
                  <a:lnTo>
                    <a:pt x="803" y="972"/>
                  </a:lnTo>
                  <a:lnTo>
                    <a:pt x="794" y="1017"/>
                  </a:lnTo>
                  <a:lnTo>
                    <a:pt x="794" y="1061"/>
                  </a:lnTo>
                  <a:lnTo>
                    <a:pt x="794" y="1061"/>
                  </a:lnTo>
                  <a:lnTo>
                    <a:pt x="803" y="1105"/>
                  </a:lnTo>
                  <a:lnTo>
                    <a:pt x="821" y="1158"/>
                  </a:lnTo>
                  <a:lnTo>
                    <a:pt x="830" y="1176"/>
                  </a:lnTo>
                  <a:lnTo>
                    <a:pt x="847" y="1193"/>
                  </a:lnTo>
                  <a:lnTo>
                    <a:pt x="874" y="1202"/>
                  </a:lnTo>
                  <a:lnTo>
                    <a:pt x="900" y="1202"/>
                  </a:lnTo>
                  <a:lnTo>
                    <a:pt x="900" y="1202"/>
                  </a:lnTo>
                  <a:lnTo>
                    <a:pt x="909" y="1105"/>
                  </a:lnTo>
                  <a:lnTo>
                    <a:pt x="936" y="1008"/>
                  </a:lnTo>
                  <a:lnTo>
                    <a:pt x="971" y="910"/>
                  </a:lnTo>
                  <a:lnTo>
                    <a:pt x="1024" y="822"/>
                  </a:lnTo>
                  <a:lnTo>
                    <a:pt x="1086" y="742"/>
                  </a:lnTo>
                  <a:lnTo>
                    <a:pt x="1147" y="681"/>
                  </a:lnTo>
                  <a:lnTo>
                    <a:pt x="1192" y="654"/>
                  </a:lnTo>
                  <a:lnTo>
                    <a:pt x="1227" y="636"/>
                  </a:lnTo>
                  <a:lnTo>
                    <a:pt x="1262" y="628"/>
                  </a:lnTo>
                  <a:lnTo>
                    <a:pt x="1306" y="628"/>
                  </a:lnTo>
                  <a:lnTo>
                    <a:pt x="1306" y="628"/>
                  </a:lnTo>
                  <a:lnTo>
                    <a:pt x="1359" y="628"/>
                  </a:lnTo>
                  <a:lnTo>
                    <a:pt x="1395" y="645"/>
                  </a:lnTo>
                  <a:lnTo>
                    <a:pt x="1421" y="663"/>
                  </a:lnTo>
                  <a:lnTo>
                    <a:pt x="1448" y="681"/>
                  </a:lnTo>
                  <a:lnTo>
                    <a:pt x="1456" y="707"/>
                  </a:lnTo>
                  <a:lnTo>
                    <a:pt x="1465" y="734"/>
                  </a:lnTo>
                  <a:lnTo>
                    <a:pt x="1474" y="778"/>
                  </a:lnTo>
                  <a:lnTo>
                    <a:pt x="1474" y="778"/>
                  </a:lnTo>
                  <a:lnTo>
                    <a:pt x="1465" y="866"/>
                  </a:lnTo>
                  <a:lnTo>
                    <a:pt x="1430" y="955"/>
                  </a:lnTo>
                  <a:lnTo>
                    <a:pt x="1395" y="1034"/>
                  </a:lnTo>
                  <a:lnTo>
                    <a:pt x="1333" y="1114"/>
                  </a:lnTo>
                  <a:lnTo>
                    <a:pt x="1271" y="1185"/>
                  </a:lnTo>
                  <a:lnTo>
                    <a:pt x="1200" y="1246"/>
                  </a:lnTo>
                  <a:lnTo>
                    <a:pt x="1130" y="1300"/>
                  </a:lnTo>
                  <a:lnTo>
                    <a:pt x="1059" y="1326"/>
                  </a:lnTo>
                  <a:lnTo>
                    <a:pt x="1059" y="1326"/>
                  </a:lnTo>
                  <a:lnTo>
                    <a:pt x="1068" y="1353"/>
                  </a:lnTo>
                  <a:lnTo>
                    <a:pt x="1077" y="1370"/>
                  </a:lnTo>
                  <a:lnTo>
                    <a:pt x="1103" y="1397"/>
                  </a:lnTo>
                  <a:lnTo>
                    <a:pt x="1139" y="1406"/>
                  </a:lnTo>
                  <a:lnTo>
                    <a:pt x="1139" y="1406"/>
                  </a:lnTo>
                  <a:lnTo>
                    <a:pt x="1165" y="1397"/>
                  </a:lnTo>
                  <a:lnTo>
                    <a:pt x="1200" y="1388"/>
                  </a:lnTo>
                  <a:lnTo>
                    <a:pt x="1253" y="1361"/>
                  </a:lnTo>
                  <a:lnTo>
                    <a:pt x="1306" y="1326"/>
                  </a:lnTo>
                  <a:lnTo>
                    <a:pt x="1342" y="1282"/>
                  </a:lnTo>
                  <a:lnTo>
                    <a:pt x="1342" y="1282"/>
                  </a:lnTo>
                  <a:lnTo>
                    <a:pt x="1368" y="1193"/>
                  </a:lnTo>
                  <a:lnTo>
                    <a:pt x="1412" y="1114"/>
                  </a:lnTo>
                  <a:lnTo>
                    <a:pt x="1439" y="1078"/>
                  </a:lnTo>
                  <a:lnTo>
                    <a:pt x="1465" y="1052"/>
                  </a:lnTo>
                  <a:lnTo>
                    <a:pt x="1500" y="1034"/>
                  </a:lnTo>
                  <a:lnTo>
                    <a:pt x="1536" y="1034"/>
                  </a:lnTo>
                  <a:lnTo>
                    <a:pt x="1536" y="1034"/>
                  </a:lnTo>
                  <a:lnTo>
                    <a:pt x="1562" y="1034"/>
                  </a:lnTo>
                  <a:lnTo>
                    <a:pt x="1580" y="1052"/>
                  </a:lnTo>
                  <a:lnTo>
                    <a:pt x="1589" y="1070"/>
                  </a:lnTo>
                  <a:lnTo>
                    <a:pt x="1598" y="1096"/>
                  </a:lnTo>
                  <a:lnTo>
                    <a:pt x="1598" y="1096"/>
                  </a:lnTo>
                  <a:lnTo>
                    <a:pt x="1589" y="1123"/>
                  </a:lnTo>
                  <a:lnTo>
                    <a:pt x="1580" y="1149"/>
                  </a:lnTo>
                  <a:lnTo>
                    <a:pt x="1545" y="1211"/>
                  </a:lnTo>
                  <a:lnTo>
                    <a:pt x="1500" y="1273"/>
                  </a:lnTo>
                  <a:lnTo>
                    <a:pt x="1456" y="1326"/>
                  </a:lnTo>
                  <a:lnTo>
                    <a:pt x="1456" y="1326"/>
                  </a:lnTo>
                  <a:lnTo>
                    <a:pt x="1439" y="1423"/>
                  </a:lnTo>
                  <a:lnTo>
                    <a:pt x="1439" y="1476"/>
                  </a:lnTo>
                  <a:lnTo>
                    <a:pt x="1439" y="1476"/>
                  </a:lnTo>
                  <a:lnTo>
                    <a:pt x="1651" y="1344"/>
                  </a:lnTo>
                  <a:lnTo>
                    <a:pt x="1827" y="1220"/>
                  </a:lnTo>
                  <a:lnTo>
                    <a:pt x="1827" y="1220"/>
                  </a:lnTo>
                  <a:lnTo>
                    <a:pt x="1818" y="1167"/>
                  </a:lnTo>
                  <a:lnTo>
                    <a:pt x="1818" y="1105"/>
                  </a:lnTo>
                  <a:lnTo>
                    <a:pt x="1818" y="1105"/>
                  </a:lnTo>
                  <a:lnTo>
                    <a:pt x="1827" y="1025"/>
                  </a:lnTo>
                  <a:lnTo>
                    <a:pt x="1845" y="937"/>
                  </a:lnTo>
                  <a:lnTo>
                    <a:pt x="1880" y="857"/>
                  </a:lnTo>
                  <a:lnTo>
                    <a:pt x="1924" y="778"/>
                  </a:lnTo>
                  <a:lnTo>
                    <a:pt x="1968" y="716"/>
                  </a:lnTo>
                  <a:lnTo>
                    <a:pt x="2030" y="663"/>
                  </a:lnTo>
                  <a:lnTo>
                    <a:pt x="2101" y="636"/>
                  </a:lnTo>
                  <a:lnTo>
                    <a:pt x="2136" y="628"/>
                  </a:lnTo>
                  <a:lnTo>
                    <a:pt x="2171" y="628"/>
                  </a:lnTo>
                  <a:lnTo>
                    <a:pt x="2171" y="628"/>
                  </a:lnTo>
                  <a:lnTo>
                    <a:pt x="2215" y="628"/>
                  </a:lnTo>
                  <a:lnTo>
                    <a:pt x="2242" y="636"/>
                  </a:lnTo>
                  <a:lnTo>
                    <a:pt x="2277" y="654"/>
                  </a:lnTo>
                  <a:lnTo>
                    <a:pt x="2304" y="672"/>
                  </a:lnTo>
                  <a:lnTo>
                    <a:pt x="2321" y="698"/>
                  </a:lnTo>
                  <a:lnTo>
                    <a:pt x="2330" y="725"/>
                  </a:lnTo>
                  <a:lnTo>
                    <a:pt x="2339" y="760"/>
                  </a:lnTo>
                  <a:lnTo>
                    <a:pt x="2339" y="787"/>
                  </a:lnTo>
                  <a:lnTo>
                    <a:pt x="2339" y="787"/>
                  </a:lnTo>
                  <a:lnTo>
                    <a:pt x="2339" y="849"/>
                  </a:lnTo>
                  <a:lnTo>
                    <a:pt x="2321" y="910"/>
                  </a:lnTo>
                  <a:lnTo>
                    <a:pt x="2286" y="972"/>
                  </a:lnTo>
                  <a:lnTo>
                    <a:pt x="2251" y="1025"/>
                  </a:lnTo>
                  <a:lnTo>
                    <a:pt x="2198" y="1087"/>
                  </a:lnTo>
                  <a:lnTo>
                    <a:pt x="2136" y="1140"/>
                  </a:lnTo>
                  <a:lnTo>
                    <a:pt x="2004" y="1255"/>
                  </a:lnTo>
                  <a:lnTo>
                    <a:pt x="2004" y="1255"/>
                  </a:lnTo>
                  <a:lnTo>
                    <a:pt x="2030" y="1308"/>
                  </a:lnTo>
                  <a:lnTo>
                    <a:pt x="2048" y="1326"/>
                  </a:lnTo>
                  <a:lnTo>
                    <a:pt x="2074" y="1344"/>
                  </a:lnTo>
                  <a:lnTo>
                    <a:pt x="2074" y="1344"/>
                  </a:lnTo>
                  <a:lnTo>
                    <a:pt x="2118" y="1335"/>
                  </a:lnTo>
                  <a:lnTo>
                    <a:pt x="2154" y="1326"/>
                  </a:lnTo>
                  <a:lnTo>
                    <a:pt x="2207" y="1326"/>
                  </a:lnTo>
                  <a:lnTo>
                    <a:pt x="2207" y="1326"/>
                  </a:lnTo>
                  <a:lnTo>
                    <a:pt x="2251" y="1326"/>
                  </a:lnTo>
                  <a:lnTo>
                    <a:pt x="2295" y="1344"/>
                  </a:lnTo>
                  <a:lnTo>
                    <a:pt x="2330" y="1370"/>
                  </a:lnTo>
                  <a:lnTo>
                    <a:pt x="2339" y="1379"/>
                  </a:lnTo>
                  <a:lnTo>
                    <a:pt x="2348" y="1406"/>
                  </a:lnTo>
                  <a:lnTo>
                    <a:pt x="2348" y="1406"/>
                  </a:lnTo>
                  <a:lnTo>
                    <a:pt x="2348" y="1423"/>
                  </a:lnTo>
                  <a:lnTo>
                    <a:pt x="2339" y="1441"/>
                  </a:lnTo>
                  <a:lnTo>
                    <a:pt x="2321" y="1459"/>
                  </a:lnTo>
                  <a:lnTo>
                    <a:pt x="2304" y="1468"/>
                  </a:lnTo>
                  <a:lnTo>
                    <a:pt x="2268" y="1476"/>
                  </a:lnTo>
                  <a:lnTo>
                    <a:pt x="2215" y="1485"/>
                  </a:lnTo>
                  <a:lnTo>
                    <a:pt x="2118" y="1485"/>
                  </a:lnTo>
                  <a:lnTo>
                    <a:pt x="2074" y="1476"/>
                  </a:lnTo>
                  <a:lnTo>
                    <a:pt x="2074" y="1476"/>
                  </a:lnTo>
                  <a:lnTo>
                    <a:pt x="2030" y="1494"/>
                  </a:lnTo>
                  <a:lnTo>
                    <a:pt x="1977" y="1521"/>
                  </a:lnTo>
                  <a:lnTo>
                    <a:pt x="1924" y="1556"/>
                  </a:lnTo>
                  <a:lnTo>
                    <a:pt x="1880" y="1599"/>
                  </a:lnTo>
                  <a:lnTo>
                    <a:pt x="1836" y="1661"/>
                  </a:lnTo>
                  <a:lnTo>
                    <a:pt x="1792" y="1741"/>
                  </a:lnTo>
                  <a:lnTo>
                    <a:pt x="1774" y="1829"/>
                  </a:lnTo>
                  <a:lnTo>
                    <a:pt x="1765" y="1944"/>
                  </a:lnTo>
                  <a:lnTo>
                    <a:pt x="1765" y="1944"/>
                  </a:lnTo>
                  <a:lnTo>
                    <a:pt x="1765" y="2015"/>
                  </a:lnTo>
                  <a:lnTo>
                    <a:pt x="1783" y="2094"/>
                  </a:lnTo>
                  <a:lnTo>
                    <a:pt x="1818" y="2165"/>
                  </a:lnTo>
                  <a:lnTo>
                    <a:pt x="1854" y="2227"/>
                  </a:lnTo>
                  <a:lnTo>
                    <a:pt x="1898" y="2271"/>
                  </a:lnTo>
                  <a:lnTo>
                    <a:pt x="1959" y="2315"/>
                  </a:lnTo>
                  <a:lnTo>
                    <a:pt x="2021" y="2342"/>
                  </a:lnTo>
                  <a:lnTo>
                    <a:pt x="2101" y="2351"/>
                  </a:lnTo>
                  <a:lnTo>
                    <a:pt x="2101" y="2351"/>
                  </a:lnTo>
                  <a:lnTo>
                    <a:pt x="2154" y="2342"/>
                  </a:lnTo>
                  <a:lnTo>
                    <a:pt x="2207" y="2324"/>
                  </a:lnTo>
                  <a:lnTo>
                    <a:pt x="2259" y="2298"/>
                  </a:lnTo>
                  <a:lnTo>
                    <a:pt x="2304" y="2262"/>
                  </a:lnTo>
                  <a:lnTo>
                    <a:pt x="2339" y="2218"/>
                  </a:lnTo>
                  <a:lnTo>
                    <a:pt x="2365" y="2165"/>
                  </a:lnTo>
                  <a:lnTo>
                    <a:pt x="2383" y="2103"/>
                  </a:lnTo>
                  <a:lnTo>
                    <a:pt x="2392" y="2041"/>
                  </a:lnTo>
                  <a:lnTo>
                    <a:pt x="2392" y="2041"/>
                  </a:lnTo>
                  <a:lnTo>
                    <a:pt x="2392" y="1997"/>
                  </a:lnTo>
                  <a:lnTo>
                    <a:pt x="2383" y="1953"/>
                  </a:lnTo>
                  <a:lnTo>
                    <a:pt x="2365" y="1918"/>
                  </a:lnTo>
                  <a:lnTo>
                    <a:pt x="2348" y="1882"/>
                  </a:lnTo>
                  <a:lnTo>
                    <a:pt x="2330" y="1847"/>
                  </a:lnTo>
                  <a:lnTo>
                    <a:pt x="2295" y="1829"/>
                  </a:lnTo>
                  <a:lnTo>
                    <a:pt x="2259" y="1811"/>
                  </a:lnTo>
                  <a:lnTo>
                    <a:pt x="2224" y="1811"/>
                  </a:lnTo>
                  <a:lnTo>
                    <a:pt x="2224" y="1811"/>
                  </a:lnTo>
                  <a:lnTo>
                    <a:pt x="2180" y="1811"/>
                  </a:lnTo>
                  <a:lnTo>
                    <a:pt x="2136" y="1838"/>
                  </a:lnTo>
                  <a:lnTo>
                    <a:pt x="2109" y="1873"/>
                  </a:lnTo>
                  <a:lnTo>
                    <a:pt x="2101" y="1909"/>
                  </a:lnTo>
                  <a:lnTo>
                    <a:pt x="2101" y="1909"/>
                  </a:lnTo>
                  <a:lnTo>
                    <a:pt x="2101" y="1944"/>
                  </a:lnTo>
                  <a:lnTo>
                    <a:pt x="2109" y="1971"/>
                  </a:lnTo>
                  <a:lnTo>
                    <a:pt x="2136" y="2015"/>
                  </a:lnTo>
                  <a:lnTo>
                    <a:pt x="2162" y="2050"/>
                  </a:lnTo>
                  <a:lnTo>
                    <a:pt x="2171" y="2068"/>
                  </a:lnTo>
                  <a:lnTo>
                    <a:pt x="2180" y="2086"/>
                  </a:lnTo>
                  <a:lnTo>
                    <a:pt x="2180" y="2086"/>
                  </a:lnTo>
                  <a:lnTo>
                    <a:pt x="2171" y="2112"/>
                  </a:lnTo>
                  <a:lnTo>
                    <a:pt x="2154" y="2139"/>
                  </a:lnTo>
                  <a:lnTo>
                    <a:pt x="2136" y="2147"/>
                  </a:lnTo>
                  <a:lnTo>
                    <a:pt x="2109" y="2147"/>
                  </a:lnTo>
                  <a:lnTo>
                    <a:pt x="2109" y="2147"/>
                  </a:lnTo>
                  <a:lnTo>
                    <a:pt x="2074" y="2147"/>
                  </a:lnTo>
                  <a:lnTo>
                    <a:pt x="2039" y="2130"/>
                  </a:lnTo>
                  <a:lnTo>
                    <a:pt x="2012" y="2112"/>
                  </a:lnTo>
                  <a:lnTo>
                    <a:pt x="1986" y="2086"/>
                  </a:lnTo>
                  <a:lnTo>
                    <a:pt x="1968" y="2050"/>
                  </a:lnTo>
                  <a:lnTo>
                    <a:pt x="1951" y="2015"/>
                  </a:lnTo>
                  <a:lnTo>
                    <a:pt x="1942" y="1979"/>
                  </a:lnTo>
                  <a:lnTo>
                    <a:pt x="1933" y="1926"/>
                  </a:lnTo>
                  <a:lnTo>
                    <a:pt x="1933" y="1926"/>
                  </a:lnTo>
                  <a:lnTo>
                    <a:pt x="1942" y="1873"/>
                  </a:lnTo>
                  <a:lnTo>
                    <a:pt x="1959" y="1829"/>
                  </a:lnTo>
                  <a:lnTo>
                    <a:pt x="1986" y="1785"/>
                  </a:lnTo>
                  <a:lnTo>
                    <a:pt x="2021" y="1741"/>
                  </a:lnTo>
                  <a:lnTo>
                    <a:pt x="2065" y="1705"/>
                  </a:lnTo>
                  <a:lnTo>
                    <a:pt x="2118" y="1679"/>
                  </a:lnTo>
                  <a:lnTo>
                    <a:pt x="2171" y="1670"/>
                  </a:lnTo>
                  <a:lnTo>
                    <a:pt x="2233" y="1661"/>
                  </a:lnTo>
                  <a:lnTo>
                    <a:pt x="2233" y="1661"/>
                  </a:lnTo>
                  <a:lnTo>
                    <a:pt x="2304" y="1670"/>
                  </a:lnTo>
                  <a:lnTo>
                    <a:pt x="2374" y="1696"/>
                  </a:lnTo>
                  <a:lnTo>
                    <a:pt x="2427" y="1732"/>
                  </a:lnTo>
                  <a:lnTo>
                    <a:pt x="2471" y="1776"/>
                  </a:lnTo>
                  <a:lnTo>
                    <a:pt x="2515" y="1838"/>
                  </a:lnTo>
                  <a:lnTo>
                    <a:pt x="2533" y="1900"/>
                  </a:lnTo>
                  <a:lnTo>
                    <a:pt x="2551" y="1971"/>
                  </a:lnTo>
                  <a:lnTo>
                    <a:pt x="2560" y="2050"/>
                  </a:lnTo>
                  <a:lnTo>
                    <a:pt x="2560" y="2050"/>
                  </a:lnTo>
                  <a:lnTo>
                    <a:pt x="2551" y="2130"/>
                  </a:lnTo>
                  <a:lnTo>
                    <a:pt x="2524" y="2209"/>
                  </a:lnTo>
                  <a:lnTo>
                    <a:pt x="2480" y="2289"/>
                  </a:lnTo>
                  <a:lnTo>
                    <a:pt x="2427" y="2360"/>
                  </a:lnTo>
                  <a:lnTo>
                    <a:pt x="2357" y="2413"/>
                  </a:lnTo>
                  <a:lnTo>
                    <a:pt x="2277" y="2457"/>
                  </a:lnTo>
                  <a:lnTo>
                    <a:pt x="2189" y="2492"/>
                  </a:lnTo>
                  <a:lnTo>
                    <a:pt x="2136" y="2492"/>
                  </a:lnTo>
                  <a:lnTo>
                    <a:pt x="2092" y="2501"/>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91540">
                <a:defRPr/>
              </a:pPr>
              <a:endParaRPr lang="en-US" sz="1755">
                <a:solidFill>
                  <a:srgbClr val="63666A"/>
                </a:solidFill>
                <a:latin typeface="GE Inspira Sans"/>
              </a:endParaRPr>
            </a:p>
          </p:txBody>
        </p:sp>
      </p:grpSp>
      <p:sp>
        <p:nvSpPr>
          <p:cNvPr id="14" name="Title 21"/>
          <p:cNvSpPr>
            <a:spLocks noGrp="1"/>
          </p:cNvSpPr>
          <p:nvPr>
            <p:ph type="title"/>
          </p:nvPr>
        </p:nvSpPr>
        <p:spPr>
          <a:xfrm>
            <a:off x="6447526" y="4366342"/>
            <a:ext cx="5128346" cy="1499625"/>
          </a:xfrm>
        </p:spPr>
        <p:txBody>
          <a:bodyPr>
            <a:normAutofit fontScale="90000"/>
          </a:bodyPr>
          <a:lstStyle/>
          <a:p>
            <a:pPr algn="ctr"/>
            <a:r>
              <a:rPr lang="en-US" sz="3510" dirty="0">
                <a:solidFill>
                  <a:schemeClr val="accent2"/>
                </a:solidFill>
              </a:rPr>
              <a:t>While </a:t>
            </a:r>
            <a:r>
              <a:rPr lang="en-US" sz="3510" dirty="0">
                <a:solidFill>
                  <a:schemeClr val="accent6"/>
                </a:solidFill>
              </a:rPr>
              <a:t>exploring</a:t>
            </a:r>
            <a:r>
              <a:rPr lang="en-US" sz="3510" dirty="0">
                <a:solidFill>
                  <a:schemeClr val="accent2"/>
                </a:solidFill>
              </a:rPr>
              <a:t> new sources of revenue through restructure deals and business development activities </a:t>
            </a:r>
          </a:p>
        </p:txBody>
      </p:sp>
      <p:sp>
        <p:nvSpPr>
          <p:cNvPr id="13" name="Title 21"/>
          <p:cNvSpPr txBox="1">
            <a:spLocks/>
          </p:cNvSpPr>
          <p:nvPr/>
        </p:nvSpPr>
        <p:spPr>
          <a:xfrm>
            <a:off x="455056" y="831109"/>
            <a:ext cx="5488544" cy="891540"/>
          </a:xfrm>
          <a:prstGeom prst="rect">
            <a:avLst/>
          </a:prstGeom>
        </p:spPr>
        <p:txBody>
          <a:bodyPr vert="horz" lIns="0" tIns="0" rIns="0" bIns="0" rtlCol="0" anchor="t" anchorCtr="0">
            <a:normAutofit fontScale="97500"/>
          </a:bodyPr>
          <a:lstStyle>
            <a:lvl1pPr algn="l" defTabSz="914126" rtl="0" eaLnBrk="1" latinLnBrk="0" hangingPunct="1">
              <a:lnSpc>
                <a:spcPct val="93000"/>
              </a:lnSpc>
              <a:spcBef>
                <a:spcPct val="0"/>
              </a:spcBef>
              <a:buNone/>
              <a:defRPr sz="4800" kern="1200" baseline="0">
                <a:solidFill>
                  <a:schemeClr val="accent1"/>
                </a:solidFill>
                <a:latin typeface="+mj-lt"/>
                <a:ea typeface="+mj-ea"/>
                <a:cs typeface="+mj-cs"/>
              </a:defRPr>
            </a:lvl1pPr>
          </a:lstStyle>
          <a:p>
            <a:pPr defTabSz="891273"/>
            <a:endParaRPr lang="en-US" sz="4680" dirty="0">
              <a:solidFill>
                <a:srgbClr val="63666A"/>
              </a:solidFill>
              <a:latin typeface="GE Inspira Sans"/>
            </a:endParaRPr>
          </a:p>
        </p:txBody>
      </p:sp>
      <p:sp>
        <p:nvSpPr>
          <p:cNvPr id="2" name="Process 1"/>
          <p:cNvSpPr/>
          <p:nvPr/>
        </p:nvSpPr>
        <p:spPr>
          <a:xfrm>
            <a:off x="0" y="0"/>
            <a:ext cx="6249405" cy="6858000"/>
          </a:xfrm>
          <a:prstGeom prst="flowChartProcess">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1540"/>
            <a:endParaRPr lang="en-US" sz="1755">
              <a:solidFill>
                <a:prstClr val="white"/>
              </a:solidFill>
              <a:latin typeface="GE Inspira Sans"/>
            </a:endParaRPr>
          </a:p>
        </p:txBody>
      </p:sp>
    </p:spTree>
    <p:extLst>
      <p:ext uri="{BB962C8B-B14F-4D97-AF65-F5344CB8AC3E}">
        <p14:creationId xmlns:p14="http://schemas.microsoft.com/office/powerpoint/2010/main" val="290553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EXTBOX" val="Text"/>
</p:tagLst>
</file>

<file path=ppt/tags/tag2.xml><?xml version="1.0" encoding="utf-8"?>
<p:tagLst xmlns:a="http://schemas.openxmlformats.org/drawingml/2006/main" xmlns:r="http://schemas.openxmlformats.org/officeDocument/2006/relationships" xmlns:p="http://schemas.openxmlformats.org/presentationml/2006/main">
  <p:tag name="TEXTBOX" val="gelb"/>
</p:tagLst>
</file>

<file path=ppt/tags/tag3.xml><?xml version="1.0" encoding="utf-8"?>
<p:tagLst xmlns:a="http://schemas.openxmlformats.org/drawingml/2006/main" xmlns:r="http://schemas.openxmlformats.org/officeDocument/2006/relationships" xmlns:p="http://schemas.openxmlformats.org/presentationml/2006/main">
  <p:tag name="TEXTBOX" val="gelb"/>
</p:tagLst>
</file>

<file path=ppt/theme/theme1.xml><?xml version="1.0" encoding="utf-8"?>
<a:theme xmlns:a="http://schemas.openxmlformats.org/drawingml/2006/main" name="GE-Ventures-Theme">
  <a:themeElements>
    <a:clrScheme name="GE Ventures Colors">
      <a:dk1>
        <a:srgbClr val="63666A"/>
      </a:dk1>
      <a:lt1>
        <a:sysClr val="window" lastClr="FFFFFF"/>
      </a:lt1>
      <a:dk2>
        <a:srgbClr val="B1B3B3"/>
      </a:dk2>
      <a:lt2>
        <a:srgbClr val="F0F0F0"/>
      </a:lt2>
      <a:accent1>
        <a:srgbClr val="FE5000"/>
      </a:accent1>
      <a:accent2>
        <a:srgbClr val="005EB8"/>
      </a:accent2>
      <a:accent3>
        <a:srgbClr val="00B5E2"/>
      </a:accent3>
      <a:accent4>
        <a:srgbClr val="13294B"/>
      </a:accent4>
      <a:accent5>
        <a:srgbClr val="00BF6F"/>
      </a:accent5>
      <a:accent6>
        <a:srgbClr val="63666A"/>
      </a:accent6>
      <a:hlink>
        <a:srgbClr val="FE5000"/>
      </a:hlink>
      <a:folHlink>
        <a:srgbClr val="FE5000"/>
      </a:folHlink>
    </a:clrScheme>
    <a:fontScheme name="GE Office Fonts">
      <a:majorFont>
        <a:latin typeface="GE Inspira Sans"/>
        <a:ea typeface=""/>
        <a:cs typeface=""/>
      </a:majorFont>
      <a:minorFont>
        <a:latin typeface="GE Inspira Sans"/>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28575">
          <a:solidFill>
            <a:schemeClr val="accent2"/>
          </a:solidFill>
          <a:miter lim="800000"/>
        </a:ln>
      </a:spPr>
      <a:bodyPr/>
      <a:lstStyle/>
      <a:style>
        <a:lnRef idx="2">
          <a:schemeClr val="accent1">
            <a:shade val="50000"/>
          </a:schemeClr>
        </a:lnRef>
        <a:fillRef idx="1">
          <a:schemeClr val="accent1"/>
        </a:fillRef>
        <a:effectRef idx="0">
          <a:schemeClr val="accent1"/>
        </a:effectRef>
        <a:fontRef idx="minor">
          <a:schemeClr val="lt1"/>
        </a:fontRef>
      </a:style>
    </a:lnDef>
    <a:txDef>
      <a:spPr>
        <a:noFill/>
      </a:spPr>
      <a:bodyPr wrap="none" lIns="0" tIns="0" rIns="0" bIns="0" rtlCol="0">
        <a:spAutoFit/>
      </a:bodyPr>
      <a:lstStyle>
        <a:defPPr>
          <a:defRPr smtClean="0">
            <a:solidFill>
              <a:schemeClr val="tx1"/>
            </a:solidFill>
          </a:defRPr>
        </a:defPPr>
      </a:lstStyle>
    </a:txDef>
  </a:objectDefaults>
  <a:extraClrSchemeLst/>
  <a:extLst>
    <a:ext uri="{05A4C25C-085E-4340-85A3-A5531E510DB2}">
      <thm15:themeFamily xmlns:thm15="http://schemas.microsoft.com/office/thememl/2012/main" name="GEV-PPT-Template-Wide-v6.potx" id="{C86A0477-521C-7848-B308-BC89E9FCE5B3}" vid="{C15B3660-9A82-5143-ABA5-91BEBA786333}"/>
    </a:ext>
  </a:extLst>
</a:theme>
</file>

<file path=ppt/theme/theme2.xml><?xml version="1.0" encoding="utf-8"?>
<a:theme xmlns:a="http://schemas.openxmlformats.org/drawingml/2006/main" name="GE Ventures">
  <a:themeElements>
    <a:clrScheme name="GE Ventures Theme 2017">
      <a:dk1>
        <a:srgbClr val="63666A"/>
      </a:dk1>
      <a:lt1>
        <a:sysClr val="window" lastClr="FFFFFF"/>
      </a:lt1>
      <a:dk2>
        <a:srgbClr val="B1B3B3"/>
      </a:dk2>
      <a:lt2>
        <a:srgbClr val="F0F0F0"/>
      </a:lt2>
      <a:accent1>
        <a:srgbClr val="FE5000"/>
      </a:accent1>
      <a:accent2>
        <a:srgbClr val="005EB8"/>
      </a:accent2>
      <a:accent3>
        <a:srgbClr val="00B5E2"/>
      </a:accent3>
      <a:accent4>
        <a:srgbClr val="13294B"/>
      </a:accent4>
      <a:accent5>
        <a:srgbClr val="FB3707"/>
      </a:accent5>
      <a:accent6>
        <a:srgbClr val="63666A"/>
      </a:accent6>
      <a:hlink>
        <a:srgbClr val="FE5000"/>
      </a:hlink>
      <a:folHlink>
        <a:srgbClr val="FE5000"/>
      </a:folHlink>
    </a:clrScheme>
    <a:fontScheme name="GE Office Fonts">
      <a:majorFont>
        <a:latin typeface="GE Inspira Sans"/>
        <a:ea typeface=""/>
        <a:cs typeface=""/>
      </a:majorFont>
      <a:minorFont>
        <a:latin typeface="GE Inspira Sans"/>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28575">
          <a:solidFill>
            <a:schemeClr val="accent2"/>
          </a:solidFill>
          <a:miter lim="800000"/>
        </a:ln>
      </a:spPr>
      <a:bodyPr/>
      <a:lstStyle/>
      <a:style>
        <a:lnRef idx="2">
          <a:schemeClr val="accent1">
            <a:shade val="50000"/>
          </a:schemeClr>
        </a:lnRef>
        <a:fillRef idx="1">
          <a:schemeClr val="accent1"/>
        </a:fillRef>
        <a:effectRef idx="0">
          <a:schemeClr val="accent1"/>
        </a:effectRef>
        <a:fontRef idx="minor">
          <a:schemeClr val="lt1"/>
        </a:fontRef>
      </a:style>
    </a:lnDef>
    <a:txDef>
      <a:spPr>
        <a:noFill/>
      </a:spPr>
      <a:bodyPr wrap="none" lIns="0" tIns="0" rIns="0" bIns="0" rtlCol="0">
        <a:spAutoFit/>
      </a:bodyPr>
      <a:lstStyle>
        <a:defPPr>
          <a:defRPr smtClean="0">
            <a:solidFill>
              <a:schemeClr val="tx1"/>
            </a:solidFill>
          </a:defRPr>
        </a:defPPr>
      </a:lstStyle>
    </a:txDef>
  </a:objectDefaults>
  <a:extraClrSchemeLst/>
  <a:extLst>
    <a:ext uri="{05A4C25C-085E-4340-85A3-A5531E510DB2}">
      <thm15:themeFamily xmlns:thm15="http://schemas.microsoft.com/office/thememl/2012/main" name="20171004-GEV-PPT-Template-Wide-v10.potx" id="{DC1738EA-1CCD-B348-B209-347E618A6322}" vid="{4D838AD8-773F-A842-9A5E-E48A4346D7CB}"/>
    </a:ext>
  </a:extLst>
</a:theme>
</file>

<file path=ppt/theme/theme3.xml><?xml version="1.0" encoding="utf-8"?>
<a:theme xmlns:a="http://schemas.openxmlformats.org/drawingml/2006/main" name="Office Theme">
  <a:themeElements>
    <a:clrScheme name="GE2">
      <a:dk1>
        <a:sysClr val="windowText" lastClr="000000"/>
      </a:dk1>
      <a:lt1>
        <a:sysClr val="window" lastClr="FFFFFF"/>
      </a:lt1>
      <a:dk2>
        <a:srgbClr val="0A0A37"/>
      </a:dk2>
      <a:lt2>
        <a:srgbClr val="F0F0F0"/>
      </a:lt2>
      <a:accent1>
        <a:srgbClr val="00B5E2"/>
      </a:accent1>
      <a:accent2>
        <a:srgbClr val="63666A"/>
      </a:accent2>
      <a:accent3>
        <a:srgbClr val="005CB9"/>
      </a:accent3>
      <a:accent4>
        <a:srgbClr val="00BF6F"/>
      </a:accent4>
      <a:accent5>
        <a:srgbClr val="13294B"/>
      </a:accent5>
      <a:accent6>
        <a:srgbClr val="FE5000"/>
      </a:accent6>
      <a:hlink>
        <a:srgbClr val="005CB9"/>
      </a:hlink>
      <a:folHlink>
        <a:srgbClr val="00B5E2"/>
      </a:folHlink>
    </a:clrScheme>
    <a:fontScheme name="GE">
      <a:majorFont>
        <a:latin typeface="GE Inspira Sans"/>
        <a:ea typeface=""/>
        <a:cs typeface=""/>
      </a:majorFont>
      <a:minorFont>
        <a:latin typeface="GE Inspira Sans"/>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defRPr dirty="0" smtClean="0">
            <a:solidFill>
              <a:schemeClr val="accent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51679</TotalTime>
  <Words>315</Words>
  <Application>Microsoft Office PowerPoint</Application>
  <PresentationFormat>Custom</PresentationFormat>
  <Paragraphs>104</Paragraphs>
  <Slides>14</Slides>
  <Notes>14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14</vt:i4>
      </vt:variant>
    </vt:vector>
  </HeadingPairs>
  <TitlesOfParts>
    <vt:vector size="24" baseType="lpstr">
      <vt:lpstr>SimSun</vt:lpstr>
      <vt:lpstr>Arial</vt:lpstr>
      <vt:lpstr>Calibri</vt:lpstr>
      <vt:lpstr>GE Inspira Sans</vt:lpstr>
      <vt:lpstr>Lato Light</vt:lpstr>
      <vt:lpstr>Roboto Light</vt:lpstr>
      <vt:lpstr>Times New Roman</vt:lpstr>
      <vt:lpstr>GE-Ventures-Theme</vt:lpstr>
      <vt:lpstr>GE Ventures</vt:lpstr>
      <vt:lpstr>Office Theme</vt:lpstr>
      <vt:lpstr>At the intersection of business, innovation and IP    Pat Patnode </vt:lpstr>
      <vt:lpstr>THE  WORLD  WE SEE </vt:lpstr>
      <vt:lpstr>PowerPoint Presentation</vt:lpstr>
      <vt:lpstr>GE Licensing: bringing innovation to IP</vt:lpstr>
      <vt:lpstr>Focus on maximizing the return on innovation </vt:lpstr>
      <vt:lpstr>We are expanding our horizon and focusing on key building blocks for growth </vt:lpstr>
      <vt:lpstr>PowerPoint Presentation</vt:lpstr>
      <vt:lpstr>And experimenting with new business models</vt:lpstr>
      <vt:lpstr>While exploring new sources of revenue through restructure deals and business development activities </vt:lpstr>
      <vt:lpstr>And building a diverse team that is focused on growth</vt:lpstr>
      <vt:lpstr>And technologies</vt:lpstr>
      <vt:lpstr>PowerPoint Presentation</vt:lpstr>
      <vt:lpstr>And to power the world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Unlocking Value  &amp; Potential</dc:title>
  <dc:creator>Schwarz, Kristin M (GE Corporate)</dc:creator>
  <cp:lastModifiedBy>Jaeger, Sarah (GE Corporate)</cp:lastModifiedBy>
  <cp:revision>1055</cp:revision>
  <cp:lastPrinted>2018-04-10T16:51:49Z</cp:lastPrinted>
  <dcterms:created xsi:type="dcterms:W3CDTF">2017-09-05T08:33:07Z</dcterms:created>
  <dcterms:modified xsi:type="dcterms:W3CDTF">2018-04-10T17:06:27Z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2017-09-05T00:00:00Z</vt:filetime>
  </property>
  <property fmtid="{D5CDD505-2E9C-101B-9397-08002B2CF9AE}" pid="3" name="Creator">
    <vt:lpwstr>Adobe InDesign CC 2017 (Macintosh)</vt:lpwstr>
  </property>
  <property fmtid="{D5CDD505-2E9C-101B-9397-08002B2CF9AE}" pid="4" name="LastSaved">
    <vt:filetime>2017-09-05T00:00:00Z</vt:filetime>
  </property>
</Properties>
</file>