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334" r:id="rId4"/>
    <p:sldId id="258" r:id="rId5"/>
    <p:sldId id="298" r:id="rId6"/>
    <p:sldId id="259" r:id="rId7"/>
    <p:sldId id="267" r:id="rId8"/>
    <p:sldId id="336" r:id="rId9"/>
    <p:sldId id="303" r:id="rId10"/>
    <p:sldId id="312" r:id="rId11"/>
    <p:sldId id="306" r:id="rId12"/>
    <p:sldId id="305" r:id="rId13"/>
    <p:sldId id="337" r:id="rId14"/>
    <p:sldId id="459" r:id="rId15"/>
    <p:sldId id="331" r:id="rId16"/>
    <p:sldId id="460" r:id="rId17"/>
    <p:sldId id="461" r:id="rId18"/>
    <p:sldId id="260" r:id="rId19"/>
    <p:sldId id="46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3" d="100"/>
          <a:sy n="63" d="100"/>
        </p:scale>
        <p:origin x="792" y="66"/>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7.xml" Id="rId8" /><Relationship Type="http://schemas.openxmlformats.org/officeDocument/2006/relationships/slide" Target="slides/slide12.xml" Id="rId13" /><Relationship Type="http://schemas.openxmlformats.org/officeDocument/2006/relationships/slide" Target="slides/slide17.xml" Id="rId18" /><Relationship Type="http://schemas.openxmlformats.org/officeDocument/2006/relationships/slide" Target="slides/slide2.xml" Id="rId3" /><Relationship Type="http://schemas.openxmlformats.org/officeDocument/2006/relationships/notesMaster" Target="notesMasters/notesMaster1.xml" Id="rId21" /><Relationship Type="http://schemas.openxmlformats.org/officeDocument/2006/relationships/slide" Target="slides/slide6.xml" Id="rId7" /><Relationship Type="http://schemas.openxmlformats.org/officeDocument/2006/relationships/slide" Target="slides/slide11.xml" Id="rId12" /><Relationship Type="http://schemas.openxmlformats.org/officeDocument/2006/relationships/slide" Target="slides/slide16.xml" Id="rId17" /><Relationship Type="http://schemas.openxmlformats.org/officeDocument/2006/relationships/tableStyles" Target="tableStyles.xml" Id="rId25" /><Relationship Type="http://schemas.openxmlformats.org/officeDocument/2006/relationships/slide" Target="slides/slide1.xml" Id="rId2" /><Relationship Type="http://schemas.openxmlformats.org/officeDocument/2006/relationships/slide" Target="slides/slide15.xml" Id="rId16" /><Relationship Type="http://schemas.openxmlformats.org/officeDocument/2006/relationships/slide" Target="slides/slide19.xml" Id="rId20"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slide" Target="slides/slide10.xml" Id="rId11" /><Relationship Type="http://schemas.openxmlformats.org/officeDocument/2006/relationships/theme" Target="theme/theme1.xml" Id="rId24" /><Relationship Type="http://schemas.openxmlformats.org/officeDocument/2006/relationships/slide" Target="slides/slide4.xml" Id="rId5" /><Relationship Type="http://schemas.openxmlformats.org/officeDocument/2006/relationships/slide" Target="slides/slide14.xml" Id="rId15" /><Relationship Type="http://schemas.openxmlformats.org/officeDocument/2006/relationships/viewProps" Target="viewProps.xml" Id="rId23" /><Relationship Type="http://schemas.openxmlformats.org/officeDocument/2006/relationships/slide" Target="slides/slide9.xml" Id="rId10" /><Relationship Type="http://schemas.openxmlformats.org/officeDocument/2006/relationships/slide" Target="slides/slide18.xml" Id="rId19" /><Relationship Type="http://schemas.openxmlformats.org/officeDocument/2006/relationships/slide" Target="slides/slide3.xml" Id="rId4" /><Relationship Type="http://schemas.openxmlformats.org/officeDocument/2006/relationships/slide" Target="slides/slide8.xml" Id="rId9" /><Relationship Type="http://schemas.openxmlformats.org/officeDocument/2006/relationships/slide" Target="slides/slide13.xml" Id="rId14" /><Relationship Type="http://schemas.openxmlformats.org/officeDocument/2006/relationships/presProps" Target="presProps.xml" Id="rId22" /><Relationship Type="http://schemas.openxmlformats.org/officeDocument/2006/relationships/customXml" Target="/customXML/item.xml" Id="imanage.xml"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33BC8F-A735-462E-A241-8CE86A3395B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3BC2383-7B57-4537-AEEA-42713E9903E7}">
      <dgm:prSet/>
      <dgm:spPr/>
      <dgm:t>
        <a:bodyPr/>
        <a:lstStyle/>
        <a:p>
          <a:r>
            <a:rPr lang="en-US"/>
            <a:t>Inbound / Outbound Basics</a:t>
          </a:r>
        </a:p>
      </dgm:t>
    </dgm:pt>
    <dgm:pt modelId="{459C8302-A686-4A03-877E-45248F5A7BA5}" type="parTrans" cxnId="{4FB852EF-200E-4E6A-BDED-B2D749BBBBDD}">
      <dgm:prSet/>
      <dgm:spPr/>
      <dgm:t>
        <a:bodyPr/>
        <a:lstStyle/>
        <a:p>
          <a:endParaRPr lang="en-US"/>
        </a:p>
      </dgm:t>
    </dgm:pt>
    <dgm:pt modelId="{FBF7B444-8101-4E2F-8AEB-17A5DEB821AE}" type="sibTrans" cxnId="{4FB852EF-200E-4E6A-BDED-B2D749BBBBDD}">
      <dgm:prSet/>
      <dgm:spPr/>
      <dgm:t>
        <a:bodyPr/>
        <a:lstStyle/>
        <a:p>
          <a:endParaRPr lang="en-US"/>
        </a:p>
      </dgm:t>
    </dgm:pt>
    <dgm:pt modelId="{D5EE4E60-FB27-442C-8A33-FE86E786978B}">
      <dgm:prSet/>
      <dgm:spPr/>
      <dgm:t>
        <a:bodyPr/>
        <a:lstStyle/>
        <a:p>
          <a:r>
            <a:rPr lang="en-US"/>
            <a:t>Tax Systems Overview</a:t>
          </a:r>
        </a:p>
      </dgm:t>
    </dgm:pt>
    <dgm:pt modelId="{CC7D2D76-3953-4242-9A3B-6AA20EFE7845}" type="parTrans" cxnId="{8C7A91EC-FDD7-4148-8D4B-F9D7EF68C6F5}">
      <dgm:prSet/>
      <dgm:spPr/>
      <dgm:t>
        <a:bodyPr/>
        <a:lstStyle/>
        <a:p>
          <a:endParaRPr lang="en-US"/>
        </a:p>
      </dgm:t>
    </dgm:pt>
    <dgm:pt modelId="{A368CE0A-7E90-412D-AEF4-F9F562AAEDBB}" type="sibTrans" cxnId="{8C7A91EC-FDD7-4148-8D4B-F9D7EF68C6F5}">
      <dgm:prSet/>
      <dgm:spPr/>
      <dgm:t>
        <a:bodyPr/>
        <a:lstStyle/>
        <a:p>
          <a:endParaRPr lang="en-US"/>
        </a:p>
      </dgm:t>
    </dgm:pt>
    <dgm:pt modelId="{A87CD863-4885-40F0-B6B7-93C7CD2914FC}">
      <dgm:prSet/>
      <dgm:spPr/>
      <dgm:t>
        <a:bodyPr/>
        <a:lstStyle/>
        <a:p>
          <a:r>
            <a:rPr lang="en-US"/>
            <a:t>U.S. International Tax System</a:t>
          </a:r>
        </a:p>
      </dgm:t>
    </dgm:pt>
    <dgm:pt modelId="{F3728331-A87D-469C-BFDD-3D9574C4604B}" type="parTrans" cxnId="{D62AF829-2CF8-46AF-A536-8A7B888FBAA1}">
      <dgm:prSet/>
      <dgm:spPr/>
      <dgm:t>
        <a:bodyPr/>
        <a:lstStyle/>
        <a:p>
          <a:endParaRPr lang="en-US"/>
        </a:p>
      </dgm:t>
    </dgm:pt>
    <dgm:pt modelId="{26117377-1653-488E-A62F-B29B373BEF71}" type="sibTrans" cxnId="{D62AF829-2CF8-46AF-A536-8A7B888FBAA1}">
      <dgm:prSet/>
      <dgm:spPr/>
      <dgm:t>
        <a:bodyPr/>
        <a:lstStyle/>
        <a:p>
          <a:endParaRPr lang="en-US"/>
        </a:p>
      </dgm:t>
    </dgm:pt>
    <dgm:pt modelId="{7BCE0FAF-0301-464D-AE5C-DF99A4D796ED}">
      <dgm:prSet/>
      <dgm:spPr/>
      <dgm:t>
        <a:bodyPr/>
        <a:lstStyle/>
        <a:p>
          <a:r>
            <a:rPr lang="en-US" dirty="0"/>
            <a:t>Treaties and Exchange of Information</a:t>
          </a:r>
        </a:p>
      </dgm:t>
    </dgm:pt>
    <dgm:pt modelId="{7C87DDA9-E65E-457D-A77C-F79772636083}" type="parTrans" cxnId="{F3CA4CCE-BAC8-4CF6-933B-868921C73C43}">
      <dgm:prSet/>
      <dgm:spPr/>
      <dgm:t>
        <a:bodyPr/>
        <a:lstStyle/>
        <a:p>
          <a:endParaRPr lang="en-US"/>
        </a:p>
      </dgm:t>
    </dgm:pt>
    <dgm:pt modelId="{B7FB5203-6C50-4F91-9E20-F29DDD33A4AE}" type="sibTrans" cxnId="{F3CA4CCE-BAC8-4CF6-933B-868921C73C43}">
      <dgm:prSet/>
      <dgm:spPr/>
      <dgm:t>
        <a:bodyPr/>
        <a:lstStyle/>
        <a:p>
          <a:endParaRPr lang="en-US"/>
        </a:p>
      </dgm:t>
    </dgm:pt>
    <dgm:pt modelId="{FB8229B1-8C1E-42C5-9D98-9D50AED4B317}">
      <dgm:prSet/>
      <dgm:spPr/>
      <dgm:t>
        <a:bodyPr/>
        <a:lstStyle/>
        <a:p>
          <a:r>
            <a:rPr lang="en-US"/>
            <a:t>Skits</a:t>
          </a:r>
        </a:p>
      </dgm:t>
    </dgm:pt>
    <dgm:pt modelId="{61744561-9C1E-4459-97B5-6E28637AF241}" type="parTrans" cxnId="{3A73CC37-C5F1-4E3E-983D-4C364CFC6237}">
      <dgm:prSet/>
      <dgm:spPr/>
      <dgm:t>
        <a:bodyPr/>
        <a:lstStyle/>
        <a:p>
          <a:endParaRPr lang="en-US"/>
        </a:p>
      </dgm:t>
    </dgm:pt>
    <dgm:pt modelId="{CF4F6002-FD7C-4F56-A3FF-82B0A4DEAD9A}" type="sibTrans" cxnId="{3A73CC37-C5F1-4E3E-983D-4C364CFC6237}">
      <dgm:prSet/>
      <dgm:spPr/>
      <dgm:t>
        <a:bodyPr/>
        <a:lstStyle/>
        <a:p>
          <a:endParaRPr lang="en-US"/>
        </a:p>
      </dgm:t>
    </dgm:pt>
    <dgm:pt modelId="{723260C5-EF33-4B09-90E0-BDFF103229F0}">
      <dgm:prSet/>
      <dgm:spPr/>
      <dgm:t>
        <a:bodyPr/>
        <a:lstStyle/>
        <a:p>
          <a:r>
            <a:rPr lang="en-US" dirty="0"/>
            <a:t>Information Reporting and Penalties</a:t>
          </a:r>
        </a:p>
      </dgm:t>
    </dgm:pt>
    <dgm:pt modelId="{169CC6D1-619C-42F6-976B-BA2B1B01B5BB}" type="parTrans" cxnId="{C569F9E5-D7BD-479E-A49C-A84D912CFA84}">
      <dgm:prSet/>
      <dgm:spPr/>
      <dgm:t>
        <a:bodyPr/>
        <a:lstStyle/>
        <a:p>
          <a:endParaRPr lang="en-US"/>
        </a:p>
      </dgm:t>
    </dgm:pt>
    <dgm:pt modelId="{5FCF676B-B266-4A77-84E4-6C7286DA9E2F}" type="sibTrans" cxnId="{C569F9E5-D7BD-479E-A49C-A84D912CFA84}">
      <dgm:prSet/>
      <dgm:spPr/>
      <dgm:t>
        <a:bodyPr/>
        <a:lstStyle/>
        <a:p>
          <a:endParaRPr lang="en-US"/>
        </a:p>
      </dgm:t>
    </dgm:pt>
    <dgm:pt modelId="{2A5CA5A8-53B3-40E6-AB50-71FF4D1C55F8}" type="pres">
      <dgm:prSet presAssocID="{7333BC8F-A735-462E-A241-8CE86A3395B7}" presName="linear" presStyleCnt="0">
        <dgm:presLayoutVars>
          <dgm:animLvl val="lvl"/>
          <dgm:resizeHandles val="exact"/>
        </dgm:presLayoutVars>
      </dgm:prSet>
      <dgm:spPr/>
      <dgm:t>
        <a:bodyPr/>
        <a:lstStyle/>
        <a:p>
          <a:endParaRPr lang="en-US"/>
        </a:p>
      </dgm:t>
    </dgm:pt>
    <dgm:pt modelId="{92BD8ECA-D33C-42C6-9877-F2B05B57CA32}" type="pres">
      <dgm:prSet presAssocID="{23BC2383-7B57-4537-AEEA-42713E9903E7}" presName="parentText" presStyleLbl="node1" presStyleIdx="0" presStyleCnt="6">
        <dgm:presLayoutVars>
          <dgm:chMax val="0"/>
          <dgm:bulletEnabled val="1"/>
        </dgm:presLayoutVars>
      </dgm:prSet>
      <dgm:spPr/>
      <dgm:t>
        <a:bodyPr/>
        <a:lstStyle/>
        <a:p>
          <a:endParaRPr lang="en-US"/>
        </a:p>
      </dgm:t>
    </dgm:pt>
    <dgm:pt modelId="{F465359D-F0ED-4EAA-92B8-3B545F267DDC}" type="pres">
      <dgm:prSet presAssocID="{FBF7B444-8101-4E2F-8AEB-17A5DEB821AE}" presName="spacer" presStyleCnt="0"/>
      <dgm:spPr/>
    </dgm:pt>
    <dgm:pt modelId="{954E008B-FE35-4AB7-A75C-309CDAA59C0F}" type="pres">
      <dgm:prSet presAssocID="{D5EE4E60-FB27-442C-8A33-FE86E786978B}" presName="parentText" presStyleLbl="node1" presStyleIdx="1" presStyleCnt="6">
        <dgm:presLayoutVars>
          <dgm:chMax val="0"/>
          <dgm:bulletEnabled val="1"/>
        </dgm:presLayoutVars>
      </dgm:prSet>
      <dgm:spPr/>
      <dgm:t>
        <a:bodyPr/>
        <a:lstStyle/>
        <a:p>
          <a:endParaRPr lang="en-US"/>
        </a:p>
      </dgm:t>
    </dgm:pt>
    <dgm:pt modelId="{8A7B8F07-B9ED-4667-BAD6-B8A617BDB609}" type="pres">
      <dgm:prSet presAssocID="{A368CE0A-7E90-412D-AEF4-F9F562AAEDBB}" presName="spacer" presStyleCnt="0"/>
      <dgm:spPr/>
    </dgm:pt>
    <dgm:pt modelId="{4B02B128-2F15-4A64-820C-4B0E17E6C7AC}" type="pres">
      <dgm:prSet presAssocID="{A87CD863-4885-40F0-B6B7-93C7CD2914FC}" presName="parentText" presStyleLbl="node1" presStyleIdx="2" presStyleCnt="6">
        <dgm:presLayoutVars>
          <dgm:chMax val="0"/>
          <dgm:bulletEnabled val="1"/>
        </dgm:presLayoutVars>
      </dgm:prSet>
      <dgm:spPr/>
      <dgm:t>
        <a:bodyPr/>
        <a:lstStyle/>
        <a:p>
          <a:endParaRPr lang="en-US"/>
        </a:p>
      </dgm:t>
    </dgm:pt>
    <dgm:pt modelId="{93459B78-4AA8-44FA-A730-F2A60206CEE9}" type="pres">
      <dgm:prSet presAssocID="{26117377-1653-488E-A62F-B29B373BEF71}" presName="spacer" presStyleCnt="0"/>
      <dgm:spPr/>
    </dgm:pt>
    <dgm:pt modelId="{4D50D204-A4DE-4848-87DE-D4B0F3CCBCD6}" type="pres">
      <dgm:prSet presAssocID="{7BCE0FAF-0301-464D-AE5C-DF99A4D796ED}" presName="parentText" presStyleLbl="node1" presStyleIdx="3" presStyleCnt="6">
        <dgm:presLayoutVars>
          <dgm:chMax val="0"/>
          <dgm:bulletEnabled val="1"/>
        </dgm:presLayoutVars>
      </dgm:prSet>
      <dgm:spPr/>
      <dgm:t>
        <a:bodyPr/>
        <a:lstStyle/>
        <a:p>
          <a:endParaRPr lang="en-US"/>
        </a:p>
      </dgm:t>
    </dgm:pt>
    <dgm:pt modelId="{9A5BC075-6C54-4EA0-A797-5C22F5F18D0D}" type="pres">
      <dgm:prSet presAssocID="{B7FB5203-6C50-4F91-9E20-F29DDD33A4AE}" presName="spacer" presStyleCnt="0"/>
      <dgm:spPr/>
    </dgm:pt>
    <dgm:pt modelId="{AD1A6F58-F46A-48D0-B940-B46CCDA455FE}" type="pres">
      <dgm:prSet presAssocID="{723260C5-EF33-4B09-90E0-BDFF103229F0}" presName="parentText" presStyleLbl="node1" presStyleIdx="4" presStyleCnt="6">
        <dgm:presLayoutVars>
          <dgm:chMax val="0"/>
          <dgm:bulletEnabled val="1"/>
        </dgm:presLayoutVars>
      </dgm:prSet>
      <dgm:spPr/>
      <dgm:t>
        <a:bodyPr/>
        <a:lstStyle/>
        <a:p>
          <a:endParaRPr lang="en-US"/>
        </a:p>
      </dgm:t>
    </dgm:pt>
    <dgm:pt modelId="{DC2E278C-8932-4949-AC0C-EA89FF0E0451}" type="pres">
      <dgm:prSet presAssocID="{5FCF676B-B266-4A77-84E4-6C7286DA9E2F}" presName="spacer" presStyleCnt="0"/>
      <dgm:spPr/>
    </dgm:pt>
    <dgm:pt modelId="{65D244C3-CBC8-4601-8592-423B82159C00}" type="pres">
      <dgm:prSet presAssocID="{FB8229B1-8C1E-42C5-9D98-9D50AED4B317}" presName="parentText" presStyleLbl="node1" presStyleIdx="5" presStyleCnt="6">
        <dgm:presLayoutVars>
          <dgm:chMax val="0"/>
          <dgm:bulletEnabled val="1"/>
        </dgm:presLayoutVars>
      </dgm:prSet>
      <dgm:spPr/>
      <dgm:t>
        <a:bodyPr/>
        <a:lstStyle/>
        <a:p>
          <a:endParaRPr lang="en-US"/>
        </a:p>
      </dgm:t>
    </dgm:pt>
  </dgm:ptLst>
  <dgm:cxnLst>
    <dgm:cxn modelId="{0A5877E2-7D83-4B28-88CB-6774A8D97357}" type="presOf" srcId="{A87CD863-4885-40F0-B6B7-93C7CD2914FC}" destId="{4B02B128-2F15-4A64-820C-4B0E17E6C7AC}" srcOrd="0" destOrd="0" presId="urn:microsoft.com/office/officeart/2005/8/layout/vList2"/>
    <dgm:cxn modelId="{8C7A91EC-FDD7-4148-8D4B-F9D7EF68C6F5}" srcId="{7333BC8F-A735-462E-A241-8CE86A3395B7}" destId="{D5EE4E60-FB27-442C-8A33-FE86E786978B}" srcOrd="1" destOrd="0" parTransId="{CC7D2D76-3953-4242-9A3B-6AA20EFE7845}" sibTransId="{A368CE0A-7E90-412D-AEF4-F9F562AAEDBB}"/>
    <dgm:cxn modelId="{4FB852EF-200E-4E6A-BDED-B2D749BBBBDD}" srcId="{7333BC8F-A735-462E-A241-8CE86A3395B7}" destId="{23BC2383-7B57-4537-AEEA-42713E9903E7}" srcOrd="0" destOrd="0" parTransId="{459C8302-A686-4A03-877E-45248F5A7BA5}" sibTransId="{FBF7B444-8101-4E2F-8AEB-17A5DEB821AE}"/>
    <dgm:cxn modelId="{1050266D-4296-49F7-A80D-F3971FA1FF45}" type="presOf" srcId="{7333BC8F-A735-462E-A241-8CE86A3395B7}" destId="{2A5CA5A8-53B3-40E6-AB50-71FF4D1C55F8}" srcOrd="0" destOrd="0" presId="urn:microsoft.com/office/officeart/2005/8/layout/vList2"/>
    <dgm:cxn modelId="{7807D4CE-F76B-467D-B72E-7210F4108C6D}" type="presOf" srcId="{23BC2383-7B57-4537-AEEA-42713E9903E7}" destId="{92BD8ECA-D33C-42C6-9877-F2B05B57CA32}" srcOrd="0" destOrd="0" presId="urn:microsoft.com/office/officeart/2005/8/layout/vList2"/>
    <dgm:cxn modelId="{6D0D2B8F-A801-4F23-A92B-7466C3E6EB18}" type="presOf" srcId="{D5EE4E60-FB27-442C-8A33-FE86E786978B}" destId="{954E008B-FE35-4AB7-A75C-309CDAA59C0F}" srcOrd="0" destOrd="0" presId="urn:microsoft.com/office/officeart/2005/8/layout/vList2"/>
    <dgm:cxn modelId="{9AFBC19F-32C2-4635-B3E9-F85B598030DC}" type="presOf" srcId="{7BCE0FAF-0301-464D-AE5C-DF99A4D796ED}" destId="{4D50D204-A4DE-4848-87DE-D4B0F3CCBCD6}" srcOrd="0" destOrd="0" presId="urn:microsoft.com/office/officeart/2005/8/layout/vList2"/>
    <dgm:cxn modelId="{D62AF829-2CF8-46AF-A536-8A7B888FBAA1}" srcId="{7333BC8F-A735-462E-A241-8CE86A3395B7}" destId="{A87CD863-4885-40F0-B6B7-93C7CD2914FC}" srcOrd="2" destOrd="0" parTransId="{F3728331-A87D-469C-BFDD-3D9574C4604B}" sibTransId="{26117377-1653-488E-A62F-B29B373BEF71}"/>
    <dgm:cxn modelId="{3A73CC37-C5F1-4E3E-983D-4C364CFC6237}" srcId="{7333BC8F-A735-462E-A241-8CE86A3395B7}" destId="{FB8229B1-8C1E-42C5-9D98-9D50AED4B317}" srcOrd="5" destOrd="0" parTransId="{61744561-9C1E-4459-97B5-6E28637AF241}" sibTransId="{CF4F6002-FD7C-4F56-A3FF-82B0A4DEAD9A}"/>
    <dgm:cxn modelId="{017C7854-2854-4668-A22B-CDCAD61FAB0E}" type="presOf" srcId="{FB8229B1-8C1E-42C5-9D98-9D50AED4B317}" destId="{65D244C3-CBC8-4601-8592-423B82159C00}" srcOrd="0" destOrd="0" presId="urn:microsoft.com/office/officeart/2005/8/layout/vList2"/>
    <dgm:cxn modelId="{F3CA4CCE-BAC8-4CF6-933B-868921C73C43}" srcId="{7333BC8F-A735-462E-A241-8CE86A3395B7}" destId="{7BCE0FAF-0301-464D-AE5C-DF99A4D796ED}" srcOrd="3" destOrd="0" parTransId="{7C87DDA9-E65E-457D-A77C-F79772636083}" sibTransId="{B7FB5203-6C50-4F91-9E20-F29DDD33A4AE}"/>
    <dgm:cxn modelId="{C569F9E5-D7BD-479E-A49C-A84D912CFA84}" srcId="{7333BC8F-A735-462E-A241-8CE86A3395B7}" destId="{723260C5-EF33-4B09-90E0-BDFF103229F0}" srcOrd="4" destOrd="0" parTransId="{169CC6D1-619C-42F6-976B-BA2B1B01B5BB}" sibTransId="{5FCF676B-B266-4A77-84E4-6C7286DA9E2F}"/>
    <dgm:cxn modelId="{7A34A33D-302B-4193-B739-B78755BB53DF}" type="presOf" srcId="{723260C5-EF33-4B09-90E0-BDFF103229F0}" destId="{AD1A6F58-F46A-48D0-B940-B46CCDA455FE}" srcOrd="0" destOrd="0" presId="urn:microsoft.com/office/officeart/2005/8/layout/vList2"/>
    <dgm:cxn modelId="{48AB3923-8E5C-4443-BCED-D763312A84B6}" type="presParOf" srcId="{2A5CA5A8-53B3-40E6-AB50-71FF4D1C55F8}" destId="{92BD8ECA-D33C-42C6-9877-F2B05B57CA32}" srcOrd="0" destOrd="0" presId="urn:microsoft.com/office/officeart/2005/8/layout/vList2"/>
    <dgm:cxn modelId="{816FF170-062D-47DA-8BB3-43AD66A1D58A}" type="presParOf" srcId="{2A5CA5A8-53B3-40E6-AB50-71FF4D1C55F8}" destId="{F465359D-F0ED-4EAA-92B8-3B545F267DDC}" srcOrd="1" destOrd="0" presId="urn:microsoft.com/office/officeart/2005/8/layout/vList2"/>
    <dgm:cxn modelId="{17058FC5-2506-4A05-861E-A1DF4087F16C}" type="presParOf" srcId="{2A5CA5A8-53B3-40E6-AB50-71FF4D1C55F8}" destId="{954E008B-FE35-4AB7-A75C-309CDAA59C0F}" srcOrd="2" destOrd="0" presId="urn:microsoft.com/office/officeart/2005/8/layout/vList2"/>
    <dgm:cxn modelId="{A61452E5-61D2-4242-8E4E-541979525BD1}" type="presParOf" srcId="{2A5CA5A8-53B3-40E6-AB50-71FF4D1C55F8}" destId="{8A7B8F07-B9ED-4667-BAD6-B8A617BDB609}" srcOrd="3" destOrd="0" presId="urn:microsoft.com/office/officeart/2005/8/layout/vList2"/>
    <dgm:cxn modelId="{A90F88E2-EDC3-45E3-83E5-8D45E6F6AB46}" type="presParOf" srcId="{2A5CA5A8-53B3-40E6-AB50-71FF4D1C55F8}" destId="{4B02B128-2F15-4A64-820C-4B0E17E6C7AC}" srcOrd="4" destOrd="0" presId="urn:microsoft.com/office/officeart/2005/8/layout/vList2"/>
    <dgm:cxn modelId="{9A27150F-CC3A-4A2D-B7DC-69F9793E862D}" type="presParOf" srcId="{2A5CA5A8-53B3-40E6-AB50-71FF4D1C55F8}" destId="{93459B78-4AA8-44FA-A730-F2A60206CEE9}" srcOrd="5" destOrd="0" presId="urn:microsoft.com/office/officeart/2005/8/layout/vList2"/>
    <dgm:cxn modelId="{7462C3C6-7D78-4641-B1F0-D66337B44A0C}" type="presParOf" srcId="{2A5CA5A8-53B3-40E6-AB50-71FF4D1C55F8}" destId="{4D50D204-A4DE-4848-87DE-D4B0F3CCBCD6}" srcOrd="6" destOrd="0" presId="urn:microsoft.com/office/officeart/2005/8/layout/vList2"/>
    <dgm:cxn modelId="{FF277FDB-9789-469A-8268-145474415467}" type="presParOf" srcId="{2A5CA5A8-53B3-40E6-AB50-71FF4D1C55F8}" destId="{9A5BC075-6C54-4EA0-A797-5C22F5F18D0D}" srcOrd="7" destOrd="0" presId="urn:microsoft.com/office/officeart/2005/8/layout/vList2"/>
    <dgm:cxn modelId="{72A52158-408F-4F2E-9718-53CD7BBD7262}" type="presParOf" srcId="{2A5CA5A8-53B3-40E6-AB50-71FF4D1C55F8}" destId="{AD1A6F58-F46A-48D0-B940-B46CCDA455FE}" srcOrd="8" destOrd="0" presId="urn:microsoft.com/office/officeart/2005/8/layout/vList2"/>
    <dgm:cxn modelId="{EC5961FB-AC9D-4EE1-9C85-73E7C7F0B09D}" type="presParOf" srcId="{2A5CA5A8-53B3-40E6-AB50-71FF4D1C55F8}" destId="{DC2E278C-8932-4949-AC0C-EA89FF0E0451}" srcOrd="9" destOrd="0" presId="urn:microsoft.com/office/officeart/2005/8/layout/vList2"/>
    <dgm:cxn modelId="{2BF826C6-A52A-4F0D-BF84-1C62D424419C}" type="presParOf" srcId="{2A5CA5A8-53B3-40E6-AB50-71FF4D1C55F8}" destId="{65D244C3-CBC8-4601-8592-423B82159C00}"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03B355-DB2C-45F5-9B98-64761FF2E6D4}"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4D87EB69-D702-403F-A7DF-FB4DBFFA36B4}">
      <dgm:prSet/>
      <dgm:spPr/>
      <dgm:t>
        <a:bodyPr/>
        <a:lstStyle/>
        <a:p>
          <a:r>
            <a:rPr lang="en-US"/>
            <a:t>Most jurisdictions have a </a:t>
          </a:r>
          <a:r>
            <a:rPr lang="en-US" b="1"/>
            <a:t>hybrid system </a:t>
          </a:r>
          <a:r>
            <a:rPr lang="en-US"/>
            <a:t>with components of both worldwide and territorial systems</a:t>
          </a:r>
        </a:p>
      </dgm:t>
    </dgm:pt>
    <dgm:pt modelId="{968466E9-A6C3-4E80-B9C1-593FFBD4EEB9}" type="parTrans" cxnId="{5E2C7872-4761-468A-8903-4074936A2443}">
      <dgm:prSet/>
      <dgm:spPr/>
      <dgm:t>
        <a:bodyPr/>
        <a:lstStyle/>
        <a:p>
          <a:endParaRPr lang="en-US"/>
        </a:p>
      </dgm:t>
    </dgm:pt>
    <dgm:pt modelId="{306729A6-7FAE-425F-BA72-CBC28BEC11E8}" type="sibTrans" cxnId="{5E2C7872-4761-468A-8903-4074936A2443}">
      <dgm:prSet/>
      <dgm:spPr/>
      <dgm:t>
        <a:bodyPr/>
        <a:lstStyle/>
        <a:p>
          <a:endParaRPr lang="en-US"/>
        </a:p>
      </dgm:t>
    </dgm:pt>
    <dgm:pt modelId="{B860C9E4-1ADF-4DED-A3C1-F96DE9AE0BD3}">
      <dgm:prSet/>
      <dgm:spPr/>
      <dgm:t>
        <a:bodyPr/>
        <a:lstStyle/>
        <a:p>
          <a:r>
            <a:rPr lang="en-US"/>
            <a:t>For example, some territorial systems tax certain types of foreign income such as, anti-deferral or subpart F-like rules and also tax foreign income earned by branches</a:t>
          </a:r>
        </a:p>
      </dgm:t>
    </dgm:pt>
    <dgm:pt modelId="{9E2E4C78-D9D0-49C6-9FBB-8AFA5CE1D099}" type="parTrans" cxnId="{D1ED780F-18B3-4A5C-ABC4-42DB3E6CE9AB}">
      <dgm:prSet/>
      <dgm:spPr/>
      <dgm:t>
        <a:bodyPr/>
        <a:lstStyle/>
        <a:p>
          <a:endParaRPr lang="en-US"/>
        </a:p>
      </dgm:t>
    </dgm:pt>
    <dgm:pt modelId="{542D585E-7066-4527-986E-EF9283103C2E}" type="sibTrans" cxnId="{D1ED780F-18B3-4A5C-ABC4-42DB3E6CE9AB}">
      <dgm:prSet/>
      <dgm:spPr/>
      <dgm:t>
        <a:bodyPr/>
        <a:lstStyle/>
        <a:p>
          <a:endParaRPr lang="en-US"/>
        </a:p>
      </dgm:t>
    </dgm:pt>
    <dgm:pt modelId="{B72342A0-A11A-4028-93D2-8B69235185B0}" type="pres">
      <dgm:prSet presAssocID="{8D03B355-DB2C-45F5-9B98-64761FF2E6D4}" presName="hierChild1" presStyleCnt="0">
        <dgm:presLayoutVars>
          <dgm:chPref val="1"/>
          <dgm:dir/>
          <dgm:animOne val="branch"/>
          <dgm:animLvl val="lvl"/>
          <dgm:resizeHandles/>
        </dgm:presLayoutVars>
      </dgm:prSet>
      <dgm:spPr/>
      <dgm:t>
        <a:bodyPr/>
        <a:lstStyle/>
        <a:p>
          <a:endParaRPr lang="en-US"/>
        </a:p>
      </dgm:t>
    </dgm:pt>
    <dgm:pt modelId="{BCFEB994-355D-4435-BC07-DAC4FDA891F9}" type="pres">
      <dgm:prSet presAssocID="{4D87EB69-D702-403F-A7DF-FB4DBFFA36B4}" presName="hierRoot1" presStyleCnt="0"/>
      <dgm:spPr/>
    </dgm:pt>
    <dgm:pt modelId="{41544411-500A-4E41-8984-59088A70B679}" type="pres">
      <dgm:prSet presAssocID="{4D87EB69-D702-403F-A7DF-FB4DBFFA36B4}" presName="composite" presStyleCnt="0"/>
      <dgm:spPr/>
    </dgm:pt>
    <dgm:pt modelId="{ED9D8405-ECA4-4AC5-85FE-C80D19FAF468}" type="pres">
      <dgm:prSet presAssocID="{4D87EB69-D702-403F-A7DF-FB4DBFFA36B4}" presName="background" presStyleLbl="node0" presStyleIdx="0" presStyleCnt="2"/>
      <dgm:spPr/>
    </dgm:pt>
    <dgm:pt modelId="{19A116FE-E098-42FA-8F31-73B318ABACD9}" type="pres">
      <dgm:prSet presAssocID="{4D87EB69-D702-403F-A7DF-FB4DBFFA36B4}" presName="text" presStyleLbl="fgAcc0" presStyleIdx="0" presStyleCnt="2">
        <dgm:presLayoutVars>
          <dgm:chPref val="3"/>
        </dgm:presLayoutVars>
      </dgm:prSet>
      <dgm:spPr/>
      <dgm:t>
        <a:bodyPr/>
        <a:lstStyle/>
        <a:p>
          <a:endParaRPr lang="en-US"/>
        </a:p>
      </dgm:t>
    </dgm:pt>
    <dgm:pt modelId="{91AE3A0F-1825-4F61-8C15-D22C38B2F94A}" type="pres">
      <dgm:prSet presAssocID="{4D87EB69-D702-403F-A7DF-FB4DBFFA36B4}" presName="hierChild2" presStyleCnt="0"/>
      <dgm:spPr/>
    </dgm:pt>
    <dgm:pt modelId="{4F854D43-9DC6-4AED-AD24-3D00CD3F2195}" type="pres">
      <dgm:prSet presAssocID="{B860C9E4-1ADF-4DED-A3C1-F96DE9AE0BD3}" presName="hierRoot1" presStyleCnt="0"/>
      <dgm:spPr/>
    </dgm:pt>
    <dgm:pt modelId="{7C36BC59-F009-45CC-BDAE-7EC95B1F80BA}" type="pres">
      <dgm:prSet presAssocID="{B860C9E4-1ADF-4DED-A3C1-F96DE9AE0BD3}" presName="composite" presStyleCnt="0"/>
      <dgm:spPr/>
    </dgm:pt>
    <dgm:pt modelId="{5E9EB9FA-A705-4C45-BC01-037BA3434384}" type="pres">
      <dgm:prSet presAssocID="{B860C9E4-1ADF-4DED-A3C1-F96DE9AE0BD3}" presName="background" presStyleLbl="node0" presStyleIdx="1" presStyleCnt="2"/>
      <dgm:spPr/>
    </dgm:pt>
    <dgm:pt modelId="{2FA83AFF-DCB7-4295-9F9D-D2302C70BA68}" type="pres">
      <dgm:prSet presAssocID="{B860C9E4-1ADF-4DED-A3C1-F96DE9AE0BD3}" presName="text" presStyleLbl="fgAcc0" presStyleIdx="1" presStyleCnt="2">
        <dgm:presLayoutVars>
          <dgm:chPref val="3"/>
        </dgm:presLayoutVars>
      </dgm:prSet>
      <dgm:spPr/>
      <dgm:t>
        <a:bodyPr/>
        <a:lstStyle/>
        <a:p>
          <a:endParaRPr lang="en-US"/>
        </a:p>
      </dgm:t>
    </dgm:pt>
    <dgm:pt modelId="{70C0FC55-C48D-4137-8494-556DE19E7F2A}" type="pres">
      <dgm:prSet presAssocID="{B860C9E4-1ADF-4DED-A3C1-F96DE9AE0BD3}" presName="hierChild2" presStyleCnt="0"/>
      <dgm:spPr/>
    </dgm:pt>
  </dgm:ptLst>
  <dgm:cxnLst>
    <dgm:cxn modelId="{5E2C7872-4761-468A-8903-4074936A2443}" srcId="{8D03B355-DB2C-45F5-9B98-64761FF2E6D4}" destId="{4D87EB69-D702-403F-A7DF-FB4DBFFA36B4}" srcOrd="0" destOrd="0" parTransId="{968466E9-A6C3-4E80-B9C1-593FFBD4EEB9}" sibTransId="{306729A6-7FAE-425F-BA72-CBC28BEC11E8}"/>
    <dgm:cxn modelId="{D1ED780F-18B3-4A5C-ABC4-42DB3E6CE9AB}" srcId="{8D03B355-DB2C-45F5-9B98-64761FF2E6D4}" destId="{B860C9E4-1ADF-4DED-A3C1-F96DE9AE0BD3}" srcOrd="1" destOrd="0" parTransId="{9E2E4C78-D9D0-49C6-9FBB-8AFA5CE1D099}" sibTransId="{542D585E-7066-4527-986E-EF9283103C2E}"/>
    <dgm:cxn modelId="{24CA6E9C-D05B-458A-B599-2D1C2F592100}" type="presOf" srcId="{4D87EB69-D702-403F-A7DF-FB4DBFFA36B4}" destId="{19A116FE-E098-42FA-8F31-73B318ABACD9}" srcOrd="0" destOrd="0" presId="urn:microsoft.com/office/officeart/2005/8/layout/hierarchy1"/>
    <dgm:cxn modelId="{F466BAFC-7F84-4D05-8A4C-C218F3E21D00}" type="presOf" srcId="{B860C9E4-1ADF-4DED-A3C1-F96DE9AE0BD3}" destId="{2FA83AFF-DCB7-4295-9F9D-D2302C70BA68}" srcOrd="0" destOrd="0" presId="urn:microsoft.com/office/officeart/2005/8/layout/hierarchy1"/>
    <dgm:cxn modelId="{B64E0593-DB98-4865-BE29-07066D542C19}" type="presOf" srcId="{8D03B355-DB2C-45F5-9B98-64761FF2E6D4}" destId="{B72342A0-A11A-4028-93D2-8B69235185B0}" srcOrd="0" destOrd="0" presId="urn:microsoft.com/office/officeart/2005/8/layout/hierarchy1"/>
    <dgm:cxn modelId="{8FC42560-6217-4CA9-9B16-167964A3BA25}" type="presParOf" srcId="{B72342A0-A11A-4028-93D2-8B69235185B0}" destId="{BCFEB994-355D-4435-BC07-DAC4FDA891F9}" srcOrd="0" destOrd="0" presId="urn:microsoft.com/office/officeart/2005/8/layout/hierarchy1"/>
    <dgm:cxn modelId="{C5A9724A-CE47-48E7-83CC-022F1632C199}" type="presParOf" srcId="{BCFEB994-355D-4435-BC07-DAC4FDA891F9}" destId="{41544411-500A-4E41-8984-59088A70B679}" srcOrd="0" destOrd="0" presId="urn:microsoft.com/office/officeart/2005/8/layout/hierarchy1"/>
    <dgm:cxn modelId="{FA8843CD-BA8C-4FAA-8F71-7D296808E023}" type="presParOf" srcId="{41544411-500A-4E41-8984-59088A70B679}" destId="{ED9D8405-ECA4-4AC5-85FE-C80D19FAF468}" srcOrd="0" destOrd="0" presId="urn:microsoft.com/office/officeart/2005/8/layout/hierarchy1"/>
    <dgm:cxn modelId="{BDF53F10-7785-498C-BF24-DCAE4388EA7C}" type="presParOf" srcId="{41544411-500A-4E41-8984-59088A70B679}" destId="{19A116FE-E098-42FA-8F31-73B318ABACD9}" srcOrd="1" destOrd="0" presId="urn:microsoft.com/office/officeart/2005/8/layout/hierarchy1"/>
    <dgm:cxn modelId="{DE1B3FD0-0E49-4CF5-B147-BC871CEE40CC}" type="presParOf" srcId="{BCFEB994-355D-4435-BC07-DAC4FDA891F9}" destId="{91AE3A0F-1825-4F61-8C15-D22C38B2F94A}" srcOrd="1" destOrd="0" presId="urn:microsoft.com/office/officeart/2005/8/layout/hierarchy1"/>
    <dgm:cxn modelId="{187E11F0-3867-4B73-96E6-28A94FD1F11E}" type="presParOf" srcId="{B72342A0-A11A-4028-93D2-8B69235185B0}" destId="{4F854D43-9DC6-4AED-AD24-3D00CD3F2195}" srcOrd="1" destOrd="0" presId="urn:microsoft.com/office/officeart/2005/8/layout/hierarchy1"/>
    <dgm:cxn modelId="{8863078C-7E7F-4671-B543-2908329BE0FF}" type="presParOf" srcId="{4F854D43-9DC6-4AED-AD24-3D00CD3F2195}" destId="{7C36BC59-F009-45CC-BDAE-7EC95B1F80BA}" srcOrd="0" destOrd="0" presId="urn:microsoft.com/office/officeart/2005/8/layout/hierarchy1"/>
    <dgm:cxn modelId="{B069C776-EAAB-4061-9FA9-65EF05357F45}" type="presParOf" srcId="{7C36BC59-F009-45CC-BDAE-7EC95B1F80BA}" destId="{5E9EB9FA-A705-4C45-BC01-037BA3434384}" srcOrd="0" destOrd="0" presId="urn:microsoft.com/office/officeart/2005/8/layout/hierarchy1"/>
    <dgm:cxn modelId="{015E50D8-1464-4E13-8C2A-8726B586092B}" type="presParOf" srcId="{7C36BC59-F009-45CC-BDAE-7EC95B1F80BA}" destId="{2FA83AFF-DCB7-4295-9F9D-D2302C70BA68}" srcOrd="1" destOrd="0" presId="urn:microsoft.com/office/officeart/2005/8/layout/hierarchy1"/>
    <dgm:cxn modelId="{D2D3560E-31F4-41AC-A8F9-70EAE6C86E18}" type="presParOf" srcId="{4F854D43-9DC6-4AED-AD24-3D00CD3F2195}" destId="{70C0FC55-C48D-4137-8494-556DE19E7F2A}"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11D4BA3-4ABE-44A2-B98E-C5795B21F3EC}"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1BDC9A08-FDD4-47EC-A8AF-AFC8849B977D}">
      <dgm:prSet/>
      <dgm:spPr/>
      <dgm:t>
        <a:bodyPr/>
        <a:lstStyle/>
        <a:p>
          <a:r>
            <a:rPr lang="en-US"/>
            <a:t>With the enactment of the Tax Cuts and Jobs Act (“TCJA”) in December of 2017, the U.S. system remains a hybrid system</a:t>
          </a:r>
        </a:p>
      </dgm:t>
    </dgm:pt>
    <dgm:pt modelId="{88A82A64-F48E-48FF-A8AF-85C7B05876A0}" type="parTrans" cxnId="{E442A786-8A7C-4997-B84A-3B19F5ABE29A}">
      <dgm:prSet/>
      <dgm:spPr/>
      <dgm:t>
        <a:bodyPr/>
        <a:lstStyle/>
        <a:p>
          <a:endParaRPr lang="en-US"/>
        </a:p>
      </dgm:t>
    </dgm:pt>
    <dgm:pt modelId="{E4E8867B-E306-45B0-9BBB-AFDA78FA10C9}" type="sibTrans" cxnId="{E442A786-8A7C-4997-B84A-3B19F5ABE29A}">
      <dgm:prSet/>
      <dgm:spPr/>
      <dgm:t>
        <a:bodyPr/>
        <a:lstStyle/>
        <a:p>
          <a:endParaRPr lang="en-US"/>
        </a:p>
      </dgm:t>
    </dgm:pt>
    <dgm:pt modelId="{D98BE13C-3E8F-4162-8782-B98687D8161D}">
      <dgm:prSet/>
      <dgm:spPr/>
      <dgm:t>
        <a:bodyPr/>
        <a:lstStyle/>
        <a:p>
          <a:r>
            <a:rPr lang="en-US"/>
            <a:t>Worldwide components of TCJA: GILTI, subpart F, taxation of branch income</a:t>
          </a:r>
        </a:p>
      </dgm:t>
    </dgm:pt>
    <dgm:pt modelId="{230D162D-E849-41E6-B53E-0E78B6244058}" type="parTrans" cxnId="{571FCAD0-61B5-4290-BE00-1FC8A5EE0C8F}">
      <dgm:prSet/>
      <dgm:spPr/>
      <dgm:t>
        <a:bodyPr/>
        <a:lstStyle/>
        <a:p>
          <a:endParaRPr lang="en-US"/>
        </a:p>
      </dgm:t>
    </dgm:pt>
    <dgm:pt modelId="{81111658-D07A-413F-BAE5-062B028AC491}" type="sibTrans" cxnId="{571FCAD0-61B5-4290-BE00-1FC8A5EE0C8F}">
      <dgm:prSet/>
      <dgm:spPr/>
      <dgm:t>
        <a:bodyPr/>
        <a:lstStyle/>
        <a:p>
          <a:endParaRPr lang="en-US"/>
        </a:p>
      </dgm:t>
    </dgm:pt>
    <dgm:pt modelId="{8E946C65-2942-44D1-B40D-870629142912}">
      <dgm:prSet/>
      <dgm:spPr/>
      <dgm:t>
        <a:bodyPr/>
        <a:lstStyle/>
        <a:p>
          <a:r>
            <a:rPr lang="en-US" dirty="0"/>
            <a:t>Territorial components of TCJA: dividends received deduction for domestic corporations</a:t>
          </a:r>
        </a:p>
      </dgm:t>
    </dgm:pt>
    <dgm:pt modelId="{01483C07-4795-47B8-975C-DE416B397044}" type="parTrans" cxnId="{17286AD8-C54B-46A5-A556-69C8DEB8820D}">
      <dgm:prSet/>
      <dgm:spPr/>
      <dgm:t>
        <a:bodyPr/>
        <a:lstStyle/>
        <a:p>
          <a:endParaRPr lang="en-US"/>
        </a:p>
      </dgm:t>
    </dgm:pt>
    <dgm:pt modelId="{4D6C4AF3-67D2-4F4E-BD92-3A63BA60638B}" type="sibTrans" cxnId="{17286AD8-C54B-46A5-A556-69C8DEB8820D}">
      <dgm:prSet/>
      <dgm:spPr/>
      <dgm:t>
        <a:bodyPr/>
        <a:lstStyle/>
        <a:p>
          <a:endParaRPr lang="en-US"/>
        </a:p>
      </dgm:t>
    </dgm:pt>
    <dgm:pt modelId="{1E14F8D4-859E-4CD6-88BA-F1B0A5F98D82}" type="pres">
      <dgm:prSet presAssocID="{311D4BA3-4ABE-44A2-B98E-C5795B21F3EC}" presName="linear" presStyleCnt="0">
        <dgm:presLayoutVars>
          <dgm:animLvl val="lvl"/>
          <dgm:resizeHandles val="exact"/>
        </dgm:presLayoutVars>
      </dgm:prSet>
      <dgm:spPr/>
      <dgm:t>
        <a:bodyPr/>
        <a:lstStyle/>
        <a:p>
          <a:endParaRPr lang="en-US"/>
        </a:p>
      </dgm:t>
    </dgm:pt>
    <dgm:pt modelId="{69C08125-B46D-410F-937E-5F4490EA07F5}" type="pres">
      <dgm:prSet presAssocID="{1BDC9A08-FDD4-47EC-A8AF-AFC8849B977D}" presName="parentText" presStyleLbl="node1" presStyleIdx="0" presStyleCnt="3">
        <dgm:presLayoutVars>
          <dgm:chMax val="0"/>
          <dgm:bulletEnabled val="1"/>
        </dgm:presLayoutVars>
      </dgm:prSet>
      <dgm:spPr/>
      <dgm:t>
        <a:bodyPr/>
        <a:lstStyle/>
        <a:p>
          <a:endParaRPr lang="en-US"/>
        </a:p>
      </dgm:t>
    </dgm:pt>
    <dgm:pt modelId="{8ECC5612-1B35-4A10-8E33-8B2D36A9935F}" type="pres">
      <dgm:prSet presAssocID="{E4E8867B-E306-45B0-9BBB-AFDA78FA10C9}" presName="spacer" presStyleCnt="0"/>
      <dgm:spPr/>
    </dgm:pt>
    <dgm:pt modelId="{5FE79B03-A907-4B8D-AC4B-8FF1D8BCE146}" type="pres">
      <dgm:prSet presAssocID="{D98BE13C-3E8F-4162-8782-B98687D8161D}" presName="parentText" presStyleLbl="node1" presStyleIdx="1" presStyleCnt="3">
        <dgm:presLayoutVars>
          <dgm:chMax val="0"/>
          <dgm:bulletEnabled val="1"/>
        </dgm:presLayoutVars>
      </dgm:prSet>
      <dgm:spPr/>
      <dgm:t>
        <a:bodyPr/>
        <a:lstStyle/>
        <a:p>
          <a:endParaRPr lang="en-US"/>
        </a:p>
      </dgm:t>
    </dgm:pt>
    <dgm:pt modelId="{0E39DC89-06BF-4300-856F-3F6BC79523DE}" type="pres">
      <dgm:prSet presAssocID="{81111658-D07A-413F-BAE5-062B028AC491}" presName="spacer" presStyleCnt="0"/>
      <dgm:spPr/>
    </dgm:pt>
    <dgm:pt modelId="{333FD4AA-2DF3-437F-BB4B-1E5E4F54FEA2}" type="pres">
      <dgm:prSet presAssocID="{8E946C65-2942-44D1-B40D-870629142912}" presName="parentText" presStyleLbl="node1" presStyleIdx="2" presStyleCnt="3">
        <dgm:presLayoutVars>
          <dgm:chMax val="0"/>
          <dgm:bulletEnabled val="1"/>
        </dgm:presLayoutVars>
      </dgm:prSet>
      <dgm:spPr/>
      <dgm:t>
        <a:bodyPr/>
        <a:lstStyle/>
        <a:p>
          <a:endParaRPr lang="en-US"/>
        </a:p>
      </dgm:t>
    </dgm:pt>
  </dgm:ptLst>
  <dgm:cxnLst>
    <dgm:cxn modelId="{27E45DBF-6EA8-4437-9F22-BF6A7E8AE479}" type="presOf" srcId="{8E946C65-2942-44D1-B40D-870629142912}" destId="{333FD4AA-2DF3-437F-BB4B-1E5E4F54FEA2}" srcOrd="0" destOrd="0" presId="urn:microsoft.com/office/officeart/2005/8/layout/vList2"/>
    <dgm:cxn modelId="{571FCAD0-61B5-4290-BE00-1FC8A5EE0C8F}" srcId="{311D4BA3-4ABE-44A2-B98E-C5795B21F3EC}" destId="{D98BE13C-3E8F-4162-8782-B98687D8161D}" srcOrd="1" destOrd="0" parTransId="{230D162D-E849-41E6-B53E-0E78B6244058}" sibTransId="{81111658-D07A-413F-BAE5-062B028AC491}"/>
    <dgm:cxn modelId="{F92E9BFB-5B0C-4ED6-8DEB-E8B9A96E52C4}" type="presOf" srcId="{311D4BA3-4ABE-44A2-B98E-C5795B21F3EC}" destId="{1E14F8D4-859E-4CD6-88BA-F1B0A5F98D82}" srcOrd="0" destOrd="0" presId="urn:microsoft.com/office/officeart/2005/8/layout/vList2"/>
    <dgm:cxn modelId="{76503850-2BF2-4B50-9EAC-C546149E0B9B}" type="presOf" srcId="{D98BE13C-3E8F-4162-8782-B98687D8161D}" destId="{5FE79B03-A907-4B8D-AC4B-8FF1D8BCE146}" srcOrd="0" destOrd="0" presId="urn:microsoft.com/office/officeart/2005/8/layout/vList2"/>
    <dgm:cxn modelId="{17286AD8-C54B-46A5-A556-69C8DEB8820D}" srcId="{311D4BA3-4ABE-44A2-B98E-C5795B21F3EC}" destId="{8E946C65-2942-44D1-B40D-870629142912}" srcOrd="2" destOrd="0" parTransId="{01483C07-4795-47B8-975C-DE416B397044}" sibTransId="{4D6C4AF3-67D2-4F4E-BD92-3A63BA60638B}"/>
    <dgm:cxn modelId="{ED6DD007-FC94-49CB-A13E-85CFCE4C8912}" type="presOf" srcId="{1BDC9A08-FDD4-47EC-A8AF-AFC8849B977D}" destId="{69C08125-B46D-410F-937E-5F4490EA07F5}" srcOrd="0" destOrd="0" presId="urn:microsoft.com/office/officeart/2005/8/layout/vList2"/>
    <dgm:cxn modelId="{E442A786-8A7C-4997-B84A-3B19F5ABE29A}" srcId="{311D4BA3-4ABE-44A2-B98E-C5795B21F3EC}" destId="{1BDC9A08-FDD4-47EC-A8AF-AFC8849B977D}" srcOrd="0" destOrd="0" parTransId="{88A82A64-F48E-48FF-A8AF-85C7B05876A0}" sibTransId="{E4E8867B-E306-45B0-9BBB-AFDA78FA10C9}"/>
    <dgm:cxn modelId="{865A2B8C-FA0D-4A2F-BBD0-E4B00524161C}" type="presParOf" srcId="{1E14F8D4-859E-4CD6-88BA-F1B0A5F98D82}" destId="{69C08125-B46D-410F-937E-5F4490EA07F5}" srcOrd="0" destOrd="0" presId="urn:microsoft.com/office/officeart/2005/8/layout/vList2"/>
    <dgm:cxn modelId="{669ACD82-D1ED-4DED-BE59-CD8AF899DC83}" type="presParOf" srcId="{1E14F8D4-859E-4CD6-88BA-F1B0A5F98D82}" destId="{8ECC5612-1B35-4A10-8E33-8B2D36A9935F}" srcOrd="1" destOrd="0" presId="urn:microsoft.com/office/officeart/2005/8/layout/vList2"/>
    <dgm:cxn modelId="{22E9899C-FC53-47F3-8838-F6DB070E4B02}" type="presParOf" srcId="{1E14F8D4-859E-4CD6-88BA-F1B0A5F98D82}" destId="{5FE79B03-A907-4B8D-AC4B-8FF1D8BCE146}" srcOrd="2" destOrd="0" presId="urn:microsoft.com/office/officeart/2005/8/layout/vList2"/>
    <dgm:cxn modelId="{F2EA2433-35F6-4FE9-A318-70A900F966EB}" type="presParOf" srcId="{1E14F8D4-859E-4CD6-88BA-F1B0A5F98D82}" destId="{0E39DC89-06BF-4300-856F-3F6BC79523DE}" srcOrd="3" destOrd="0" presId="urn:microsoft.com/office/officeart/2005/8/layout/vList2"/>
    <dgm:cxn modelId="{67DDF898-9C09-47DD-8514-1BFD4596C92A}" type="presParOf" srcId="{1E14F8D4-859E-4CD6-88BA-F1B0A5F98D82}" destId="{333FD4AA-2DF3-437F-BB4B-1E5E4F54FEA2}"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576CC08-1257-4F43-B2E3-3F536C51669C}"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58F7BD9A-B2D6-4BFE-A672-A5B150FABCBC}">
      <dgm:prSet/>
      <dgm:spPr/>
      <dgm:t>
        <a:bodyPr/>
        <a:lstStyle/>
        <a:p>
          <a:r>
            <a:rPr lang="en-US" b="0" i="0" baseline="0"/>
            <a:t>Bilateral income tax treaties</a:t>
          </a:r>
          <a:endParaRPr lang="en-US"/>
        </a:p>
      </dgm:t>
    </dgm:pt>
    <dgm:pt modelId="{F97A434F-6D9D-4E92-B74E-1EDA9671A391}" type="parTrans" cxnId="{C906277F-A708-4717-B418-DAFF1381D6AC}">
      <dgm:prSet/>
      <dgm:spPr/>
      <dgm:t>
        <a:bodyPr/>
        <a:lstStyle/>
        <a:p>
          <a:endParaRPr lang="en-US"/>
        </a:p>
      </dgm:t>
    </dgm:pt>
    <dgm:pt modelId="{1571A94C-42E9-450E-BBE4-222573DD716F}" type="sibTrans" cxnId="{C906277F-A708-4717-B418-DAFF1381D6AC}">
      <dgm:prSet/>
      <dgm:spPr/>
      <dgm:t>
        <a:bodyPr/>
        <a:lstStyle/>
        <a:p>
          <a:endParaRPr lang="en-US"/>
        </a:p>
      </dgm:t>
    </dgm:pt>
    <dgm:pt modelId="{97572957-7E9A-400C-AAF6-B823F513F657}">
      <dgm:prSet/>
      <dgm:spPr/>
      <dgm:t>
        <a:bodyPr/>
        <a:lstStyle/>
        <a:p>
          <a:r>
            <a:rPr lang="en-US" b="0" i="0" baseline="0"/>
            <a:t>Tax Information Exchange Agreements (TIEAs)</a:t>
          </a:r>
          <a:endParaRPr lang="en-US"/>
        </a:p>
      </dgm:t>
    </dgm:pt>
    <dgm:pt modelId="{D964854E-BB94-4B5D-9531-9D68E484C29E}" type="parTrans" cxnId="{262D3A89-952C-47D3-AB3F-16AC7D37A1B2}">
      <dgm:prSet/>
      <dgm:spPr/>
      <dgm:t>
        <a:bodyPr/>
        <a:lstStyle/>
        <a:p>
          <a:endParaRPr lang="en-US"/>
        </a:p>
      </dgm:t>
    </dgm:pt>
    <dgm:pt modelId="{1C307DFC-08E2-4D9E-ADF7-DD1299135037}" type="sibTrans" cxnId="{262D3A89-952C-47D3-AB3F-16AC7D37A1B2}">
      <dgm:prSet/>
      <dgm:spPr/>
      <dgm:t>
        <a:bodyPr/>
        <a:lstStyle/>
        <a:p>
          <a:endParaRPr lang="en-US"/>
        </a:p>
      </dgm:t>
    </dgm:pt>
    <dgm:pt modelId="{85476968-B1AA-48B2-BC64-8076AC05B9AB}">
      <dgm:prSet/>
      <dgm:spPr/>
      <dgm:t>
        <a:bodyPr/>
        <a:lstStyle/>
        <a:p>
          <a:r>
            <a:rPr lang="en-US" b="0" i="0" baseline="0"/>
            <a:t>OECD Convention on Mutual Assistance in Tax Matters</a:t>
          </a:r>
          <a:endParaRPr lang="en-US"/>
        </a:p>
      </dgm:t>
    </dgm:pt>
    <dgm:pt modelId="{CA1A4532-DDE0-4219-9306-F37BF5182188}" type="parTrans" cxnId="{1E5823B8-7581-441B-A318-9833C7958C71}">
      <dgm:prSet/>
      <dgm:spPr/>
      <dgm:t>
        <a:bodyPr/>
        <a:lstStyle/>
        <a:p>
          <a:endParaRPr lang="en-US"/>
        </a:p>
      </dgm:t>
    </dgm:pt>
    <dgm:pt modelId="{042CF005-483F-46E6-B27F-B73A38714EC2}" type="sibTrans" cxnId="{1E5823B8-7581-441B-A318-9833C7958C71}">
      <dgm:prSet/>
      <dgm:spPr/>
      <dgm:t>
        <a:bodyPr/>
        <a:lstStyle/>
        <a:p>
          <a:endParaRPr lang="en-US"/>
        </a:p>
      </dgm:t>
    </dgm:pt>
    <dgm:pt modelId="{CBA95AC3-486E-45E0-BE82-0080F44EA05F}">
      <dgm:prSet/>
      <dgm:spPr/>
      <dgm:t>
        <a:bodyPr/>
        <a:lstStyle/>
        <a:p>
          <a:r>
            <a:rPr lang="en-US" b="0" i="0" baseline="0"/>
            <a:t>Mutual legal assistance treaties (MLATs)</a:t>
          </a:r>
          <a:endParaRPr lang="en-US"/>
        </a:p>
      </dgm:t>
    </dgm:pt>
    <dgm:pt modelId="{E1C2127E-7CFE-4307-93A4-A1640D895D54}" type="parTrans" cxnId="{75966FC2-ED5B-4C3A-85BA-43E5CD1DD4D9}">
      <dgm:prSet/>
      <dgm:spPr/>
      <dgm:t>
        <a:bodyPr/>
        <a:lstStyle/>
        <a:p>
          <a:endParaRPr lang="en-US"/>
        </a:p>
      </dgm:t>
    </dgm:pt>
    <dgm:pt modelId="{7FBAD314-E9E6-4EE6-9E6E-C1588C467CB9}" type="sibTrans" cxnId="{75966FC2-ED5B-4C3A-85BA-43E5CD1DD4D9}">
      <dgm:prSet/>
      <dgm:spPr/>
      <dgm:t>
        <a:bodyPr/>
        <a:lstStyle/>
        <a:p>
          <a:endParaRPr lang="en-US"/>
        </a:p>
      </dgm:t>
    </dgm:pt>
    <dgm:pt modelId="{1C2D61DC-57CA-4BFF-BB42-E016F0DD9465}">
      <dgm:prSet/>
      <dgm:spPr/>
      <dgm:t>
        <a:bodyPr/>
        <a:lstStyle/>
        <a:p>
          <a:r>
            <a:rPr lang="en-US" b="0" i="0" baseline="0"/>
            <a:t>Inter-governmental cooperation</a:t>
          </a:r>
          <a:endParaRPr lang="en-US"/>
        </a:p>
      </dgm:t>
    </dgm:pt>
    <dgm:pt modelId="{899C8930-64D5-4C64-88D5-1B5F76856721}" type="parTrans" cxnId="{035E48BA-9B17-4954-B855-825242B2BE8E}">
      <dgm:prSet/>
      <dgm:spPr/>
      <dgm:t>
        <a:bodyPr/>
        <a:lstStyle/>
        <a:p>
          <a:endParaRPr lang="en-US"/>
        </a:p>
      </dgm:t>
    </dgm:pt>
    <dgm:pt modelId="{19520B98-0A3C-48D8-97DC-51E8E04F813E}" type="sibTrans" cxnId="{035E48BA-9B17-4954-B855-825242B2BE8E}">
      <dgm:prSet/>
      <dgm:spPr/>
      <dgm:t>
        <a:bodyPr/>
        <a:lstStyle/>
        <a:p>
          <a:endParaRPr lang="en-US"/>
        </a:p>
      </dgm:t>
    </dgm:pt>
    <dgm:pt modelId="{87C93545-A580-49E0-9AA4-C06A7638E939}">
      <dgm:prSet/>
      <dgm:spPr/>
      <dgm:t>
        <a:bodyPr/>
        <a:lstStyle/>
        <a:p>
          <a:r>
            <a:rPr lang="en-US" b="0" i="0" baseline="0"/>
            <a:t>Local country voluntary disclosure programs</a:t>
          </a:r>
          <a:endParaRPr lang="en-US"/>
        </a:p>
      </dgm:t>
    </dgm:pt>
    <dgm:pt modelId="{32880435-C3A5-4763-9D60-640FF411DB3C}" type="parTrans" cxnId="{B9ECD049-2B37-4884-AD3C-7BC65505E8AA}">
      <dgm:prSet/>
      <dgm:spPr/>
      <dgm:t>
        <a:bodyPr/>
        <a:lstStyle/>
        <a:p>
          <a:endParaRPr lang="en-US"/>
        </a:p>
      </dgm:t>
    </dgm:pt>
    <dgm:pt modelId="{E189A594-83CE-4AB0-B247-88246A1F1188}" type="sibTrans" cxnId="{B9ECD049-2B37-4884-AD3C-7BC65505E8AA}">
      <dgm:prSet/>
      <dgm:spPr/>
      <dgm:t>
        <a:bodyPr/>
        <a:lstStyle/>
        <a:p>
          <a:endParaRPr lang="en-US"/>
        </a:p>
      </dgm:t>
    </dgm:pt>
    <dgm:pt modelId="{C2471195-9CE2-49C1-8296-916F4FB61970}">
      <dgm:prSet/>
      <dgm:spPr/>
      <dgm:t>
        <a:bodyPr/>
        <a:lstStyle/>
        <a:p>
          <a:r>
            <a:rPr lang="en-US" b="0" i="0" baseline="0"/>
            <a:t>Whistleblowers</a:t>
          </a:r>
          <a:endParaRPr lang="en-US"/>
        </a:p>
      </dgm:t>
    </dgm:pt>
    <dgm:pt modelId="{98753438-1FA4-4364-A5A1-D890D74492CF}" type="parTrans" cxnId="{F4381303-FB93-41C6-9708-F0B6861FAE90}">
      <dgm:prSet/>
      <dgm:spPr/>
      <dgm:t>
        <a:bodyPr/>
        <a:lstStyle/>
        <a:p>
          <a:endParaRPr lang="en-US"/>
        </a:p>
      </dgm:t>
    </dgm:pt>
    <dgm:pt modelId="{BEB08673-21E3-40B9-93F1-FB98F97B8C72}" type="sibTrans" cxnId="{F4381303-FB93-41C6-9708-F0B6861FAE90}">
      <dgm:prSet/>
      <dgm:spPr/>
      <dgm:t>
        <a:bodyPr/>
        <a:lstStyle/>
        <a:p>
          <a:endParaRPr lang="en-US"/>
        </a:p>
      </dgm:t>
    </dgm:pt>
    <dgm:pt modelId="{D6C027FB-6C0C-4F00-A7B9-6B88E496EF5A}">
      <dgm:prSet/>
      <dgm:spPr/>
      <dgm:t>
        <a:bodyPr/>
        <a:lstStyle/>
        <a:p>
          <a:r>
            <a:rPr lang="en-US" b="0" i="0" baseline="0"/>
            <a:t>Journalists and reporters</a:t>
          </a:r>
          <a:endParaRPr lang="en-US"/>
        </a:p>
      </dgm:t>
    </dgm:pt>
    <dgm:pt modelId="{C9F22DD1-5403-438E-A613-E001EA26E540}" type="parTrans" cxnId="{68D8B1F9-1B81-405F-9A5A-9D4BF05B7DAD}">
      <dgm:prSet/>
      <dgm:spPr/>
      <dgm:t>
        <a:bodyPr/>
        <a:lstStyle/>
        <a:p>
          <a:endParaRPr lang="en-US"/>
        </a:p>
      </dgm:t>
    </dgm:pt>
    <dgm:pt modelId="{C3F10000-755D-42A7-A7F8-FCCEE9FECC89}" type="sibTrans" cxnId="{68D8B1F9-1B81-405F-9A5A-9D4BF05B7DAD}">
      <dgm:prSet/>
      <dgm:spPr/>
      <dgm:t>
        <a:bodyPr/>
        <a:lstStyle/>
        <a:p>
          <a:endParaRPr lang="en-US"/>
        </a:p>
      </dgm:t>
    </dgm:pt>
    <dgm:pt modelId="{C60A41E3-618E-46B9-ACC3-140CD0D20080}">
      <dgm:prSet/>
      <dgm:spPr/>
      <dgm:t>
        <a:bodyPr/>
        <a:lstStyle/>
        <a:p>
          <a:r>
            <a:rPr lang="en-US" b="0" i="0" baseline="0"/>
            <a:t>Stolen or leaked data</a:t>
          </a:r>
          <a:endParaRPr lang="en-US"/>
        </a:p>
      </dgm:t>
    </dgm:pt>
    <dgm:pt modelId="{76147FF2-E5B2-43EC-92A1-1CA54F303562}" type="parTrans" cxnId="{07CBE44D-17AD-458E-9682-027A941F31BF}">
      <dgm:prSet/>
      <dgm:spPr/>
      <dgm:t>
        <a:bodyPr/>
        <a:lstStyle/>
        <a:p>
          <a:endParaRPr lang="en-US"/>
        </a:p>
      </dgm:t>
    </dgm:pt>
    <dgm:pt modelId="{1542F699-9C22-4FE8-83B6-665F639A8467}" type="sibTrans" cxnId="{07CBE44D-17AD-458E-9682-027A941F31BF}">
      <dgm:prSet/>
      <dgm:spPr/>
      <dgm:t>
        <a:bodyPr/>
        <a:lstStyle/>
        <a:p>
          <a:endParaRPr lang="en-US"/>
        </a:p>
      </dgm:t>
    </dgm:pt>
    <dgm:pt modelId="{162E7062-365A-4CC5-96E0-15CADCB22A72}">
      <dgm:prSet/>
      <dgm:spPr/>
      <dgm:t>
        <a:bodyPr/>
        <a:lstStyle/>
        <a:p>
          <a:r>
            <a:rPr lang="en-US" b="0" i="0" baseline="0"/>
            <a:t>Cooperators</a:t>
          </a:r>
          <a:endParaRPr lang="en-US"/>
        </a:p>
      </dgm:t>
    </dgm:pt>
    <dgm:pt modelId="{63BECCDF-D45A-40E9-BBE8-1F49E8AE01D7}" type="parTrans" cxnId="{BF26A282-C65F-476C-B041-081F0834ABC0}">
      <dgm:prSet/>
      <dgm:spPr/>
      <dgm:t>
        <a:bodyPr/>
        <a:lstStyle/>
        <a:p>
          <a:endParaRPr lang="en-US"/>
        </a:p>
      </dgm:t>
    </dgm:pt>
    <dgm:pt modelId="{D5D2CE7C-960B-4F7D-8958-23FF947D5D4A}" type="sibTrans" cxnId="{BF26A282-C65F-476C-B041-081F0834ABC0}">
      <dgm:prSet/>
      <dgm:spPr/>
      <dgm:t>
        <a:bodyPr/>
        <a:lstStyle/>
        <a:p>
          <a:endParaRPr lang="en-US"/>
        </a:p>
      </dgm:t>
    </dgm:pt>
    <dgm:pt modelId="{87ADF6ED-3ECE-4C27-A2B5-144AAAF2B9A0}">
      <dgm:prSet/>
      <dgm:spPr/>
      <dgm:t>
        <a:bodyPr/>
        <a:lstStyle/>
        <a:p>
          <a:r>
            <a:rPr lang="en-US" b="0" i="0" baseline="0"/>
            <a:t>Swiss Bank Program</a:t>
          </a:r>
          <a:endParaRPr lang="en-US"/>
        </a:p>
      </dgm:t>
    </dgm:pt>
    <dgm:pt modelId="{C13AC679-65A6-4EEF-9052-A3FFAB15FCF2}" type="parTrans" cxnId="{7F21A93A-A625-4380-ACFB-E402051AD33A}">
      <dgm:prSet/>
      <dgm:spPr/>
      <dgm:t>
        <a:bodyPr/>
        <a:lstStyle/>
        <a:p>
          <a:endParaRPr lang="en-US"/>
        </a:p>
      </dgm:t>
    </dgm:pt>
    <dgm:pt modelId="{483E760C-27F0-46B9-8290-6BC1AB40DAF9}" type="sibTrans" cxnId="{7F21A93A-A625-4380-ACFB-E402051AD33A}">
      <dgm:prSet/>
      <dgm:spPr/>
      <dgm:t>
        <a:bodyPr/>
        <a:lstStyle/>
        <a:p>
          <a:endParaRPr lang="en-US"/>
        </a:p>
      </dgm:t>
    </dgm:pt>
    <dgm:pt modelId="{BEB63088-1818-4D85-B2D0-431DEEA24052}">
      <dgm:prSet/>
      <dgm:spPr/>
      <dgm:t>
        <a:bodyPr/>
        <a:lstStyle/>
        <a:p>
          <a:r>
            <a:rPr lang="en-US" b="0" i="0" baseline="0"/>
            <a:t>Documents provided by financial intermediaries and others facing investigation, prosecution, particularly “leaver” lists</a:t>
          </a:r>
          <a:endParaRPr lang="en-US"/>
        </a:p>
      </dgm:t>
    </dgm:pt>
    <dgm:pt modelId="{1E9699C6-D7BC-4949-9C73-CA57DAE47A89}" type="parTrans" cxnId="{3F9B24AA-183B-4C43-95F2-CA1ED9BFBA4E}">
      <dgm:prSet/>
      <dgm:spPr/>
      <dgm:t>
        <a:bodyPr/>
        <a:lstStyle/>
        <a:p>
          <a:endParaRPr lang="en-US"/>
        </a:p>
      </dgm:t>
    </dgm:pt>
    <dgm:pt modelId="{FED27E47-7448-4CD0-9844-5AFCB49E0759}" type="sibTrans" cxnId="{3F9B24AA-183B-4C43-95F2-CA1ED9BFBA4E}">
      <dgm:prSet/>
      <dgm:spPr/>
      <dgm:t>
        <a:bodyPr/>
        <a:lstStyle/>
        <a:p>
          <a:endParaRPr lang="en-US"/>
        </a:p>
      </dgm:t>
    </dgm:pt>
    <dgm:pt modelId="{E66D6FF9-34A2-464D-A5FC-2589856B064F}" type="pres">
      <dgm:prSet presAssocID="{B576CC08-1257-4F43-B2E3-3F536C51669C}" presName="diagram" presStyleCnt="0">
        <dgm:presLayoutVars>
          <dgm:dir/>
          <dgm:resizeHandles val="exact"/>
        </dgm:presLayoutVars>
      </dgm:prSet>
      <dgm:spPr/>
      <dgm:t>
        <a:bodyPr/>
        <a:lstStyle/>
        <a:p>
          <a:endParaRPr lang="en-US"/>
        </a:p>
      </dgm:t>
    </dgm:pt>
    <dgm:pt modelId="{04A6D471-D17E-464A-8F7F-39F2CC7EAE70}" type="pres">
      <dgm:prSet presAssocID="{58F7BD9A-B2D6-4BFE-A672-A5B150FABCBC}" presName="node" presStyleLbl="node1" presStyleIdx="0" presStyleCnt="12">
        <dgm:presLayoutVars>
          <dgm:bulletEnabled val="1"/>
        </dgm:presLayoutVars>
      </dgm:prSet>
      <dgm:spPr/>
      <dgm:t>
        <a:bodyPr/>
        <a:lstStyle/>
        <a:p>
          <a:endParaRPr lang="en-US"/>
        </a:p>
      </dgm:t>
    </dgm:pt>
    <dgm:pt modelId="{B2DD718B-33E5-4921-AB1C-8EED6AFA44D0}" type="pres">
      <dgm:prSet presAssocID="{1571A94C-42E9-450E-BBE4-222573DD716F}" presName="sibTrans" presStyleCnt="0"/>
      <dgm:spPr/>
    </dgm:pt>
    <dgm:pt modelId="{35FCAD65-F953-49FD-90CA-196CD76C6D80}" type="pres">
      <dgm:prSet presAssocID="{97572957-7E9A-400C-AAF6-B823F513F657}" presName="node" presStyleLbl="node1" presStyleIdx="1" presStyleCnt="12">
        <dgm:presLayoutVars>
          <dgm:bulletEnabled val="1"/>
        </dgm:presLayoutVars>
      </dgm:prSet>
      <dgm:spPr/>
      <dgm:t>
        <a:bodyPr/>
        <a:lstStyle/>
        <a:p>
          <a:endParaRPr lang="en-US"/>
        </a:p>
      </dgm:t>
    </dgm:pt>
    <dgm:pt modelId="{2F1271E9-1865-4E96-9958-AB0B0FFF1F67}" type="pres">
      <dgm:prSet presAssocID="{1C307DFC-08E2-4D9E-ADF7-DD1299135037}" presName="sibTrans" presStyleCnt="0"/>
      <dgm:spPr/>
    </dgm:pt>
    <dgm:pt modelId="{5EF4D45E-8499-4A0F-A535-737A88A11A68}" type="pres">
      <dgm:prSet presAssocID="{85476968-B1AA-48B2-BC64-8076AC05B9AB}" presName="node" presStyleLbl="node1" presStyleIdx="2" presStyleCnt="12">
        <dgm:presLayoutVars>
          <dgm:bulletEnabled val="1"/>
        </dgm:presLayoutVars>
      </dgm:prSet>
      <dgm:spPr/>
      <dgm:t>
        <a:bodyPr/>
        <a:lstStyle/>
        <a:p>
          <a:endParaRPr lang="en-US"/>
        </a:p>
      </dgm:t>
    </dgm:pt>
    <dgm:pt modelId="{8866D7CD-B966-4F2D-813F-4CD47732B662}" type="pres">
      <dgm:prSet presAssocID="{042CF005-483F-46E6-B27F-B73A38714EC2}" presName="sibTrans" presStyleCnt="0"/>
      <dgm:spPr/>
    </dgm:pt>
    <dgm:pt modelId="{73F850CE-023C-4DC2-9F9C-826DF2A9C70C}" type="pres">
      <dgm:prSet presAssocID="{CBA95AC3-486E-45E0-BE82-0080F44EA05F}" presName="node" presStyleLbl="node1" presStyleIdx="3" presStyleCnt="12">
        <dgm:presLayoutVars>
          <dgm:bulletEnabled val="1"/>
        </dgm:presLayoutVars>
      </dgm:prSet>
      <dgm:spPr/>
      <dgm:t>
        <a:bodyPr/>
        <a:lstStyle/>
        <a:p>
          <a:endParaRPr lang="en-US"/>
        </a:p>
      </dgm:t>
    </dgm:pt>
    <dgm:pt modelId="{F9091135-AB26-49A7-A967-63A0B7817A2F}" type="pres">
      <dgm:prSet presAssocID="{7FBAD314-E9E6-4EE6-9E6E-C1588C467CB9}" presName="sibTrans" presStyleCnt="0"/>
      <dgm:spPr/>
    </dgm:pt>
    <dgm:pt modelId="{4750F32C-DBD4-4304-BB60-4003D801EAE3}" type="pres">
      <dgm:prSet presAssocID="{1C2D61DC-57CA-4BFF-BB42-E016F0DD9465}" presName="node" presStyleLbl="node1" presStyleIdx="4" presStyleCnt="12">
        <dgm:presLayoutVars>
          <dgm:bulletEnabled val="1"/>
        </dgm:presLayoutVars>
      </dgm:prSet>
      <dgm:spPr/>
      <dgm:t>
        <a:bodyPr/>
        <a:lstStyle/>
        <a:p>
          <a:endParaRPr lang="en-US"/>
        </a:p>
      </dgm:t>
    </dgm:pt>
    <dgm:pt modelId="{283C3AC8-7190-4FCF-A79A-49682059D8E8}" type="pres">
      <dgm:prSet presAssocID="{19520B98-0A3C-48D8-97DC-51E8E04F813E}" presName="sibTrans" presStyleCnt="0"/>
      <dgm:spPr/>
    </dgm:pt>
    <dgm:pt modelId="{8CA7814C-1273-4F6E-AC57-2169C46CE90E}" type="pres">
      <dgm:prSet presAssocID="{87C93545-A580-49E0-9AA4-C06A7638E939}" presName="node" presStyleLbl="node1" presStyleIdx="5" presStyleCnt="12">
        <dgm:presLayoutVars>
          <dgm:bulletEnabled val="1"/>
        </dgm:presLayoutVars>
      </dgm:prSet>
      <dgm:spPr/>
      <dgm:t>
        <a:bodyPr/>
        <a:lstStyle/>
        <a:p>
          <a:endParaRPr lang="en-US"/>
        </a:p>
      </dgm:t>
    </dgm:pt>
    <dgm:pt modelId="{4182F87B-293D-4786-8CDC-DB88C896F77E}" type="pres">
      <dgm:prSet presAssocID="{E189A594-83CE-4AB0-B247-88246A1F1188}" presName="sibTrans" presStyleCnt="0"/>
      <dgm:spPr/>
    </dgm:pt>
    <dgm:pt modelId="{78685B72-3BD4-48BF-A700-E9FB04110FC0}" type="pres">
      <dgm:prSet presAssocID="{C2471195-9CE2-49C1-8296-916F4FB61970}" presName="node" presStyleLbl="node1" presStyleIdx="6" presStyleCnt="12">
        <dgm:presLayoutVars>
          <dgm:bulletEnabled val="1"/>
        </dgm:presLayoutVars>
      </dgm:prSet>
      <dgm:spPr/>
      <dgm:t>
        <a:bodyPr/>
        <a:lstStyle/>
        <a:p>
          <a:endParaRPr lang="en-US"/>
        </a:p>
      </dgm:t>
    </dgm:pt>
    <dgm:pt modelId="{AF38CD25-628B-4363-80AD-FEE4109C7F23}" type="pres">
      <dgm:prSet presAssocID="{BEB08673-21E3-40B9-93F1-FB98F97B8C72}" presName="sibTrans" presStyleCnt="0"/>
      <dgm:spPr/>
    </dgm:pt>
    <dgm:pt modelId="{852368AF-0A98-4832-B598-E7A4B363140C}" type="pres">
      <dgm:prSet presAssocID="{D6C027FB-6C0C-4F00-A7B9-6B88E496EF5A}" presName="node" presStyleLbl="node1" presStyleIdx="7" presStyleCnt="12">
        <dgm:presLayoutVars>
          <dgm:bulletEnabled val="1"/>
        </dgm:presLayoutVars>
      </dgm:prSet>
      <dgm:spPr/>
      <dgm:t>
        <a:bodyPr/>
        <a:lstStyle/>
        <a:p>
          <a:endParaRPr lang="en-US"/>
        </a:p>
      </dgm:t>
    </dgm:pt>
    <dgm:pt modelId="{4A05CCEA-F050-46B2-83DD-795889335008}" type="pres">
      <dgm:prSet presAssocID="{C3F10000-755D-42A7-A7F8-FCCEE9FECC89}" presName="sibTrans" presStyleCnt="0"/>
      <dgm:spPr/>
    </dgm:pt>
    <dgm:pt modelId="{E3454AA3-0E63-4657-931C-ACCB77959669}" type="pres">
      <dgm:prSet presAssocID="{C60A41E3-618E-46B9-ACC3-140CD0D20080}" presName="node" presStyleLbl="node1" presStyleIdx="8" presStyleCnt="12">
        <dgm:presLayoutVars>
          <dgm:bulletEnabled val="1"/>
        </dgm:presLayoutVars>
      </dgm:prSet>
      <dgm:spPr/>
      <dgm:t>
        <a:bodyPr/>
        <a:lstStyle/>
        <a:p>
          <a:endParaRPr lang="en-US"/>
        </a:p>
      </dgm:t>
    </dgm:pt>
    <dgm:pt modelId="{E6A232FF-C1C0-449C-98B3-DB238FBEFBFF}" type="pres">
      <dgm:prSet presAssocID="{1542F699-9C22-4FE8-83B6-665F639A8467}" presName="sibTrans" presStyleCnt="0"/>
      <dgm:spPr/>
    </dgm:pt>
    <dgm:pt modelId="{F0FA95D0-92CD-4627-8883-79A9C5BC68FF}" type="pres">
      <dgm:prSet presAssocID="{162E7062-365A-4CC5-96E0-15CADCB22A72}" presName="node" presStyleLbl="node1" presStyleIdx="9" presStyleCnt="12">
        <dgm:presLayoutVars>
          <dgm:bulletEnabled val="1"/>
        </dgm:presLayoutVars>
      </dgm:prSet>
      <dgm:spPr/>
      <dgm:t>
        <a:bodyPr/>
        <a:lstStyle/>
        <a:p>
          <a:endParaRPr lang="en-US"/>
        </a:p>
      </dgm:t>
    </dgm:pt>
    <dgm:pt modelId="{59025EC3-2DA6-4B50-8EC3-9C7DE3865FA3}" type="pres">
      <dgm:prSet presAssocID="{D5D2CE7C-960B-4F7D-8958-23FF947D5D4A}" presName="sibTrans" presStyleCnt="0"/>
      <dgm:spPr/>
    </dgm:pt>
    <dgm:pt modelId="{BA9F7486-BE88-4444-A796-40476AB9834E}" type="pres">
      <dgm:prSet presAssocID="{87ADF6ED-3ECE-4C27-A2B5-144AAAF2B9A0}" presName="node" presStyleLbl="node1" presStyleIdx="10" presStyleCnt="12">
        <dgm:presLayoutVars>
          <dgm:bulletEnabled val="1"/>
        </dgm:presLayoutVars>
      </dgm:prSet>
      <dgm:spPr/>
      <dgm:t>
        <a:bodyPr/>
        <a:lstStyle/>
        <a:p>
          <a:endParaRPr lang="en-US"/>
        </a:p>
      </dgm:t>
    </dgm:pt>
    <dgm:pt modelId="{BF8681BB-54EA-429B-A60B-9C07291AC669}" type="pres">
      <dgm:prSet presAssocID="{483E760C-27F0-46B9-8290-6BC1AB40DAF9}" presName="sibTrans" presStyleCnt="0"/>
      <dgm:spPr/>
    </dgm:pt>
    <dgm:pt modelId="{A79156EE-0D44-4FF0-B7CD-96AD9F79AB37}" type="pres">
      <dgm:prSet presAssocID="{BEB63088-1818-4D85-B2D0-431DEEA24052}" presName="node" presStyleLbl="node1" presStyleIdx="11" presStyleCnt="12">
        <dgm:presLayoutVars>
          <dgm:bulletEnabled val="1"/>
        </dgm:presLayoutVars>
      </dgm:prSet>
      <dgm:spPr/>
      <dgm:t>
        <a:bodyPr/>
        <a:lstStyle/>
        <a:p>
          <a:endParaRPr lang="en-US"/>
        </a:p>
      </dgm:t>
    </dgm:pt>
  </dgm:ptLst>
  <dgm:cxnLst>
    <dgm:cxn modelId="{262D3A89-952C-47D3-AB3F-16AC7D37A1B2}" srcId="{B576CC08-1257-4F43-B2E3-3F536C51669C}" destId="{97572957-7E9A-400C-AAF6-B823F513F657}" srcOrd="1" destOrd="0" parTransId="{D964854E-BB94-4B5D-9531-9D68E484C29E}" sibTransId="{1C307DFC-08E2-4D9E-ADF7-DD1299135037}"/>
    <dgm:cxn modelId="{1E5823B8-7581-441B-A318-9833C7958C71}" srcId="{B576CC08-1257-4F43-B2E3-3F536C51669C}" destId="{85476968-B1AA-48B2-BC64-8076AC05B9AB}" srcOrd="2" destOrd="0" parTransId="{CA1A4532-DDE0-4219-9306-F37BF5182188}" sibTransId="{042CF005-483F-46E6-B27F-B73A38714EC2}"/>
    <dgm:cxn modelId="{2295ED69-07F5-4D4F-A611-F146BA986E84}" type="presOf" srcId="{85476968-B1AA-48B2-BC64-8076AC05B9AB}" destId="{5EF4D45E-8499-4A0F-A535-737A88A11A68}" srcOrd="0" destOrd="0" presId="urn:microsoft.com/office/officeart/2005/8/layout/default"/>
    <dgm:cxn modelId="{B9ECD049-2B37-4884-AD3C-7BC65505E8AA}" srcId="{B576CC08-1257-4F43-B2E3-3F536C51669C}" destId="{87C93545-A580-49E0-9AA4-C06A7638E939}" srcOrd="5" destOrd="0" parTransId="{32880435-C3A5-4763-9D60-640FF411DB3C}" sibTransId="{E189A594-83CE-4AB0-B247-88246A1F1188}"/>
    <dgm:cxn modelId="{9A172E69-12F5-4941-AB27-32BC2E503AE6}" type="presOf" srcId="{B576CC08-1257-4F43-B2E3-3F536C51669C}" destId="{E66D6FF9-34A2-464D-A5FC-2589856B064F}" srcOrd="0" destOrd="0" presId="urn:microsoft.com/office/officeart/2005/8/layout/default"/>
    <dgm:cxn modelId="{4E45A0BE-217A-4CA5-A4C5-417ECB60A260}" type="presOf" srcId="{BEB63088-1818-4D85-B2D0-431DEEA24052}" destId="{A79156EE-0D44-4FF0-B7CD-96AD9F79AB37}" srcOrd="0" destOrd="0" presId="urn:microsoft.com/office/officeart/2005/8/layout/default"/>
    <dgm:cxn modelId="{3F9B24AA-183B-4C43-95F2-CA1ED9BFBA4E}" srcId="{B576CC08-1257-4F43-B2E3-3F536C51669C}" destId="{BEB63088-1818-4D85-B2D0-431DEEA24052}" srcOrd="11" destOrd="0" parTransId="{1E9699C6-D7BC-4949-9C73-CA57DAE47A89}" sibTransId="{FED27E47-7448-4CD0-9844-5AFCB49E0759}"/>
    <dgm:cxn modelId="{F4381303-FB93-41C6-9708-F0B6861FAE90}" srcId="{B576CC08-1257-4F43-B2E3-3F536C51669C}" destId="{C2471195-9CE2-49C1-8296-916F4FB61970}" srcOrd="6" destOrd="0" parTransId="{98753438-1FA4-4364-A5A1-D890D74492CF}" sibTransId="{BEB08673-21E3-40B9-93F1-FB98F97B8C72}"/>
    <dgm:cxn modelId="{04A20EBC-9137-41A2-B1E1-682F1E3B9ECD}" type="presOf" srcId="{97572957-7E9A-400C-AAF6-B823F513F657}" destId="{35FCAD65-F953-49FD-90CA-196CD76C6D80}" srcOrd="0" destOrd="0" presId="urn:microsoft.com/office/officeart/2005/8/layout/default"/>
    <dgm:cxn modelId="{27DAA677-07EA-4C9D-85B2-A351382FE255}" type="presOf" srcId="{58F7BD9A-B2D6-4BFE-A672-A5B150FABCBC}" destId="{04A6D471-D17E-464A-8F7F-39F2CC7EAE70}" srcOrd="0" destOrd="0" presId="urn:microsoft.com/office/officeart/2005/8/layout/default"/>
    <dgm:cxn modelId="{7F21A93A-A625-4380-ACFB-E402051AD33A}" srcId="{B576CC08-1257-4F43-B2E3-3F536C51669C}" destId="{87ADF6ED-3ECE-4C27-A2B5-144AAAF2B9A0}" srcOrd="10" destOrd="0" parTransId="{C13AC679-65A6-4EEF-9052-A3FFAB15FCF2}" sibTransId="{483E760C-27F0-46B9-8290-6BC1AB40DAF9}"/>
    <dgm:cxn modelId="{7E1C2FC3-F10E-426C-94B6-A13AEA3C4C5E}" type="presOf" srcId="{C2471195-9CE2-49C1-8296-916F4FB61970}" destId="{78685B72-3BD4-48BF-A700-E9FB04110FC0}" srcOrd="0" destOrd="0" presId="urn:microsoft.com/office/officeart/2005/8/layout/default"/>
    <dgm:cxn modelId="{D7A11555-998E-4AC5-BAD2-EBF9ED8CBC5B}" type="presOf" srcId="{1C2D61DC-57CA-4BFF-BB42-E016F0DD9465}" destId="{4750F32C-DBD4-4304-BB60-4003D801EAE3}" srcOrd="0" destOrd="0" presId="urn:microsoft.com/office/officeart/2005/8/layout/default"/>
    <dgm:cxn modelId="{6A04A7B1-46E6-4B9C-A487-CF5BE5F1EBDA}" type="presOf" srcId="{D6C027FB-6C0C-4F00-A7B9-6B88E496EF5A}" destId="{852368AF-0A98-4832-B598-E7A4B363140C}" srcOrd="0" destOrd="0" presId="urn:microsoft.com/office/officeart/2005/8/layout/default"/>
    <dgm:cxn modelId="{07CBE44D-17AD-458E-9682-027A941F31BF}" srcId="{B576CC08-1257-4F43-B2E3-3F536C51669C}" destId="{C60A41E3-618E-46B9-ACC3-140CD0D20080}" srcOrd="8" destOrd="0" parTransId="{76147FF2-E5B2-43EC-92A1-1CA54F303562}" sibTransId="{1542F699-9C22-4FE8-83B6-665F639A8467}"/>
    <dgm:cxn modelId="{0BD30A6D-1952-4AE0-82F2-05C8B2969584}" type="presOf" srcId="{CBA95AC3-486E-45E0-BE82-0080F44EA05F}" destId="{73F850CE-023C-4DC2-9F9C-826DF2A9C70C}" srcOrd="0" destOrd="0" presId="urn:microsoft.com/office/officeart/2005/8/layout/default"/>
    <dgm:cxn modelId="{BF26A282-C65F-476C-B041-081F0834ABC0}" srcId="{B576CC08-1257-4F43-B2E3-3F536C51669C}" destId="{162E7062-365A-4CC5-96E0-15CADCB22A72}" srcOrd="9" destOrd="0" parTransId="{63BECCDF-D45A-40E9-BBE8-1F49E8AE01D7}" sibTransId="{D5D2CE7C-960B-4F7D-8958-23FF947D5D4A}"/>
    <dgm:cxn modelId="{D200C418-6770-4E41-835F-20294D1AEE83}" type="presOf" srcId="{C60A41E3-618E-46B9-ACC3-140CD0D20080}" destId="{E3454AA3-0E63-4657-931C-ACCB77959669}" srcOrd="0" destOrd="0" presId="urn:microsoft.com/office/officeart/2005/8/layout/default"/>
    <dgm:cxn modelId="{75A44F59-7717-46F5-9F7E-3331282AA043}" type="presOf" srcId="{87ADF6ED-3ECE-4C27-A2B5-144AAAF2B9A0}" destId="{BA9F7486-BE88-4444-A796-40476AB9834E}" srcOrd="0" destOrd="0" presId="urn:microsoft.com/office/officeart/2005/8/layout/default"/>
    <dgm:cxn modelId="{035E48BA-9B17-4954-B855-825242B2BE8E}" srcId="{B576CC08-1257-4F43-B2E3-3F536C51669C}" destId="{1C2D61DC-57CA-4BFF-BB42-E016F0DD9465}" srcOrd="4" destOrd="0" parTransId="{899C8930-64D5-4C64-88D5-1B5F76856721}" sibTransId="{19520B98-0A3C-48D8-97DC-51E8E04F813E}"/>
    <dgm:cxn modelId="{68D8B1F9-1B81-405F-9A5A-9D4BF05B7DAD}" srcId="{B576CC08-1257-4F43-B2E3-3F536C51669C}" destId="{D6C027FB-6C0C-4F00-A7B9-6B88E496EF5A}" srcOrd="7" destOrd="0" parTransId="{C9F22DD1-5403-438E-A613-E001EA26E540}" sibTransId="{C3F10000-755D-42A7-A7F8-FCCEE9FECC89}"/>
    <dgm:cxn modelId="{A2D01BA8-C697-44BA-B0BD-933762313436}" type="presOf" srcId="{87C93545-A580-49E0-9AA4-C06A7638E939}" destId="{8CA7814C-1273-4F6E-AC57-2169C46CE90E}" srcOrd="0" destOrd="0" presId="urn:microsoft.com/office/officeart/2005/8/layout/default"/>
    <dgm:cxn modelId="{C906277F-A708-4717-B418-DAFF1381D6AC}" srcId="{B576CC08-1257-4F43-B2E3-3F536C51669C}" destId="{58F7BD9A-B2D6-4BFE-A672-A5B150FABCBC}" srcOrd="0" destOrd="0" parTransId="{F97A434F-6D9D-4E92-B74E-1EDA9671A391}" sibTransId="{1571A94C-42E9-450E-BBE4-222573DD716F}"/>
    <dgm:cxn modelId="{75966FC2-ED5B-4C3A-85BA-43E5CD1DD4D9}" srcId="{B576CC08-1257-4F43-B2E3-3F536C51669C}" destId="{CBA95AC3-486E-45E0-BE82-0080F44EA05F}" srcOrd="3" destOrd="0" parTransId="{E1C2127E-7CFE-4307-93A4-A1640D895D54}" sibTransId="{7FBAD314-E9E6-4EE6-9E6E-C1588C467CB9}"/>
    <dgm:cxn modelId="{F110AE90-2EA3-40A1-909A-8E2EECB5EDB4}" type="presOf" srcId="{162E7062-365A-4CC5-96E0-15CADCB22A72}" destId="{F0FA95D0-92CD-4627-8883-79A9C5BC68FF}" srcOrd="0" destOrd="0" presId="urn:microsoft.com/office/officeart/2005/8/layout/default"/>
    <dgm:cxn modelId="{CE153B75-E9FE-457A-9106-D468AFF0C23F}" type="presParOf" srcId="{E66D6FF9-34A2-464D-A5FC-2589856B064F}" destId="{04A6D471-D17E-464A-8F7F-39F2CC7EAE70}" srcOrd="0" destOrd="0" presId="urn:microsoft.com/office/officeart/2005/8/layout/default"/>
    <dgm:cxn modelId="{00F67155-D692-46C1-BC55-9A9118F01923}" type="presParOf" srcId="{E66D6FF9-34A2-464D-A5FC-2589856B064F}" destId="{B2DD718B-33E5-4921-AB1C-8EED6AFA44D0}" srcOrd="1" destOrd="0" presId="urn:microsoft.com/office/officeart/2005/8/layout/default"/>
    <dgm:cxn modelId="{14243F94-AA80-4454-9FA7-DEB6F230DAE4}" type="presParOf" srcId="{E66D6FF9-34A2-464D-A5FC-2589856B064F}" destId="{35FCAD65-F953-49FD-90CA-196CD76C6D80}" srcOrd="2" destOrd="0" presId="urn:microsoft.com/office/officeart/2005/8/layout/default"/>
    <dgm:cxn modelId="{BA758E31-2B86-42F8-99E0-F80E3F714B54}" type="presParOf" srcId="{E66D6FF9-34A2-464D-A5FC-2589856B064F}" destId="{2F1271E9-1865-4E96-9958-AB0B0FFF1F67}" srcOrd="3" destOrd="0" presId="urn:microsoft.com/office/officeart/2005/8/layout/default"/>
    <dgm:cxn modelId="{D4B48C5B-1F17-4B57-9D72-DB08CDFB1791}" type="presParOf" srcId="{E66D6FF9-34A2-464D-A5FC-2589856B064F}" destId="{5EF4D45E-8499-4A0F-A535-737A88A11A68}" srcOrd="4" destOrd="0" presId="urn:microsoft.com/office/officeart/2005/8/layout/default"/>
    <dgm:cxn modelId="{DAEA55A4-695A-42B2-AE55-F7813E816655}" type="presParOf" srcId="{E66D6FF9-34A2-464D-A5FC-2589856B064F}" destId="{8866D7CD-B966-4F2D-813F-4CD47732B662}" srcOrd="5" destOrd="0" presId="urn:microsoft.com/office/officeart/2005/8/layout/default"/>
    <dgm:cxn modelId="{E02C24DA-E661-4E77-BCBA-A5613EC177AE}" type="presParOf" srcId="{E66D6FF9-34A2-464D-A5FC-2589856B064F}" destId="{73F850CE-023C-4DC2-9F9C-826DF2A9C70C}" srcOrd="6" destOrd="0" presId="urn:microsoft.com/office/officeart/2005/8/layout/default"/>
    <dgm:cxn modelId="{D8A807FF-C2F7-4CBF-949B-C278D6E6EAE4}" type="presParOf" srcId="{E66D6FF9-34A2-464D-A5FC-2589856B064F}" destId="{F9091135-AB26-49A7-A967-63A0B7817A2F}" srcOrd="7" destOrd="0" presId="urn:microsoft.com/office/officeart/2005/8/layout/default"/>
    <dgm:cxn modelId="{D4F3524F-8F60-46F6-8432-7C4AE4C7D895}" type="presParOf" srcId="{E66D6FF9-34A2-464D-A5FC-2589856B064F}" destId="{4750F32C-DBD4-4304-BB60-4003D801EAE3}" srcOrd="8" destOrd="0" presId="urn:microsoft.com/office/officeart/2005/8/layout/default"/>
    <dgm:cxn modelId="{48CBB02B-F2EE-4244-9014-4B6F343B1260}" type="presParOf" srcId="{E66D6FF9-34A2-464D-A5FC-2589856B064F}" destId="{283C3AC8-7190-4FCF-A79A-49682059D8E8}" srcOrd="9" destOrd="0" presId="urn:microsoft.com/office/officeart/2005/8/layout/default"/>
    <dgm:cxn modelId="{CF9E83AD-8F79-472E-AD47-01A30097DB6E}" type="presParOf" srcId="{E66D6FF9-34A2-464D-A5FC-2589856B064F}" destId="{8CA7814C-1273-4F6E-AC57-2169C46CE90E}" srcOrd="10" destOrd="0" presId="urn:microsoft.com/office/officeart/2005/8/layout/default"/>
    <dgm:cxn modelId="{93D970FF-4496-4A48-A444-38252E7867E4}" type="presParOf" srcId="{E66D6FF9-34A2-464D-A5FC-2589856B064F}" destId="{4182F87B-293D-4786-8CDC-DB88C896F77E}" srcOrd="11" destOrd="0" presId="urn:microsoft.com/office/officeart/2005/8/layout/default"/>
    <dgm:cxn modelId="{5E94BEB1-8A38-4096-99E5-6B1AB9EB5A33}" type="presParOf" srcId="{E66D6FF9-34A2-464D-A5FC-2589856B064F}" destId="{78685B72-3BD4-48BF-A700-E9FB04110FC0}" srcOrd="12" destOrd="0" presId="urn:microsoft.com/office/officeart/2005/8/layout/default"/>
    <dgm:cxn modelId="{283735CE-D136-4F48-8FDE-B4447B00B7BA}" type="presParOf" srcId="{E66D6FF9-34A2-464D-A5FC-2589856B064F}" destId="{AF38CD25-628B-4363-80AD-FEE4109C7F23}" srcOrd="13" destOrd="0" presId="urn:microsoft.com/office/officeart/2005/8/layout/default"/>
    <dgm:cxn modelId="{5BF89288-B93E-4870-9642-710FBB64C227}" type="presParOf" srcId="{E66D6FF9-34A2-464D-A5FC-2589856B064F}" destId="{852368AF-0A98-4832-B598-E7A4B363140C}" srcOrd="14" destOrd="0" presId="urn:microsoft.com/office/officeart/2005/8/layout/default"/>
    <dgm:cxn modelId="{02258ACA-A6DC-49DC-9BA8-97045C814E0D}" type="presParOf" srcId="{E66D6FF9-34A2-464D-A5FC-2589856B064F}" destId="{4A05CCEA-F050-46B2-83DD-795889335008}" srcOrd="15" destOrd="0" presId="urn:microsoft.com/office/officeart/2005/8/layout/default"/>
    <dgm:cxn modelId="{22A0B424-CE11-4A3F-8287-BF3321AA0F4B}" type="presParOf" srcId="{E66D6FF9-34A2-464D-A5FC-2589856B064F}" destId="{E3454AA3-0E63-4657-931C-ACCB77959669}" srcOrd="16" destOrd="0" presId="urn:microsoft.com/office/officeart/2005/8/layout/default"/>
    <dgm:cxn modelId="{2F8D8041-4F25-4B8D-9169-9A549C1E7C50}" type="presParOf" srcId="{E66D6FF9-34A2-464D-A5FC-2589856B064F}" destId="{E6A232FF-C1C0-449C-98B3-DB238FBEFBFF}" srcOrd="17" destOrd="0" presId="urn:microsoft.com/office/officeart/2005/8/layout/default"/>
    <dgm:cxn modelId="{F9FA9F20-BBE2-4DB8-9DF5-5ED572ABC8F0}" type="presParOf" srcId="{E66D6FF9-34A2-464D-A5FC-2589856B064F}" destId="{F0FA95D0-92CD-4627-8883-79A9C5BC68FF}" srcOrd="18" destOrd="0" presId="urn:microsoft.com/office/officeart/2005/8/layout/default"/>
    <dgm:cxn modelId="{65CEDD62-09DC-480F-9F4A-E76DDE106968}" type="presParOf" srcId="{E66D6FF9-34A2-464D-A5FC-2589856B064F}" destId="{59025EC3-2DA6-4B50-8EC3-9C7DE3865FA3}" srcOrd="19" destOrd="0" presId="urn:microsoft.com/office/officeart/2005/8/layout/default"/>
    <dgm:cxn modelId="{3737AD9C-73DE-474B-9856-58704C12AA70}" type="presParOf" srcId="{E66D6FF9-34A2-464D-A5FC-2589856B064F}" destId="{BA9F7486-BE88-4444-A796-40476AB9834E}" srcOrd="20" destOrd="0" presId="urn:microsoft.com/office/officeart/2005/8/layout/default"/>
    <dgm:cxn modelId="{BB8C9286-9FB8-4F2C-BB38-CB0B431D6F89}" type="presParOf" srcId="{E66D6FF9-34A2-464D-A5FC-2589856B064F}" destId="{BF8681BB-54EA-429B-A60B-9C07291AC669}" srcOrd="21" destOrd="0" presId="urn:microsoft.com/office/officeart/2005/8/layout/default"/>
    <dgm:cxn modelId="{036B0BD3-667A-4643-B85E-0D6E771AF191}" type="presParOf" srcId="{E66D6FF9-34A2-464D-A5FC-2589856B064F}" destId="{A79156EE-0D44-4FF0-B7CD-96AD9F79AB37}" srcOrd="22"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BD8ECA-D33C-42C6-9877-F2B05B57CA32}">
      <dsp:nvSpPr>
        <dsp:cNvPr id="0" name=""/>
        <dsp:cNvSpPr/>
      </dsp:nvSpPr>
      <dsp:spPr>
        <a:xfrm>
          <a:off x="0" y="38484"/>
          <a:ext cx="10515600"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a:t>Inbound / Outbound Basics</a:t>
          </a:r>
        </a:p>
      </dsp:txBody>
      <dsp:txXfrm>
        <a:off x="31613" y="70097"/>
        <a:ext cx="10452374" cy="584369"/>
      </dsp:txXfrm>
    </dsp:sp>
    <dsp:sp modelId="{954E008B-FE35-4AB7-A75C-309CDAA59C0F}">
      <dsp:nvSpPr>
        <dsp:cNvPr id="0" name=""/>
        <dsp:cNvSpPr/>
      </dsp:nvSpPr>
      <dsp:spPr>
        <a:xfrm>
          <a:off x="0" y="763839"/>
          <a:ext cx="10515600"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a:t>Tax Systems Overview</a:t>
          </a:r>
        </a:p>
      </dsp:txBody>
      <dsp:txXfrm>
        <a:off x="31613" y="795452"/>
        <a:ext cx="10452374" cy="584369"/>
      </dsp:txXfrm>
    </dsp:sp>
    <dsp:sp modelId="{4B02B128-2F15-4A64-820C-4B0E17E6C7AC}">
      <dsp:nvSpPr>
        <dsp:cNvPr id="0" name=""/>
        <dsp:cNvSpPr/>
      </dsp:nvSpPr>
      <dsp:spPr>
        <a:xfrm>
          <a:off x="0" y="1489194"/>
          <a:ext cx="10515600"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a:t>U.S. International Tax System</a:t>
          </a:r>
        </a:p>
      </dsp:txBody>
      <dsp:txXfrm>
        <a:off x="31613" y="1520807"/>
        <a:ext cx="10452374" cy="584369"/>
      </dsp:txXfrm>
    </dsp:sp>
    <dsp:sp modelId="{4D50D204-A4DE-4848-87DE-D4B0F3CCBCD6}">
      <dsp:nvSpPr>
        <dsp:cNvPr id="0" name=""/>
        <dsp:cNvSpPr/>
      </dsp:nvSpPr>
      <dsp:spPr>
        <a:xfrm>
          <a:off x="0" y="2214549"/>
          <a:ext cx="10515600"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a:t>Treaties and Exchange of Information</a:t>
          </a:r>
        </a:p>
      </dsp:txBody>
      <dsp:txXfrm>
        <a:off x="31613" y="2246162"/>
        <a:ext cx="10452374" cy="584369"/>
      </dsp:txXfrm>
    </dsp:sp>
    <dsp:sp modelId="{AD1A6F58-F46A-48D0-B940-B46CCDA455FE}">
      <dsp:nvSpPr>
        <dsp:cNvPr id="0" name=""/>
        <dsp:cNvSpPr/>
      </dsp:nvSpPr>
      <dsp:spPr>
        <a:xfrm>
          <a:off x="0" y="2939904"/>
          <a:ext cx="10515600"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a:t>Information Reporting and Penalties</a:t>
          </a:r>
        </a:p>
      </dsp:txBody>
      <dsp:txXfrm>
        <a:off x="31613" y="2971517"/>
        <a:ext cx="10452374" cy="584369"/>
      </dsp:txXfrm>
    </dsp:sp>
    <dsp:sp modelId="{65D244C3-CBC8-4601-8592-423B82159C00}">
      <dsp:nvSpPr>
        <dsp:cNvPr id="0" name=""/>
        <dsp:cNvSpPr/>
      </dsp:nvSpPr>
      <dsp:spPr>
        <a:xfrm>
          <a:off x="0" y="3665259"/>
          <a:ext cx="10515600"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a:t>Skits</a:t>
          </a:r>
        </a:p>
      </dsp:txBody>
      <dsp:txXfrm>
        <a:off x="31613" y="3696872"/>
        <a:ext cx="10452374" cy="5843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9D8405-ECA4-4AC5-85FE-C80D19FAF468}">
      <dsp:nvSpPr>
        <dsp:cNvPr id="0" name=""/>
        <dsp:cNvSpPr/>
      </dsp:nvSpPr>
      <dsp:spPr>
        <a:xfrm>
          <a:off x="1283" y="200962"/>
          <a:ext cx="4505585" cy="28610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A116FE-E098-42FA-8F31-73B318ABACD9}">
      <dsp:nvSpPr>
        <dsp:cNvPr id="0" name=""/>
        <dsp:cNvSpPr/>
      </dsp:nvSpPr>
      <dsp:spPr>
        <a:xfrm>
          <a:off x="501904" y="676552"/>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a:t>Most jurisdictions have a </a:t>
          </a:r>
          <a:r>
            <a:rPr lang="en-US" sz="2700" b="1" kern="1200"/>
            <a:t>hybrid system </a:t>
          </a:r>
          <a:r>
            <a:rPr lang="en-US" sz="2700" kern="1200"/>
            <a:t>with components of both worldwide and territorial systems</a:t>
          </a:r>
        </a:p>
      </dsp:txBody>
      <dsp:txXfrm>
        <a:off x="585701" y="760349"/>
        <a:ext cx="4337991" cy="2693452"/>
      </dsp:txXfrm>
    </dsp:sp>
    <dsp:sp modelId="{5E9EB9FA-A705-4C45-BC01-037BA3434384}">
      <dsp:nvSpPr>
        <dsp:cNvPr id="0" name=""/>
        <dsp:cNvSpPr/>
      </dsp:nvSpPr>
      <dsp:spPr>
        <a:xfrm>
          <a:off x="5508110" y="200962"/>
          <a:ext cx="4505585" cy="28610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A83AFF-DCB7-4295-9F9D-D2302C70BA68}">
      <dsp:nvSpPr>
        <dsp:cNvPr id="0" name=""/>
        <dsp:cNvSpPr/>
      </dsp:nvSpPr>
      <dsp:spPr>
        <a:xfrm>
          <a:off x="6008730" y="676552"/>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a:t>For example, some territorial systems tax certain types of foreign income such as, anti-deferral or subpart F-like rules and also tax foreign income earned by branches</a:t>
          </a:r>
        </a:p>
      </dsp:txBody>
      <dsp:txXfrm>
        <a:off x="6092527" y="760349"/>
        <a:ext cx="4337991" cy="26934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C08125-B46D-410F-937E-5F4490EA07F5}">
      <dsp:nvSpPr>
        <dsp:cNvPr id="0" name=""/>
        <dsp:cNvSpPr/>
      </dsp:nvSpPr>
      <dsp:spPr>
        <a:xfrm>
          <a:off x="0" y="362123"/>
          <a:ext cx="6263640" cy="153971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a:t>With the enactment of the Tax Cuts and Jobs Act (“TCJA”) in December of 2017, the U.S. system remains a hybrid system</a:t>
          </a:r>
        </a:p>
      </dsp:txBody>
      <dsp:txXfrm>
        <a:off x="75163" y="437286"/>
        <a:ext cx="6113314" cy="1389393"/>
      </dsp:txXfrm>
    </dsp:sp>
    <dsp:sp modelId="{5FE79B03-A907-4B8D-AC4B-8FF1D8BCE146}">
      <dsp:nvSpPr>
        <dsp:cNvPr id="0" name=""/>
        <dsp:cNvSpPr/>
      </dsp:nvSpPr>
      <dsp:spPr>
        <a:xfrm>
          <a:off x="0" y="1982484"/>
          <a:ext cx="6263640" cy="1539719"/>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a:t>Worldwide components of TCJA: GILTI, subpart F, taxation of branch income</a:t>
          </a:r>
        </a:p>
      </dsp:txBody>
      <dsp:txXfrm>
        <a:off x="75163" y="2057647"/>
        <a:ext cx="6113314" cy="1389393"/>
      </dsp:txXfrm>
    </dsp:sp>
    <dsp:sp modelId="{333FD4AA-2DF3-437F-BB4B-1E5E4F54FEA2}">
      <dsp:nvSpPr>
        <dsp:cNvPr id="0" name=""/>
        <dsp:cNvSpPr/>
      </dsp:nvSpPr>
      <dsp:spPr>
        <a:xfrm>
          <a:off x="0" y="3602844"/>
          <a:ext cx="6263640" cy="153971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a:t>Territorial components of TCJA: dividends received deduction for domestic corporations</a:t>
          </a:r>
        </a:p>
      </dsp:txBody>
      <dsp:txXfrm>
        <a:off x="75163" y="3678007"/>
        <a:ext cx="6113314" cy="138939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A6D471-D17E-464A-8F7F-39F2CC7EAE70}">
      <dsp:nvSpPr>
        <dsp:cNvPr id="0" name=""/>
        <dsp:cNvSpPr/>
      </dsp:nvSpPr>
      <dsp:spPr>
        <a:xfrm>
          <a:off x="0" y="21096"/>
          <a:ext cx="1600199" cy="960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0" i="0" kern="1200" baseline="0"/>
            <a:t>Bilateral income tax treaties</a:t>
          </a:r>
          <a:endParaRPr lang="en-US" sz="1100" kern="1200"/>
        </a:p>
      </dsp:txBody>
      <dsp:txXfrm>
        <a:off x="0" y="21096"/>
        <a:ext cx="1600199" cy="960120"/>
      </dsp:txXfrm>
    </dsp:sp>
    <dsp:sp modelId="{35FCAD65-F953-49FD-90CA-196CD76C6D80}">
      <dsp:nvSpPr>
        <dsp:cNvPr id="0" name=""/>
        <dsp:cNvSpPr/>
      </dsp:nvSpPr>
      <dsp:spPr>
        <a:xfrm>
          <a:off x="1760220" y="21096"/>
          <a:ext cx="1600199" cy="960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0" i="0" kern="1200" baseline="0"/>
            <a:t>Tax Information Exchange Agreements (TIEAs)</a:t>
          </a:r>
          <a:endParaRPr lang="en-US" sz="1100" kern="1200"/>
        </a:p>
      </dsp:txBody>
      <dsp:txXfrm>
        <a:off x="1760220" y="21096"/>
        <a:ext cx="1600199" cy="960120"/>
      </dsp:txXfrm>
    </dsp:sp>
    <dsp:sp modelId="{5EF4D45E-8499-4A0F-A535-737A88A11A68}">
      <dsp:nvSpPr>
        <dsp:cNvPr id="0" name=""/>
        <dsp:cNvSpPr/>
      </dsp:nvSpPr>
      <dsp:spPr>
        <a:xfrm>
          <a:off x="3520440" y="21096"/>
          <a:ext cx="1600199" cy="960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0" i="0" kern="1200" baseline="0"/>
            <a:t>OECD Convention on Mutual Assistance in Tax Matters</a:t>
          </a:r>
          <a:endParaRPr lang="en-US" sz="1100" kern="1200"/>
        </a:p>
      </dsp:txBody>
      <dsp:txXfrm>
        <a:off x="3520440" y="21096"/>
        <a:ext cx="1600199" cy="960120"/>
      </dsp:txXfrm>
    </dsp:sp>
    <dsp:sp modelId="{73F850CE-023C-4DC2-9F9C-826DF2A9C70C}">
      <dsp:nvSpPr>
        <dsp:cNvPr id="0" name=""/>
        <dsp:cNvSpPr/>
      </dsp:nvSpPr>
      <dsp:spPr>
        <a:xfrm>
          <a:off x="0" y="1141236"/>
          <a:ext cx="1600199" cy="960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0" i="0" kern="1200" baseline="0"/>
            <a:t>Mutual legal assistance treaties (MLATs)</a:t>
          </a:r>
          <a:endParaRPr lang="en-US" sz="1100" kern="1200"/>
        </a:p>
      </dsp:txBody>
      <dsp:txXfrm>
        <a:off x="0" y="1141236"/>
        <a:ext cx="1600199" cy="960120"/>
      </dsp:txXfrm>
    </dsp:sp>
    <dsp:sp modelId="{4750F32C-DBD4-4304-BB60-4003D801EAE3}">
      <dsp:nvSpPr>
        <dsp:cNvPr id="0" name=""/>
        <dsp:cNvSpPr/>
      </dsp:nvSpPr>
      <dsp:spPr>
        <a:xfrm>
          <a:off x="1760220" y="1141236"/>
          <a:ext cx="1600199" cy="960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0" i="0" kern="1200" baseline="0"/>
            <a:t>Inter-governmental cooperation</a:t>
          </a:r>
          <a:endParaRPr lang="en-US" sz="1100" kern="1200"/>
        </a:p>
      </dsp:txBody>
      <dsp:txXfrm>
        <a:off x="1760220" y="1141236"/>
        <a:ext cx="1600199" cy="960120"/>
      </dsp:txXfrm>
    </dsp:sp>
    <dsp:sp modelId="{8CA7814C-1273-4F6E-AC57-2169C46CE90E}">
      <dsp:nvSpPr>
        <dsp:cNvPr id="0" name=""/>
        <dsp:cNvSpPr/>
      </dsp:nvSpPr>
      <dsp:spPr>
        <a:xfrm>
          <a:off x="3520440" y="1141236"/>
          <a:ext cx="1600199" cy="960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0" i="0" kern="1200" baseline="0"/>
            <a:t>Local country voluntary disclosure programs</a:t>
          </a:r>
          <a:endParaRPr lang="en-US" sz="1100" kern="1200"/>
        </a:p>
      </dsp:txBody>
      <dsp:txXfrm>
        <a:off x="3520440" y="1141236"/>
        <a:ext cx="1600199" cy="960120"/>
      </dsp:txXfrm>
    </dsp:sp>
    <dsp:sp modelId="{78685B72-3BD4-48BF-A700-E9FB04110FC0}">
      <dsp:nvSpPr>
        <dsp:cNvPr id="0" name=""/>
        <dsp:cNvSpPr/>
      </dsp:nvSpPr>
      <dsp:spPr>
        <a:xfrm>
          <a:off x="0" y="2261376"/>
          <a:ext cx="1600199" cy="960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0" i="0" kern="1200" baseline="0"/>
            <a:t>Whistleblowers</a:t>
          </a:r>
          <a:endParaRPr lang="en-US" sz="1100" kern="1200"/>
        </a:p>
      </dsp:txBody>
      <dsp:txXfrm>
        <a:off x="0" y="2261376"/>
        <a:ext cx="1600199" cy="960120"/>
      </dsp:txXfrm>
    </dsp:sp>
    <dsp:sp modelId="{852368AF-0A98-4832-B598-E7A4B363140C}">
      <dsp:nvSpPr>
        <dsp:cNvPr id="0" name=""/>
        <dsp:cNvSpPr/>
      </dsp:nvSpPr>
      <dsp:spPr>
        <a:xfrm>
          <a:off x="1760220" y="2261376"/>
          <a:ext cx="1600199" cy="960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0" i="0" kern="1200" baseline="0"/>
            <a:t>Journalists and reporters</a:t>
          </a:r>
          <a:endParaRPr lang="en-US" sz="1100" kern="1200"/>
        </a:p>
      </dsp:txBody>
      <dsp:txXfrm>
        <a:off x="1760220" y="2261376"/>
        <a:ext cx="1600199" cy="960120"/>
      </dsp:txXfrm>
    </dsp:sp>
    <dsp:sp modelId="{E3454AA3-0E63-4657-931C-ACCB77959669}">
      <dsp:nvSpPr>
        <dsp:cNvPr id="0" name=""/>
        <dsp:cNvSpPr/>
      </dsp:nvSpPr>
      <dsp:spPr>
        <a:xfrm>
          <a:off x="3520440" y="2261376"/>
          <a:ext cx="1600199" cy="960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0" i="0" kern="1200" baseline="0"/>
            <a:t>Stolen or leaked data</a:t>
          </a:r>
          <a:endParaRPr lang="en-US" sz="1100" kern="1200"/>
        </a:p>
      </dsp:txBody>
      <dsp:txXfrm>
        <a:off x="3520440" y="2261376"/>
        <a:ext cx="1600199" cy="960120"/>
      </dsp:txXfrm>
    </dsp:sp>
    <dsp:sp modelId="{F0FA95D0-92CD-4627-8883-79A9C5BC68FF}">
      <dsp:nvSpPr>
        <dsp:cNvPr id="0" name=""/>
        <dsp:cNvSpPr/>
      </dsp:nvSpPr>
      <dsp:spPr>
        <a:xfrm>
          <a:off x="0" y="3381516"/>
          <a:ext cx="1600199" cy="960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0" i="0" kern="1200" baseline="0"/>
            <a:t>Cooperators</a:t>
          </a:r>
          <a:endParaRPr lang="en-US" sz="1100" kern="1200"/>
        </a:p>
      </dsp:txBody>
      <dsp:txXfrm>
        <a:off x="0" y="3381516"/>
        <a:ext cx="1600199" cy="960120"/>
      </dsp:txXfrm>
    </dsp:sp>
    <dsp:sp modelId="{BA9F7486-BE88-4444-A796-40476AB9834E}">
      <dsp:nvSpPr>
        <dsp:cNvPr id="0" name=""/>
        <dsp:cNvSpPr/>
      </dsp:nvSpPr>
      <dsp:spPr>
        <a:xfrm>
          <a:off x="1760220" y="3381516"/>
          <a:ext cx="1600199" cy="960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0" i="0" kern="1200" baseline="0"/>
            <a:t>Swiss Bank Program</a:t>
          </a:r>
          <a:endParaRPr lang="en-US" sz="1100" kern="1200"/>
        </a:p>
      </dsp:txBody>
      <dsp:txXfrm>
        <a:off x="1760220" y="3381516"/>
        <a:ext cx="1600199" cy="960120"/>
      </dsp:txXfrm>
    </dsp:sp>
    <dsp:sp modelId="{A79156EE-0D44-4FF0-B7CD-96AD9F79AB37}">
      <dsp:nvSpPr>
        <dsp:cNvPr id="0" name=""/>
        <dsp:cNvSpPr/>
      </dsp:nvSpPr>
      <dsp:spPr>
        <a:xfrm>
          <a:off x="3520440" y="3381516"/>
          <a:ext cx="1600199" cy="9601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0" i="0" kern="1200" baseline="0"/>
            <a:t>Documents provided by financial intermediaries and others facing investigation, prosecution, particularly “leaver” lists</a:t>
          </a:r>
          <a:endParaRPr lang="en-US" sz="1100" kern="1200"/>
        </a:p>
      </dsp:txBody>
      <dsp:txXfrm>
        <a:off x="3520440" y="3381516"/>
        <a:ext cx="1600199" cy="96012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298860-8B1F-4C47-839D-C0D41298AA6C}" type="datetimeFigureOut">
              <a:rPr lang="en-US" smtClean="0"/>
              <a:t>10/11/2022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EFD99E-5A1A-4636-A189-74F4A56C2627}" type="slidenum">
              <a:rPr lang="en-US" smtClean="0"/>
              <a:t>‹#›</a:t>
            </a:fld>
            <a:endParaRPr lang="en-US"/>
          </a:p>
        </p:txBody>
      </p:sp>
    </p:spTree>
    <p:extLst>
      <p:ext uri="{BB962C8B-B14F-4D97-AF65-F5344CB8AC3E}">
        <p14:creationId xmlns:p14="http://schemas.microsoft.com/office/powerpoint/2010/main" val="1219992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ChangeArrowheads="1" noTextEdit="1"/>
          </p:cNvSpPr>
          <p:nvPr>
            <p:ph type="sldImg"/>
          </p:nvPr>
        </p:nvSpPr>
        <p:spPr>
          <a:ln/>
        </p:spPr>
      </p:sp>
      <p:sp>
        <p:nvSpPr>
          <p:cNvPr id="121860" name="Slide Number Placeholder 3"/>
          <p:cNvSpPr>
            <a:spLocks noGrp="1"/>
          </p:cNvSpPr>
          <p:nvPr>
            <p:ph type="sldNum" sz="quarter" idx="5"/>
          </p:nvPr>
        </p:nvSpPr>
        <p:spPr>
          <a:noFill/>
        </p:spPr>
        <p:txBody>
          <a:bodyPr/>
          <a:lstStyle>
            <a:lvl1pPr>
              <a:defRPr>
                <a:solidFill>
                  <a:schemeClr val="tx1"/>
                </a:solidFill>
                <a:latin typeface="Arial" charset="0"/>
                <a:ea typeface="ＭＳ Ｐゴシック" pitchFamily="34" charset="-128"/>
              </a:defRPr>
            </a:lvl1pPr>
            <a:lvl2pPr marL="754243" indent="-290093">
              <a:defRPr>
                <a:solidFill>
                  <a:schemeClr val="tx1"/>
                </a:solidFill>
                <a:latin typeface="Arial" charset="0"/>
                <a:ea typeface="ＭＳ Ｐゴシック" pitchFamily="34" charset="-128"/>
              </a:defRPr>
            </a:lvl2pPr>
            <a:lvl3pPr marL="1160374" indent="-232075">
              <a:defRPr>
                <a:solidFill>
                  <a:schemeClr val="tx1"/>
                </a:solidFill>
                <a:latin typeface="Arial" charset="0"/>
                <a:ea typeface="ＭＳ Ｐゴシック" pitchFamily="34" charset="-128"/>
              </a:defRPr>
            </a:lvl3pPr>
            <a:lvl4pPr marL="1624523" indent="-232075">
              <a:defRPr>
                <a:solidFill>
                  <a:schemeClr val="tx1"/>
                </a:solidFill>
                <a:latin typeface="Arial" charset="0"/>
                <a:ea typeface="ＭＳ Ｐゴシック" pitchFamily="34" charset="-128"/>
              </a:defRPr>
            </a:lvl4pPr>
            <a:lvl5pPr marL="2088672" indent="-232075">
              <a:defRPr>
                <a:solidFill>
                  <a:schemeClr val="tx1"/>
                </a:solidFill>
                <a:latin typeface="Arial" charset="0"/>
                <a:ea typeface="ＭＳ Ｐゴシック" pitchFamily="34" charset="-128"/>
              </a:defRPr>
            </a:lvl5pPr>
            <a:lvl6pPr marL="2552822" indent="-232075" defTabSz="464149" eaLnBrk="0" fontAlgn="base" hangingPunct="0">
              <a:spcBef>
                <a:spcPct val="0"/>
              </a:spcBef>
              <a:spcAft>
                <a:spcPct val="0"/>
              </a:spcAft>
              <a:defRPr>
                <a:solidFill>
                  <a:schemeClr val="tx1"/>
                </a:solidFill>
                <a:latin typeface="Arial" charset="0"/>
                <a:ea typeface="ＭＳ Ｐゴシック" pitchFamily="34" charset="-128"/>
              </a:defRPr>
            </a:lvl6pPr>
            <a:lvl7pPr marL="3016971" indent="-232075" defTabSz="464149" eaLnBrk="0" fontAlgn="base" hangingPunct="0">
              <a:spcBef>
                <a:spcPct val="0"/>
              </a:spcBef>
              <a:spcAft>
                <a:spcPct val="0"/>
              </a:spcAft>
              <a:defRPr>
                <a:solidFill>
                  <a:schemeClr val="tx1"/>
                </a:solidFill>
                <a:latin typeface="Arial" charset="0"/>
                <a:ea typeface="ＭＳ Ｐゴシック" pitchFamily="34" charset="-128"/>
              </a:defRPr>
            </a:lvl7pPr>
            <a:lvl8pPr marL="3481121" indent="-232075" defTabSz="464149" eaLnBrk="0" fontAlgn="base" hangingPunct="0">
              <a:spcBef>
                <a:spcPct val="0"/>
              </a:spcBef>
              <a:spcAft>
                <a:spcPct val="0"/>
              </a:spcAft>
              <a:defRPr>
                <a:solidFill>
                  <a:schemeClr val="tx1"/>
                </a:solidFill>
                <a:latin typeface="Arial" charset="0"/>
                <a:ea typeface="ＭＳ Ｐゴシック" pitchFamily="34" charset="-128"/>
              </a:defRPr>
            </a:lvl8pPr>
            <a:lvl9pPr marL="3945270" indent="-232075" defTabSz="464149" eaLnBrk="0" fontAlgn="base" hangingPunct="0">
              <a:spcBef>
                <a:spcPct val="0"/>
              </a:spcBef>
              <a:spcAft>
                <a:spcPct val="0"/>
              </a:spcAft>
              <a:defRPr>
                <a:solidFill>
                  <a:schemeClr val="tx1"/>
                </a:solidFill>
                <a:latin typeface="Arial" charset="0"/>
                <a:ea typeface="ＭＳ Ｐゴシック" pitchFamily="34" charset="-128"/>
              </a:defRPr>
            </a:lvl9pPr>
          </a:lstStyle>
          <a:p>
            <a:fld id="{942E281F-335F-451B-90BF-4FAE2B06724F}" type="slidenum">
              <a:rPr lang="en-US" altLang="en-US"/>
              <a:pPr/>
              <a:t>3</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a:ln/>
        </p:spPr>
      </p:sp>
      <p:sp>
        <p:nvSpPr>
          <p:cNvPr id="111620" name="Slide Number Placeholder 3"/>
          <p:cNvSpPr>
            <a:spLocks noGrp="1"/>
          </p:cNvSpPr>
          <p:nvPr>
            <p:ph type="sldNum" sz="quarter" idx="5"/>
          </p:nvPr>
        </p:nvSpPr>
        <p:spPr>
          <a:noFill/>
        </p:spPr>
        <p:txBody>
          <a:bodyPr/>
          <a:lstStyle>
            <a:lvl1pPr>
              <a:defRPr>
                <a:solidFill>
                  <a:schemeClr val="tx1"/>
                </a:solidFill>
                <a:latin typeface="Arial" charset="0"/>
                <a:ea typeface="ＭＳ Ｐゴシック" pitchFamily="34" charset="-128"/>
              </a:defRPr>
            </a:lvl1pPr>
            <a:lvl2pPr marL="754243" indent="-290093">
              <a:defRPr>
                <a:solidFill>
                  <a:schemeClr val="tx1"/>
                </a:solidFill>
                <a:latin typeface="Arial" charset="0"/>
                <a:ea typeface="ＭＳ Ｐゴシック" pitchFamily="34" charset="-128"/>
              </a:defRPr>
            </a:lvl2pPr>
            <a:lvl3pPr marL="1160374" indent="-232075">
              <a:defRPr>
                <a:solidFill>
                  <a:schemeClr val="tx1"/>
                </a:solidFill>
                <a:latin typeface="Arial" charset="0"/>
                <a:ea typeface="ＭＳ Ｐゴシック" pitchFamily="34" charset="-128"/>
              </a:defRPr>
            </a:lvl3pPr>
            <a:lvl4pPr marL="1624523" indent="-232075">
              <a:defRPr>
                <a:solidFill>
                  <a:schemeClr val="tx1"/>
                </a:solidFill>
                <a:latin typeface="Arial" charset="0"/>
                <a:ea typeface="ＭＳ Ｐゴシック" pitchFamily="34" charset="-128"/>
              </a:defRPr>
            </a:lvl4pPr>
            <a:lvl5pPr marL="2088672" indent="-232075">
              <a:defRPr>
                <a:solidFill>
                  <a:schemeClr val="tx1"/>
                </a:solidFill>
                <a:latin typeface="Arial" charset="0"/>
                <a:ea typeface="ＭＳ Ｐゴシック" pitchFamily="34" charset="-128"/>
              </a:defRPr>
            </a:lvl5pPr>
            <a:lvl6pPr marL="2552822" indent="-232075" defTabSz="464149" eaLnBrk="0" fontAlgn="base" hangingPunct="0">
              <a:spcBef>
                <a:spcPct val="0"/>
              </a:spcBef>
              <a:spcAft>
                <a:spcPct val="0"/>
              </a:spcAft>
              <a:defRPr>
                <a:solidFill>
                  <a:schemeClr val="tx1"/>
                </a:solidFill>
                <a:latin typeface="Arial" charset="0"/>
                <a:ea typeface="ＭＳ Ｐゴシック" pitchFamily="34" charset="-128"/>
              </a:defRPr>
            </a:lvl6pPr>
            <a:lvl7pPr marL="3016971" indent="-232075" defTabSz="464149" eaLnBrk="0" fontAlgn="base" hangingPunct="0">
              <a:spcBef>
                <a:spcPct val="0"/>
              </a:spcBef>
              <a:spcAft>
                <a:spcPct val="0"/>
              </a:spcAft>
              <a:defRPr>
                <a:solidFill>
                  <a:schemeClr val="tx1"/>
                </a:solidFill>
                <a:latin typeface="Arial" charset="0"/>
                <a:ea typeface="ＭＳ Ｐゴシック" pitchFamily="34" charset="-128"/>
              </a:defRPr>
            </a:lvl7pPr>
            <a:lvl8pPr marL="3481121" indent="-232075" defTabSz="464149" eaLnBrk="0" fontAlgn="base" hangingPunct="0">
              <a:spcBef>
                <a:spcPct val="0"/>
              </a:spcBef>
              <a:spcAft>
                <a:spcPct val="0"/>
              </a:spcAft>
              <a:defRPr>
                <a:solidFill>
                  <a:schemeClr val="tx1"/>
                </a:solidFill>
                <a:latin typeface="Arial" charset="0"/>
                <a:ea typeface="ＭＳ Ｐゴシック" pitchFamily="34" charset="-128"/>
              </a:defRPr>
            </a:lvl8pPr>
            <a:lvl9pPr marL="3945270" indent="-232075" defTabSz="464149" eaLnBrk="0" fontAlgn="base" hangingPunct="0">
              <a:spcBef>
                <a:spcPct val="0"/>
              </a:spcBef>
              <a:spcAft>
                <a:spcPct val="0"/>
              </a:spcAft>
              <a:defRPr>
                <a:solidFill>
                  <a:schemeClr val="tx1"/>
                </a:solidFill>
                <a:latin typeface="Arial" charset="0"/>
                <a:ea typeface="ＭＳ Ｐゴシック" pitchFamily="34" charset="-128"/>
              </a:defRPr>
            </a:lvl9pPr>
          </a:lstStyle>
          <a:p>
            <a:fld id="{7D93E75C-1A97-454F-B626-88410C5D9DE2}" type="slidenum">
              <a:rPr lang="en-US" altLang="en-US"/>
              <a:pPr/>
              <a:t>12</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a:ln/>
        </p:spPr>
      </p:sp>
      <p:sp>
        <p:nvSpPr>
          <p:cNvPr id="111620" name="Slide Number Placeholder 3"/>
          <p:cNvSpPr>
            <a:spLocks noGrp="1"/>
          </p:cNvSpPr>
          <p:nvPr>
            <p:ph type="sldNum" sz="quarter" idx="5"/>
          </p:nvPr>
        </p:nvSpPr>
        <p:spPr>
          <a:noFill/>
        </p:spPr>
        <p:txBody>
          <a:bodyPr/>
          <a:lstStyle>
            <a:lvl1pPr>
              <a:defRPr>
                <a:solidFill>
                  <a:schemeClr val="tx1"/>
                </a:solidFill>
                <a:latin typeface="Arial" charset="0"/>
                <a:ea typeface="ＭＳ Ｐゴシック" pitchFamily="34" charset="-128"/>
              </a:defRPr>
            </a:lvl1pPr>
            <a:lvl2pPr marL="754243" indent="-290093">
              <a:defRPr>
                <a:solidFill>
                  <a:schemeClr val="tx1"/>
                </a:solidFill>
                <a:latin typeface="Arial" charset="0"/>
                <a:ea typeface="ＭＳ Ｐゴシック" pitchFamily="34" charset="-128"/>
              </a:defRPr>
            </a:lvl2pPr>
            <a:lvl3pPr marL="1160374" indent="-232075">
              <a:defRPr>
                <a:solidFill>
                  <a:schemeClr val="tx1"/>
                </a:solidFill>
                <a:latin typeface="Arial" charset="0"/>
                <a:ea typeface="ＭＳ Ｐゴシック" pitchFamily="34" charset="-128"/>
              </a:defRPr>
            </a:lvl3pPr>
            <a:lvl4pPr marL="1624523" indent="-232075">
              <a:defRPr>
                <a:solidFill>
                  <a:schemeClr val="tx1"/>
                </a:solidFill>
                <a:latin typeface="Arial" charset="0"/>
                <a:ea typeface="ＭＳ Ｐゴシック" pitchFamily="34" charset="-128"/>
              </a:defRPr>
            </a:lvl4pPr>
            <a:lvl5pPr marL="2088672" indent="-232075">
              <a:defRPr>
                <a:solidFill>
                  <a:schemeClr val="tx1"/>
                </a:solidFill>
                <a:latin typeface="Arial" charset="0"/>
                <a:ea typeface="ＭＳ Ｐゴシック" pitchFamily="34" charset="-128"/>
              </a:defRPr>
            </a:lvl5pPr>
            <a:lvl6pPr marL="2552822" indent="-232075" defTabSz="464149" eaLnBrk="0" fontAlgn="base" hangingPunct="0">
              <a:spcBef>
                <a:spcPct val="0"/>
              </a:spcBef>
              <a:spcAft>
                <a:spcPct val="0"/>
              </a:spcAft>
              <a:defRPr>
                <a:solidFill>
                  <a:schemeClr val="tx1"/>
                </a:solidFill>
                <a:latin typeface="Arial" charset="0"/>
                <a:ea typeface="ＭＳ Ｐゴシック" pitchFamily="34" charset="-128"/>
              </a:defRPr>
            </a:lvl6pPr>
            <a:lvl7pPr marL="3016971" indent="-232075" defTabSz="464149" eaLnBrk="0" fontAlgn="base" hangingPunct="0">
              <a:spcBef>
                <a:spcPct val="0"/>
              </a:spcBef>
              <a:spcAft>
                <a:spcPct val="0"/>
              </a:spcAft>
              <a:defRPr>
                <a:solidFill>
                  <a:schemeClr val="tx1"/>
                </a:solidFill>
                <a:latin typeface="Arial" charset="0"/>
                <a:ea typeface="ＭＳ Ｐゴシック" pitchFamily="34" charset="-128"/>
              </a:defRPr>
            </a:lvl7pPr>
            <a:lvl8pPr marL="3481121" indent="-232075" defTabSz="464149" eaLnBrk="0" fontAlgn="base" hangingPunct="0">
              <a:spcBef>
                <a:spcPct val="0"/>
              </a:spcBef>
              <a:spcAft>
                <a:spcPct val="0"/>
              </a:spcAft>
              <a:defRPr>
                <a:solidFill>
                  <a:schemeClr val="tx1"/>
                </a:solidFill>
                <a:latin typeface="Arial" charset="0"/>
                <a:ea typeface="ＭＳ Ｐゴシック" pitchFamily="34" charset="-128"/>
              </a:defRPr>
            </a:lvl8pPr>
            <a:lvl9pPr marL="3945270" indent="-232075" defTabSz="464149" eaLnBrk="0" fontAlgn="base" hangingPunct="0">
              <a:spcBef>
                <a:spcPct val="0"/>
              </a:spcBef>
              <a:spcAft>
                <a:spcPct val="0"/>
              </a:spcAft>
              <a:defRPr>
                <a:solidFill>
                  <a:schemeClr val="tx1"/>
                </a:solidFill>
                <a:latin typeface="Arial" charset="0"/>
                <a:ea typeface="ＭＳ Ｐゴシック" pitchFamily="34" charset="-128"/>
              </a:defRPr>
            </a:lvl9pPr>
          </a:lstStyle>
          <a:p>
            <a:fld id="{7D93E75C-1A97-454F-B626-88410C5D9DE2}" type="slidenum">
              <a:rPr lang="en-US" altLang="en-US"/>
              <a:pPr/>
              <a:t>13</a:t>
            </a:fld>
            <a:endParaRPr lang="en-US" altLang="en-US"/>
          </a:p>
        </p:txBody>
      </p:sp>
    </p:spTree>
    <p:extLst>
      <p:ext uri="{BB962C8B-B14F-4D97-AF65-F5344CB8AC3E}">
        <p14:creationId xmlns:p14="http://schemas.microsoft.com/office/powerpoint/2010/main" val="32767288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9263" y="1266825"/>
            <a:ext cx="6083300" cy="3421063"/>
          </a:xfrm>
        </p:spPr>
      </p:sp>
    </p:spTree>
    <p:extLst>
      <p:ext uri="{BB962C8B-B14F-4D97-AF65-F5344CB8AC3E}">
        <p14:creationId xmlns:p14="http://schemas.microsoft.com/office/powerpoint/2010/main" val="1592117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9263" y="1266825"/>
            <a:ext cx="6083300" cy="3421063"/>
          </a:xfrm>
        </p:spPr>
      </p:sp>
    </p:spTree>
    <p:extLst>
      <p:ext uri="{BB962C8B-B14F-4D97-AF65-F5344CB8AC3E}">
        <p14:creationId xmlns:p14="http://schemas.microsoft.com/office/powerpoint/2010/main" val="29322462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a:ln/>
        </p:spPr>
      </p:sp>
      <p:sp>
        <p:nvSpPr>
          <p:cNvPr id="111620" name="Slide Number Placeholder 3"/>
          <p:cNvSpPr>
            <a:spLocks noGrp="1"/>
          </p:cNvSpPr>
          <p:nvPr>
            <p:ph type="sldNum" sz="quarter" idx="5"/>
          </p:nvPr>
        </p:nvSpPr>
        <p:spPr>
          <a:noFill/>
        </p:spPr>
        <p:txBody>
          <a:bodyPr/>
          <a:lstStyle>
            <a:lvl1pPr>
              <a:defRPr>
                <a:solidFill>
                  <a:schemeClr val="tx1"/>
                </a:solidFill>
                <a:latin typeface="Arial" charset="0"/>
                <a:ea typeface="ＭＳ Ｐゴシック" pitchFamily="34" charset="-128"/>
              </a:defRPr>
            </a:lvl1pPr>
            <a:lvl2pPr marL="754243" indent="-290093">
              <a:defRPr>
                <a:solidFill>
                  <a:schemeClr val="tx1"/>
                </a:solidFill>
                <a:latin typeface="Arial" charset="0"/>
                <a:ea typeface="ＭＳ Ｐゴシック" pitchFamily="34" charset="-128"/>
              </a:defRPr>
            </a:lvl2pPr>
            <a:lvl3pPr marL="1160374" indent="-232075">
              <a:defRPr>
                <a:solidFill>
                  <a:schemeClr val="tx1"/>
                </a:solidFill>
                <a:latin typeface="Arial" charset="0"/>
                <a:ea typeface="ＭＳ Ｐゴシック" pitchFamily="34" charset="-128"/>
              </a:defRPr>
            </a:lvl3pPr>
            <a:lvl4pPr marL="1624523" indent="-232075">
              <a:defRPr>
                <a:solidFill>
                  <a:schemeClr val="tx1"/>
                </a:solidFill>
                <a:latin typeface="Arial" charset="0"/>
                <a:ea typeface="ＭＳ Ｐゴシック" pitchFamily="34" charset="-128"/>
              </a:defRPr>
            </a:lvl4pPr>
            <a:lvl5pPr marL="2088672" indent="-232075">
              <a:defRPr>
                <a:solidFill>
                  <a:schemeClr val="tx1"/>
                </a:solidFill>
                <a:latin typeface="Arial" charset="0"/>
                <a:ea typeface="ＭＳ Ｐゴシック" pitchFamily="34" charset="-128"/>
              </a:defRPr>
            </a:lvl5pPr>
            <a:lvl6pPr marL="2552822" indent="-232075" defTabSz="464149" eaLnBrk="0" fontAlgn="base" hangingPunct="0">
              <a:spcBef>
                <a:spcPct val="0"/>
              </a:spcBef>
              <a:spcAft>
                <a:spcPct val="0"/>
              </a:spcAft>
              <a:defRPr>
                <a:solidFill>
                  <a:schemeClr val="tx1"/>
                </a:solidFill>
                <a:latin typeface="Arial" charset="0"/>
                <a:ea typeface="ＭＳ Ｐゴシック" pitchFamily="34" charset="-128"/>
              </a:defRPr>
            </a:lvl6pPr>
            <a:lvl7pPr marL="3016971" indent="-232075" defTabSz="464149" eaLnBrk="0" fontAlgn="base" hangingPunct="0">
              <a:spcBef>
                <a:spcPct val="0"/>
              </a:spcBef>
              <a:spcAft>
                <a:spcPct val="0"/>
              </a:spcAft>
              <a:defRPr>
                <a:solidFill>
                  <a:schemeClr val="tx1"/>
                </a:solidFill>
                <a:latin typeface="Arial" charset="0"/>
                <a:ea typeface="ＭＳ Ｐゴシック" pitchFamily="34" charset="-128"/>
              </a:defRPr>
            </a:lvl7pPr>
            <a:lvl8pPr marL="3481121" indent="-232075" defTabSz="464149" eaLnBrk="0" fontAlgn="base" hangingPunct="0">
              <a:spcBef>
                <a:spcPct val="0"/>
              </a:spcBef>
              <a:spcAft>
                <a:spcPct val="0"/>
              </a:spcAft>
              <a:defRPr>
                <a:solidFill>
                  <a:schemeClr val="tx1"/>
                </a:solidFill>
                <a:latin typeface="Arial" charset="0"/>
                <a:ea typeface="ＭＳ Ｐゴシック" pitchFamily="34" charset="-128"/>
              </a:defRPr>
            </a:lvl8pPr>
            <a:lvl9pPr marL="3945270" indent="-232075" defTabSz="464149" eaLnBrk="0" fontAlgn="base" hangingPunct="0">
              <a:spcBef>
                <a:spcPct val="0"/>
              </a:spcBef>
              <a:spcAft>
                <a:spcPct val="0"/>
              </a:spcAft>
              <a:defRPr>
                <a:solidFill>
                  <a:schemeClr val="tx1"/>
                </a:solidFill>
                <a:latin typeface="Arial" charset="0"/>
                <a:ea typeface="ＭＳ Ｐゴシック" pitchFamily="34" charset="-128"/>
              </a:defRPr>
            </a:lvl9pPr>
          </a:lstStyle>
          <a:p>
            <a:fld id="{7D93E75C-1A97-454F-B626-88410C5D9DE2}" type="slidenum">
              <a:rPr lang="en-US" altLang="en-US"/>
              <a:pPr/>
              <a:t>19</a:t>
            </a:fld>
            <a:endParaRPr lang="en-US" altLang="en-US"/>
          </a:p>
        </p:txBody>
      </p:sp>
    </p:spTree>
    <p:extLst>
      <p:ext uri="{BB962C8B-B14F-4D97-AF65-F5344CB8AC3E}">
        <p14:creationId xmlns:p14="http://schemas.microsoft.com/office/powerpoint/2010/main" val="3886140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a:ln/>
        </p:spPr>
      </p:sp>
      <p:sp>
        <p:nvSpPr>
          <p:cNvPr id="111620" name="Slide Number Placeholder 3"/>
          <p:cNvSpPr>
            <a:spLocks noGrp="1"/>
          </p:cNvSpPr>
          <p:nvPr>
            <p:ph type="sldNum" sz="quarter" idx="5"/>
          </p:nvPr>
        </p:nvSpPr>
        <p:spPr>
          <a:noFill/>
        </p:spPr>
        <p:txBody>
          <a:bodyPr/>
          <a:lstStyle>
            <a:lvl1pPr>
              <a:defRPr>
                <a:solidFill>
                  <a:schemeClr val="tx1"/>
                </a:solidFill>
                <a:latin typeface="Arial" charset="0"/>
                <a:ea typeface="ＭＳ Ｐゴシック" pitchFamily="34" charset="-128"/>
              </a:defRPr>
            </a:lvl1pPr>
            <a:lvl2pPr marL="754243" indent="-290093">
              <a:defRPr>
                <a:solidFill>
                  <a:schemeClr val="tx1"/>
                </a:solidFill>
                <a:latin typeface="Arial" charset="0"/>
                <a:ea typeface="ＭＳ Ｐゴシック" pitchFamily="34" charset="-128"/>
              </a:defRPr>
            </a:lvl2pPr>
            <a:lvl3pPr marL="1160374" indent="-232075">
              <a:defRPr>
                <a:solidFill>
                  <a:schemeClr val="tx1"/>
                </a:solidFill>
                <a:latin typeface="Arial" charset="0"/>
                <a:ea typeface="ＭＳ Ｐゴシック" pitchFamily="34" charset="-128"/>
              </a:defRPr>
            </a:lvl3pPr>
            <a:lvl4pPr marL="1624523" indent="-232075">
              <a:defRPr>
                <a:solidFill>
                  <a:schemeClr val="tx1"/>
                </a:solidFill>
                <a:latin typeface="Arial" charset="0"/>
                <a:ea typeface="ＭＳ Ｐゴシック" pitchFamily="34" charset="-128"/>
              </a:defRPr>
            </a:lvl4pPr>
            <a:lvl5pPr marL="2088672" indent="-232075">
              <a:defRPr>
                <a:solidFill>
                  <a:schemeClr val="tx1"/>
                </a:solidFill>
                <a:latin typeface="Arial" charset="0"/>
                <a:ea typeface="ＭＳ Ｐゴシック" pitchFamily="34" charset="-128"/>
              </a:defRPr>
            </a:lvl5pPr>
            <a:lvl6pPr marL="2552822" indent="-232075" defTabSz="464149" eaLnBrk="0" fontAlgn="base" hangingPunct="0">
              <a:spcBef>
                <a:spcPct val="0"/>
              </a:spcBef>
              <a:spcAft>
                <a:spcPct val="0"/>
              </a:spcAft>
              <a:defRPr>
                <a:solidFill>
                  <a:schemeClr val="tx1"/>
                </a:solidFill>
                <a:latin typeface="Arial" charset="0"/>
                <a:ea typeface="ＭＳ Ｐゴシック" pitchFamily="34" charset="-128"/>
              </a:defRPr>
            </a:lvl6pPr>
            <a:lvl7pPr marL="3016971" indent="-232075" defTabSz="464149" eaLnBrk="0" fontAlgn="base" hangingPunct="0">
              <a:spcBef>
                <a:spcPct val="0"/>
              </a:spcBef>
              <a:spcAft>
                <a:spcPct val="0"/>
              </a:spcAft>
              <a:defRPr>
                <a:solidFill>
                  <a:schemeClr val="tx1"/>
                </a:solidFill>
                <a:latin typeface="Arial" charset="0"/>
                <a:ea typeface="ＭＳ Ｐゴシック" pitchFamily="34" charset="-128"/>
              </a:defRPr>
            </a:lvl7pPr>
            <a:lvl8pPr marL="3481121" indent="-232075" defTabSz="464149" eaLnBrk="0" fontAlgn="base" hangingPunct="0">
              <a:spcBef>
                <a:spcPct val="0"/>
              </a:spcBef>
              <a:spcAft>
                <a:spcPct val="0"/>
              </a:spcAft>
              <a:defRPr>
                <a:solidFill>
                  <a:schemeClr val="tx1"/>
                </a:solidFill>
                <a:latin typeface="Arial" charset="0"/>
                <a:ea typeface="ＭＳ Ｐゴシック" pitchFamily="34" charset="-128"/>
              </a:defRPr>
            </a:lvl8pPr>
            <a:lvl9pPr marL="3945270" indent="-232075" defTabSz="464149" eaLnBrk="0" fontAlgn="base" hangingPunct="0">
              <a:spcBef>
                <a:spcPct val="0"/>
              </a:spcBef>
              <a:spcAft>
                <a:spcPct val="0"/>
              </a:spcAft>
              <a:defRPr>
                <a:solidFill>
                  <a:schemeClr val="tx1"/>
                </a:solidFill>
                <a:latin typeface="Arial" charset="0"/>
                <a:ea typeface="ＭＳ Ｐゴシック" pitchFamily="34" charset="-128"/>
              </a:defRPr>
            </a:lvl9pPr>
          </a:lstStyle>
          <a:p>
            <a:fld id="{7D93E75C-1A97-454F-B626-88410C5D9DE2}" type="slidenum">
              <a:rPr lang="en-US" altLang="en-US"/>
              <a:pPr/>
              <a:t>4</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a:ln/>
        </p:spPr>
      </p:sp>
      <p:sp>
        <p:nvSpPr>
          <p:cNvPr id="111620" name="Slide Number Placeholder 3"/>
          <p:cNvSpPr>
            <a:spLocks noGrp="1"/>
          </p:cNvSpPr>
          <p:nvPr>
            <p:ph type="sldNum" sz="quarter" idx="5"/>
          </p:nvPr>
        </p:nvSpPr>
        <p:spPr>
          <a:noFill/>
        </p:spPr>
        <p:txBody>
          <a:bodyPr/>
          <a:lstStyle>
            <a:lvl1pPr>
              <a:defRPr>
                <a:solidFill>
                  <a:schemeClr val="tx1"/>
                </a:solidFill>
                <a:latin typeface="Arial" charset="0"/>
                <a:ea typeface="ＭＳ Ｐゴシック" pitchFamily="34" charset="-128"/>
              </a:defRPr>
            </a:lvl1pPr>
            <a:lvl2pPr marL="754243" indent="-290093">
              <a:defRPr>
                <a:solidFill>
                  <a:schemeClr val="tx1"/>
                </a:solidFill>
                <a:latin typeface="Arial" charset="0"/>
                <a:ea typeface="ＭＳ Ｐゴシック" pitchFamily="34" charset="-128"/>
              </a:defRPr>
            </a:lvl2pPr>
            <a:lvl3pPr marL="1160374" indent="-232075">
              <a:defRPr>
                <a:solidFill>
                  <a:schemeClr val="tx1"/>
                </a:solidFill>
                <a:latin typeface="Arial" charset="0"/>
                <a:ea typeface="ＭＳ Ｐゴシック" pitchFamily="34" charset="-128"/>
              </a:defRPr>
            </a:lvl3pPr>
            <a:lvl4pPr marL="1624523" indent="-232075">
              <a:defRPr>
                <a:solidFill>
                  <a:schemeClr val="tx1"/>
                </a:solidFill>
                <a:latin typeface="Arial" charset="0"/>
                <a:ea typeface="ＭＳ Ｐゴシック" pitchFamily="34" charset="-128"/>
              </a:defRPr>
            </a:lvl4pPr>
            <a:lvl5pPr marL="2088672" indent="-232075">
              <a:defRPr>
                <a:solidFill>
                  <a:schemeClr val="tx1"/>
                </a:solidFill>
                <a:latin typeface="Arial" charset="0"/>
                <a:ea typeface="ＭＳ Ｐゴシック" pitchFamily="34" charset="-128"/>
              </a:defRPr>
            </a:lvl5pPr>
            <a:lvl6pPr marL="2552822" indent="-232075" defTabSz="464149" eaLnBrk="0" fontAlgn="base" hangingPunct="0">
              <a:spcBef>
                <a:spcPct val="0"/>
              </a:spcBef>
              <a:spcAft>
                <a:spcPct val="0"/>
              </a:spcAft>
              <a:defRPr>
                <a:solidFill>
                  <a:schemeClr val="tx1"/>
                </a:solidFill>
                <a:latin typeface="Arial" charset="0"/>
                <a:ea typeface="ＭＳ Ｐゴシック" pitchFamily="34" charset="-128"/>
              </a:defRPr>
            </a:lvl6pPr>
            <a:lvl7pPr marL="3016971" indent="-232075" defTabSz="464149" eaLnBrk="0" fontAlgn="base" hangingPunct="0">
              <a:spcBef>
                <a:spcPct val="0"/>
              </a:spcBef>
              <a:spcAft>
                <a:spcPct val="0"/>
              </a:spcAft>
              <a:defRPr>
                <a:solidFill>
                  <a:schemeClr val="tx1"/>
                </a:solidFill>
                <a:latin typeface="Arial" charset="0"/>
                <a:ea typeface="ＭＳ Ｐゴシック" pitchFamily="34" charset="-128"/>
              </a:defRPr>
            </a:lvl7pPr>
            <a:lvl8pPr marL="3481121" indent="-232075" defTabSz="464149" eaLnBrk="0" fontAlgn="base" hangingPunct="0">
              <a:spcBef>
                <a:spcPct val="0"/>
              </a:spcBef>
              <a:spcAft>
                <a:spcPct val="0"/>
              </a:spcAft>
              <a:defRPr>
                <a:solidFill>
                  <a:schemeClr val="tx1"/>
                </a:solidFill>
                <a:latin typeface="Arial" charset="0"/>
                <a:ea typeface="ＭＳ Ｐゴシック" pitchFamily="34" charset="-128"/>
              </a:defRPr>
            </a:lvl8pPr>
            <a:lvl9pPr marL="3945270" indent="-232075" defTabSz="464149" eaLnBrk="0" fontAlgn="base" hangingPunct="0">
              <a:spcBef>
                <a:spcPct val="0"/>
              </a:spcBef>
              <a:spcAft>
                <a:spcPct val="0"/>
              </a:spcAft>
              <a:defRPr>
                <a:solidFill>
                  <a:schemeClr val="tx1"/>
                </a:solidFill>
                <a:latin typeface="Arial" charset="0"/>
                <a:ea typeface="ＭＳ Ｐゴシック" pitchFamily="34" charset="-128"/>
              </a:defRPr>
            </a:lvl9pPr>
          </a:lstStyle>
          <a:p>
            <a:fld id="{7D93E75C-1A97-454F-B626-88410C5D9DE2}" type="slidenum">
              <a:rPr lang="en-US" altLang="en-US"/>
              <a:pPr/>
              <a:t>5</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ChangeArrowheads="1" noTextEdit="1"/>
          </p:cNvSpPr>
          <p:nvPr>
            <p:ph type="sldImg"/>
          </p:nvPr>
        </p:nvSpPr>
        <p:spPr>
          <a:ln/>
        </p:spPr>
      </p:sp>
      <p:sp>
        <p:nvSpPr>
          <p:cNvPr id="112644" name="Slide Number Placeholder 3"/>
          <p:cNvSpPr>
            <a:spLocks noGrp="1"/>
          </p:cNvSpPr>
          <p:nvPr>
            <p:ph type="sldNum" sz="quarter" idx="5"/>
          </p:nvPr>
        </p:nvSpPr>
        <p:spPr>
          <a:noFill/>
        </p:spPr>
        <p:txBody>
          <a:bodyPr/>
          <a:lstStyle>
            <a:lvl1pPr>
              <a:defRPr>
                <a:solidFill>
                  <a:schemeClr val="tx1"/>
                </a:solidFill>
                <a:latin typeface="Arial" charset="0"/>
                <a:ea typeface="ＭＳ Ｐゴシック" pitchFamily="34" charset="-128"/>
              </a:defRPr>
            </a:lvl1pPr>
            <a:lvl2pPr marL="754243" indent="-290093">
              <a:defRPr>
                <a:solidFill>
                  <a:schemeClr val="tx1"/>
                </a:solidFill>
                <a:latin typeface="Arial" charset="0"/>
                <a:ea typeface="ＭＳ Ｐゴシック" pitchFamily="34" charset="-128"/>
              </a:defRPr>
            </a:lvl2pPr>
            <a:lvl3pPr marL="1160374" indent="-232075">
              <a:defRPr>
                <a:solidFill>
                  <a:schemeClr val="tx1"/>
                </a:solidFill>
                <a:latin typeface="Arial" charset="0"/>
                <a:ea typeface="ＭＳ Ｐゴシック" pitchFamily="34" charset="-128"/>
              </a:defRPr>
            </a:lvl3pPr>
            <a:lvl4pPr marL="1624523" indent="-232075">
              <a:defRPr>
                <a:solidFill>
                  <a:schemeClr val="tx1"/>
                </a:solidFill>
                <a:latin typeface="Arial" charset="0"/>
                <a:ea typeface="ＭＳ Ｐゴシック" pitchFamily="34" charset="-128"/>
              </a:defRPr>
            </a:lvl4pPr>
            <a:lvl5pPr marL="2088672" indent="-232075">
              <a:defRPr>
                <a:solidFill>
                  <a:schemeClr val="tx1"/>
                </a:solidFill>
                <a:latin typeface="Arial" charset="0"/>
                <a:ea typeface="ＭＳ Ｐゴシック" pitchFamily="34" charset="-128"/>
              </a:defRPr>
            </a:lvl5pPr>
            <a:lvl6pPr marL="2552822" indent="-232075" defTabSz="464149" eaLnBrk="0" fontAlgn="base" hangingPunct="0">
              <a:spcBef>
                <a:spcPct val="0"/>
              </a:spcBef>
              <a:spcAft>
                <a:spcPct val="0"/>
              </a:spcAft>
              <a:defRPr>
                <a:solidFill>
                  <a:schemeClr val="tx1"/>
                </a:solidFill>
                <a:latin typeface="Arial" charset="0"/>
                <a:ea typeface="ＭＳ Ｐゴシック" pitchFamily="34" charset="-128"/>
              </a:defRPr>
            </a:lvl6pPr>
            <a:lvl7pPr marL="3016971" indent="-232075" defTabSz="464149" eaLnBrk="0" fontAlgn="base" hangingPunct="0">
              <a:spcBef>
                <a:spcPct val="0"/>
              </a:spcBef>
              <a:spcAft>
                <a:spcPct val="0"/>
              </a:spcAft>
              <a:defRPr>
                <a:solidFill>
                  <a:schemeClr val="tx1"/>
                </a:solidFill>
                <a:latin typeface="Arial" charset="0"/>
                <a:ea typeface="ＭＳ Ｐゴシック" pitchFamily="34" charset="-128"/>
              </a:defRPr>
            </a:lvl7pPr>
            <a:lvl8pPr marL="3481121" indent="-232075" defTabSz="464149" eaLnBrk="0" fontAlgn="base" hangingPunct="0">
              <a:spcBef>
                <a:spcPct val="0"/>
              </a:spcBef>
              <a:spcAft>
                <a:spcPct val="0"/>
              </a:spcAft>
              <a:defRPr>
                <a:solidFill>
                  <a:schemeClr val="tx1"/>
                </a:solidFill>
                <a:latin typeface="Arial" charset="0"/>
                <a:ea typeface="ＭＳ Ｐゴシック" pitchFamily="34" charset="-128"/>
              </a:defRPr>
            </a:lvl8pPr>
            <a:lvl9pPr marL="3945270" indent="-232075" defTabSz="464149" eaLnBrk="0" fontAlgn="base" hangingPunct="0">
              <a:spcBef>
                <a:spcPct val="0"/>
              </a:spcBef>
              <a:spcAft>
                <a:spcPct val="0"/>
              </a:spcAft>
              <a:defRPr>
                <a:solidFill>
                  <a:schemeClr val="tx1"/>
                </a:solidFill>
                <a:latin typeface="Arial" charset="0"/>
                <a:ea typeface="ＭＳ Ｐゴシック" pitchFamily="34" charset="-128"/>
              </a:defRPr>
            </a:lvl9pPr>
          </a:lstStyle>
          <a:p>
            <a:fld id="{09D141C5-8A86-4EA3-8580-90AC8A754BF2}" type="slidenum">
              <a:rPr lang="en-US" altLang="en-US"/>
              <a:pPr/>
              <a:t>6</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2C2D72A7-07E8-4F1F-8643-B2F998132447}" type="slidenum">
              <a:rPr lang="en-US" smtClean="0"/>
              <a:t>7</a:t>
            </a:fld>
            <a:endParaRPr lang="en-US"/>
          </a:p>
        </p:txBody>
      </p:sp>
    </p:spTree>
    <p:extLst>
      <p:ext uri="{BB962C8B-B14F-4D97-AF65-F5344CB8AC3E}">
        <p14:creationId xmlns:p14="http://schemas.microsoft.com/office/powerpoint/2010/main" val="17941331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a:ln/>
        </p:spPr>
      </p:sp>
      <p:sp>
        <p:nvSpPr>
          <p:cNvPr id="111620" name="Slide Number Placeholder 3"/>
          <p:cNvSpPr>
            <a:spLocks noGrp="1"/>
          </p:cNvSpPr>
          <p:nvPr>
            <p:ph type="sldNum" sz="quarter" idx="5"/>
          </p:nvPr>
        </p:nvSpPr>
        <p:spPr>
          <a:noFill/>
        </p:spPr>
        <p:txBody>
          <a:bodyPr/>
          <a:lstStyle>
            <a:lvl1pPr>
              <a:defRPr>
                <a:solidFill>
                  <a:schemeClr val="tx1"/>
                </a:solidFill>
                <a:latin typeface="Arial" charset="0"/>
                <a:ea typeface="ＭＳ Ｐゴシック" pitchFamily="34" charset="-128"/>
              </a:defRPr>
            </a:lvl1pPr>
            <a:lvl2pPr marL="754243" indent="-290093">
              <a:defRPr>
                <a:solidFill>
                  <a:schemeClr val="tx1"/>
                </a:solidFill>
                <a:latin typeface="Arial" charset="0"/>
                <a:ea typeface="ＭＳ Ｐゴシック" pitchFamily="34" charset="-128"/>
              </a:defRPr>
            </a:lvl2pPr>
            <a:lvl3pPr marL="1160374" indent="-232075">
              <a:defRPr>
                <a:solidFill>
                  <a:schemeClr val="tx1"/>
                </a:solidFill>
                <a:latin typeface="Arial" charset="0"/>
                <a:ea typeface="ＭＳ Ｐゴシック" pitchFamily="34" charset="-128"/>
              </a:defRPr>
            </a:lvl3pPr>
            <a:lvl4pPr marL="1624523" indent="-232075">
              <a:defRPr>
                <a:solidFill>
                  <a:schemeClr val="tx1"/>
                </a:solidFill>
                <a:latin typeface="Arial" charset="0"/>
                <a:ea typeface="ＭＳ Ｐゴシック" pitchFamily="34" charset="-128"/>
              </a:defRPr>
            </a:lvl4pPr>
            <a:lvl5pPr marL="2088672" indent="-232075">
              <a:defRPr>
                <a:solidFill>
                  <a:schemeClr val="tx1"/>
                </a:solidFill>
                <a:latin typeface="Arial" charset="0"/>
                <a:ea typeface="ＭＳ Ｐゴシック" pitchFamily="34" charset="-128"/>
              </a:defRPr>
            </a:lvl5pPr>
            <a:lvl6pPr marL="2552822" indent="-232075" defTabSz="464149" eaLnBrk="0" fontAlgn="base" hangingPunct="0">
              <a:spcBef>
                <a:spcPct val="0"/>
              </a:spcBef>
              <a:spcAft>
                <a:spcPct val="0"/>
              </a:spcAft>
              <a:defRPr>
                <a:solidFill>
                  <a:schemeClr val="tx1"/>
                </a:solidFill>
                <a:latin typeface="Arial" charset="0"/>
                <a:ea typeface="ＭＳ Ｐゴシック" pitchFamily="34" charset="-128"/>
              </a:defRPr>
            </a:lvl6pPr>
            <a:lvl7pPr marL="3016971" indent="-232075" defTabSz="464149" eaLnBrk="0" fontAlgn="base" hangingPunct="0">
              <a:spcBef>
                <a:spcPct val="0"/>
              </a:spcBef>
              <a:spcAft>
                <a:spcPct val="0"/>
              </a:spcAft>
              <a:defRPr>
                <a:solidFill>
                  <a:schemeClr val="tx1"/>
                </a:solidFill>
                <a:latin typeface="Arial" charset="0"/>
                <a:ea typeface="ＭＳ Ｐゴシック" pitchFamily="34" charset="-128"/>
              </a:defRPr>
            </a:lvl7pPr>
            <a:lvl8pPr marL="3481121" indent="-232075" defTabSz="464149" eaLnBrk="0" fontAlgn="base" hangingPunct="0">
              <a:spcBef>
                <a:spcPct val="0"/>
              </a:spcBef>
              <a:spcAft>
                <a:spcPct val="0"/>
              </a:spcAft>
              <a:defRPr>
                <a:solidFill>
                  <a:schemeClr val="tx1"/>
                </a:solidFill>
                <a:latin typeface="Arial" charset="0"/>
                <a:ea typeface="ＭＳ Ｐゴシック" pitchFamily="34" charset="-128"/>
              </a:defRPr>
            </a:lvl8pPr>
            <a:lvl9pPr marL="3945270" indent="-232075" defTabSz="464149" eaLnBrk="0" fontAlgn="base" hangingPunct="0">
              <a:spcBef>
                <a:spcPct val="0"/>
              </a:spcBef>
              <a:spcAft>
                <a:spcPct val="0"/>
              </a:spcAft>
              <a:defRPr>
                <a:solidFill>
                  <a:schemeClr val="tx1"/>
                </a:solidFill>
                <a:latin typeface="Arial" charset="0"/>
                <a:ea typeface="ＭＳ Ｐゴシック" pitchFamily="34" charset="-128"/>
              </a:defRPr>
            </a:lvl9pPr>
          </a:lstStyle>
          <a:p>
            <a:fld id="{7D93E75C-1A97-454F-B626-88410C5D9DE2}" type="slidenum">
              <a:rPr lang="en-US" altLang="en-US"/>
              <a:pPr/>
              <a:t>8</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a:ln/>
        </p:spPr>
      </p:sp>
      <p:sp>
        <p:nvSpPr>
          <p:cNvPr id="111620" name="Slide Number Placeholder 3"/>
          <p:cNvSpPr>
            <a:spLocks noGrp="1"/>
          </p:cNvSpPr>
          <p:nvPr>
            <p:ph type="sldNum" sz="quarter" idx="5"/>
          </p:nvPr>
        </p:nvSpPr>
        <p:spPr>
          <a:noFill/>
        </p:spPr>
        <p:txBody>
          <a:bodyPr/>
          <a:lstStyle>
            <a:lvl1pPr>
              <a:defRPr>
                <a:solidFill>
                  <a:schemeClr val="tx1"/>
                </a:solidFill>
                <a:latin typeface="Arial" charset="0"/>
                <a:ea typeface="ＭＳ Ｐゴシック" pitchFamily="34" charset="-128"/>
              </a:defRPr>
            </a:lvl1pPr>
            <a:lvl2pPr marL="754243" indent="-290093">
              <a:defRPr>
                <a:solidFill>
                  <a:schemeClr val="tx1"/>
                </a:solidFill>
                <a:latin typeface="Arial" charset="0"/>
                <a:ea typeface="ＭＳ Ｐゴシック" pitchFamily="34" charset="-128"/>
              </a:defRPr>
            </a:lvl2pPr>
            <a:lvl3pPr marL="1160374" indent="-232075">
              <a:defRPr>
                <a:solidFill>
                  <a:schemeClr val="tx1"/>
                </a:solidFill>
                <a:latin typeface="Arial" charset="0"/>
                <a:ea typeface="ＭＳ Ｐゴシック" pitchFamily="34" charset="-128"/>
              </a:defRPr>
            </a:lvl3pPr>
            <a:lvl4pPr marL="1624523" indent="-232075">
              <a:defRPr>
                <a:solidFill>
                  <a:schemeClr val="tx1"/>
                </a:solidFill>
                <a:latin typeface="Arial" charset="0"/>
                <a:ea typeface="ＭＳ Ｐゴシック" pitchFamily="34" charset="-128"/>
              </a:defRPr>
            </a:lvl4pPr>
            <a:lvl5pPr marL="2088672" indent="-232075">
              <a:defRPr>
                <a:solidFill>
                  <a:schemeClr val="tx1"/>
                </a:solidFill>
                <a:latin typeface="Arial" charset="0"/>
                <a:ea typeface="ＭＳ Ｐゴシック" pitchFamily="34" charset="-128"/>
              </a:defRPr>
            </a:lvl5pPr>
            <a:lvl6pPr marL="2552822" indent="-232075" defTabSz="464149" eaLnBrk="0" fontAlgn="base" hangingPunct="0">
              <a:spcBef>
                <a:spcPct val="0"/>
              </a:spcBef>
              <a:spcAft>
                <a:spcPct val="0"/>
              </a:spcAft>
              <a:defRPr>
                <a:solidFill>
                  <a:schemeClr val="tx1"/>
                </a:solidFill>
                <a:latin typeface="Arial" charset="0"/>
                <a:ea typeface="ＭＳ Ｐゴシック" pitchFamily="34" charset="-128"/>
              </a:defRPr>
            </a:lvl6pPr>
            <a:lvl7pPr marL="3016971" indent="-232075" defTabSz="464149" eaLnBrk="0" fontAlgn="base" hangingPunct="0">
              <a:spcBef>
                <a:spcPct val="0"/>
              </a:spcBef>
              <a:spcAft>
                <a:spcPct val="0"/>
              </a:spcAft>
              <a:defRPr>
                <a:solidFill>
                  <a:schemeClr val="tx1"/>
                </a:solidFill>
                <a:latin typeface="Arial" charset="0"/>
                <a:ea typeface="ＭＳ Ｐゴシック" pitchFamily="34" charset="-128"/>
              </a:defRPr>
            </a:lvl7pPr>
            <a:lvl8pPr marL="3481121" indent="-232075" defTabSz="464149" eaLnBrk="0" fontAlgn="base" hangingPunct="0">
              <a:spcBef>
                <a:spcPct val="0"/>
              </a:spcBef>
              <a:spcAft>
                <a:spcPct val="0"/>
              </a:spcAft>
              <a:defRPr>
                <a:solidFill>
                  <a:schemeClr val="tx1"/>
                </a:solidFill>
                <a:latin typeface="Arial" charset="0"/>
                <a:ea typeface="ＭＳ Ｐゴシック" pitchFamily="34" charset="-128"/>
              </a:defRPr>
            </a:lvl8pPr>
            <a:lvl9pPr marL="3945270" indent="-232075" defTabSz="464149" eaLnBrk="0" fontAlgn="base" hangingPunct="0">
              <a:spcBef>
                <a:spcPct val="0"/>
              </a:spcBef>
              <a:spcAft>
                <a:spcPct val="0"/>
              </a:spcAft>
              <a:defRPr>
                <a:solidFill>
                  <a:schemeClr val="tx1"/>
                </a:solidFill>
                <a:latin typeface="Arial" charset="0"/>
                <a:ea typeface="ＭＳ Ｐゴシック" pitchFamily="34" charset="-128"/>
              </a:defRPr>
            </a:lvl9pPr>
          </a:lstStyle>
          <a:p>
            <a:fld id="{7D93E75C-1A97-454F-B626-88410C5D9DE2}" type="slidenum">
              <a:rPr lang="en-US" altLang="en-US"/>
              <a:pPr/>
              <a:t>9</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a:ln/>
        </p:spPr>
      </p:sp>
      <p:sp>
        <p:nvSpPr>
          <p:cNvPr id="111620" name="Slide Number Placeholder 3"/>
          <p:cNvSpPr>
            <a:spLocks noGrp="1"/>
          </p:cNvSpPr>
          <p:nvPr>
            <p:ph type="sldNum" sz="quarter" idx="5"/>
          </p:nvPr>
        </p:nvSpPr>
        <p:spPr>
          <a:noFill/>
        </p:spPr>
        <p:txBody>
          <a:bodyPr/>
          <a:lstStyle>
            <a:lvl1pPr>
              <a:defRPr>
                <a:solidFill>
                  <a:schemeClr val="tx1"/>
                </a:solidFill>
                <a:latin typeface="Arial" charset="0"/>
                <a:ea typeface="ＭＳ Ｐゴシック" pitchFamily="34" charset="-128"/>
              </a:defRPr>
            </a:lvl1pPr>
            <a:lvl2pPr marL="754243" indent="-290093">
              <a:defRPr>
                <a:solidFill>
                  <a:schemeClr val="tx1"/>
                </a:solidFill>
                <a:latin typeface="Arial" charset="0"/>
                <a:ea typeface="ＭＳ Ｐゴシック" pitchFamily="34" charset="-128"/>
              </a:defRPr>
            </a:lvl2pPr>
            <a:lvl3pPr marL="1160374" indent="-232075">
              <a:defRPr>
                <a:solidFill>
                  <a:schemeClr val="tx1"/>
                </a:solidFill>
                <a:latin typeface="Arial" charset="0"/>
                <a:ea typeface="ＭＳ Ｐゴシック" pitchFamily="34" charset="-128"/>
              </a:defRPr>
            </a:lvl3pPr>
            <a:lvl4pPr marL="1624523" indent="-232075">
              <a:defRPr>
                <a:solidFill>
                  <a:schemeClr val="tx1"/>
                </a:solidFill>
                <a:latin typeface="Arial" charset="0"/>
                <a:ea typeface="ＭＳ Ｐゴシック" pitchFamily="34" charset="-128"/>
              </a:defRPr>
            </a:lvl4pPr>
            <a:lvl5pPr marL="2088672" indent="-232075">
              <a:defRPr>
                <a:solidFill>
                  <a:schemeClr val="tx1"/>
                </a:solidFill>
                <a:latin typeface="Arial" charset="0"/>
                <a:ea typeface="ＭＳ Ｐゴシック" pitchFamily="34" charset="-128"/>
              </a:defRPr>
            </a:lvl5pPr>
            <a:lvl6pPr marL="2552822" indent="-232075" defTabSz="464149" eaLnBrk="0" fontAlgn="base" hangingPunct="0">
              <a:spcBef>
                <a:spcPct val="0"/>
              </a:spcBef>
              <a:spcAft>
                <a:spcPct val="0"/>
              </a:spcAft>
              <a:defRPr>
                <a:solidFill>
                  <a:schemeClr val="tx1"/>
                </a:solidFill>
                <a:latin typeface="Arial" charset="0"/>
                <a:ea typeface="ＭＳ Ｐゴシック" pitchFamily="34" charset="-128"/>
              </a:defRPr>
            </a:lvl6pPr>
            <a:lvl7pPr marL="3016971" indent="-232075" defTabSz="464149" eaLnBrk="0" fontAlgn="base" hangingPunct="0">
              <a:spcBef>
                <a:spcPct val="0"/>
              </a:spcBef>
              <a:spcAft>
                <a:spcPct val="0"/>
              </a:spcAft>
              <a:defRPr>
                <a:solidFill>
                  <a:schemeClr val="tx1"/>
                </a:solidFill>
                <a:latin typeface="Arial" charset="0"/>
                <a:ea typeface="ＭＳ Ｐゴシック" pitchFamily="34" charset="-128"/>
              </a:defRPr>
            </a:lvl7pPr>
            <a:lvl8pPr marL="3481121" indent="-232075" defTabSz="464149" eaLnBrk="0" fontAlgn="base" hangingPunct="0">
              <a:spcBef>
                <a:spcPct val="0"/>
              </a:spcBef>
              <a:spcAft>
                <a:spcPct val="0"/>
              </a:spcAft>
              <a:defRPr>
                <a:solidFill>
                  <a:schemeClr val="tx1"/>
                </a:solidFill>
                <a:latin typeface="Arial" charset="0"/>
                <a:ea typeface="ＭＳ Ｐゴシック" pitchFamily="34" charset="-128"/>
              </a:defRPr>
            </a:lvl8pPr>
            <a:lvl9pPr marL="3945270" indent="-232075" defTabSz="464149" eaLnBrk="0" fontAlgn="base" hangingPunct="0">
              <a:spcBef>
                <a:spcPct val="0"/>
              </a:spcBef>
              <a:spcAft>
                <a:spcPct val="0"/>
              </a:spcAft>
              <a:defRPr>
                <a:solidFill>
                  <a:schemeClr val="tx1"/>
                </a:solidFill>
                <a:latin typeface="Arial" charset="0"/>
                <a:ea typeface="ＭＳ Ｐゴシック" pitchFamily="34" charset="-128"/>
              </a:defRPr>
            </a:lvl9pPr>
          </a:lstStyle>
          <a:p>
            <a:fld id="{7D93E75C-1A97-454F-B626-88410C5D9DE2}" type="slidenum">
              <a:rPr lang="en-US" altLang="en-US"/>
              <a:pPr/>
              <a:t>10</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ChangeArrowheads="1" noTextEdit="1"/>
          </p:cNvSpPr>
          <p:nvPr>
            <p:ph type="sldImg"/>
          </p:nvPr>
        </p:nvSpPr>
        <p:spPr>
          <a:ln/>
        </p:spPr>
      </p:sp>
      <p:sp>
        <p:nvSpPr>
          <p:cNvPr id="111620" name="Slide Number Placeholder 3"/>
          <p:cNvSpPr>
            <a:spLocks noGrp="1"/>
          </p:cNvSpPr>
          <p:nvPr>
            <p:ph type="sldNum" sz="quarter" idx="5"/>
          </p:nvPr>
        </p:nvSpPr>
        <p:spPr>
          <a:noFill/>
        </p:spPr>
        <p:txBody>
          <a:bodyPr/>
          <a:lstStyle>
            <a:lvl1pPr>
              <a:defRPr>
                <a:solidFill>
                  <a:schemeClr val="tx1"/>
                </a:solidFill>
                <a:latin typeface="Arial" charset="0"/>
                <a:ea typeface="ＭＳ Ｐゴシック" pitchFamily="34" charset="-128"/>
              </a:defRPr>
            </a:lvl1pPr>
            <a:lvl2pPr marL="754243" indent="-290093">
              <a:defRPr>
                <a:solidFill>
                  <a:schemeClr val="tx1"/>
                </a:solidFill>
                <a:latin typeface="Arial" charset="0"/>
                <a:ea typeface="ＭＳ Ｐゴシック" pitchFamily="34" charset="-128"/>
              </a:defRPr>
            </a:lvl2pPr>
            <a:lvl3pPr marL="1160374" indent="-232075">
              <a:defRPr>
                <a:solidFill>
                  <a:schemeClr val="tx1"/>
                </a:solidFill>
                <a:latin typeface="Arial" charset="0"/>
                <a:ea typeface="ＭＳ Ｐゴシック" pitchFamily="34" charset="-128"/>
              </a:defRPr>
            </a:lvl3pPr>
            <a:lvl4pPr marL="1624523" indent="-232075">
              <a:defRPr>
                <a:solidFill>
                  <a:schemeClr val="tx1"/>
                </a:solidFill>
                <a:latin typeface="Arial" charset="0"/>
                <a:ea typeface="ＭＳ Ｐゴシック" pitchFamily="34" charset="-128"/>
              </a:defRPr>
            </a:lvl4pPr>
            <a:lvl5pPr marL="2088672" indent="-232075">
              <a:defRPr>
                <a:solidFill>
                  <a:schemeClr val="tx1"/>
                </a:solidFill>
                <a:latin typeface="Arial" charset="0"/>
                <a:ea typeface="ＭＳ Ｐゴシック" pitchFamily="34" charset="-128"/>
              </a:defRPr>
            </a:lvl5pPr>
            <a:lvl6pPr marL="2552822" indent="-232075" defTabSz="464149" eaLnBrk="0" fontAlgn="base" hangingPunct="0">
              <a:spcBef>
                <a:spcPct val="0"/>
              </a:spcBef>
              <a:spcAft>
                <a:spcPct val="0"/>
              </a:spcAft>
              <a:defRPr>
                <a:solidFill>
                  <a:schemeClr val="tx1"/>
                </a:solidFill>
                <a:latin typeface="Arial" charset="0"/>
                <a:ea typeface="ＭＳ Ｐゴシック" pitchFamily="34" charset="-128"/>
              </a:defRPr>
            </a:lvl6pPr>
            <a:lvl7pPr marL="3016971" indent="-232075" defTabSz="464149" eaLnBrk="0" fontAlgn="base" hangingPunct="0">
              <a:spcBef>
                <a:spcPct val="0"/>
              </a:spcBef>
              <a:spcAft>
                <a:spcPct val="0"/>
              </a:spcAft>
              <a:defRPr>
                <a:solidFill>
                  <a:schemeClr val="tx1"/>
                </a:solidFill>
                <a:latin typeface="Arial" charset="0"/>
                <a:ea typeface="ＭＳ Ｐゴシック" pitchFamily="34" charset="-128"/>
              </a:defRPr>
            </a:lvl7pPr>
            <a:lvl8pPr marL="3481121" indent="-232075" defTabSz="464149" eaLnBrk="0" fontAlgn="base" hangingPunct="0">
              <a:spcBef>
                <a:spcPct val="0"/>
              </a:spcBef>
              <a:spcAft>
                <a:spcPct val="0"/>
              </a:spcAft>
              <a:defRPr>
                <a:solidFill>
                  <a:schemeClr val="tx1"/>
                </a:solidFill>
                <a:latin typeface="Arial" charset="0"/>
                <a:ea typeface="ＭＳ Ｐゴシック" pitchFamily="34" charset="-128"/>
              </a:defRPr>
            </a:lvl8pPr>
            <a:lvl9pPr marL="3945270" indent="-232075" defTabSz="464149" eaLnBrk="0" fontAlgn="base" hangingPunct="0">
              <a:spcBef>
                <a:spcPct val="0"/>
              </a:spcBef>
              <a:spcAft>
                <a:spcPct val="0"/>
              </a:spcAft>
              <a:defRPr>
                <a:solidFill>
                  <a:schemeClr val="tx1"/>
                </a:solidFill>
                <a:latin typeface="Arial" charset="0"/>
                <a:ea typeface="ＭＳ Ｐゴシック" pitchFamily="34" charset="-128"/>
              </a:defRPr>
            </a:lvl9pPr>
          </a:lstStyle>
          <a:p>
            <a:fld id="{7D93E75C-1A97-454F-B626-88410C5D9DE2}" type="slidenum">
              <a:rPr lang="en-US" altLang="en-US"/>
              <a:pPr/>
              <a:t>11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C7FC9-0AF3-4287-B9A6-DFC31FCA4E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E334D32-0342-4FDC-A3FA-C475E79E4F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EB7768A-2D1C-4659-9299-65762B9249F4}"/>
              </a:ext>
            </a:extLst>
          </p:cNvPr>
          <p:cNvSpPr>
            <a:spLocks noGrp="1"/>
          </p:cNvSpPr>
          <p:nvPr>
            <p:ph type="dt" sz="half" idx="10"/>
          </p:nvPr>
        </p:nvSpPr>
        <p:spPr/>
        <p:txBody>
          <a:bodyPr/>
          <a:lstStyle/>
          <a:p>
            <a:fld id="{DF63E3A3-4338-4283-A261-E495C05FD76F}" type="datetimeFigureOut">
              <a:rPr lang="en-US" smtClean="0"/>
              <a:t>10/11/2022</a:t>
            </a:fld>
            <a:endParaRPr lang="en-US"/>
          </a:p>
        </p:txBody>
      </p:sp>
      <p:sp>
        <p:nvSpPr>
          <p:cNvPr id="5" name="Footer Placeholder 4">
            <a:extLst>
              <a:ext uri="{FF2B5EF4-FFF2-40B4-BE49-F238E27FC236}">
                <a16:creationId xmlns:a16="http://schemas.microsoft.com/office/drawing/2014/main" id="{857F3339-FC10-4B68-BA4D-478415B340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C098F7-3481-4CA3-BDB7-46B905C834D1}"/>
              </a:ext>
            </a:extLst>
          </p:cNvPr>
          <p:cNvSpPr>
            <a:spLocks noGrp="1"/>
          </p:cNvSpPr>
          <p:nvPr>
            <p:ph type="sldNum" sz="quarter" idx="12"/>
          </p:nvPr>
        </p:nvSpPr>
        <p:spPr/>
        <p:txBody>
          <a:bodyPr/>
          <a:lstStyle/>
          <a:p>
            <a:fld id="{463D914E-0538-4F80-8379-C0822954DAAB}" type="slidenum">
              <a:rPr lang="en-US" smtClean="0"/>
              <a:t>‹#›</a:t>
            </a:fld>
            <a:endParaRPr lang="en-US"/>
          </a:p>
        </p:txBody>
      </p:sp>
    </p:spTree>
    <p:extLst>
      <p:ext uri="{BB962C8B-B14F-4D97-AF65-F5344CB8AC3E}">
        <p14:creationId xmlns:p14="http://schemas.microsoft.com/office/powerpoint/2010/main" val="1095510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33D77-D21D-44EF-B632-E37207598B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7BC90D9-4E2B-4E9B-845C-BF2E821FB1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98812D-92F8-436C-AB25-94D8011F759B}"/>
              </a:ext>
            </a:extLst>
          </p:cNvPr>
          <p:cNvSpPr>
            <a:spLocks noGrp="1"/>
          </p:cNvSpPr>
          <p:nvPr>
            <p:ph type="dt" sz="half" idx="10"/>
          </p:nvPr>
        </p:nvSpPr>
        <p:spPr/>
        <p:txBody>
          <a:bodyPr/>
          <a:lstStyle/>
          <a:p>
            <a:fld id="{DF63E3A3-4338-4283-A261-E495C05FD76F}" type="datetimeFigureOut">
              <a:rPr lang="en-US" smtClean="0"/>
              <a:t>10/11/2022</a:t>
            </a:fld>
            <a:endParaRPr lang="en-US"/>
          </a:p>
        </p:txBody>
      </p:sp>
      <p:sp>
        <p:nvSpPr>
          <p:cNvPr id="5" name="Footer Placeholder 4">
            <a:extLst>
              <a:ext uri="{FF2B5EF4-FFF2-40B4-BE49-F238E27FC236}">
                <a16:creationId xmlns:a16="http://schemas.microsoft.com/office/drawing/2014/main" id="{B4205DF9-3AE2-4E19-BA85-7375ABEB2C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394292-DBA0-484A-95D7-384ECACECE32}"/>
              </a:ext>
            </a:extLst>
          </p:cNvPr>
          <p:cNvSpPr>
            <a:spLocks noGrp="1"/>
          </p:cNvSpPr>
          <p:nvPr>
            <p:ph type="sldNum" sz="quarter" idx="12"/>
          </p:nvPr>
        </p:nvSpPr>
        <p:spPr/>
        <p:txBody>
          <a:bodyPr/>
          <a:lstStyle/>
          <a:p>
            <a:fld id="{463D914E-0538-4F80-8379-C0822954DAAB}" type="slidenum">
              <a:rPr lang="en-US" smtClean="0"/>
              <a:t>‹#›</a:t>
            </a:fld>
            <a:endParaRPr lang="en-US"/>
          </a:p>
        </p:txBody>
      </p:sp>
    </p:spTree>
    <p:extLst>
      <p:ext uri="{BB962C8B-B14F-4D97-AF65-F5344CB8AC3E}">
        <p14:creationId xmlns:p14="http://schemas.microsoft.com/office/powerpoint/2010/main" val="3855916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32383D-5ECC-40FA-A8DF-A608B4F53C2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48E163E-5893-4727-9F82-8D9A40EDB5A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6256CD-C9F7-4205-843F-CBC5A60F9419}"/>
              </a:ext>
            </a:extLst>
          </p:cNvPr>
          <p:cNvSpPr>
            <a:spLocks noGrp="1"/>
          </p:cNvSpPr>
          <p:nvPr>
            <p:ph type="dt" sz="half" idx="10"/>
          </p:nvPr>
        </p:nvSpPr>
        <p:spPr/>
        <p:txBody>
          <a:bodyPr/>
          <a:lstStyle/>
          <a:p>
            <a:fld id="{DF63E3A3-4338-4283-A261-E495C05FD76F}" type="datetimeFigureOut">
              <a:rPr lang="en-US" smtClean="0"/>
              <a:t>10/11/2022</a:t>
            </a:fld>
            <a:endParaRPr lang="en-US"/>
          </a:p>
        </p:txBody>
      </p:sp>
      <p:sp>
        <p:nvSpPr>
          <p:cNvPr id="5" name="Footer Placeholder 4">
            <a:extLst>
              <a:ext uri="{FF2B5EF4-FFF2-40B4-BE49-F238E27FC236}">
                <a16:creationId xmlns:a16="http://schemas.microsoft.com/office/drawing/2014/main" id="{CDE162FF-FC64-4218-9307-EB8492B397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C4AD6A-D888-436C-A603-A8024A43DB57}"/>
              </a:ext>
            </a:extLst>
          </p:cNvPr>
          <p:cNvSpPr>
            <a:spLocks noGrp="1"/>
          </p:cNvSpPr>
          <p:nvPr>
            <p:ph type="sldNum" sz="quarter" idx="12"/>
          </p:nvPr>
        </p:nvSpPr>
        <p:spPr/>
        <p:txBody>
          <a:bodyPr/>
          <a:lstStyle/>
          <a:p>
            <a:fld id="{463D914E-0538-4F80-8379-C0822954DAAB}" type="slidenum">
              <a:rPr lang="en-US" smtClean="0"/>
              <a:t>‹#›</a:t>
            </a:fld>
            <a:endParaRPr lang="en-US"/>
          </a:p>
        </p:txBody>
      </p:sp>
    </p:spTree>
    <p:extLst>
      <p:ext uri="{BB962C8B-B14F-4D97-AF65-F5344CB8AC3E}">
        <p14:creationId xmlns:p14="http://schemas.microsoft.com/office/powerpoint/2010/main" val="787375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Gener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8D2D8-6109-4C7B-9426-DE65046B0FA8}"/>
              </a:ext>
            </a:extLst>
          </p:cNvPr>
          <p:cNvSpPr>
            <a:spLocks noGrp="1"/>
          </p:cNvSpPr>
          <p:nvPr>
            <p:ph type="title" hasCustomPrompt="1"/>
          </p:nvPr>
        </p:nvSpPr>
        <p:spPr/>
        <p:txBody>
          <a:bodyPr/>
          <a:lstStyle>
            <a:lvl1pPr>
              <a:defRPr/>
            </a:lvl1pPr>
          </a:lstStyle>
          <a:p>
            <a:r>
              <a:rPr lang="en-US" dirty="0"/>
              <a:t>TITLE SLIDE</a:t>
            </a:r>
          </a:p>
        </p:txBody>
      </p:sp>
      <p:sp>
        <p:nvSpPr>
          <p:cNvPr id="4" name="Text Placeholder 3">
            <a:extLst>
              <a:ext uri="{FF2B5EF4-FFF2-40B4-BE49-F238E27FC236}">
                <a16:creationId xmlns:a16="http://schemas.microsoft.com/office/drawing/2014/main" id="{0116E789-9A8F-4532-B8F8-B275A433DC4B}"/>
              </a:ext>
            </a:extLst>
          </p:cNvPr>
          <p:cNvSpPr>
            <a:spLocks noGrp="1"/>
          </p:cNvSpPr>
          <p:nvPr>
            <p:ph type="body" sz="quarter" idx="10" hasCustomPrompt="1"/>
          </p:nvPr>
        </p:nvSpPr>
        <p:spPr>
          <a:xfrm>
            <a:off x="609601" y="1798775"/>
            <a:ext cx="5178677" cy="3763825"/>
          </a:xfrm>
          <a:prstGeom prst="rect">
            <a:avLst/>
          </a:prstGeom>
        </p:spPr>
        <p:txBody>
          <a:bodyPr lIns="0" tIns="0" rIns="0" bIns="0"/>
          <a:lstStyle>
            <a:lvl1pPr marL="0" indent="0">
              <a:lnSpc>
                <a:spcPct val="120000"/>
              </a:lnSpc>
              <a:buNone/>
              <a:defRPr sz="120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Sed </a:t>
            </a:r>
            <a:r>
              <a:rPr lang="en-US" dirty="0" err="1"/>
              <a:t>ut</a:t>
            </a:r>
            <a:r>
              <a:rPr lang="en-US" dirty="0"/>
              <a:t> </a:t>
            </a:r>
            <a:r>
              <a:rPr lang="en-US" dirty="0" err="1"/>
              <a:t>perspiciatis</a:t>
            </a:r>
            <a:r>
              <a:rPr lang="en-US" dirty="0"/>
              <a:t> </a:t>
            </a:r>
            <a:r>
              <a:rPr lang="en-US" dirty="0" err="1"/>
              <a:t>unde</a:t>
            </a:r>
            <a:r>
              <a:rPr lang="en-US" dirty="0"/>
              <a:t> </a:t>
            </a:r>
            <a:r>
              <a:rPr lang="en-US" dirty="0" err="1"/>
              <a:t>omnis</a:t>
            </a:r>
            <a:r>
              <a:rPr lang="en-US" dirty="0"/>
              <a:t> </a:t>
            </a:r>
            <a:r>
              <a:rPr lang="en-US" dirty="0" err="1"/>
              <a:t>iste</a:t>
            </a:r>
            <a:r>
              <a:rPr lang="en-US" dirty="0"/>
              <a:t> </a:t>
            </a:r>
            <a:r>
              <a:rPr lang="en-US" dirty="0" err="1"/>
              <a:t>natus</a:t>
            </a:r>
            <a:r>
              <a:rPr lang="en-US" dirty="0"/>
              <a:t> error sit </a:t>
            </a:r>
            <a:r>
              <a:rPr lang="en-US" dirty="0" err="1"/>
              <a:t>voluptatem</a:t>
            </a:r>
            <a:r>
              <a:rPr lang="en-US" dirty="0"/>
              <a:t> </a:t>
            </a:r>
            <a:r>
              <a:rPr lang="en-US" dirty="0" err="1"/>
              <a:t>accusantium</a:t>
            </a:r>
            <a:r>
              <a:rPr lang="en-US" dirty="0"/>
              <a:t> </a:t>
            </a:r>
            <a:r>
              <a:rPr lang="en-US" dirty="0" err="1"/>
              <a:t>doloremque</a:t>
            </a:r>
            <a:r>
              <a:rPr lang="en-US" dirty="0"/>
              <a:t> </a:t>
            </a:r>
            <a:r>
              <a:rPr lang="en-US" dirty="0" err="1"/>
              <a:t>laudantium</a:t>
            </a:r>
            <a:r>
              <a:rPr lang="en-US" dirty="0"/>
              <a:t>, </a:t>
            </a:r>
            <a:r>
              <a:rPr lang="en-US" dirty="0" err="1"/>
              <a:t>totam</a:t>
            </a:r>
            <a:r>
              <a:rPr lang="en-US" dirty="0"/>
              <a:t> rem </a:t>
            </a:r>
            <a:r>
              <a:rPr lang="en-US" dirty="0" err="1"/>
              <a:t>aperiam</a:t>
            </a:r>
            <a:r>
              <a:rPr lang="en-US" dirty="0"/>
              <a:t>, </a:t>
            </a:r>
            <a:r>
              <a:rPr lang="en-US" dirty="0" err="1"/>
              <a:t>eaque</a:t>
            </a:r>
            <a:r>
              <a:rPr lang="en-US" dirty="0"/>
              <a:t> </a:t>
            </a:r>
            <a:r>
              <a:rPr lang="en-US" dirty="0" err="1"/>
              <a:t>ipsa</a:t>
            </a:r>
            <a:r>
              <a:rPr lang="en-US" dirty="0"/>
              <a:t> </a:t>
            </a:r>
            <a:r>
              <a:rPr lang="en-US" dirty="0" err="1"/>
              <a:t>quae</a:t>
            </a:r>
            <a:r>
              <a:rPr lang="en-US" dirty="0"/>
              <a:t> ab </a:t>
            </a:r>
            <a:r>
              <a:rPr lang="en-US" dirty="0" err="1"/>
              <a:t>illo</a:t>
            </a:r>
            <a:r>
              <a:rPr lang="en-US" dirty="0"/>
              <a:t> </a:t>
            </a:r>
            <a:r>
              <a:rPr lang="en-US" dirty="0" err="1"/>
              <a:t>inventore</a:t>
            </a:r>
            <a:r>
              <a:rPr lang="en-US" dirty="0"/>
              <a:t> </a:t>
            </a:r>
            <a:r>
              <a:rPr lang="en-US" dirty="0" err="1"/>
              <a:t>veritatis</a:t>
            </a:r>
            <a:r>
              <a:rPr lang="en-US" dirty="0"/>
              <a:t> et quasi </a:t>
            </a:r>
            <a:r>
              <a:rPr lang="en-US" dirty="0" err="1"/>
              <a:t>architecto</a:t>
            </a:r>
            <a:r>
              <a:rPr lang="en-US" dirty="0"/>
              <a:t> </a:t>
            </a:r>
            <a:r>
              <a:rPr lang="en-US" dirty="0" err="1"/>
              <a:t>beatae</a:t>
            </a:r>
            <a:r>
              <a:rPr lang="en-US" dirty="0"/>
              <a:t> vitae dicta sunt </a:t>
            </a:r>
            <a:r>
              <a:rPr lang="en-US" dirty="0" err="1"/>
              <a:t>explicabo</a:t>
            </a:r>
            <a:r>
              <a:rPr lang="en-US" dirty="0"/>
              <a:t>. Nemo </a:t>
            </a:r>
            <a:r>
              <a:rPr lang="en-US" dirty="0" err="1"/>
              <a:t>enim</a:t>
            </a:r>
            <a:r>
              <a:rPr lang="en-US" dirty="0"/>
              <a:t> </a:t>
            </a:r>
            <a:r>
              <a:rPr lang="en-US" dirty="0" err="1"/>
              <a:t>ipsam</a:t>
            </a:r>
            <a:r>
              <a:rPr lang="en-US" dirty="0"/>
              <a:t> </a:t>
            </a:r>
            <a:r>
              <a:rPr lang="en-US" dirty="0" err="1"/>
              <a:t>voluptatem</a:t>
            </a:r>
            <a:r>
              <a:rPr lang="en-US" dirty="0"/>
              <a:t> </a:t>
            </a:r>
            <a:r>
              <a:rPr lang="en-US" dirty="0" err="1"/>
              <a:t>quia</a:t>
            </a:r>
            <a:r>
              <a:rPr lang="en-US" dirty="0"/>
              <a:t> </a:t>
            </a:r>
            <a:r>
              <a:rPr lang="en-US" dirty="0" err="1"/>
              <a:t>voluptas</a:t>
            </a:r>
            <a:r>
              <a:rPr lang="en-US" dirty="0"/>
              <a:t> sit </a:t>
            </a:r>
            <a:r>
              <a:rPr lang="en-US" dirty="0" err="1"/>
              <a:t>aspernatur</a:t>
            </a:r>
            <a:r>
              <a:rPr lang="en-US" dirty="0"/>
              <a:t> </a:t>
            </a:r>
            <a:r>
              <a:rPr lang="en-US" dirty="0" err="1"/>
              <a:t>aut</a:t>
            </a:r>
            <a:r>
              <a:rPr lang="en-US" dirty="0"/>
              <a:t> </a:t>
            </a:r>
            <a:r>
              <a:rPr lang="en-US" dirty="0" err="1"/>
              <a:t>odit</a:t>
            </a:r>
            <a:r>
              <a:rPr lang="en-US" dirty="0"/>
              <a:t> </a:t>
            </a:r>
            <a:r>
              <a:rPr lang="en-US" dirty="0" err="1"/>
              <a:t>aut</a:t>
            </a:r>
            <a:r>
              <a:rPr lang="en-US" dirty="0"/>
              <a:t> fugit, sed </a:t>
            </a:r>
            <a:r>
              <a:rPr lang="en-US" dirty="0" err="1"/>
              <a:t>quia</a:t>
            </a:r>
            <a:r>
              <a:rPr lang="en-US" dirty="0"/>
              <a:t> </a:t>
            </a:r>
            <a:r>
              <a:rPr lang="en-US" dirty="0" err="1"/>
              <a:t>consequuntur</a:t>
            </a:r>
            <a:r>
              <a:rPr lang="en-US" dirty="0"/>
              <a:t> </a:t>
            </a:r>
            <a:r>
              <a:rPr lang="en-US" dirty="0" err="1"/>
              <a:t>magni</a:t>
            </a:r>
            <a:r>
              <a:rPr lang="en-US" dirty="0"/>
              <a:t> </a:t>
            </a:r>
            <a:r>
              <a:rPr lang="en-US" dirty="0" err="1"/>
              <a:t>dolores</a:t>
            </a:r>
            <a:r>
              <a:rPr lang="en-US" dirty="0"/>
              <a:t> </a:t>
            </a:r>
            <a:r>
              <a:rPr lang="en-US" dirty="0" err="1"/>
              <a:t>eos</a:t>
            </a:r>
            <a:r>
              <a:rPr lang="en-US" dirty="0"/>
              <a:t> qui </a:t>
            </a:r>
            <a:r>
              <a:rPr lang="en-US" dirty="0" err="1"/>
              <a:t>ratione</a:t>
            </a:r>
            <a:r>
              <a:rPr lang="en-US" dirty="0"/>
              <a:t> </a:t>
            </a:r>
            <a:r>
              <a:rPr lang="en-US" dirty="0" err="1"/>
              <a:t>voluptatem</a:t>
            </a:r>
            <a:r>
              <a:rPr lang="en-US" dirty="0"/>
              <a:t> </a:t>
            </a:r>
            <a:r>
              <a:rPr lang="en-US" dirty="0" err="1"/>
              <a:t>sequi</a:t>
            </a:r>
            <a:r>
              <a:rPr lang="en-US" dirty="0"/>
              <a:t> </a:t>
            </a:r>
            <a:r>
              <a:rPr lang="en-US" dirty="0" err="1"/>
              <a:t>nesciunt</a:t>
            </a:r>
            <a:r>
              <a:rPr lang="en-US" dirty="0"/>
              <a:t>. </a:t>
            </a:r>
            <a:r>
              <a:rPr lang="en-US" dirty="0" err="1"/>
              <a:t>Neque</a:t>
            </a:r>
            <a:r>
              <a:rPr lang="en-US" dirty="0"/>
              <a:t> </a:t>
            </a:r>
            <a:r>
              <a:rPr lang="en-US" dirty="0" err="1"/>
              <a:t>porro</a:t>
            </a:r>
            <a:r>
              <a:rPr lang="en-US" dirty="0"/>
              <a:t> </a:t>
            </a:r>
            <a:r>
              <a:rPr lang="en-US" dirty="0" err="1"/>
              <a:t>quisquam</a:t>
            </a:r>
            <a:r>
              <a:rPr lang="en-US" dirty="0"/>
              <a:t> </a:t>
            </a:r>
            <a:r>
              <a:rPr lang="en-US" dirty="0" err="1"/>
              <a:t>est</a:t>
            </a:r>
            <a:r>
              <a:rPr lang="en-US" dirty="0"/>
              <a:t>, qui </a:t>
            </a:r>
            <a:r>
              <a:rPr lang="en-US" dirty="0" err="1"/>
              <a:t>dolorem</a:t>
            </a:r>
            <a:r>
              <a:rPr lang="en-US" dirty="0"/>
              <a:t> ipsum </a:t>
            </a:r>
            <a:r>
              <a:rPr lang="en-US" dirty="0" err="1"/>
              <a:t>quia</a:t>
            </a:r>
            <a:r>
              <a:rPr lang="en-US" dirty="0"/>
              <a:t> dolor sit </a:t>
            </a:r>
            <a:r>
              <a:rPr lang="en-US" dirty="0" err="1"/>
              <a:t>amet</a:t>
            </a:r>
            <a:r>
              <a:rPr lang="en-US" dirty="0"/>
              <a:t>, </a:t>
            </a:r>
            <a:r>
              <a:rPr lang="en-US" dirty="0" err="1"/>
              <a:t>consectetur</a:t>
            </a:r>
            <a:r>
              <a:rPr lang="en-US" dirty="0"/>
              <a:t>, </a:t>
            </a:r>
            <a:r>
              <a:rPr lang="en-US" dirty="0" err="1"/>
              <a:t>adipisci</a:t>
            </a:r>
            <a:r>
              <a:rPr lang="en-US" dirty="0"/>
              <a:t> </a:t>
            </a:r>
            <a:r>
              <a:rPr lang="en-US" dirty="0" err="1"/>
              <a:t>velit</a:t>
            </a:r>
            <a:r>
              <a:rPr lang="en-US" dirty="0"/>
              <a:t>, sed </a:t>
            </a:r>
            <a:r>
              <a:rPr lang="en-US" dirty="0" err="1"/>
              <a:t>quia</a:t>
            </a:r>
            <a:r>
              <a:rPr lang="en-US" dirty="0"/>
              <a:t> non </a:t>
            </a:r>
            <a:r>
              <a:rPr lang="en-US" dirty="0" err="1"/>
              <a:t>numquam</a:t>
            </a:r>
            <a:r>
              <a:rPr lang="en-US" dirty="0"/>
              <a:t> </a:t>
            </a:r>
            <a:r>
              <a:rPr lang="en-US" dirty="0" err="1"/>
              <a:t>eius</a:t>
            </a:r>
            <a:r>
              <a:rPr lang="en-US" dirty="0"/>
              <a:t> </a:t>
            </a:r>
            <a:r>
              <a:rPr lang="en-US" dirty="0" err="1"/>
              <a:t>modi</a:t>
            </a:r>
            <a:r>
              <a:rPr lang="en-US" dirty="0"/>
              <a:t> </a:t>
            </a:r>
            <a:r>
              <a:rPr lang="en-US" dirty="0" err="1"/>
              <a:t>tempora</a:t>
            </a:r>
            <a:r>
              <a:rPr lang="en-US" dirty="0"/>
              <a:t> </a:t>
            </a:r>
            <a:r>
              <a:rPr lang="en-US" dirty="0" err="1"/>
              <a:t>incidunt</a:t>
            </a:r>
            <a:r>
              <a:rPr lang="en-US" dirty="0"/>
              <a:t> </a:t>
            </a:r>
            <a:r>
              <a:rPr lang="en-US" dirty="0" err="1"/>
              <a:t>ut</a:t>
            </a:r>
            <a:r>
              <a:rPr lang="en-US" dirty="0"/>
              <a:t> </a:t>
            </a:r>
            <a:r>
              <a:rPr lang="en-US" dirty="0" err="1"/>
              <a:t>labore</a:t>
            </a:r>
            <a:r>
              <a:rPr lang="en-US" dirty="0"/>
              <a:t> et dolore </a:t>
            </a:r>
            <a:r>
              <a:rPr lang="en-US" dirty="0" err="1"/>
              <a:t>magnam</a:t>
            </a:r>
            <a:r>
              <a:rPr lang="en-US" dirty="0"/>
              <a:t> </a:t>
            </a:r>
            <a:r>
              <a:rPr lang="en-US" dirty="0" err="1"/>
              <a:t>aliquam</a:t>
            </a:r>
            <a:r>
              <a:rPr lang="en-US" dirty="0"/>
              <a:t> </a:t>
            </a:r>
            <a:r>
              <a:rPr lang="en-US" dirty="0" err="1"/>
              <a:t>quaerat</a:t>
            </a:r>
            <a:r>
              <a:rPr lang="en-US" dirty="0"/>
              <a:t> </a:t>
            </a:r>
            <a:r>
              <a:rPr lang="en-US" dirty="0" err="1"/>
              <a:t>voluptatem</a:t>
            </a:r>
            <a:r>
              <a:rPr lang="en-US" dirty="0"/>
              <a:t>. </a:t>
            </a:r>
          </a:p>
          <a:p>
            <a:pPr lvl="0"/>
            <a:r>
              <a:rPr lang="en-US" dirty="0"/>
              <a:t>Sed </a:t>
            </a:r>
            <a:r>
              <a:rPr lang="en-US" dirty="0" err="1"/>
              <a:t>ut</a:t>
            </a:r>
            <a:r>
              <a:rPr lang="en-US" dirty="0"/>
              <a:t> </a:t>
            </a:r>
            <a:r>
              <a:rPr lang="en-US" dirty="0" err="1"/>
              <a:t>perspiciatis</a:t>
            </a:r>
            <a:r>
              <a:rPr lang="en-US" dirty="0"/>
              <a:t> </a:t>
            </a:r>
            <a:r>
              <a:rPr lang="en-US" dirty="0" err="1"/>
              <a:t>unde</a:t>
            </a:r>
            <a:r>
              <a:rPr lang="en-US" dirty="0"/>
              <a:t> </a:t>
            </a:r>
            <a:r>
              <a:rPr lang="en-US" dirty="0" err="1"/>
              <a:t>omnis</a:t>
            </a:r>
            <a:r>
              <a:rPr lang="en-US" dirty="0"/>
              <a:t> </a:t>
            </a:r>
            <a:r>
              <a:rPr lang="en-US" dirty="0" err="1"/>
              <a:t>iste</a:t>
            </a:r>
            <a:r>
              <a:rPr lang="en-US" dirty="0"/>
              <a:t> </a:t>
            </a:r>
            <a:r>
              <a:rPr lang="en-US" dirty="0" err="1"/>
              <a:t>natus</a:t>
            </a:r>
            <a:r>
              <a:rPr lang="en-US" dirty="0"/>
              <a:t> error sit </a:t>
            </a:r>
            <a:r>
              <a:rPr lang="en-US" dirty="0" err="1"/>
              <a:t>voluptatem</a:t>
            </a:r>
            <a:r>
              <a:rPr lang="en-US" dirty="0"/>
              <a:t> </a:t>
            </a:r>
            <a:r>
              <a:rPr lang="en-US" dirty="0" err="1"/>
              <a:t>accusantium</a:t>
            </a:r>
            <a:r>
              <a:rPr lang="en-US" dirty="0"/>
              <a:t> </a:t>
            </a:r>
            <a:r>
              <a:rPr lang="en-US" dirty="0" err="1"/>
              <a:t>doloremque</a:t>
            </a:r>
            <a:r>
              <a:rPr lang="en-US" dirty="0"/>
              <a:t> </a:t>
            </a:r>
            <a:r>
              <a:rPr lang="en-US" dirty="0" err="1"/>
              <a:t>laudantium</a:t>
            </a:r>
            <a:r>
              <a:rPr lang="en-US" dirty="0"/>
              <a:t>, </a:t>
            </a:r>
            <a:r>
              <a:rPr lang="en-US" dirty="0" err="1"/>
              <a:t>totam</a:t>
            </a:r>
            <a:r>
              <a:rPr lang="en-US" dirty="0"/>
              <a:t> rem </a:t>
            </a:r>
            <a:r>
              <a:rPr lang="en-US" dirty="0" err="1"/>
              <a:t>aperiam</a:t>
            </a:r>
            <a:r>
              <a:rPr lang="en-US" dirty="0"/>
              <a:t>, </a:t>
            </a:r>
            <a:r>
              <a:rPr lang="en-US" dirty="0" err="1"/>
              <a:t>eaque</a:t>
            </a:r>
            <a:r>
              <a:rPr lang="en-US" dirty="0"/>
              <a:t> </a:t>
            </a:r>
            <a:r>
              <a:rPr lang="en-US" dirty="0" err="1"/>
              <a:t>ipsa</a:t>
            </a:r>
            <a:r>
              <a:rPr lang="en-US" dirty="0"/>
              <a:t> </a:t>
            </a:r>
            <a:r>
              <a:rPr lang="en-US" dirty="0" err="1"/>
              <a:t>quae</a:t>
            </a:r>
            <a:r>
              <a:rPr lang="en-US" dirty="0"/>
              <a:t> ab </a:t>
            </a:r>
            <a:r>
              <a:rPr lang="en-US" dirty="0" err="1"/>
              <a:t>illo</a:t>
            </a:r>
            <a:r>
              <a:rPr lang="en-US" dirty="0"/>
              <a:t> </a:t>
            </a:r>
            <a:r>
              <a:rPr lang="en-US" dirty="0" err="1"/>
              <a:t>inventore</a:t>
            </a:r>
            <a:r>
              <a:rPr lang="en-US" dirty="0"/>
              <a:t> </a:t>
            </a:r>
            <a:r>
              <a:rPr lang="en-US" dirty="0" err="1"/>
              <a:t>veritatis</a:t>
            </a:r>
            <a:r>
              <a:rPr lang="en-US" dirty="0"/>
              <a:t> et quasi </a:t>
            </a:r>
            <a:r>
              <a:rPr lang="en-US" dirty="0" err="1"/>
              <a:t>architecto</a:t>
            </a:r>
            <a:r>
              <a:rPr lang="en-US" dirty="0"/>
              <a:t> </a:t>
            </a:r>
            <a:r>
              <a:rPr lang="en-US" dirty="0" err="1"/>
              <a:t>beatae</a:t>
            </a:r>
            <a:r>
              <a:rPr lang="en-US" dirty="0"/>
              <a:t> vitae dicta sunt </a:t>
            </a:r>
            <a:r>
              <a:rPr lang="en-US" dirty="0" err="1"/>
              <a:t>explicabo</a:t>
            </a:r>
            <a:r>
              <a:rPr lang="en-US" dirty="0"/>
              <a:t>. Nemo </a:t>
            </a:r>
            <a:r>
              <a:rPr lang="en-US" dirty="0" err="1"/>
              <a:t>enim</a:t>
            </a:r>
            <a:r>
              <a:rPr lang="en-US" dirty="0"/>
              <a:t> </a:t>
            </a:r>
            <a:r>
              <a:rPr lang="en-US" dirty="0" err="1"/>
              <a:t>ipsam</a:t>
            </a:r>
            <a:r>
              <a:rPr lang="en-US" dirty="0"/>
              <a:t> </a:t>
            </a:r>
            <a:r>
              <a:rPr lang="en-US" dirty="0" err="1"/>
              <a:t>voluptatem</a:t>
            </a:r>
            <a:r>
              <a:rPr lang="en-US" dirty="0"/>
              <a:t> </a:t>
            </a:r>
            <a:r>
              <a:rPr lang="en-US" dirty="0" err="1"/>
              <a:t>quia</a:t>
            </a:r>
            <a:r>
              <a:rPr lang="en-US" dirty="0"/>
              <a:t> </a:t>
            </a:r>
            <a:r>
              <a:rPr lang="en-US" dirty="0" err="1"/>
              <a:t>voluptas</a:t>
            </a:r>
            <a:r>
              <a:rPr lang="en-US" dirty="0"/>
              <a:t> sit </a:t>
            </a:r>
            <a:r>
              <a:rPr lang="en-US" dirty="0" err="1"/>
              <a:t>aspernatur</a:t>
            </a:r>
            <a:r>
              <a:rPr lang="en-US" dirty="0"/>
              <a:t> </a:t>
            </a:r>
            <a:r>
              <a:rPr lang="en-US" dirty="0" err="1"/>
              <a:t>aut</a:t>
            </a:r>
            <a:r>
              <a:rPr lang="en-US" dirty="0"/>
              <a:t> </a:t>
            </a:r>
            <a:r>
              <a:rPr lang="en-US" dirty="0" err="1"/>
              <a:t>odit</a:t>
            </a:r>
            <a:r>
              <a:rPr lang="en-US" dirty="0"/>
              <a:t> </a:t>
            </a:r>
            <a:r>
              <a:rPr lang="en-US" dirty="0" err="1"/>
              <a:t>aut</a:t>
            </a:r>
            <a:r>
              <a:rPr lang="en-US" dirty="0"/>
              <a:t> fugit, sed </a:t>
            </a:r>
            <a:r>
              <a:rPr lang="en-US" dirty="0" err="1"/>
              <a:t>quia</a:t>
            </a:r>
            <a:r>
              <a:rPr lang="en-US" dirty="0"/>
              <a:t> </a:t>
            </a:r>
            <a:r>
              <a:rPr lang="en-US" dirty="0" err="1"/>
              <a:t>consequuntur</a:t>
            </a:r>
            <a:r>
              <a:rPr lang="en-US" dirty="0"/>
              <a:t> </a:t>
            </a:r>
            <a:r>
              <a:rPr lang="en-US" dirty="0" err="1"/>
              <a:t>magni</a:t>
            </a:r>
            <a:r>
              <a:rPr lang="en-US" dirty="0"/>
              <a:t> </a:t>
            </a:r>
            <a:r>
              <a:rPr lang="en-US" dirty="0" err="1"/>
              <a:t>dolores</a:t>
            </a:r>
            <a:r>
              <a:rPr lang="en-US" dirty="0"/>
              <a:t> </a:t>
            </a:r>
            <a:r>
              <a:rPr lang="en-US" dirty="0" err="1"/>
              <a:t>eos</a:t>
            </a:r>
            <a:r>
              <a:rPr lang="en-US" dirty="0"/>
              <a:t> qui </a:t>
            </a:r>
            <a:r>
              <a:rPr lang="en-US" dirty="0" err="1"/>
              <a:t>ratione</a:t>
            </a:r>
            <a:r>
              <a:rPr lang="en-US" dirty="0"/>
              <a:t> </a:t>
            </a:r>
            <a:r>
              <a:rPr lang="en-US" dirty="0" err="1"/>
              <a:t>voluptat</a:t>
            </a:r>
            <a:r>
              <a:rPr lang="en-US" dirty="0"/>
              <a:t>.</a:t>
            </a:r>
          </a:p>
          <a:p>
            <a:pPr lvl="0"/>
            <a:r>
              <a:rPr lang="en-US" dirty="0"/>
              <a:t>Nemo </a:t>
            </a:r>
            <a:r>
              <a:rPr lang="en-US" dirty="0" err="1"/>
              <a:t>enim</a:t>
            </a:r>
            <a:r>
              <a:rPr lang="en-US" dirty="0"/>
              <a:t> </a:t>
            </a:r>
            <a:r>
              <a:rPr lang="en-US" dirty="0" err="1"/>
              <a:t>ipsam</a:t>
            </a:r>
            <a:r>
              <a:rPr lang="en-US" dirty="0"/>
              <a:t> </a:t>
            </a:r>
            <a:r>
              <a:rPr lang="en-US" dirty="0" err="1"/>
              <a:t>voluptatem</a:t>
            </a:r>
            <a:r>
              <a:rPr lang="en-US" dirty="0"/>
              <a:t> </a:t>
            </a:r>
            <a:r>
              <a:rPr lang="en-US" dirty="0" err="1"/>
              <a:t>quia</a:t>
            </a:r>
            <a:r>
              <a:rPr lang="en-US" dirty="0"/>
              <a:t> </a:t>
            </a:r>
            <a:r>
              <a:rPr lang="en-US" dirty="0" err="1"/>
              <a:t>voluptas</a:t>
            </a:r>
            <a:r>
              <a:rPr lang="en-US" dirty="0"/>
              <a:t> sit </a:t>
            </a:r>
            <a:r>
              <a:rPr lang="en-US" dirty="0" err="1"/>
              <a:t>aspernatur</a:t>
            </a:r>
            <a:r>
              <a:rPr lang="en-US" dirty="0"/>
              <a:t> </a:t>
            </a:r>
            <a:r>
              <a:rPr lang="en-US" dirty="0" err="1"/>
              <a:t>aut</a:t>
            </a:r>
            <a:r>
              <a:rPr lang="en-US" dirty="0"/>
              <a:t> </a:t>
            </a:r>
            <a:r>
              <a:rPr lang="en-US" dirty="0" err="1"/>
              <a:t>odit</a:t>
            </a:r>
            <a:r>
              <a:rPr lang="en-US" dirty="0"/>
              <a:t> </a:t>
            </a:r>
            <a:r>
              <a:rPr lang="en-US" dirty="0" err="1"/>
              <a:t>aut</a:t>
            </a:r>
            <a:r>
              <a:rPr lang="en-US" dirty="0"/>
              <a:t> fugit, sed </a:t>
            </a:r>
            <a:r>
              <a:rPr lang="en-US" dirty="0" err="1"/>
              <a:t>quia</a:t>
            </a:r>
            <a:r>
              <a:rPr lang="en-US" dirty="0"/>
              <a:t> </a:t>
            </a:r>
            <a:r>
              <a:rPr lang="en-US" dirty="0" err="1"/>
              <a:t>consequuntur</a:t>
            </a:r>
            <a:r>
              <a:rPr lang="en-US" dirty="0"/>
              <a:t> </a:t>
            </a:r>
            <a:r>
              <a:rPr lang="en-US" dirty="0" err="1"/>
              <a:t>magni</a:t>
            </a:r>
            <a:r>
              <a:rPr lang="en-US" dirty="0"/>
              <a:t> </a:t>
            </a:r>
            <a:r>
              <a:rPr lang="en-US" dirty="0" err="1"/>
              <a:t>dolores</a:t>
            </a:r>
            <a:r>
              <a:rPr lang="en-US" dirty="0"/>
              <a:t> </a:t>
            </a:r>
            <a:r>
              <a:rPr lang="en-US" dirty="0" err="1"/>
              <a:t>eos</a:t>
            </a:r>
            <a:r>
              <a:rPr lang="en-US" dirty="0"/>
              <a:t> qui </a:t>
            </a:r>
            <a:r>
              <a:rPr lang="en-US" dirty="0" err="1"/>
              <a:t>ratione</a:t>
            </a:r>
            <a:r>
              <a:rPr lang="en-US" dirty="0"/>
              <a:t> </a:t>
            </a:r>
            <a:r>
              <a:rPr lang="en-US" dirty="0" err="1"/>
              <a:t>voluptatem</a:t>
            </a:r>
            <a:r>
              <a:rPr lang="en-US" dirty="0"/>
              <a:t>.</a:t>
            </a:r>
          </a:p>
        </p:txBody>
      </p:sp>
      <p:sp>
        <p:nvSpPr>
          <p:cNvPr id="7" name="Text Placeholder 3">
            <a:extLst>
              <a:ext uri="{FF2B5EF4-FFF2-40B4-BE49-F238E27FC236}">
                <a16:creationId xmlns:a16="http://schemas.microsoft.com/office/drawing/2014/main" id="{9A2A1EBE-2635-407C-8A12-F705B2D89D68}"/>
              </a:ext>
            </a:extLst>
          </p:cNvPr>
          <p:cNvSpPr>
            <a:spLocks noGrp="1"/>
          </p:cNvSpPr>
          <p:nvPr>
            <p:ph type="body" sz="quarter" idx="11" hasCustomPrompt="1"/>
          </p:nvPr>
        </p:nvSpPr>
        <p:spPr>
          <a:xfrm>
            <a:off x="625475" y="1108785"/>
            <a:ext cx="10934700" cy="296863"/>
          </a:xfrm>
          <a:prstGeom prst="rect">
            <a:avLst/>
          </a:prstGeom>
          <a:noFill/>
        </p:spPr>
        <p:txBody>
          <a:bodyPr wrap="square" lIns="0" tIns="0" rIns="0" bIns="0" rtlCol="0" anchor="t">
            <a:noAutofit/>
          </a:bodyPr>
          <a:lstStyle>
            <a:lvl1pPr marL="0" indent="0">
              <a:buNone/>
              <a:defRPr lang="en-US" sz="1800" smtClean="0">
                <a:latin typeface="Knowledge Light" panose="020B0506040000020004" pitchFamily="34" charset="0"/>
              </a:defRPr>
            </a:lvl1pPr>
            <a:lvl2pPr>
              <a:defRPr lang="en-US" sz="1800" smtClean="0"/>
            </a:lvl2pPr>
            <a:lvl3pPr marL="685800" indent="0">
              <a:buNone/>
              <a:defRPr lang="en-US" sz="1800" smtClean="0"/>
            </a:lvl3pPr>
            <a:lvl4pPr>
              <a:defRPr lang="en-US" smtClean="0"/>
            </a:lvl4pPr>
            <a:lvl5pPr>
              <a:defRPr lang="en-US"/>
            </a:lvl5pPr>
          </a:lstStyle>
          <a:p>
            <a:pPr marL="0" lvl="0">
              <a:lnSpc>
                <a:spcPct val="120000"/>
              </a:lnSpc>
            </a:pPr>
            <a:r>
              <a:rPr lang="en-US" dirty="0"/>
              <a:t>Subtitle in sentence case</a:t>
            </a:r>
          </a:p>
        </p:txBody>
      </p:sp>
      <p:sp>
        <p:nvSpPr>
          <p:cNvPr id="9" name="Text Placeholder 3">
            <a:extLst>
              <a:ext uri="{FF2B5EF4-FFF2-40B4-BE49-F238E27FC236}">
                <a16:creationId xmlns:a16="http://schemas.microsoft.com/office/drawing/2014/main" id="{9AE149DD-A526-4E23-982F-8FBA2E7BE47B}"/>
              </a:ext>
            </a:extLst>
          </p:cNvPr>
          <p:cNvSpPr>
            <a:spLocks noGrp="1"/>
          </p:cNvSpPr>
          <p:nvPr>
            <p:ph type="body" sz="quarter" idx="12" hasCustomPrompt="1"/>
          </p:nvPr>
        </p:nvSpPr>
        <p:spPr>
          <a:xfrm>
            <a:off x="6381498" y="1798774"/>
            <a:ext cx="5178677" cy="3763825"/>
          </a:xfrm>
          <a:prstGeom prst="rect">
            <a:avLst/>
          </a:prstGeom>
        </p:spPr>
        <p:txBody>
          <a:bodyPr lIns="0" tIns="0" rIns="0" bIns="0"/>
          <a:lstStyle>
            <a:lvl1pPr marL="0" indent="0">
              <a:lnSpc>
                <a:spcPct val="120000"/>
              </a:lnSpc>
              <a:buNone/>
              <a:defRPr sz="120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Sed </a:t>
            </a:r>
            <a:r>
              <a:rPr lang="en-US" dirty="0" err="1"/>
              <a:t>ut</a:t>
            </a:r>
            <a:r>
              <a:rPr lang="en-US" dirty="0"/>
              <a:t> </a:t>
            </a:r>
            <a:r>
              <a:rPr lang="en-US" dirty="0" err="1"/>
              <a:t>perspiciatis</a:t>
            </a:r>
            <a:r>
              <a:rPr lang="en-US" dirty="0"/>
              <a:t> </a:t>
            </a:r>
            <a:r>
              <a:rPr lang="en-US" dirty="0" err="1"/>
              <a:t>unde</a:t>
            </a:r>
            <a:r>
              <a:rPr lang="en-US" dirty="0"/>
              <a:t> </a:t>
            </a:r>
            <a:r>
              <a:rPr lang="en-US" dirty="0" err="1"/>
              <a:t>omnis</a:t>
            </a:r>
            <a:r>
              <a:rPr lang="en-US" dirty="0"/>
              <a:t> </a:t>
            </a:r>
            <a:r>
              <a:rPr lang="en-US" dirty="0" err="1"/>
              <a:t>iste</a:t>
            </a:r>
            <a:r>
              <a:rPr lang="en-US" dirty="0"/>
              <a:t> </a:t>
            </a:r>
            <a:r>
              <a:rPr lang="en-US" dirty="0" err="1"/>
              <a:t>natus</a:t>
            </a:r>
            <a:r>
              <a:rPr lang="en-US" dirty="0"/>
              <a:t> error sit </a:t>
            </a:r>
            <a:r>
              <a:rPr lang="en-US" dirty="0" err="1"/>
              <a:t>voluptatem</a:t>
            </a:r>
            <a:r>
              <a:rPr lang="en-US" dirty="0"/>
              <a:t> </a:t>
            </a:r>
            <a:r>
              <a:rPr lang="en-US" dirty="0" err="1"/>
              <a:t>accusantium</a:t>
            </a:r>
            <a:r>
              <a:rPr lang="en-US" dirty="0"/>
              <a:t> </a:t>
            </a:r>
            <a:r>
              <a:rPr lang="en-US" dirty="0" err="1"/>
              <a:t>doloremque</a:t>
            </a:r>
            <a:r>
              <a:rPr lang="en-US" dirty="0"/>
              <a:t> </a:t>
            </a:r>
            <a:r>
              <a:rPr lang="en-US" dirty="0" err="1"/>
              <a:t>laudantium</a:t>
            </a:r>
            <a:r>
              <a:rPr lang="en-US" dirty="0"/>
              <a:t>, </a:t>
            </a:r>
            <a:r>
              <a:rPr lang="en-US" dirty="0" err="1"/>
              <a:t>totam</a:t>
            </a:r>
            <a:r>
              <a:rPr lang="en-US" dirty="0"/>
              <a:t> rem </a:t>
            </a:r>
            <a:r>
              <a:rPr lang="en-US" dirty="0" err="1"/>
              <a:t>aperiam</a:t>
            </a:r>
            <a:r>
              <a:rPr lang="en-US" dirty="0"/>
              <a:t>, </a:t>
            </a:r>
            <a:r>
              <a:rPr lang="en-US" dirty="0" err="1"/>
              <a:t>eaque</a:t>
            </a:r>
            <a:r>
              <a:rPr lang="en-US" dirty="0"/>
              <a:t> </a:t>
            </a:r>
            <a:r>
              <a:rPr lang="en-US" dirty="0" err="1"/>
              <a:t>ipsa</a:t>
            </a:r>
            <a:r>
              <a:rPr lang="en-US" dirty="0"/>
              <a:t> </a:t>
            </a:r>
            <a:r>
              <a:rPr lang="en-US" dirty="0" err="1"/>
              <a:t>quae</a:t>
            </a:r>
            <a:r>
              <a:rPr lang="en-US" dirty="0"/>
              <a:t> ab </a:t>
            </a:r>
            <a:r>
              <a:rPr lang="en-US" dirty="0" err="1"/>
              <a:t>illo</a:t>
            </a:r>
            <a:r>
              <a:rPr lang="en-US" dirty="0"/>
              <a:t> </a:t>
            </a:r>
            <a:r>
              <a:rPr lang="en-US" dirty="0" err="1"/>
              <a:t>inventore</a:t>
            </a:r>
            <a:r>
              <a:rPr lang="en-US" dirty="0"/>
              <a:t> </a:t>
            </a:r>
            <a:r>
              <a:rPr lang="en-US" dirty="0" err="1"/>
              <a:t>veritatis</a:t>
            </a:r>
            <a:r>
              <a:rPr lang="en-US" dirty="0"/>
              <a:t> et quasi </a:t>
            </a:r>
            <a:r>
              <a:rPr lang="en-US" dirty="0" err="1"/>
              <a:t>architecto</a:t>
            </a:r>
            <a:r>
              <a:rPr lang="en-US" dirty="0"/>
              <a:t> </a:t>
            </a:r>
            <a:r>
              <a:rPr lang="en-US" dirty="0" err="1"/>
              <a:t>beatae</a:t>
            </a:r>
            <a:r>
              <a:rPr lang="en-US" dirty="0"/>
              <a:t> vitae dicta sunt </a:t>
            </a:r>
            <a:r>
              <a:rPr lang="en-US" dirty="0" err="1"/>
              <a:t>explicabo</a:t>
            </a:r>
            <a:r>
              <a:rPr lang="en-US" dirty="0"/>
              <a:t>. Nemo </a:t>
            </a:r>
            <a:r>
              <a:rPr lang="en-US" dirty="0" err="1"/>
              <a:t>enim</a:t>
            </a:r>
            <a:r>
              <a:rPr lang="en-US" dirty="0"/>
              <a:t> </a:t>
            </a:r>
            <a:r>
              <a:rPr lang="en-US" dirty="0" err="1"/>
              <a:t>ipsam</a:t>
            </a:r>
            <a:r>
              <a:rPr lang="en-US" dirty="0"/>
              <a:t> </a:t>
            </a:r>
            <a:r>
              <a:rPr lang="en-US" dirty="0" err="1"/>
              <a:t>voluptatem</a:t>
            </a:r>
            <a:r>
              <a:rPr lang="en-US" dirty="0"/>
              <a:t> </a:t>
            </a:r>
            <a:r>
              <a:rPr lang="en-US" dirty="0" err="1"/>
              <a:t>quia</a:t>
            </a:r>
            <a:r>
              <a:rPr lang="en-US" dirty="0"/>
              <a:t> </a:t>
            </a:r>
            <a:r>
              <a:rPr lang="en-US" dirty="0" err="1"/>
              <a:t>voluptas</a:t>
            </a:r>
            <a:r>
              <a:rPr lang="en-US" dirty="0"/>
              <a:t> sit </a:t>
            </a:r>
            <a:r>
              <a:rPr lang="en-US" dirty="0" err="1"/>
              <a:t>aspernatur</a:t>
            </a:r>
            <a:r>
              <a:rPr lang="en-US" dirty="0"/>
              <a:t> </a:t>
            </a:r>
            <a:r>
              <a:rPr lang="en-US" dirty="0" err="1"/>
              <a:t>aut</a:t>
            </a:r>
            <a:r>
              <a:rPr lang="en-US" dirty="0"/>
              <a:t> </a:t>
            </a:r>
            <a:r>
              <a:rPr lang="en-US" dirty="0" err="1"/>
              <a:t>odit</a:t>
            </a:r>
            <a:r>
              <a:rPr lang="en-US" dirty="0"/>
              <a:t> </a:t>
            </a:r>
            <a:r>
              <a:rPr lang="en-US" dirty="0" err="1"/>
              <a:t>aut</a:t>
            </a:r>
            <a:r>
              <a:rPr lang="en-US" dirty="0"/>
              <a:t> fugit, sed </a:t>
            </a:r>
            <a:r>
              <a:rPr lang="en-US" dirty="0" err="1"/>
              <a:t>quia</a:t>
            </a:r>
            <a:r>
              <a:rPr lang="en-US" dirty="0"/>
              <a:t> </a:t>
            </a:r>
            <a:r>
              <a:rPr lang="en-US" dirty="0" err="1"/>
              <a:t>consequuntur</a:t>
            </a:r>
            <a:r>
              <a:rPr lang="en-US" dirty="0"/>
              <a:t> </a:t>
            </a:r>
            <a:r>
              <a:rPr lang="en-US" dirty="0" err="1"/>
              <a:t>magni</a:t>
            </a:r>
            <a:r>
              <a:rPr lang="en-US" dirty="0"/>
              <a:t> </a:t>
            </a:r>
            <a:r>
              <a:rPr lang="en-US" dirty="0" err="1"/>
              <a:t>dolores</a:t>
            </a:r>
            <a:r>
              <a:rPr lang="en-US" dirty="0"/>
              <a:t> </a:t>
            </a:r>
            <a:r>
              <a:rPr lang="en-US" dirty="0" err="1"/>
              <a:t>eos</a:t>
            </a:r>
            <a:r>
              <a:rPr lang="en-US" dirty="0"/>
              <a:t> qui </a:t>
            </a:r>
            <a:r>
              <a:rPr lang="en-US" dirty="0" err="1"/>
              <a:t>ratione</a:t>
            </a:r>
            <a:r>
              <a:rPr lang="en-US" dirty="0"/>
              <a:t> </a:t>
            </a:r>
            <a:r>
              <a:rPr lang="en-US" dirty="0" err="1"/>
              <a:t>voluptatem</a:t>
            </a:r>
            <a:r>
              <a:rPr lang="en-US" dirty="0"/>
              <a:t> </a:t>
            </a:r>
            <a:r>
              <a:rPr lang="en-US" dirty="0" err="1"/>
              <a:t>sequi</a:t>
            </a:r>
            <a:r>
              <a:rPr lang="en-US" dirty="0"/>
              <a:t> </a:t>
            </a:r>
            <a:r>
              <a:rPr lang="en-US" dirty="0" err="1"/>
              <a:t>nesciunt</a:t>
            </a:r>
            <a:r>
              <a:rPr lang="en-US" dirty="0"/>
              <a:t>. </a:t>
            </a:r>
            <a:r>
              <a:rPr lang="en-US" dirty="0" err="1"/>
              <a:t>Neque</a:t>
            </a:r>
            <a:r>
              <a:rPr lang="en-US" dirty="0"/>
              <a:t> </a:t>
            </a:r>
            <a:r>
              <a:rPr lang="en-US" dirty="0" err="1"/>
              <a:t>porro</a:t>
            </a:r>
            <a:r>
              <a:rPr lang="en-US" dirty="0"/>
              <a:t> </a:t>
            </a:r>
            <a:r>
              <a:rPr lang="en-US" dirty="0" err="1"/>
              <a:t>quisquam</a:t>
            </a:r>
            <a:r>
              <a:rPr lang="en-US" dirty="0"/>
              <a:t> </a:t>
            </a:r>
            <a:r>
              <a:rPr lang="en-US" dirty="0" err="1"/>
              <a:t>est</a:t>
            </a:r>
            <a:r>
              <a:rPr lang="en-US" dirty="0"/>
              <a:t>, qui </a:t>
            </a:r>
            <a:r>
              <a:rPr lang="en-US" dirty="0" err="1"/>
              <a:t>dolorem</a:t>
            </a:r>
            <a:r>
              <a:rPr lang="en-US" dirty="0"/>
              <a:t> ipsum </a:t>
            </a:r>
            <a:r>
              <a:rPr lang="en-US" dirty="0" err="1"/>
              <a:t>quia</a:t>
            </a:r>
            <a:r>
              <a:rPr lang="en-US" dirty="0"/>
              <a:t> dolor sit </a:t>
            </a:r>
            <a:r>
              <a:rPr lang="en-US" dirty="0" err="1"/>
              <a:t>amet</a:t>
            </a:r>
            <a:r>
              <a:rPr lang="en-US" dirty="0"/>
              <a:t>, </a:t>
            </a:r>
            <a:r>
              <a:rPr lang="en-US" dirty="0" err="1"/>
              <a:t>consectetur</a:t>
            </a:r>
            <a:r>
              <a:rPr lang="en-US" dirty="0"/>
              <a:t>, </a:t>
            </a:r>
            <a:r>
              <a:rPr lang="en-US" dirty="0" err="1"/>
              <a:t>adipisci</a:t>
            </a:r>
            <a:r>
              <a:rPr lang="en-US" dirty="0"/>
              <a:t> </a:t>
            </a:r>
            <a:r>
              <a:rPr lang="en-US" dirty="0" err="1"/>
              <a:t>velit</a:t>
            </a:r>
            <a:r>
              <a:rPr lang="en-US" dirty="0"/>
              <a:t>, sed </a:t>
            </a:r>
            <a:r>
              <a:rPr lang="en-US" dirty="0" err="1"/>
              <a:t>quia</a:t>
            </a:r>
            <a:r>
              <a:rPr lang="en-US" dirty="0"/>
              <a:t> non </a:t>
            </a:r>
            <a:r>
              <a:rPr lang="en-US" dirty="0" err="1"/>
              <a:t>numquam</a:t>
            </a:r>
            <a:r>
              <a:rPr lang="en-US" dirty="0"/>
              <a:t> </a:t>
            </a:r>
            <a:r>
              <a:rPr lang="en-US" dirty="0" err="1"/>
              <a:t>eius</a:t>
            </a:r>
            <a:r>
              <a:rPr lang="en-US" dirty="0"/>
              <a:t> </a:t>
            </a:r>
            <a:r>
              <a:rPr lang="en-US" dirty="0" err="1"/>
              <a:t>modi</a:t>
            </a:r>
            <a:r>
              <a:rPr lang="en-US" dirty="0"/>
              <a:t> </a:t>
            </a:r>
            <a:r>
              <a:rPr lang="en-US" dirty="0" err="1"/>
              <a:t>tempora</a:t>
            </a:r>
            <a:r>
              <a:rPr lang="en-US" dirty="0"/>
              <a:t> </a:t>
            </a:r>
            <a:r>
              <a:rPr lang="en-US" dirty="0" err="1"/>
              <a:t>incidunt</a:t>
            </a:r>
            <a:r>
              <a:rPr lang="en-US" dirty="0"/>
              <a:t> </a:t>
            </a:r>
            <a:r>
              <a:rPr lang="en-US" dirty="0" err="1"/>
              <a:t>ut</a:t>
            </a:r>
            <a:r>
              <a:rPr lang="en-US" dirty="0"/>
              <a:t> </a:t>
            </a:r>
            <a:r>
              <a:rPr lang="en-US" dirty="0" err="1"/>
              <a:t>labore</a:t>
            </a:r>
            <a:r>
              <a:rPr lang="en-US" dirty="0"/>
              <a:t> et dolore </a:t>
            </a:r>
            <a:r>
              <a:rPr lang="en-US" dirty="0" err="1"/>
              <a:t>magnam</a:t>
            </a:r>
            <a:r>
              <a:rPr lang="en-US" dirty="0"/>
              <a:t> </a:t>
            </a:r>
            <a:r>
              <a:rPr lang="en-US" dirty="0" err="1"/>
              <a:t>aliquam</a:t>
            </a:r>
            <a:r>
              <a:rPr lang="en-US" dirty="0"/>
              <a:t> </a:t>
            </a:r>
            <a:r>
              <a:rPr lang="en-US" dirty="0" err="1"/>
              <a:t>quaerat</a:t>
            </a:r>
            <a:r>
              <a:rPr lang="en-US" dirty="0"/>
              <a:t> </a:t>
            </a:r>
            <a:r>
              <a:rPr lang="en-US" dirty="0" err="1"/>
              <a:t>voluptatem</a:t>
            </a:r>
            <a:r>
              <a:rPr lang="en-US" dirty="0"/>
              <a:t>. </a:t>
            </a:r>
          </a:p>
          <a:p>
            <a:pPr lvl="0"/>
            <a:r>
              <a:rPr lang="en-US" dirty="0"/>
              <a:t>Sed </a:t>
            </a:r>
            <a:r>
              <a:rPr lang="en-US" dirty="0" err="1"/>
              <a:t>ut</a:t>
            </a:r>
            <a:r>
              <a:rPr lang="en-US" dirty="0"/>
              <a:t> </a:t>
            </a:r>
            <a:r>
              <a:rPr lang="en-US" dirty="0" err="1"/>
              <a:t>perspiciatis</a:t>
            </a:r>
            <a:r>
              <a:rPr lang="en-US" dirty="0"/>
              <a:t> </a:t>
            </a:r>
            <a:r>
              <a:rPr lang="en-US" dirty="0" err="1"/>
              <a:t>unde</a:t>
            </a:r>
            <a:r>
              <a:rPr lang="en-US" dirty="0"/>
              <a:t> </a:t>
            </a:r>
            <a:r>
              <a:rPr lang="en-US" dirty="0" err="1"/>
              <a:t>omnis</a:t>
            </a:r>
            <a:r>
              <a:rPr lang="en-US" dirty="0"/>
              <a:t> </a:t>
            </a:r>
            <a:r>
              <a:rPr lang="en-US" dirty="0" err="1"/>
              <a:t>iste</a:t>
            </a:r>
            <a:r>
              <a:rPr lang="en-US" dirty="0"/>
              <a:t> </a:t>
            </a:r>
            <a:r>
              <a:rPr lang="en-US" dirty="0" err="1"/>
              <a:t>natus</a:t>
            </a:r>
            <a:r>
              <a:rPr lang="en-US" dirty="0"/>
              <a:t> error sit </a:t>
            </a:r>
            <a:r>
              <a:rPr lang="en-US" dirty="0" err="1"/>
              <a:t>voluptatem</a:t>
            </a:r>
            <a:r>
              <a:rPr lang="en-US" dirty="0"/>
              <a:t> </a:t>
            </a:r>
            <a:r>
              <a:rPr lang="en-US" dirty="0" err="1"/>
              <a:t>accusantium</a:t>
            </a:r>
            <a:r>
              <a:rPr lang="en-US" dirty="0"/>
              <a:t> </a:t>
            </a:r>
            <a:r>
              <a:rPr lang="en-US" dirty="0" err="1"/>
              <a:t>doloremque</a:t>
            </a:r>
            <a:r>
              <a:rPr lang="en-US" dirty="0"/>
              <a:t> </a:t>
            </a:r>
            <a:r>
              <a:rPr lang="en-US" dirty="0" err="1"/>
              <a:t>laudantium</a:t>
            </a:r>
            <a:r>
              <a:rPr lang="en-US" dirty="0"/>
              <a:t>, </a:t>
            </a:r>
            <a:r>
              <a:rPr lang="en-US" dirty="0" err="1"/>
              <a:t>totam</a:t>
            </a:r>
            <a:r>
              <a:rPr lang="en-US" dirty="0"/>
              <a:t> rem </a:t>
            </a:r>
            <a:r>
              <a:rPr lang="en-US" dirty="0" err="1"/>
              <a:t>aperiam</a:t>
            </a:r>
            <a:r>
              <a:rPr lang="en-US" dirty="0"/>
              <a:t>, </a:t>
            </a:r>
            <a:r>
              <a:rPr lang="en-US" dirty="0" err="1"/>
              <a:t>eaque</a:t>
            </a:r>
            <a:r>
              <a:rPr lang="en-US" dirty="0"/>
              <a:t> </a:t>
            </a:r>
            <a:r>
              <a:rPr lang="en-US" dirty="0" err="1"/>
              <a:t>ipsa</a:t>
            </a:r>
            <a:r>
              <a:rPr lang="en-US" dirty="0"/>
              <a:t> </a:t>
            </a:r>
            <a:r>
              <a:rPr lang="en-US" dirty="0" err="1"/>
              <a:t>quae</a:t>
            </a:r>
            <a:r>
              <a:rPr lang="en-US" dirty="0"/>
              <a:t> ab </a:t>
            </a:r>
            <a:r>
              <a:rPr lang="en-US" dirty="0" err="1"/>
              <a:t>illo</a:t>
            </a:r>
            <a:r>
              <a:rPr lang="en-US" dirty="0"/>
              <a:t> </a:t>
            </a:r>
            <a:r>
              <a:rPr lang="en-US" dirty="0" err="1"/>
              <a:t>inventore</a:t>
            </a:r>
            <a:r>
              <a:rPr lang="en-US" dirty="0"/>
              <a:t> </a:t>
            </a:r>
            <a:r>
              <a:rPr lang="en-US" dirty="0" err="1"/>
              <a:t>veritatis</a:t>
            </a:r>
            <a:r>
              <a:rPr lang="en-US" dirty="0"/>
              <a:t> et quasi </a:t>
            </a:r>
            <a:r>
              <a:rPr lang="en-US" dirty="0" err="1"/>
              <a:t>architecto</a:t>
            </a:r>
            <a:r>
              <a:rPr lang="en-US" dirty="0"/>
              <a:t> </a:t>
            </a:r>
            <a:r>
              <a:rPr lang="en-US" dirty="0" err="1"/>
              <a:t>beatae</a:t>
            </a:r>
            <a:r>
              <a:rPr lang="en-US" dirty="0"/>
              <a:t> vitae dicta sunt </a:t>
            </a:r>
            <a:r>
              <a:rPr lang="en-US" dirty="0" err="1"/>
              <a:t>explicabo</a:t>
            </a:r>
            <a:r>
              <a:rPr lang="en-US" dirty="0"/>
              <a:t>. Nemo </a:t>
            </a:r>
            <a:r>
              <a:rPr lang="en-US" dirty="0" err="1"/>
              <a:t>enim</a:t>
            </a:r>
            <a:r>
              <a:rPr lang="en-US" dirty="0"/>
              <a:t> </a:t>
            </a:r>
            <a:r>
              <a:rPr lang="en-US" dirty="0" err="1"/>
              <a:t>ipsam</a:t>
            </a:r>
            <a:r>
              <a:rPr lang="en-US" dirty="0"/>
              <a:t> </a:t>
            </a:r>
            <a:r>
              <a:rPr lang="en-US" dirty="0" err="1"/>
              <a:t>voluptatem</a:t>
            </a:r>
            <a:r>
              <a:rPr lang="en-US" dirty="0"/>
              <a:t> </a:t>
            </a:r>
            <a:r>
              <a:rPr lang="en-US" dirty="0" err="1"/>
              <a:t>quia</a:t>
            </a:r>
            <a:r>
              <a:rPr lang="en-US" dirty="0"/>
              <a:t> </a:t>
            </a:r>
            <a:r>
              <a:rPr lang="en-US" dirty="0" err="1"/>
              <a:t>voluptas</a:t>
            </a:r>
            <a:r>
              <a:rPr lang="en-US" dirty="0"/>
              <a:t> sit </a:t>
            </a:r>
            <a:r>
              <a:rPr lang="en-US" dirty="0" err="1"/>
              <a:t>aspernatur</a:t>
            </a:r>
            <a:r>
              <a:rPr lang="en-US" dirty="0"/>
              <a:t> </a:t>
            </a:r>
            <a:r>
              <a:rPr lang="en-US" dirty="0" err="1"/>
              <a:t>aut</a:t>
            </a:r>
            <a:r>
              <a:rPr lang="en-US" dirty="0"/>
              <a:t> </a:t>
            </a:r>
            <a:r>
              <a:rPr lang="en-US" dirty="0" err="1"/>
              <a:t>odit</a:t>
            </a:r>
            <a:r>
              <a:rPr lang="en-US" dirty="0"/>
              <a:t> </a:t>
            </a:r>
            <a:r>
              <a:rPr lang="en-US" dirty="0" err="1"/>
              <a:t>aut</a:t>
            </a:r>
            <a:r>
              <a:rPr lang="en-US" dirty="0"/>
              <a:t> fugit, sed </a:t>
            </a:r>
            <a:r>
              <a:rPr lang="en-US" dirty="0" err="1"/>
              <a:t>quia</a:t>
            </a:r>
            <a:r>
              <a:rPr lang="en-US" dirty="0"/>
              <a:t> </a:t>
            </a:r>
            <a:r>
              <a:rPr lang="en-US" dirty="0" err="1"/>
              <a:t>consequuntur</a:t>
            </a:r>
            <a:r>
              <a:rPr lang="en-US" dirty="0"/>
              <a:t> </a:t>
            </a:r>
            <a:r>
              <a:rPr lang="en-US" dirty="0" err="1"/>
              <a:t>magni</a:t>
            </a:r>
            <a:r>
              <a:rPr lang="en-US" dirty="0"/>
              <a:t> </a:t>
            </a:r>
            <a:r>
              <a:rPr lang="en-US" dirty="0" err="1"/>
              <a:t>dolores</a:t>
            </a:r>
            <a:r>
              <a:rPr lang="en-US" dirty="0"/>
              <a:t> </a:t>
            </a:r>
            <a:r>
              <a:rPr lang="en-US" dirty="0" err="1"/>
              <a:t>eos</a:t>
            </a:r>
            <a:r>
              <a:rPr lang="en-US" dirty="0"/>
              <a:t> qui </a:t>
            </a:r>
            <a:r>
              <a:rPr lang="en-US" dirty="0" err="1"/>
              <a:t>ratione</a:t>
            </a:r>
            <a:r>
              <a:rPr lang="en-US" dirty="0"/>
              <a:t> </a:t>
            </a:r>
            <a:r>
              <a:rPr lang="en-US" dirty="0" err="1"/>
              <a:t>voluptat</a:t>
            </a:r>
            <a:r>
              <a:rPr lang="en-US" dirty="0"/>
              <a:t>.</a:t>
            </a:r>
          </a:p>
          <a:p>
            <a:pPr lvl="0"/>
            <a:r>
              <a:rPr lang="en-US" dirty="0"/>
              <a:t>Nemo </a:t>
            </a:r>
            <a:r>
              <a:rPr lang="en-US" dirty="0" err="1"/>
              <a:t>enim</a:t>
            </a:r>
            <a:r>
              <a:rPr lang="en-US" dirty="0"/>
              <a:t> </a:t>
            </a:r>
            <a:r>
              <a:rPr lang="en-US" dirty="0" err="1"/>
              <a:t>ipsam</a:t>
            </a:r>
            <a:r>
              <a:rPr lang="en-US" dirty="0"/>
              <a:t> </a:t>
            </a:r>
            <a:r>
              <a:rPr lang="en-US" dirty="0" err="1"/>
              <a:t>voluptatem</a:t>
            </a:r>
            <a:r>
              <a:rPr lang="en-US" dirty="0"/>
              <a:t> </a:t>
            </a:r>
            <a:r>
              <a:rPr lang="en-US" dirty="0" err="1"/>
              <a:t>quia</a:t>
            </a:r>
            <a:r>
              <a:rPr lang="en-US" dirty="0"/>
              <a:t> </a:t>
            </a:r>
            <a:r>
              <a:rPr lang="en-US" dirty="0" err="1"/>
              <a:t>voluptas</a:t>
            </a:r>
            <a:r>
              <a:rPr lang="en-US" dirty="0"/>
              <a:t> sit </a:t>
            </a:r>
            <a:r>
              <a:rPr lang="en-US" dirty="0" err="1"/>
              <a:t>aspernatur</a:t>
            </a:r>
            <a:r>
              <a:rPr lang="en-US" dirty="0"/>
              <a:t> </a:t>
            </a:r>
            <a:r>
              <a:rPr lang="en-US" dirty="0" err="1"/>
              <a:t>aut</a:t>
            </a:r>
            <a:r>
              <a:rPr lang="en-US" dirty="0"/>
              <a:t> </a:t>
            </a:r>
            <a:r>
              <a:rPr lang="en-US" dirty="0" err="1"/>
              <a:t>odit</a:t>
            </a:r>
            <a:r>
              <a:rPr lang="en-US" dirty="0"/>
              <a:t> </a:t>
            </a:r>
            <a:r>
              <a:rPr lang="en-US" dirty="0" err="1"/>
              <a:t>aut</a:t>
            </a:r>
            <a:r>
              <a:rPr lang="en-US" dirty="0"/>
              <a:t> fugit, sed </a:t>
            </a:r>
            <a:r>
              <a:rPr lang="en-US" dirty="0" err="1"/>
              <a:t>quia</a:t>
            </a:r>
            <a:r>
              <a:rPr lang="en-US" dirty="0"/>
              <a:t> </a:t>
            </a:r>
            <a:r>
              <a:rPr lang="en-US" dirty="0" err="1"/>
              <a:t>consequuntur</a:t>
            </a:r>
            <a:r>
              <a:rPr lang="en-US" dirty="0"/>
              <a:t> </a:t>
            </a:r>
            <a:r>
              <a:rPr lang="en-US" dirty="0" err="1"/>
              <a:t>magni</a:t>
            </a:r>
            <a:r>
              <a:rPr lang="en-US" dirty="0"/>
              <a:t> </a:t>
            </a:r>
            <a:r>
              <a:rPr lang="en-US" dirty="0" err="1"/>
              <a:t>dolores</a:t>
            </a:r>
            <a:r>
              <a:rPr lang="en-US" dirty="0"/>
              <a:t> </a:t>
            </a:r>
            <a:r>
              <a:rPr lang="en-US" dirty="0" err="1"/>
              <a:t>eos</a:t>
            </a:r>
            <a:r>
              <a:rPr lang="en-US" dirty="0"/>
              <a:t> qui </a:t>
            </a:r>
            <a:r>
              <a:rPr lang="en-US" dirty="0" err="1"/>
              <a:t>ratione</a:t>
            </a:r>
            <a:r>
              <a:rPr lang="en-US" dirty="0"/>
              <a:t> </a:t>
            </a:r>
            <a:r>
              <a:rPr lang="en-US" dirty="0" err="1"/>
              <a:t>voluptatem</a:t>
            </a:r>
            <a:r>
              <a:rPr lang="en-US" dirty="0"/>
              <a:t>.</a:t>
            </a:r>
          </a:p>
        </p:txBody>
      </p:sp>
    </p:spTree>
    <p:extLst>
      <p:ext uri="{BB962C8B-B14F-4D97-AF65-F5344CB8AC3E}">
        <p14:creationId xmlns:p14="http://schemas.microsoft.com/office/powerpoint/2010/main" val="2698089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A4253-43D0-4AE6-BC97-03A6267934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459D20-7E39-4515-B847-C17EDA8519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20238B-E14E-4E1F-804F-40715ED0A4D4}"/>
              </a:ext>
            </a:extLst>
          </p:cNvPr>
          <p:cNvSpPr>
            <a:spLocks noGrp="1"/>
          </p:cNvSpPr>
          <p:nvPr>
            <p:ph type="dt" sz="half" idx="10"/>
          </p:nvPr>
        </p:nvSpPr>
        <p:spPr/>
        <p:txBody>
          <a:bodyPr/>
          <a:lstStyle/>
          <a:p>
            <a:fld id="{DF63E3A3-4338-4283-A261-E495C05FD76F}" type="datetimeFigureOut">
              <a:rPr lang="en-US" smtClean="0"/>
              <a:t>10/11/2022</a:t>
            </a:fld>
            <a:endParaRPr lang="en-US"/>
          </a:p>
        </p:txBody>
      </p:sp>
      <p:sp>
        <p:nvSpPr>
          <p:cNvPr id="5" name="Footer Placeholder 4">
            <a:extLst>
              <a:ext uri="{FF2B5EF4-FFF2-40B4-BE49-F238E27FC236}">
                <a16:creationId xmlns:a16="http://schemas.microsoft.com/office/drawing/2014/main" id="{62AD93DF-9389-4B8E-9647-49305AD46C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6777CD-98A2-467C-A786-43EE8F712F2F}"/>
              </a:ext>
            </a:extLst>
          </p:cNvPr>
          <p:cNvSpPr>
            <a:spLocks noGrp="1"/>
          </p:cNvSpPr>
          <p:nvPr>
            <p:ph type="sldNum" sz="quarter" idx="12"/>
          </p:nvPr>
        </p:nvSpPr>
        <p:spPr/>
        <p:txBody>
          <a:bodyPr/>
          <a:lstStyle/>
          <a:p>
            <a:fld id="{463D914E-0538-4F80-8379-C0822954DAAB}" type="slidenum">
              <a:rPr lang="en-US" smtClean="0"/>
              <a:t>‹#›</a:t>
            </a:fld>
            <a:endParaRPr lang="en-US"/>
          </a:p>
        </p:txBody>
      </p:sp>
    </p:spTree>
    <p:extLst>
      <p:ext uri="{BB962C8B-B14F-4D97-AF65-F5344CB8AC3E}">
        <p14:creationId xmlns:p14="http://schemas.microsoft.com/office/powerpoint/2010/main" val="806771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6889F-A58E-4861-9E14-0FE91D404A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3ABD3C2-C076-4348-9C2C-65DDCD6501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F8353C1-861D-44A9-ADFF-39EB10125D71}"/>
              </a:ext>
            </a:extLst>
          </p:cNvPr>
          <p:cNvSpPr>
            <a:spLocks noGrp="1"/>
          </p:cNvSpPr>
          <p:nvPr>
            <p:ph type="dt" sz="half" idx="10"/>
          </p:nvPr>
        </p:nvSpPr>
        <p:spPr/>
        <p:txBody>
          <a:bodyPr/>
          <a:lstStyle/>
          <a:p>
            <a:fld id="{DF63E3A3-4338-4283-A261-E495C05FD76F}" type="datetimeFigureOut">
              <a:rPr lang="en-US" smtClean="0"/>
              <a:t>10/11/2022</a:t>
            </a:fld>
            <a:endParaRPr lang="en-US"/>
          </a:p>
        </p:txBody>
      </p:sp>
      <p:sp>
        <p:nvSpPr>
          <p:cNvPr id="5" name="Footer Placeholder 4">
            <a:extLst>
              <a:ext uri="{FF2B5EF4-FFF2-40B4-BE49-F238E27FC236}">
                <a16:creationId xmlns:a16="http://schemas.microsoft.com/office/drawing/2014/main" id="{90BBDE9C-5D76-4108-AF0F-DCF9EEB524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F6C3AC-EDD4-4C48-9FA7-38799D6ABE7C}"/>
              </a:ext>
            </a:extLst>
          </p:cNvPr>
          <p:cNvSpPr>
            <a:spLocks noGrp="1"/>
          </p:cNvSpPr>
          <p:nvPr>
            <p:ph type="sldNum" sz="quarter" idx="12"/>
          </p:nvPr>
        </p:nvSpPr>
        <p:spPr/>
        <p:txBody>
          <a:bodyPr/>
          <a:lstStyle/>
          <a:p>
            <a:fld id="{463D914E-0538-4F80-8379-C0822954DAAB}" type="slidenum">
              <a:rPr lang="en-US" smtClean="0"/>
              <a:t>‹#›</a:t>
            </a:fld>
            <a:endParaRPr lang="en-US"/>
          </a:p>
        </p:txBody>
      </p:sp>
    </p:spTree>
    <p:extLst>
      <p:ext uri="{BB962C8B-B14F-4D97-AF65-F5344CB8AC3E}">
        <p14:creationId xmlns:p14="http://schemas.microsoft.com/office/powerpoint/2010/main" val="633839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3292B-0849-4998-B721-50291C1526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17D1DC-E8D9-431A-9DDF-4EB246A7DC7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C086730-B1B1-43EC-9D50-35090653ED3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0611A0C-2D5A-4EDA-AD85-446D370D140B}"/>
              </a:ext>
            </a:extLst>
          </p:cNvPr>
          <p:cNvSpPr>
            <a:spLocks noGrp="1"/>
          </p:cNvSpPr>
          <p:nvPr>
            <p:ph type="dt" sz="half" idx="10"/>
          </p:nvPr>
        </p:nvSpPr>
        <p:spPr/>
        <p:txBody>
          <a:bodyPr/>
          <a:lstStyle/>
          <a:p>
            <a:fld id="{DF63E3A3-4338-4283-A261-E495C05FD76F}" type="datetimeFigureOut">
              <a:rPr lang="en-US" smtClean="0"/>
              <a:t>10/11/2022</a:t>
            </a:fld>
            <a:endParaRPr lang="en-US"/>
          </a:p>
        </p:txBody>
      </p:sp>
      <p:sp>
        <p:nvSpPr>
          <p:cNvPr id="6" name="Footer Placeholder 5">
            <a:extLst>
              <a:ext uri="{FF2B5EF4-FFF2-40B4-BE49-F238E27FC236}">
                <a16:creationId xmlns:a16="http://schemas.microsoft.com/office/drawing/2014/main" id="{4D724A10-4C93-44ED-B75B-6A22EA0A0F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C2FE04-9EA4-494C-AF8A-3A72EE3D5BFC}"/>
              </a:ext>
            </a:extLst>
          </p:cNvPr>
          <p:cNvSpPr>
            <a:spLocks noGrp="1"/>
          </p:cNvSpPr>
          <p:nvPr>
            <p:ph type="sldNum" sz="quarter" idx="12"/>
          </p:nvPr>
        </p:nvSpPr>
        <p:spPr/>
        <p:txBody>
          <a:bodyPr/>
          <a:lstStyle/>
          <a:p>
            <a:fld id="{463D914E-0538-4F80-8379-C0822954DAAB}" type="slidenum">
              <a:rPr lang="en-US" smtClean="0"/>
              <a:t>‹#›</a:t>
            </a:fld>
            <a:endParaRPr lang="en-US"/>
          </a:p>
        </p:txBody>
      </p:sp>
    </p:spTree>
    <p:extLst>
      <p:ext uri="{BB962C8B-B14F-4D97-AF65-F5344CB8AC3E}">
        <p14:creationId xmlns:p14="http://schemas.microsoft.com/office/powerpoint/2010/main" val="1097989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0902F-2DAC-48D1-AAB3-34C56A78544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1610A86-834E-427A-9513-5A2F0CAF45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4234D75-03B2-4CC6-A871-9497A42B1DC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6BE439-73C2-4936-A5B8-72A9C19FBA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D80AE31-6222-44C4-925A-E428772ED49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F3F366-990E-4749-BB50-30259A20A451}"/>
              </a:ext>
            </a:extLst>
          </p:cNvPr>
          <p:cNvSpPr>
            <a:spLocks noGrp="1"/>
          </p:cNvSpPr>
          <p:nvPr>
            <p:ph type="dt" sz="half" idx="10"/>
          </p:nvPr>
        </p:nvSpPr>
        <p:spPr/>
        <p:txBody>
          <a:bodyPr/>
          <a:lstStyle/>
          <a:p>
            <a:fld id="{DF63E3A3-4338-4283-A261-E495C05FD76F}" type="datetimeFigureOut">
              <a:rPr lang="en-US" smtClean="0"/>
              <a:t>10/11/2022</a:t>
            </a:fld>
            <a:endParaRPr lang="en-US"/>
          </a:p>
        </p:txBody>
      </p:sp>
      <p:sp>
        <p:nvSpPr>
          <p:cNvPr id="8" name="Footer Placeholder 7">
            <a:extLst>
              <a:ext uri="{FF2B5EF4-FFF2-40B4-BE49-F238E27FC236}">
                <a16:creationId xmlns:a16="http://schemas.microsoft.com/office/drawing/2014/main" id="{C87C325E-AC95-4AEE-8D1F-EA510CC4D82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60842F4-E296-427A-A299-2932FC4ACC5B}"/>
              </a:ext>
            </a:extLst>
          </p:cNvPr>
          <p:cNvSpPr>
            <a:spLocks noGrp="1"/>
          </p:cNvSpPr>
          <p:nvPr>
            <p:ph type="sldNum" sz="quarter" idx="12"/>
          </p:nvPr>
        </p:nvSpPr>
        <p:spPr/>
        <p:txBody>
          <a:bodyPr/>
          <a:lstStyle/>
          <a:p>
            <a:fld id="{463D914E-0538-4F80-8379-C0822954DAAB}" type="slidenum">
              <a:rPr lang="en-US" smtClean="0"/>
              <a:t>‹#›</a:t>
            </a:fld>
            <a:endParaRPr lang="en-US"/>
          </a:p>
        </p:txBody>
      </p:sp>
    </p:spTree>
    <p:extLst>
      <p:ext uri="{BB962C8B-B14F-4D97-AF65-F5344CB8AC3E}">
        <p14:creationId xmlns:p14="http://schemas.microsoft.com/office/powerpoint/2010/main" val="1975394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9F13A-9B8E-4C7D-B3B9-3CABF1E9F80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70A1ECF-23C2-4646-826F-B6952403FBE6}"/>
              </a:ext>
            </a:extLst>
          </p:cNvPr>
          <p:cNvSpPr>
            <a:spLocks noGrp="1"/>
          </p:cNvSpPr>
          <p:nvPr>
            <p:ph type="dt" sz="half" idx="10"/>
          </p:nvPr>
        </p:nvSpPr>
        <p:spPr/>
        <p:txBody>
          <a:bodyPr/>
          <a:lstStyle/>
          <a:p>
            <a:fld id="{DF63E3A3-4338-4283-A261-E495C05FD76F}" type="datetimeFigureOut">
              <a:rPr lang="en-US" smtClean="0"/>
              <a:t>10/11/2022</a:t>
            </a:fld>
            <a:endParaRPr lang="en-US"/>
          </a:p>
        </p:txBody>
      </p:sp>
      <p:sp>
        <p:nvSpPr>
          <p:cNvPr id="4" name="Footer Placeholder 3">
            <a:extLst>
              <a:ext uri="{FF2B5EF4-FFF2-40B4-BE49-F238E27FC236}">
                <a16:creationId xmlns:a16="http://schemas.microsoft.com/office/drawing/2014/main" id="{E27CF16C-4168-429A-B509-DB2543D9CF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5023440-E532-4386-A33B-C5FD5A7BEA74}"/>
              </a:ext>
            </a:extLst>
          </p:cNvPr>
          <p:cNvSpPr>
            <a:spLocks noGrp="1"/>
          </p:cNvSpPr>
          <p:nvPr>
            <p:ph type="sldNum" sz="quarter" idx="12"/>
          </p:nvPr>
        </p:nvSpPr>
        <p:spPr/>
        <p:txBody>
          <a:bodyPr/>
          <a:lstStyle/>
          <a:p>
            <a:fld id="{463D914E-0538-4F80-8379-C0822954DAAB}" type="slidenum">
              <a:rPr lang="en-US" smtClean="0"/>
              <a:t>‹#›</a:t>
            </a:fld>
            <a:endParaRPr lang="en-US"/>
          </a:p>
        </p:txBody>
      </p:sp>
    </p:spTree>
    <p:extLst>
      <p:ext uri="{BB962C8B-B14F-4D97-AF65-F5344CB8AC3E}">
        <p14:creationId xmlns:p14="http://schemas.microsoft.com/office/powerpoint/2010/main" val="425455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A22598-2960-4E81-ACAF-723E69EF5E78}"/>
              </a:ext>
            </a:extLst>
          </p:cNvPr>
          <p:cNvSpPr>
            <a:spLocks noGrp="1"/>
          </p:cNvSpPr>
          <p:nvPr>
            <p:ph type="dt" sz="half" idx="10"/>
          </p:nvPr>
        </p:nvSpPr>
        <p:spPr/>
        <p:txBody>
          <a:bodyPr/>
          <a:lstStyle/>
          <a:p>
            <a:fld id="{DF63E3A3-4338-4283-A261-E495C05FD76F}" type="datetimeFigureOut">
              <a:rPr lang="en-US" smtClean="0"/>
              <a:t>10/11/2022</a:t>
            </a:fld>
            <a:endParaRPr lang="en-US"/>
          </a:p>
        </p:txBody>
      </p:sp>
      <p:sp>
        <p:nvSpPr>
          <p:cNvPr id="3" name="Footer Placeholder 2">
            <a:extLst>
              <a:ext uri="{FF2B5EF4-FFF2-40B4-BE49-F238E27FC236}">
                <a16:creationId xmlns:a16="http://schemas.microsoft.com/office/drawing/2014/main" id="{330084B7-58E9-42AF-877C-A785AD64CF4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D310335-BD43-46AE-AD65-DC5FBA31E5BE}"/>
              </a:ext>
            </a:extLst>
          </p:cNvPr>
          <p:cNvSpPr>
            <a:spLocks noGrp="1"/>
          </p:cNvSpPr>
          <p:nvPr>
            <p:ph type="sldNum" sz="quarter" idx="12"/>
          </p:nvPr>
        </p:nvSpPr>
        <p:spPr/>
        <p:txBody>
          <a:bodyPr/>
          <a:lstStyle/>
          <a:p>
            <a:fld id="{463D914E-0538-4F80-8379-C0822954DAAB}" type="slidenum">
              <a:rPr lang="en-US" smtClean="0"/>
              <a:t>‹#›</a:t>
            </a:fld>
            <a:endParaRPr lang="en-US"/>
          </a:p>
        </p:txBody>
      </p:sp>
    </p:spTree>
    <p:extLst>
      <p:ext uri="{BB962C8B-B14F-4D97-AF65-F5344CB8AC3E}">
        <p14:creationId xmlns:p14="http://schemas.microsoft.com/office/powerpoint/2010/main" val="3762646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74FB7-7356-4574-A90C-8D14725500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5E426D-86A5-4ADC-B955-448C74319A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142ED65-42C2-48D6-89AD-D5B80E7FD0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80F387-7AE5-43ED-AC8C-25FC0C055D19}"/>
              </a:ext>
            </a:extLst>
          </p:cNvPr>
          <p:cNvSpPr>
            <a:spLocks noGrp="1"/>
          </p:cNvSpPr>
          <p:nvPr>
            <p:ph type="dt" sz="half" idx="10"/>
          </p:nvPr>
        </p:nvSpPr>
        <p:spPr/>
        <p:txBody>
          <a:bodyPr/>
          <a:lstStyle/>
          <a:p>
            <a:fld id="{DF63E3A3-4338-4283-A261-E495C05FD76F}" type="datetimeFigureOut">
              <a:rPr lang="en-US" smtClean="0"/>
              <a:t>10/11/2022</a:t>
            </a:fld>
            <a:endParaRPr lang="en-US"/>
          </a:p>
        </p:txBody>
      </p:sp>
      <p:sp>
        <p:nvSpPr>
          <p:cNvPr id="6" name="Footer Placeholder 5">
            <a:extLst>
              <a:ext uri="{FF2B5EF4-FFF2-40B4-BE49-F238E27FC236}">
                <a16:creationId xmlns:a16="http://schemas.microsoft.com/office/drawing/2014/main" id="{E0777185-95AE-4C68-9743-4B99E733BA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4E09D9-19ED-464E-9E3A-4C4AF8A1A791}"/>
              </a:ext>
            </a:extLst>
          </p:cNvPr>
          <p:cNvSpPr>
            <a:spLocks noGrp="1"/>
          </p:cNvSpPr>
          <p:nvPr>
            <p:ph type="sldNum" sz="quarter" idx="12"/>
          </p:nvPr>
        </p:nvSpPr>
        <p:spPr/>
        <p:txBody>
          <a:bodyPr/>
          <a:lstStyle/>
          <a:p>
            <a:fld id="{463D914E-0538-4F80-8379-C0822954DAAB}" type="slidenum">
              <a:rPr lang="en-US" smtClean="0"/>
              <a:t>‹#›</a:t>
            </a:fld>
            <a:endParaRPr lang="en-US"/>
          </a:p>
        </p:txBody>
      </p:sp>
    </p:spTree>
    <p:extLst>
      <p:ext uri="{BB962C8B-B14F-4D97-AF65-F5344CB8AC3E}">
        <p14:creationId xmlns:p14="http://schemas.microsoft.com/office/powerpoint/2010/main" val="491091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60314-AEB5-48DE-BEBE-0AE7B0B430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55923EF-C4F6-43FF-A4DA-6B69E44790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5E79218-1564-4097-9370-7F68E6AABF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54C803-9C73-4371-A755-EB4CE9C4F358}"/>
              </a:ext>
            </a:extLst>
          </p:cNvPr>
          <p:cNvSpPr>
            <a:spLocks noGrp="1"/>
          </p:cNvSpPr>
          <p:nvPr>
            <p:ph type="dt" sz="half" idx="10"/>
          </p:nvPr>
        </p:nvSpPr>
        <p:spPr/>
        <p:txBody>
          <a:bodyPr/>
          <a:lstStyle/>
          <a:p>
            <a:fld id="{DF63E3A3-4338-4283-A261-E495C05FD76F}" type="datetimeFigureOut">
              <a:rPr lang="en-US" smtClean="0"/>
              <a:t>10/11/2022</a:t>
            </a:fld>
            <a:endParaRPr lang="en-US"/>
          </a:p>
        </p:txBody>
      </p:sp>
      <p:sp>
        <p:nvSpPr>
          <p:cNvPr id="6" name="Footer Placeholder 5">
            <a:extLst>
              <a:ext uri="{FF2B5EF4-FFF2-40B4-BE49-F238E27FC236}">
                <a16:creationId xmlns:a16="http://schemas.microsoft.com/office/drawing/2014/main" id="{9DD522A5-B844-4BB9-8CBB-C86FAC4886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9C14EA-46D8-4CCA-8CF2-EA4E30C4D830}"/>
              </a:ext>
            </a:extLst>
          </p:cNvPr>
          <p:cNvSpPr>
            <a:spLocks noGrp="1"/>
          </p:cNvSpPr>
          <p:nvPr>
            <p:ph type="sldNum" sz="quarter" idx="12"/>
          </p:nvPr>
        </p:nvSpPr>
        <p:spPr/>
        <p:txBody>
          <a:bodyPr/>
          <a:lstStyle/>
          <a:p>
            <a:fld id="{463D914E-0538-4F80-8379-C0822954DAAB}" type="slidenum">
              <a:rPr lang="en-US" smtClean="0"/>
              <a:t>‹#›</a:t>
            </a:fld>
            <a:endParaRPr lang="en-US"/>
          </a:p>
        </p:txBody>
      </p:sp>
    </p:spTree>
    <p:extLst>
      <p:ext uri="{BB962C8B-B14F-4D97-AF65-F5344CB8AC3E}">
        <p14:creationId xmlns:p14="http://schemas.microsoft.com/office/powerpoint/2010/main" val="333513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4BF461-BC58-4561-B7C6-3BD49FB5BB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0AC12F-1061-4F9A-80C2-D109F57708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F278C4-A658-41CF-8A11-A67CE1833D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63E3A3-4338-4283-A261-E495C05FD76F}" type="datetimeFigureOut">
              <a:rPr lang="en-US" smtClean="0"/>
              <a:t>10/11/2022</a:t>
            </a:fld>
            <a:endParaRPr lang="en-US"/>
          </a:p>
        </p:txBody>
      </p:sp>
      <p:sp>
        <p:nvSpPr>
          <p:cNvPr id="5" name="Footer Placeholder 4">
            <a:extLst>
              <a:ext uri="{FF2B5EF4-FFF2-40B4-BE49-F238E27FC236}">
                <a16:creationId xmlns:a16="http://schemas.microsoft.com/office/drawing/2014/main" id="{4F1E24C2-0534-4B6C-A4A6-835DDCE3BF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8D81E1F-A0CC-46ED-B086-96213524AA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3D914E-0538-4F80-8379-C0822954DAAB}" type="slidenum">
              <a:rPr lang="en-US" smtClean="0"/>
              <a:t>‹#›</a:t>
            </a:fld>
            <a:endParaRPr lang="en-US"/>
          </a:p>
        </p:txBody>
      </p:sp>
    </p:spTree>
    <p:extLst>
      <p:ext uri="{BB962C8B-B14F-4D97-AF65-F5344CB8AC3E}">
        <p14:creationId xmlns:p14="http://schemas.microsoft.com/office/powerpoint/2010/main" val="2383372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hyperlink" Target="http://onesourceindirecttax.com/" TargetMode="External"/><Relationship Id="rId7" Type="http://schemas.openxmlformats.org/officeDocument/2006/relationships/diagramColors" Target="../diagrams/colors4.xml"/><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xmlns:p14="http://schemas.microsoft.com/office/powerpoint/2010/main" xmlns:a14="http://schemas.microsoft.com/office/drawing/2010/main" xmlns:p16="http://schemas.microsoft.com/office/powerpoint/2015/main" xmlns:a16="http://schemas.microsoft.com/office/drawing/2014/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xmlns:p14="http://schemas.microsoft.com/office/powerpoint/2010/main" xmlns:a14="http://schemas.microsoft.com/office/drawing/2010/main" xmlns:p16="http://schemas.microsoft.com/office/powerpoint/2015/main" xmlns:a16="http://schemas.microsoft.com/office/drawing/2014/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xmlns:p14="http://schemas.microsoft.com/office/powerpoint/2010/main" xmlns:a14="http://schemas.microsoft.com/office/drawing/2010/main" xmlns:p16="http://schemas.microsoft.com/office/powerpoint/2015/main" xmlns:a16="http://schemas.microsoft.com/office/drawing/2014/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xmlns:p14="http://schemas.microsoft.com/office/powerpoint/2010/main" xmlns:a14="http://schemas.microsoft.com/office/drawing/2010/main" xmlns:p16="http://schemas.microsoft.com/office/powerpoint/2015/main" xmlns:a16="http://schemas.microsoft.com/office/drawing/2014/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EF99E5DD-5471-41B8-B6D2-5C4E58F97BFA}"/>
              </a:ext>
            </a:extLst>
          </p:cNvPr>
          <p:cNvSpPr>
            <a:spLocks noGrp="1"/>
          </p:cNvSpPr>
          <p:nvPr>
            <p:ph type="ctrTitle"/>
          </p:nvPr>
        </p:nvSpPr>
        <p:spPr>
          <a:xfrm>
            <a:off x="1314824" y="735106"/>
            <a:ext cx="10053763" cy="2928470"/>
          </a:xfrm>
        </p:spPr>
        <p:txBody>
          <a:bodyPr anchor="b">
            <a:normAutofit/>
          </a:bodyPr>
          <a:lstStyle/>
          <a:p>
            <a:pPr algn="l"/>
            <a:r>
              <a:rPr lang="en-US" sz="4800" dirty="0">
                <a:solidFill>
                  <a:srgbClr val="FFFFFF"/>
                </a:solidFill>
              </a:rPr>
              <a:t>International Tax Systems – </a:t>
            </a:r>
            <a:br>
              <a:rPr lang="en-US" sz="4800" dirty="0">
                <a:solidFill>
                  <a:srgbClr val="FFFFFF"/>
                </a:solidFill>
              </a:rPr>
            </a:br>
            <a:r>
              <a:rPr lang="en-US" sz="4800" dirty="0">
                <a:solidFill>
                  <a:srgbClr val="FFFFFF"/>
                </a:solidFill>
              </a:rPr>
              <a:t>An Overview</a:t>
            </a:r>
          </a:p>
        </p:txBody>
      </p:sp>
      <p:sp>
        <p:nvSpPr>
          <p:cNvPr id="3" name="Subtitle 2">
            <a:extLst>
              <a:ext uri="{FF2B5EF4-FFF2-40B4-BE49-F238E27FC236}">
                <a16:creationId xmlns:a16="http://schemas.microsoft.com/office/drawing/2014/main" id="{4DFEE354-90F7-4F14-ADAA-7DE188BF4736}"/>
              </a:ext>
            </a:extLst>
          </p:cNvPr>
          <p:cNvSpPr>
            <a:spLocks noGrp="1"/>
          </p:cNvSpPr>
          <p:nvPr>
            <p:ph type="subTitle" idx="1"/>
          </p:nvPr>
        </p:nvSpPr>
        <p:spPr>
          <a:xfrm>
            <a:off x="1350682" y="4870824"/>
            <a:ext cx="10005951" cy="1458258"/>
          </a:xfrm>
        </p:spPr>
        <p:txBody>
          <a:bodyPr anchor="ctr">
            <a:normAutofit/>
          </a:bodyPr>
          <a:lstStyle/>
          <a:p>
            <a:pPr algn="l"/>
            <a:r>
              <a:rPr lang="en-US" dirty="0"/>
              <a:t>J. Edgar Murdock American Inn of Court (2022-23)</a:t>
            </a:r>
          </a:p>
          <a:p>
            <a:pPr algn="l"/>
            <a:r>
              <a:rPr lang="en-US" dirty="0"/>
              <a:t>October 11, 2022</a:t>
            </a:r>
          </a:p>
          <a:p>
            <a:pPr algn="l"/>
            <a:endParaRPr lang="en-US" dirty="0"/>
          </a:p>
        </p:txBody>
      </p:sp>
    </p:spTree>
    <p:extLst>
      <p:ext uri="{BB962C8B-B14F-4D97-AF65-F5344CB8AC3E}">
        <p14:creationId xmlns:p14="http://schemas.microsoft.com/office/powerpoint/2010/main" val="410250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noChangeArrowheads="1"/>
          </p:cNvSpPr>
          <p:nvPr>
            <p:ph type="title"/>
          </p:nvPr>
        </p:nvSpPr>
        <p:spPr/>
        <p:txBody>
          <a:bodyPr>
            <a:normAutofit/>
          </a:bodyPr>
          <a:lstStyle/>
          <a:p>
            <a:pPr algn="ctr"/>
            <a:r>
              <a:rPr lang="en-US" altLang="en-US" dirty="0"/>
              <a:t>Foreign Tax Credits </a:t>
            </a:r>
            <a:br>
              <a:rPr lang="en-US" altLang="en-US" dirty="0"/>
            </a:br>
            <a:r>
              <a:rPr lang="en-US" altLang="en-US" dirty="0"/>
              <a:t>(Secs. 901/903)</a:t>
            </a:r>
          </a:p>
        </p:txBody>
      </p:sp>
      <p:sp>
        <p:nvSpPr>
          <p:cNvPr id="3" name="Content Placeholder 2"/>
          <p:cNvSpPr>
            <a:spLocks noGrp="1"/>
          </p:cNvSpPr>
          <p:nvPr>
            <p:ph idx="1"/>
          </p:nvPr>
        </p:nvSpPr>
        <p:spPr>
          <a:xfrm>
            <a:off x="2338388" y="1577976"/>
            <a:ext cx="7872412" cy="4346575"/>
          </a:xfrm>
        </p:spPr>
        <p:txBody>
          <a:bodyPr>
            <a:normAutofit/>
          </a:bodyPr>
          <a:lstStyle/>
          <a:p>
            <a:pPr marL="118872" indent="0">
              <a:spcBef>
                <a:spcPts val="0"/>
              </a:spcBef>
              <a:buNone/>
              <a:defRPr/>
            </a:pPr>
            <a:endParaRPr lang="en-US" dirty="0">
              <a:ea typeface="Calibri"/>
              <a:cs typeface="Times New Roman"/>
            </a:endParaRPr>
          </a:p>
          <a:p>
            <a:pPr marL="0">
              <a:spcBef>
                <a:spcPts val="0"/>
              </a:spcBef>
              <a:defRPr/>
            </a:pPr>
            <a:endParaRPr lang="en-US" dirty="0">
              <a:ea typeface="Calibri"/>
              <a:cs typeface="Times New Roman"/>
            </a:endParaRPr>
          </a:p>
          <a:p>
            <a:pPr>
              <a:defRPr/>
            </a:pPr>
            <a:endParaRPr lang="en-US" dirty="0"/>
          </a:p>
        </p:txBody>
      </p:sp>
      <p:sp>
        <p:nvSpPr>
          <p:cNvPr id="8196" name="Slide Number Placeholder 3"/>
          <p:cNvSpPr>
            <a:spLocks noGrp="1"/>
          </p:cNvSpPr>
          <p:nvPr>
            <p:ph type="sldNum" sz="quarter" idx="12"/>
          </p:nvPr>
        </p:nvSpPr>
        <p:spPr>
          <a:noFill/>
        </p:spPr>
        <p:txBody>
          <a:bodyPr/>
          <a:lstStyle>
            <a:lvl1pPr>
              <a:spcBef>
                <a:spcPct val="20000"/>
              </a:spcBef>
              <a:buClr>
                <a:schemeClr val="accent2"/>
              </a:buClr>
              <a:buFont typeface="Wingdings" pitchFamily="2" charset="2"/>
              <a:buChar char="v"/>
              <a:defRPr sz="2800">
                <a:solidFill>
                  <a:schemeClr val="tx1"/>
                </a:solidFill>
                <a:latin typeface="Arial" charset="0"/>
              </a:defRPr>
            </a:lvl1pPr>
            <a:lvl2pPr marL="742950" indent="-285750">
              <a:spcBef>
                <a:spcPct val="20000"/>
              </a:spcBef>
              <a:buClr>
                <a:schemeClr val="accent2"/>
              </a:buClr>
              <a:buFont typeface="Wingdings" pitchFamily="2" charset="2"/>
              <a:buChar char="§"/>
              <a:defRPr sz="2400">
                <a:solidFill>
                  <a:schemeClr val="tx1"/>
                </a:solidFill>
                <a:latin typeface="Arial" charset="0"/>
              </a:defRPr>
            </a:lvl2pPr>
            <a:lvl3pPr marL="1143000" indent="-228600">
              <a:spcBef>
                <a:spcPct val="20000"/>
              </a:spcBef>
              <a:buClr>
                <a:schemeClr val="accent2"/>
              </a:buClr>
              <a:buChar char="•"/>
              <a:defRPr sz="2000">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defTabSz="457200" eaLnBrk="0" fontAlgn="base" hangingPunct="0">
              <a:spcBef>
                <a:spcPct val="20000"/>
              </a:spcBef>
              <a:spcAft>
                <a:spcPct val="0"/>
              </a:spcAft>
              <a:buChar char="»"/>
              <a:defRPr>
                <a:solidFill>
                  <a:schemeClr val="tx1"/>
                </a:solidFill>
                <a:latin typeface="Arial" charset="0"/>
              </a:defRPr>
            </a:lvl6pPr>
            <a:lvl7pPr marL="2971800" indent="-228600" defTabSz="457200" eaLnBrk="0" fontAlgn="base" hangingPunct="0">
              <a:spcBef>
                <a:spcPct val="20000"/>
              </a:spcBef>
              <a:spcAft>
                <a:spcPct val="0"/>
              </a:spcAft>
              <a:buChar char="»"/>
              <a:defRPr>
                <a:solidFill>
                  <a:schemeClr val="tx1"/>
                </a:solidFill>
                <a:latin typeface="Arial" charset="0"/>
              </a:defRPr>
            </a:lvl7pPr>
            <a:lvl8pPr marL="3429000" indent="-228600" defTabSz="457200" eaLnBrk="0" fontAlgn="base" hangingPunct="0">
              <a:spcBef>
                <a:spcPct val="20000"/>
              </a:spcBef>
              <a:spcAft>
                <a:spcPct val="0"/>
              </a:spcAft>
              <a:buChar char="»"/>
              <a:defRPr>
                <a:solidFill>
                  <a:schemeClr val="tx1"/>
                </a:solidFill>
                <a:latin typeface="Arial" charset="0"/>
              </a:defRPr>
            </a:lvl8pPr>
            <a:lvl9pPr marL="3886200" indent="-228600" defTabSz="457200" eaLnBrk="0" fontAlgn="base" hangingPunct="0">
              <a:spcBef>
                <a:spcPct val="20000"/>
              </a:spcBef>
              <a:spcAft>
                <a:spcPct val="0"/>
              </a:spcAft>
              <a:buChar char="»"/>
              <a:defRPr>
                <a:solidFill>
                  <a:schemeClr val="tx1"/>
                </a:solidFill>
                <a:latin typeface="Arial" charset="0"/>
              </a:defRPr>
            </a:lvl9pPr>
          </a:lstStyle>
          <a:p>
            <a:pPr>
              <a:spcBef>
                <a:spcPct val="0"/>
              </a:spcBef>
              <a:buClrTx/>
              <a:buFontTx/>
              <a:buNone/>
            </a:pPr>
            <a:fld id="{91F58607-3CF3-42EC-A80C-D878E3208674}" type="slidenum">
              <a:rPr lang="en-US" altLang="en-US" sz="1600"/>
              <a:pPr>
                <a:spcBef>
                  <a:spcPct val="0"/>
                </a:spcBef>
                <a:buClrTx/>
                <a:buFontTx/>
                <a:buNone/>
              </a:pPr>
              <a:t>10</a:t>
            </a:fld>
            <a:endParaRPr lang="en-US" altLang="en-US" sz="1600"/>
          </a:p>
        </p:txBody>
      </p:sp>
      <p:sp>
        <p:nvSpPr>
          <p:cNvPr id="5" name="Explosion 1 4"/>
          <p:cNvSpPr/>
          <p:nvPr/>
        </p:nvSpPr>
        <p:spPr>
          <a:xfrm>
            <a:off x="810988" y="2814669"/>
            <a:ext cx="2219418" cy="1873188"/>
          </a:xfrm>
          <a:prstGeom prst="irregularSeal1">
            <a:avLst/>
          </a:prstGeom>
          <a:ln>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1400" dirty="0">
                <a:solidFill>
                  <a:schemeClr val="bg1"/>
                </a:solidFill>
              </a:rPr>
              <a:t>Expense Allocation </a:t>
            </a:r>
          </a:p>
          <a:p>
            <a:pPr algn="ctr"/>
            <a:endParaRPr lang="en-US" sz="1400" dirty="0">
              <a:solidFill>
                <a:schemeClr val="bg1"/>
              </a:solidFill>
            </a:endParaRPr>
          </a:p>
        </p:txBody>
      </p:sp>
      <p:sp>
        <p:nvSpPr>
          <p:cNvPr id="6" name="Explosion 1 5"/>
          <p:cNvSpPr/>
          <p:nvPr/>
        </p:nvSpPr>
        <p:spPr>
          <a:xfrm>
            <a:off x="5593222" y="1635377"/>
            <a:ext cx="2219418" cy="1873188"/>
          </a:xfrm>
          <a:prstGeom prst="irregularSeal1">
            <a:avLst/>
          </a:prstGeom>
          <a:ln>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1200" dirty="0">
                <a:solidFill>
                  <a:schemeClr val="bg1"/>
                </a:solidFill>
              </a:rPr>
              <a:t>US and Foreign Source Income</a:t>
            </a:r>
          </a:p>
        </p:txBody>
      </p:sp>
      <p:sp>
        <p:nvSpPr>
          <p:cNvPr id="7" name="Explosion 1 6"/>
          <p:cNvSpPr/>
          <p:nvPr/>
        </p:nvSpPr>
        <p:spPr>
          <a:xfrm>
            <a:off x="8034143" y="2397859"/>
            <a:ext cx="2219418" cy="1873188"/>
          </a:xfrm>
          <a:prstGeom prst="irregularSeal1">
            <a:avLst/>
          </a:prstGeom>
          <a:ln>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1400" dirty="0">
                <a:solidFill>
                  <a:schemeClr val="bg1"/>
                </a:solidFill>
              </a:rPr>
              <a:t>FTC Baskets</a:t>
            </a:r>
          </a:p>
        </p:txBody>
      </p:sp>
      <p:sp>
        <p:nvSpPr>
          <p:cNvPr id="8" name="Explosion 1 7"/>
          <p:cNvSpPr/>
          <p:nvPr/>
        </p:nvSpPr>
        <p:spPr>
          <a:xfrm>
            <a:off x="7838982" y="4686819"/>
            <a:ext cx="2219418" cy="1873188"/>
          </a:xfrm>
          <a:prstGeom prst="irregularSeal1">
            <a:avLst/>
          </a:prstGeom>
          <a:ln>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1400" dirty="0">
                <a:solidFill>
                  <a:schemeClr val="bg1"/>
                </a:solidFill>
              </a:rPr>
              <a:t>FTC Excess Credit/Excess Limitation</a:t>
            </a:r>
          </a:p>
        </p:txBody>
      </p:sp>
      <p:sp>
        <p:nvSpPr>
          <p:cNvPr id="9" name="Explosion 1 8"/>
          <p:cNvSpPr/>
          <p:nvPr/>
        </p:nvSpPr>
        <p:spPr>
          <a:xfrm>
            <a:off x="4943382" y="4756212"/>
            <a:ext cx="2219418" cy="1873188"/>
          </a:xfrm>
          <a:prstGeom prst="irregularSeal1">
            <a:avLst/>
          </a:prstGeom>
          <a:ln>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1400" dirty="0">
                <a:solidFill>
                  <a:schemeClr val="bg1"/>
                </a:solidFill>
              </a:rPr>
              <a:t>Direct/Deemed Paid Foreign Tax Credit</a:t>
            </a:r>
          </a:p>
        </p:txBody>
      </p:sp>
      <p:sp>
        <p:nvSpPr>
          <p:cNvPr id="10" name="TextBox 9"/>
          <p:cNvSpPr txBox="1"/>
          <p:nvPr/>
        </p:nvSpPr>
        <p:spPr>
          <a:xfrm>
            <a:off x="3622682" y="4049698"/>
            <a:ext cx="5216519" cy="674703"/>
          </a:xfrm>
          <a:prstGeom prst="rect">
            <a:avLst/>
          </a:prstGeom>
          <a:noFill/>
        </p:spPr>
        <p:txBody>
          <a:bodyPr wrap="square" lIns="54610" tIns="54610" rIns="54610" bIns="54610" rtlCol="0">
            <a:noAutofit/>
          </a:bodyPr>
          <a:lstStyle/>
          <a:p>
            <a:pPr algn="ctr">
              <a:spcAft>
                <a:spcPts val="600"/>
              </a:spcAft>
            </a:pPr>
            <a:r>
              <a:rPr lang="en-US" sz="3200" dirty="0">
                <a:solidFill>
                  <a:srgbClr val="FF0000"/>
                </a:solidFill>
              </a:rPr>
              <a:t>Purpose: Minimize </a:t>
            </a:r>
            <a:r>
              <a:rPr lang="en-US" sz="3200" u="sng" dirty="0">
                <a:solidFill>
                  <a:srgbClr val="FF0000"/>
                </a:solidFill>
              </a:rPr>
              <a:t>Double Tax</a:t>
            </a:r>
          </a:p>
        </p:txBody>
      </p:sp>
      <p:sp>
        <p:nvSpPr>
          <p:cNvPr id="11" name="Explosion 1 10"/>
          <p:cNvSpPr/>
          <p:nvPr/>
        </p:nvSpPr>
        <p:spPr>
          <a:xfrm>
            <a:off x="1895382" y="4800600"/>
            <a:ext cx="2219418" cy="1873188"/>
          </a:xfrm>
          <a:prstGeom prst="irregularSeal1">
            <a:avLst/>
          </a:prstGeom>
          <a:ln>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1400" dirty="0">
                <a:solidFill>
                  <a:schemeClr val="bg1"/>
                </a:solidFill>
              </a:rPr>
              <a:t>Attribution Rules-</a:t>
            </a:r>
          </a:p>
        </p:txBody>
      </p:sp>
      <p:sp>
        <p:nvSpPr>
          <p:cNvPr id="12" name="Explosion 1 10">
            <a:extLst>
              <a:ext uri="{FF2B5EF4-FFF2-40B4-BE49-F238E27FC236}">
                <a16:creationId xmlns:a16="http://schemas.microsoft.com/office/drawing/2014/main" id="{DD8CFDB8-8856-4971-9423-B8D0505E9152}"/>
              </a:ext>
            </a:extLst>
          </p:cNvPr>
          <p:cNvSpPr/>
          <p:nvPr/>
        </p:nvSpPr>
        <p:spPr>
          <a:xfrm>
            <a:off x="2705168" y="1702274"/>
            <a:ext cx="2398160" cy="1873188"/>
          </a:xfrm>
          <a:prstGeom prst="irregularSeal1">
            <a:avLst/>
          </a:prstGeom>
          <a:ln>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1400" dirty="0">
                <a:solidFill>
                  <a:schemeClr val="bg1"/>
                </a:solidFill>
              </a:rPr>
              <a:t>Noncompulsory Payment</a:t>
            </a:r>
          </a:p>
        </p:txBody>
      </p:sp>
    </p:spTree>
    <p:extLst>
      <p:ext uri="{BB962C8B-B14F-4D97-AF65-F5344CB8AC3E}">
        <p14:creationId xmlns:p14="http://schemas.microsoft.com/office/powerpoint/2010/main" val="1017003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noChangeArrowheads="1"/>
          </p:cNvSpPr>
          <p:nvPr>
            <p:ph type="title"/>
          </p:nvPr>
        </p:nvSpPr>
        <p:spPr>
          <a:xfrm>
            <a:off x="1524000" y="155448"/>
            <a:ext cx="9144000" cy="1252728"/>
          </a:xfrm>
        </p:spPr>
        <p:txBody>
          <a:bodyPr>
            <a:normAutofit fontScale="90000"/>
          </a:bodyPr>
          <a:lstStyle/>
          <a:p>
            <a:pPr algn="ctr"/>
            <a:r>
              <a:rPr lang="en-US" altLang="en-US" dirty="0"/>
              <a:t>International Corporate Transfers </a:t>
            </a:r>
            <a:br>
              <a:rPr lang="en-US" altLang="en-US" dirty="0"/>
            </a:br>
            <a:r>
              <a:rPr lang="en-US" altLang="en-US" dirty="0"/>
              <a:t>(Secs. 367 and 1248)</a:t>
            </a:r>
          </a:p>
        </p:txBody>
      </p:sp>
      <p:sp>
        <p:nvSpPr>
          <p:cNvPr id="3" name="Content Placeholder 2"/>
          <p:cNvSpPr>
            <a:spLocks noGrp="1"/>
          </p:cNvSpPr>
          <p:nvPr>
            <p:ph idx="1"/>
          </p:nvPr>
        </p:nvSpPr>
        <p:spPr>
          <a:xfrm>
            <a:off x="2338388" y="1577976"/>
            <a:ext cx="7872412" cy="4346575"/>
          </a:xfrm>
        </p:spPr>
        <p:txBody>
          <a:bodyPr>
            <a:normAutofit/>
          </a:bodyPr>
          <a:lstStyle/>
          <a:p>
            <a:pPr marL="118872" indent="0">
              <a:spcBef>
                <a:spcPts val="0"/>
              </a:spcBef>
              <a:buNone/>
              <a:defRPr/>
            </a:pPr>
            <a:endParaRPr lang="en-US" dirty="0">
              <a:ea typeface="Calibri"/>
              <a:cs typeface="Times New Roman"/>
            </a:endParaRPr>
          </a:p>
          <a:p>
            <a:pPr marL="0">
              <a:spcBef>
                <a:spcPts val="0"/>
              </a:spcBef>
              <a:defRPr/>
            </a:pPr>
            <a:endParaRPr lang="en-US" dirty="0">
              <a:ea typeface="Calibri"/>
              <a:cs typeface="Times New Roman"/>
            </a:endParaRPr>
          </a:p>
          <a:p>
            <a:pPr>
              <a:defRPr/>
            </a:pPr>
            <a:endParaRPr lang="en-US" dirty="0"/>
          </a:p>
        </p:txBody>
      </p:sp>
      <p:sp>
        <p:nvSpPr>
          <p:cNvPr id="8196" name="Slide Number Placeholder 3"/>
          <p:cNvSpPr>
            <a:spLocks noGrp="1"/>
          </p:cNvSpPr>
          <p:nvPr>
            <p:ph type="sldNum" sz="quarter" idx="12"/>
          </p:nvPr>
        </p:nvSpPr>
        <p:spPr>
          <a:noFill/>
        </p:spPr>
        <p:txBody>
          <a:bodyPr/>
          <a:lstStyle>
            <a:lvl1pPr>
              <a:spcBef>
                <a:spcPct val="20000"/>
              </a:spcBef>
              <a:buClr>
                <a:schemeClr val="accent2"/>
              </a:buClr>
              <a:buFont typeface="Wingdings" pitchFamily="2" charset="2"/>
              <a:buChar char="v"/>
              <a:defRPr sz="2800">
                <a:solidFill>
                  <a:schemeClr val="tx1"/>
                </a:solidFill>
                <a:latin typeface="Arial" charset="0"/>
              </a:defRPr>
            </a:lvl1pPr>
            <a:lvl2pPr marL="742950" indent="-285750">
              <a:spcBef>
                <a:spcPct val="20000"/>
              </a:spcBef>
              <a:buClr>
                <a:schemeClr val="accent2"/>
              </a:buClr>
              <a:buFont typeface="Wingdings" pitchFamily="2" charset="2"/>
              <a:buChar char="§"/>
              <a:defRPr sz="2400">
                <a:solidFill>
                  <a:schemeClr val="tx1"/>
                </a:solidFill>
                <a:latin typeface="Arial" charset="0"/>
              </a:defRPr>
            </a:lvl2pPr>
            <a:lvl3pPr marL="1143000" indent="-228600">
              <a:spcBef>
                <a:spcPct val="20000"/>
              </a:spcBef>
              <a:buClr>
                <a:schemeClr val="accent2"/>
              </a:buClr>
              <a:buChar char="•"/>
              <a:defRPr sz="2000">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defTabSz="457200" eaLnBrk="0" fontAlgn="base" hangingPunct="0">
              <a:spcBef>
                <a:spcPct val="20000"/>
              </a:spcBef>
              <a:spcAft>
                <a:spcPct val="0"/>
              </a:spcAft>
              <a:buChar char="»"/>
              <a:defRPr>
                <a:solidFill>
                  <a:schemeClr val="tx1"/>
                </a:solidFill>
                <a:latin typeface="Arial" charset="0"/>
              </a:defRPr>
            </a:lvl6pPr>
            <a:lvl7pPr marL="2971800" indent="-228600" defTabSz="457200" eaLnBrk="0" fontAlgn="base" hangingPunct="0">
              <a:spcBef>
                <a:spcPct val="20000"/>
              </a:spcBef>
              <a:spcAft>
                <a:spcPct val="0"/>
              </a:spcAft>
              <a:buChar char="»"/>
              <a:defRPr>
                <a:solidFill>
                  <a:schemeClr val="tx1"/>
                </a:solidFill>
                <a:latin typeface="Arial" charset="0"/>
              </a:defRPr>
            </a:lvl7pPr>
            <a:lvl8pPr marL="3429000" indent="-228600" defTabSz="457200" eaLnBrk="0" fontAlgn="base" hangingPunct="0">
              <a:spcBef>
                <a:spcPct val="20000"/>
              </a:spcBef>
              <a:spcAft>
                <a:spcPct val="0"/>
              </a:spcAft>
              <a:buChar char="»"/>
              <a:defRPr>
                <a:solidFill>
                  <a:schemeClr val="tx1"/>
                </a:solidFill>
                <a:latin typeface="Arial" charset="0"/>
              </a:defRPr>
            </a:lvl8pPr>
            <a:lvl9pPr marL="3886200" indent="-228600" defTabSz="457200" eaLnBrk="0" fontAlgn="base" hangingPunct="0">
              <a:spcBef>
                <a:spcPct val="20000"/>
              </a:spcBef>
              <a:spcAft>
                <a:spcPct val="0"/>
              </a:spcAft>
              <a:buChar char="»"/>
              <a:defRPr>
                <a:solidFill>
                  <a:schemeClr val="tx1"/>
                </a:solidFill>
                <a:latin typeface="Arial" charset="0"/>
              </a:defRPr>
            </a:lvl9pPr>
          </a:lstStyle>
          <a:p>
            <a:pPr>
              <a:spcBef>
                <a:spcPct val="0"/>
              </a:spcBef>
              <a:buClrTx/>
              <a:buFontTx/>
              <a:buNone/>
            </a:pPr>
            <a:fld id="{91F58607-3CF3-42EC-A80C-D878E3208674}" type="slidenum">
              <a:rPr lang="en-US" altLang="en-US" sz="1600"/>
              <a:pPr>
                <a:spcBef>
                  <a:spcPct val="0"/>
                </a:spcBef>
                <a:buClrTx/>
                <a:buFontTx/>
                <a:buNone/>
              </a:pPr>
              <a:t>11</a:t>
            </a:fld>
            <a:endParaRPr lang="en-US" altLang="en-US" sz="1600"/>
          </a:p>
        </p:txBody>
      </p:sp>
      <p:sp>
        <p:nvSpPr>
          <p:cNvPr id="5" name="Explosion 1 4"/>
          <p:cNvSpPr/>
          <p:nvPr/>
        </p:nvSpPr>
        <p:spPr>
          <a:xfrm>
            <a:off x="2216531" y="2438400"/>
            <a:ext cx="2219418" cy="1873188"/>
          </a:xfrm>
          <a:prstGeom prst="irregularSeal1">
            <a:avLst/>
          </a:prstGeom>
          <a:solidFill>
            <a:schemeClr val="accent1"/>
          </a:solidFill>
          <a:ln>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endParaRPr lang="en-US" sz="1400" dirty="0">
              <a:solidFill>
                <a:schemeClr val="bg1"/>
              </a:solidFill>
            </a:endParaRPr>
          </a:p>
          <a:p>
            <a:pPr algn="ctr"/>
            <a:r>
              <a:rPr lang="en-US" sz="1400" dirty="0">
                <a:solidFill>
                  <a:schemeClr val="bg1"/>
                </a:solidFill>
              </a:rPr>
              <a:t>Transfers of Intangible Property </a:t>
            </a:r>
          </a:p>
          <a:p>
            <a:pPr algn="ctr"/>
            <a:endParaRPr lang="en-US" sz="1400" dirty="0">
              <a:solidFill>
                <a:schemeClr val="bg1"/>
              </a:solidFill>
            </a:endParaRPr>
          </a:p>
        </p:txBody>
      </p:sp>
      <p:sp>
        <p:nvSpPr>
          <p:cNvPr id="6" name="Explosion 1 5"/>
          <p:cNvSpPr/>
          <p:nvPr/>
        </p:nvSpPr>
        <p:spPr>
          <a:xfrm>
            <a:off x="5146089" y="1566390"/>
            <a:ext cx="2219418" cy="1873188"/>
          </a:xfrm>
          <a:prstGeom prst="irregularSeal1">
            <a:avLst/>
          </a:prstGeom>
          <a:solidFill>
            <a:schemeClr val="accent1"/>
          </a:solidFill>
          <a:ln>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1400" dirty="0">
                <a:solidFill>
                  <a:schemeClr val="bg1"/>
                </a:solidFill>
              </a:rPr>
              <a:t>Outbound  and Inbound Transfers</a:t>
            </a:r>
            <a:endParaRPr lang="en-US" sz="1200" dirty="0">
              <a:solidFill>
                <a:schemeClr val="bg1"/>
              </a:solidFill>
            </a:endParaRPr>
          </a:p>
        </p:txBody>
      </p:sp>
      <p:sp>
        <p:nvSpPr>
          <p:cNvPr id="7" name="Explosion 1 6"/>
          <p:cNvSpPr/>
          <p:nvPr/>
        </p:nvSpPr>
        <p:spPr>
          <a:xfrm>
            <a:off x="8034143" y="2397859"/>
            <a:ext cx="2219418" cy="1873188"/>
          </a:xfrm>
          <a:prstGeom prst="irregularSeal1">
            <a:avLst/>
          </a:prstGeom>
          <a:solidFill>
            <a:schemeClr val="accent1"/>
          </a:solidFill>
          <a:ln>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1400" dirty="0">
                <a:solidFill>
                  <a:schemeClr val="bg1"/>
                </a:solidFill>
              </a:rPr>
              <a:t>All E&amp;P </a:t>
            </a:r>
            <a:r>
              <a:rPr lang="en-US" sz="1400" dirty="0" err="1">
                <a:solidFill>
                  <a:schemeClr val="bg1"/>
                </a:solidFill>
              </a:rPr>
              <a:t>Amt</a:t>
            </a:r>
            <a:r>
              <a:rPr lang="en-US" sz="1400" dirty="0">
                <a:solidFill>
                  <a:schemeClr val="bg1"/>
                </a:solidFill>
              </a:rPr>
              <a:t> (Earnings and Profits) </a:t>
            </a:r>
          </a:p>
        </p:txBody>
      </p:sp>
      <p:sp>
        <p:nvSpPr>
          <p:cNvPr id="8" name="Explosion 1 7"/>
          <p:cNvSpPr/>
          <p:nvPr/>
        </p:nvSpPr>
        <p:spPr>
          <a:xfrm>
            <a:off x="7686582" y="4686819"/>
            <a:ext cx="2219418" cy="1873188"/>
          </a:xfrm>
          <a:prstGeom prst="irregularSeal1">
            <a:avLst/>
          </a:prstGeom>
          <a:solidFill>
            <a:schemeClr val="accent1"/>
          </a:solidFill>
          <a:ln>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1400" dirty="0">
                <a:solidFill>
                  <a:schemeClr val="bg1"/>
                </a:solidFill>
              </a:rPr>
              <a:t>CFC to CFC transfers </a:t>
            </a:r>
          </a:p>
        </p:txBody>
      </p:sp>
      <p:sp>
        <p:nvSpPr>
          <p:cNvPr id="9" name="Explosion 1 8"/>
          <p:cNvSpPr/>
          <p:nvPr/>
        </p:nvSpPr>
        <p:spPr>
          <a:xfrm>
            <a:off x="5248182" y="4756212"/>
            <a:ext cx="2219418" cy="1873188"/>
          </a:xfrm>
          <a:prstGeom prst="irregularSeal1">
            <a:avLst/>
          </a:prstGeom>
          <a:solidFill>
            <a:schemeClr val="accent1"/>
          </a:solidFill>
          <a:ln>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1400" dirty="0">
                <a:solidFill>
                  <a:schemeClr val="bg1"/>
                </a:solidFill>
              </a:rPr>
              <a:t>Liquidation</a:t>
            </a:r>
          </a:p>
        </p:txBody>
      </p:sp>
      <p:sp>
        <p:nvSpPr>
          <p:cNvPr id="10" name="TextBox 9"/>
          <p:cNvSpPr txBox="1"/>
          <p:nvPr/>
        </p:nvSpPr>
        <p:spPr>
          <a:xfrm>
            <a:off x="3581548" y="3733801"/>
            <a:ext cx="5410052" cy="674703"/>
          </a:xfrm>
          <a:prstGeom prst="rect">
            <a:avLst/>
          </a:prstGeom>
          <a:noFill/>
        </p:spPr>
        <p:txBody>
          <a:bodyPr wrap="square" lIns="54610" tIns="54610" rIns="54610" bIns="54610" rtlCol="0">
            <a:noAutofit/>
          </a:bodyPr>
          <a:lstStyle/>
          <a:p>
            <a:pPr algn="ctr">
              <a:spcAft>
                <a:spcPts val="600"/>
              </a:spcAft>
            </a:pPr>
            <a:r>
              <a:rPr lang="en-US" sz="3200" dirty="0">
                <a:solidFill>
                  <a:srgbClr val="FF0000"/>
                </a:solidFill>
              </a:rPr>
              <a:t>Last chance to collect or preserve US tax </a:t>
            </a:r>
          </a:p>
        </p:txBody>
      </p:sp>
      <p:sp>
        <p:nvSpPr>
          <p:cNvPr id="11" name="Explosion 1 10"/>
          <p:cNvSpPr/>
          <p:nvPr/>
        </p:nvSpPr>
        <p:spPr>
          <a:xfrm>
            <a:off x="2362200" y="4724400"/>
            <a:ext cx="2219418" cy="1873188"/>
          </a:xfrm>
          <a:prstGeom prst="irregularSeal1">
            <a:avLst/>
          </a:prstGeom>
          <a:solidFill>
            <a:schemeClr val="accent1"/>
          </a:solidFill>
          <a:ln>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1400" dirty="0">
                <a:solidFill>
                  <a:schemeClr val="bg1"/>
                </a:solidFill>
              </a:rPr>
              <a:t>Tax-Free Reorganization</a:t>
            </a:r>
          </a:p>
        </p:txBody>
      </p:sp>
    </p:spTree>
    <p:extLst>
      <p:ext uri="{BB962C8B-B14F-4D97-AF65-F5344CB8AC3E}">
        <p14:creationId xmlns:p14="http://schemas.microsoft.com/office/powerpoint/2010/main" val="3881881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noChangeArrowheads="1"/>
          </p:cNvSpPr>
          <p:nvPr>
            <p:ph type="title"/>
          </p:nvPr>
        </p:nvSpPr>
        <p:spPr/>
        <p:txBody>
          <a:bodyPr>
            <a:normAutofit/>
          </a:bodyPr>
          <a:lstStyle/>
          <a:p>
            <a:pPr algn="ctr"/>
            <a:r>
              <a:rPr lang="en-US" altLang="en-US" dirty="0"/>
              <a:t>Transfer Pricing </a:t>
            </a:r>
            <a:br>
              <a:rPr lang="en-US" altLang="en-US" dirty="0"/>
            </a:br>
            <a:r>
              <a:rPr lang="en-US" altLang="en-US" dirty="0"/>
              <a:t>(Sec. 482)</a:t>
            </a:r>
          </a:p>
        </p:txBody>
      </p:sp>
      <p:sp>
        <p:nvSpPr>
          <p:cNvPr id="3" name="Content Placeholder 2"/>
          <p:cNvSpPr>
            <a:spLocks noGrp="1"/>
          </p:cNvSpPr>
          <p:nvPr>
            <p:ph idx="1"/>
          </p:nvPr>
        </p:nvSpPr>
        <p:spPr>
          <a:xfrm>
            <a:off x="2338388" y="1577976"/>
            <a:ext cx="7872412" cy="4346575"/>
          </a:xfrm>
        </p:spPr>
        <p:txBody>
          <a:bodyPr>
            <a:normAutofit/>
          </a:bodyPr>
          <a:lstStyle/>
          <a:p>
            <a:pPr marL="118872" indent="0">
              <a:spcBef>
                <a:spcPts val="0"/>
              </a:spcBef>
              <a:buNone/>
              <a:defRPr/>
            </a:pPr>
            <a:endParaRPr lang="en-US" dirty="0">
              <a:ea typeface="Calibri"/>
              <a:cs typeface="Times New Roman"/>
            </a:endParaRPr>
          </a:p>
          <a:p>
            <a:pPr marL="0">
              <a:spcBef>
                <a:spcPts val="0"/>
              </a:spcBef>
              <a:defRPr/>
            </a:pPr>
            <a:endParaRPr lang="en-US" dirty="0">
              <a:ea typeface="Calibri"/>
              <a:cs typeface="Times New Roman"/>
            </a:endParaRPr>
          </a:p>
          <a:p>
            <a:pPr>
              <a:defRPr/>
            </a:pPr>
            <a:endParaRPr lang="en-US" dirty="0"/>
          </a:p>
        </p:txBody>
      </p:sp>
      <p:sp>
        <p:nvSpPr>
          <p:cNvPr id="8196" name="Slide Number Placeholder 3"/>
          <p:cNvSpPr>
            <a:spLocks noGrp="1"/>
          </p:cNvSpPr>
          <p:nvPr>
            <p:ph type="sldNum" sz="quarter" idx="12"/>
          </p:nvPr>
        </p:nvSpPr>
        <p:spPr>
          <a:noFill/>
        </p:spPr>
        <p:txBody>
          <a:bodyPr/>
          <a:lstStyle>
            <a:lvl1pPr>
              <a:spcBef>
                <a:spcPct val="20000"/>
              </a:spcBef>
              <a:buClr>
                <a:schemeClr val="accent2"/>
              </a:buClr>
              <a:buFont typeface="Wingdings" pitchFamily="2" charset="2"/>
              <a:buChar char="v"/>
              <a:defRPr sz="2800">
                <a:solidFill>
                  <a:schemeClr val="tx1"/>
                </a:solidFill>
                <a:latin typeface="Arial" charset="0"/>
              </a:defRPr>
            </a:lvl1pPr>
            <a:lvl2pPr marL="742950" indent="-285750">
              <a:spcBef>
                <a:spcPct val="20000"/>
              </a:spcBef>
              <a:buClr>
                <a:schemeClr val="accent2"/>
              </a:buClr>
              <a:buFont typeface="Wingdings" pitchFamily="2" charset="2"/>
              <a:buChar char="§"/>
              <a:defRPr sz="2400">
                <a:solidFill>
                  <a:schemeClr val="tx1"/>
                </a:solidFill>
                <a:latin typeface="Arial" charset="0"/>
              </a:defRPr>
            </a:lvl2pPr>
            <a:lvl3pPr marL="1143000" indent="-228600">
              <a:spcBef>
                <a:spcPct val="20000"/>
              </a:spcBef>
              <a:buClr>
                <a:schemeClr val="accent2"/>
              </a:buClr>
              <a:buChar char="•"/>
              <a:defRPr sz="2000">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defTabSz="457200" eaLnBrk="0" fontAlgn="base" hangingPunct="0">
              <a:spcBef>
                <a:spcPct val="20000"/>
              </a:spcBef>
              <a:spcAft>
                <a:spcPct val="0"/>
              </a:spcAft>
              <a:buChar char="»"/>
              <a:defRPr>
                <a:solidFill>
                  <a:schemeClr val="tx1"/>
                </a:solidFill>
                <a:latin typeface="Arial" charset="0"/>
              </a:defRPr>
            </a:lvl6pPr>
            <a:lvl7pPr marL="2971800" indent="-228600" defTabSz="457200" eaLnBrk="0" fontAlgn="base" hangingPunct="0">
              <a:spcBef>
                <a:spcPct val="20000"/>
              </a:spcBef>
              <a:spcAft>
                <a:spcPct val="0"/>
              </a:spcAft>
              <a:buChar char="»"/>
              <a:defRPr>
                <a:solidFill>
                  <a:schemeClr val="tx1"/>
                </a:solidFill>
                <a:latin typeface="Arial" charset="0"/>
              </a:defRPr>
            </a:lvl7pPr>
            <a:lvl8pPr marL="3429000" indent="-228600" defTabSz="457200" eaLnBrk="0" fontAlgn="base" hangingPunct="0">
              <a:spcBef>
                <a:spcPct val="20000"/>
              </a:spcBef>
              <a:spcAft>
                <a:spcPct val="0"/>
              </a:spcAft>
              <a:buChar char="»"/>
              <a:defRPr>
                <a:solidFill>
                  <a:schemeClr val="tx1"/>
                </a:solidFill>
                <a:latin typeface="Arial" charset="0"/>
              </a:defRPr>
            </a:lvl8pPr>
            <a:lvl9pPr marL="3886200" indent="-228600" defTabSz="457200" eaLnBrk="0" fontAlgn="base" hangingPunct="0">
              <a:spcBef>
                <a:spcPct val="20000"/>
              </a:spcBef>
              <a:spcAft>
                <a:spcPct val="0"/>
              </a:spcAft>
              <a:buChar char="»"/>
              <a:defRPr>
                <a:solidFill>
                  <a:schemeClr val="tx1"/>
                </a:solidFill>
                <a:latin typeface="Arial" charset="0"/>
              </a:defRPr>
            </a:lvl9pPr>
          </a:lstStyle>
          <a:p>
            <a:pPr>
              <a:spcBef>
                <a:spcPct val="0"/>
              </a:spcBef>
              <a:buClrTx/>
              <a:buFontTx/>
              <a:buNone/>
            </a:pPr>
            <a:fld id="{91F58607-3CF3-42EC-A80C-D878E3208674}" type="slidenum">
              <a:rPr lang="en-US" altLang="en-US" sz="1600"/>
              <a:pPr>
                <a:spcBef>
                  <a:spcPct val="0"/>
                </a:spcBef>
                <a:buClrTx/>
                <a:buFontTx/>
                <a:buNone/>
              </a:pPr>
              <a:t>12</a:t>
            </a:fld>
            <a:endParaRPr lang="en-US" altLang="en-US" sz="1600"/>
          </a:p>
        </p:txBody>
      </p:sp>
      <p:sp>
        <p:nvSpPr>
          <p:cNvPr id="5" name="Explosion 1 4"/>
          <p:cNvSpPr/>
          <p:nvPr/>
        </p:nvSpPr>
        <p:spPr>
          <a:xfrm>
            <a:off x="2216531" y="2404666"/>
            <a:ext cx="2219418" cy="1873188"/>
          </a:xfrm>
          <a:prstGeom prst="irregularSeal1">
            <a:avLst/>
          </a:prstGeom>
          <a:solidFill>
            <a:schemeClr val="accent1"/>
          </a:solidFill>
          <a:ln>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1400" dirty="0">
                <a:solidFill>
                  <a:schemeClr val="bg1"/>
                </a:solidFill>
              </a:rPr>
              <a:t>Related Parties </a:t>
            </a:r>
          </a:p>
          <a:p>
            <a:pPr algn="ctr"/>
            <a:endParaRPr lang="en-US" sz="1400" dirty="0">
              <a:solidFill>
                <a:schemeClr val="bg1"/>
              </a:solidFill>
            </a:endParaRPr>
          </a:p>
        </p:txBody>
      </p:sp>
      <p:sp>
        <p:nvSpPr>
          <p:cNvPr id="6" name="Explosion 1 5"/>
          <p:cNvSpPr/>
          <p:nvPr/>
        </p:nvSpPr>
        <p:spPr>
          <a:xfrm>
            <a:off x="5146089" y="1566390"/>
            <a:ext cx="2219418" cy="1873188"/>
          </a:xfrm>
          <a:prstGeom prst="irregularSeal1">
            <a:avLst/>
          </a:prstGeom>
          <a:solidFill>
            <a:schemeClr val="accent1"/>
          </a:solidFill>
          <a:ln>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1400" dirty="0">
                <a:solidFill>
                  <a:schemeClr val="bg1"/>
                </a:solidFill>
              </a:rPr>
              <a:t>Hard to Value or High Value</a:t>
            </a:r>
            <a:endParaRPr lang="en-US" sz="1200" dirty="0">
              <a:solidFill>
                <a:schemeClr val="bg1"/>
              </a:solidFill>
            </a:endParaRPr>
          </a:p>
        </p:txBody>
      </p:sp>
      <p:sp>
        <p:nvSpPr>
          <p:cNvPr id="7" name="Explosion 1 6"/>
          <p:cNvSpPr/>
          <p:nvPr/>
        </p:nvSpPr>
        <p:spPr>
          <a:xfrm>
            <a:off x="8034143" y="2397859"/>
            <a:ext cx="2219418" cy="1873188"/>
          </a:xfrm>
          <a:prstGeom prst="irregularSeal1">
            <a:avLst/>
          </a:prstGeom>
          <a:solidFill>
            <a:schemeClr val="accent1"/>
          </a:solidFill>
          <a:ln>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1400" dirty="0">
                <a:solidFill>
                  <a:schemeClr val="bg1"/>
                </a:solidFill>
              </a:rPr>
              <a:t>Aggregation</a:t>
            </a:r>
          </a:p>
        </p:txBody>
      </p:sp>
      <p:sp>
        <p:nvSpPr>
          <p:cNvPr id="8" name="Explosion 1 7"/>
          <p:cNvSpPr/>
          <p:nvPr/>
        </p:nvSpPr>
        <p:spPr>
          <a:xfrm>
            <a:off x="7686582" y="4686819"/>
            <a:ext cx="2219418" cy="1873188"/>
          </a:xfrm>
          <a:prstGeom prst="irregularSeal1">
            <a:avLst/>
          </a:prstGeom>
          <a:solidFill>
            <a:schemeClr val="accent1"/>
          </a:solidFill>
          <a:ln>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1400" dirty="0">
                <a:solidFill>
                  <a:schemeClr val="bg1"/>
                </a:solidFill>
              </a:rPr>
              <a:t>Services </a:t>
            </a:r>
          </a:p>
        </p:txBody>
      </p:sp>
      <p:sp>
        <p:nvSpPr>
          <p:cNvPr id="9" name="Explosion 1 8"/>
          <p:cNvSpPr/>
          <p:nvPr/>
        </p:nvSpPr>
        <p:spPr>
          <a:xfrm>
            <a:off x="5248182" y="4756212"/>
            <a:ext cx="2219418" cy="1873188"/>
          </a:xfrm>
          <a:prstGeom prst="irregularSeal1">
            <a:avLst/>
          </a:prstGeom>
          <a:solidFill>
            <a:schemeClr val="accent1"/>
          </a:solidFill>
          <a:ln>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1400" dirty="0">
                <a:solidFill>
                  <a:schemeClr val="bg1"/>
                </a:solidFill>
              </a:rPr>
              <a:t>Intangible Property</a:t>
            </a:r>
          </a:p>
        </p:txBody>
      </p:sp>
      <p:sp>
        <p:nvSpPr>
          <p:cNvPr id="10" name="TextBox 9"/>
          <p:cNvSpPr txBox="1"/>
          <p:nvPr/>
        </p:nvSpPr>
        <p:spPr>
          <a:xfrm>
            <a:off x="3581548" y="3973498"/>
            <a:ext cx="5410052" cy="674703"/>
          </a:xfrm>
          <a:prstGeom prst="rect">
            <a:avLst/>
          </a:prstGeom>
          <a:noFill/>
        </p:spPr>
        <p:txBody>
          <a:bodyPr wrap="square" lIns="54610" tIns="54610" rIns="54610" bIns="54610" rtlCol="0">
            <a:noAutofit/>
          </a:bodyPr>
          <a:lstStyle/>
          <a:p>
            <a:pPr algn="ctr">
              <a:spcAft>
                <a:spcPts val="600"/>
              </a:spcAft>
            </a:pPr>
            <a:r>
              <a:rPr lang="en-US" sz="3200" dirty="0">
                <a:solidFill>
                  <a:srgbClr val="FF0000"/>
                </a:solidFill>
              </a:rPr>
              <a:t>What is Arm’s Length Pricing? </a:t>
            </a:r>
          </a:p>
        </p:txBody>
      </p:sp>
      <p:sp>
        <p:nvSpPr>
          <p:cNvPr id="11" name="Explosion 1 10"/>
          <p:cNvSpPr/>
          <p:nvPr/>
        </p:nvSpPr>
        <p:spPr>
          <a:xfrm>
            <a:off x="2362200" y="4724400"/>
            <a:ext cx="2219418" cy="1873188"/>
          </a:xfrm>
          <a:prstGeom prst="irregularSeal1">
            <a:avLst/>
          </a:prstGeom>
          <a:solidFill>
            <a:schemeClr val="accent1"/>
          </a:solidFill>
          <a:ln>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1400" dirty="0">
                <a:solidFill>
                  <a:schemeClr val="bg1"/>
                </a:solidFill>
              </a:rPr>
              <a:t>Tangible Property</a:t>
            </a:r>
          </a:p>
        </p:txBody>
      </p:sp>
    </p:spTree>
    <p:extLst>
      <p:ext uri="{BB962C8B-B14F-4D97-AF65-F5344CB8AC3E}">
        <p14:creationId xmlns:p14="http://schemas.microsoft.com/office/powerpoint/2010/main" val="1562197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noChangeArrowheads="1"/>
          </p:cNvSpPr>
          <p:nvPr>
            <p:ph type="title"/>
          </p:nvPr>
        </p:nvSpPr>
        <p:spPr/>
        <p:txBody>
          <a:bodyPr>
            <a:normAutofit/>
          </a:bodyPr>
          <a:lstStyle/>
          <a:p>
            <a:pPr algn="ctr"/>
            <a:r>
              <a:rPr lang="en-US" altLang="en-US" dirty="0"/>
              <a:t>Inbound Taxation</a:t>
            </a:r>
            <a:br>
              <a:rPr lang="en-US" altLang="en-US" dirty="0"/>
            </a:br>
            <a:r>
              <a:rPr lang="en-US" altLang="en-US" dirty="0"/>
              <a:t>(Secs. 864/871/881/1441/1442)</a:t>
            </a:r>
          </a:p>
        </p:txBody>
      </p:sp>
      <p:sp>
        <p:nvSpPr>
          <p:cNvPr id="3" name="Content Placeholder 2"/>
          <p:cNvSpPr>
            <a:spLocks noGrp="1"/>
          </p:cNvSpPr>
          <p:nvPr>
            <p:ph idx="1"/>
          </p:nvPr>
        </p:nvSpPr>
        <p:spPr>
          <a:xfrm>
            <a:off x="2338388" y="1577976"/>
            <a:ext cx="7872412" cy="4346575"/>
          </a:xfrm>
        </p:spPr>
        <p:txBody>
          <a:bodyPr>
            <a:normAutofit/>
          </a:bodyPr>
          <a:lstStyle/>
          <a:p>
            <a:pPr marL="118872" indent="0">
              <a:spcBef>
                <a:spcPts val="0"/>
              </a:spcBef>
              <a:buNone/>
              <a:defRPr/>
            </a:pPr>
            <a:endParaRPr lang="en-US" dirty="0">
              <a:ea typeface="Calibri"/>
              <a:cs typeface="Times New Roman"/>
            </a:endParaRPr>
          </a:p>
          <a:p>
            <a:pPr marL="0">
              <a:spcBef>
                <a:spcPts val="0"/>
              </a:spcBef>
              <a:defRPr/>
            </a:pPr>
            <a:endParaRPr lang="en-US" dirty="0">
              <a:ea typeface="Calibri"/>
              <a:cs typeface="Times New Roman"/>
            </a:endParaRPr>
          </a:p>
          <a:p>
            <a:pPr>
              <a:defRPr/>
            </a:pPr>
            <a:endParaRPr lang="en-US" dirty="0"/>
          </a:p>
        </p:txBody>
      </p:sp>
      <p:sp>
        <p:nvSpPr>
          <p:cNvPr id="8196" name="Slide Number Placeholder 3"/>
          <p:cNvSpPr>
            <a:spLocks noGrp="1"/>
          </p:cNvSpPr>
          <p:nvPr>
            <p:ph type="sldNum" sz="quarter" idx="12"/>
          </p:nvPr>
        </p:nvSpPr>
        <p:spPr>
          <a:noFill/>
        </p:spPr>
        <p:txBody>
          <a:bodyPr/>
          <a:lstStyle>
            <a:lvl1pPr>
              <a:spcBef>
                <a:spcPct val="20000"/>
              </a:spcBef>
              <a:buClr>
                <a:schemeClr val="accent2"/>
              </a:buClr>
              <a:buFont typeface="Wingdings" pitchFamily="2" charset="2"/>
              <a:buChar char="v"/>
              <a:defRPr sz="2800">
                <a:solidFill>
                  <a:schemeClr val="tx1"/>
                </a:solidFill>
                <a:latin typeface="Arial" charset="0"/>
              </a:defRPr>
            </a:lvl1pPr>
            <a:lvl2pPr marL="742950" indent="-285750">
              <a:spcBef>
                <a:spcPct val="20000"/>
              </a:spcBef>
              <a:buClr>
                <a:schemeClr val="accent2"/>
              </a:buClr>
              <a:buFont typeface="Wingdings" pitchFamily="2" charset="2"/>
              <a:buChar char="§"/>
              <a:defRPr sz="2400">
                <a:solidFill>
                  <a:schemeClr val="tx1"/>
                </a:solidFill>
                <a:latin typeface="Arial" charset="0"/>
              </a:defRPr>
            </a:lvl2pPr>
            <a:lvl3pPr marL="1143000" indent="-228600">
              <a:spcBef>
                <a:spcPct val="20000"/>
              </a:spcBef>
              <a:buClr>
                <a:schemeClr val="accent2"/>
              </a:buClr>
              <a:buChar char="•"/>
              <a:defRPr sz="2000">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defTabSz="457200" eaLnBrk="0" fontAlgn="base" hangingPunct="0">
              <a:spcBef>
                <a:spcPct val="20000"/>
              </a:spcBef>
              <a:spcAft>
                <a:spcPct val="0"/>
              </a:spcAft>
              <a:buChar char="»"/>
              <a:defRPr>
                <a:solidFill>
                  <a:schemeClr val="tx1"/>
                </a:solidFill>
                <a:latin typeface="Arial" charset="0"/>
              </a:defRPr>
            </a:lvl6pPr>
            <a:lvl7pPr marL="2971800" indent="-228600" defTabSz="457200" eaLnBrk="0" fontAlgn="base" hangingPunct="0">
              <a:spcBef>
                <a:spcPct val="20000"/>
              </a:spcBef>
              <a:spcAft>
                <a:spcPct val="0"/>
              </a:spcAft>
              <a:buChar char="»"/>
              <a:defRPr>
                <a:solidFill>
                  <a:schemeClr val="tx1"/>
                </a:solidFill>
                <a:latin typeface="Arial" charset="0"/>
              </a:defRPr>
            </a:lvl7pPr>
            <a:lvl8pPr marL="3429000" indent="-228600" defTabSz="457200" eaLnBrk="0" fontAlgn="base" hangingPunct="0">
              <a:spcBef>
                <a:spcPct val="20000"/>
              </a:spcBef>
              <a:spcAft>
                <a:spcPct val="0"/>
              </a:spcAft>
              <a:buChar char="»"/>
              <a:defRPr>
                <a:solidFill>
                  <a:schemeClr val="tx1"/>
                </a:solidFill>
                <a:latin typeface="Arial" charset="0"/>
              </a:defRPr>
            </a:lvl8pPr>
            <a:lvl9pPr marL="3886200" indent="-228600" defTabSz="457200" eaLnBrk="0" fontAlgn="base" hangingPunct="0">
              <a:spcBef>
                <a:spcPct val="20000"/>
              </a:spcBef>
              <a:spcAft>
                <a:spcPct val="0"/>
              </a:spcAft>
              <a:buChar char="»"/>
              <a:defRPr>
                <a:solidFill>
                  <a:schemeClr val="tx1"/>
                </a:solidFill>
                <a:latin typeface="Arial" charset="0"/>
              </a:defRPr>
            </a:lvl9pPr>
          </a:lstStyle>
          <a:p>
            <a:pPr>
              <a:spcBef>
                <a:spcPct val="0"/>
              </a:spcBef>
              <a:buClrTx/>
              <a:buFontTx/>
              <a:buNone/>
            </a:pPr>
            <a:fld id="{91F58607-3CF3-42EC-A80C-D878E3208674}" type="slidenum">
              <a:rPr lang="en-US" altLang="en-US" sz="1600"/>
              <a:pPr>
                <a:spcBef>
                  <a:spcPct val="0"/>
                </a:spcBef>
                <a:buClrTx/>
                <a:buFontTx/>
                <a:buNone/>
              </a:pPr>
              <a:t>13</a:t>
            </a:fld>
            <a:endParaRPr lang="en-US" altLang="en-US" sz="1600"/>
          </a:p>
        </p:txBody>
      </p:sp>
      <p:sp>
        <p:nvSpPr>
          <p:cNvPr id="5" name="Explosion 1 4"/>
          <p:cNvSpPr/>
          <p:nvPr/>
        </p:nvSpPr>
        <p:spPr>
          <a:xfrm>
            <a:off x="2216531" y="2404666"/>
            <a:ext cx="2219418" cy="1873188"/>
          </a:xfrm>
          <a:prstGeom prst="irregularSeal1">
            <a:avLst/>
          </a:prstGeom>
          <a:solidFill>
            <a:schemeClr val="accent1"/>
          </a:solidFill>
          <a:ln>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1400" dirty="0">
                <a:solidFill>
                  <a:schemeClr val="bg1"/>
                </a:solidFill>
              </a:rPr>
              <a:t>FIRPTA</a:t>
            </a:r>
          </a:p>
          <a:p>
            <a:pPr algn="ctr"/>
            <a:endParaRPr lang="en-US" sz="1400" dirty="0">
              <a:solidFill>
                <a:schemeClr val="bg1"/>
              </a:solidFill>
            </a:endParaRPr>
          </a:p>
        </p:txBody>
      </p:sp>
      <p:sp>
        <p:nvSpPr>
          <p:cNvPr id="6" name="Explosion 1 5"/>
          <p:cNvSpPr/>
          <p:nvPr/>
        </p:nvSpPr>
        <p:spPr>
          <a:xfrm>
            <a:off x="5146089" y="1566390"/>
            <a:ext cx="2219418" cy="1873188"/>
          </a:xfrm>
          <a:prstGeom prst="irregularSeal1">
            <a:avLst/>
          </a:prstGeom>
          <a:solidFill>
            <a:schemeClr val="accent1"/>
          </a:solidFill>
          <a:ln>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1400" dirty="0">
                <a:solidFill>
                  <a:schemeClr val="bg1"/>
                </a:solidFill>
              </a:rPr>
              <a:t>U.S. Trade or Business</a:t>
            </a:r>
            <a:endParaRPr lang="en-US" sz="1200" dirty="0">
              <a:solidFill>
                <a:schemeClr val="bg1"/>
              </a:solidFill>
            </a:endParaRPr>
          </a:p>
        </p:txBody>
      </p:sp>
      <p:sp>
        <p:nvSpPr>
          <p:cNvPr id="7" name="Explosion 1 6"/>
          <p:cNvSpPr/>
          <p:nvPr/>
        </p:nvSpPr>
        <p:spPr>
          <a:xfrm>
            <a:off x="7991382" y="2404666"/>
            <a:ext cx="2219418" cy="1873188"/>
          </a:xfrm>
          <a:prstGeom prst="irregularSeal1">
            <a:avLst/>
          </a:prstGeom>
          <a:solidFill>
            <a:schemeClr val="accent1"/>
          </a:solidFill>
          <a:ln>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1400" dirty="0">
                <a:solidFill>
                  <a:schemeClr val="bg1"/>
                </a:solidFill>
              </a:rPr>
              <a:t>Effectively Connected Income</a:t>
            </a:r>
          </a:p>
        </p:txBody>
      </p:sp>
      <p:sp>
        <p:nvSpPr>
          <p:cNvPr id="8" name="Explosion 1 7"/>
          <p:cNvSpPr/>
          <p:nvPr/>
        </p:nvSpPr>
        <p:spPr>
          <a:xfrm>
            <a:off x="7686582" y="4686819"/>
            <a:ext cx="2219418" cy="1873188"/>
          </a:xfrm>
          <a:prstGeom prst="irregularSeal1">
            <a:avLst/>
          </a:prstGeom>
          <a:solidFill>
            <a:schemeClr val="accent1"/>
          </a:solidFill>
          <a:ln>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1400" dirty="0">
                <a:solidFill>
                  <a:schemeClr val="bg1"/>
                </a:solidFill>
              </a:rPr>
              <a:t>FDAP Income </a:t>
            </a:r>
          </a:p>
        </p:txBody>
      </p:sp>
      <p:sp>
        <p:nvSpPr>
          <p:cNvPr id="9" name="Explosion 1 8"/>
          <p:cNvSpPr/>
          <p:nvPr/>
        </p:nvSpPr>
        <p:spPr>
          <a:xfrm>
            <a:off x="5248182" y="4756212"/>
            <a:ext cx="2219418" cy="1873188"/>
          </a:xfrm>
          <a:prstGeom prst="irregularSeal1">
            <a:avLst/>
          </a:prstGeom>
          <a:solidFill>
            <a:schemeClr val="accent1"/>
          </a:solidFill>
          <a:ln>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1400" dirty="0">
                <a:solidFill>
                  <a:schemeClr val="bg1"/>
                </a:solidFill>
              </a:rPr>
              <a:t>Branch Profits Tax</a:t>
            </a:r>
          </a:p>
        </p:txBody>
      </p:sp>
      <p:sp>
        <p:nvSpPr>
          <p:cNvPr id="10" name="TextBox 9"/>
          <p:cNvSpPr txBox="1"/>
          <p:nvPr/>
        </p:nvSpPr>
        <p:spPr>
          <a:xfrm>
            <a:off x="3581548" y="3973498"/>
            <a:ext cx="5410052" cy="674703"/>
          </a:xfrm>
          <a:prstGeom prst="rect">
            <a:avLst/>
          </a:prstGeom>
          <a:noFill/>
        </p:spPr>
        <p:txBody>
          <a:bodyPr wrap="square" lIns="54610" tIns="54610" rIns="54610" bIns="54610" rtlCol="0">
            <a:noAutofit/>
          </a:bodyPr>
          <a:lstStyle/>
          <a:p>
            <a:pPr algn="ctr">
              <a:spcAft>
                <a:spcPts val="600"/>
              </a:spcAft>
            </a:pPr>
            <a:r>
              <a:rPr lang="en-US" sz="3200" dirty="0">
                <a:solidFill>
                  <a:srgbClr val="FF0000"/>
                </a:solidFill>
              </a:rPr>
              <a:t>U.S. Source Income? </a:t>
            </a:r>
          </a:p>
        </p:txBody>
      </p:sp>
      <p:sp>
        <p:nvSpPr>
          <p:cNvPr id="11" name="Explosion 1 10"/>
          <p:cNvSpPr/>
          <p:nvPr/>
        </p:nvSpPr>
        <p:spPr>
          <a:xfrm>
            <a:off x="2362200" y="4724400"/>
            <a:ext cx="2219418" cy="1873188"/>
          </a:xfrm>
          <a:prstGeom prst="irregularSeal1">
            <a:avLst/>
          </a:prstGeom>
          <a:solidFill>
            <a:schemeClr val="accent1"/>
          </a:solidFill>
          <a:ln>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1400" dirty="0">
                <a:solidFill>
                  <a:schemeClr val="bg1"/>
                </a:solidFill>
              </a:rPr>
              <a:t>Ch. 3 Withholding</a:t>
            </a:r>
          </a:p>
        </p:txBody>
      </p:sp>
    </p:spTree>
    <p:extLst>
      <p:ext uri="{BB962C8B-B14F-4D97-AF65-F5344CB8AC3E}">
        <p14:creationId xmlns:p14="http://schemas.microsoft.com/office/powerpoint/2010/main" val="1774139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242" y="229251"/>
            <a:ext cx="10515600" cy="1325563"/>
          </a:xfrm>
        </p:spPr>
        <p:txBody>
          <a:bodyPr>
            <a:normAutofit/>
          </a:bodyPr>
          <a:lstStyle/>
          <a:p>
            <a:r>
              <a:rPr lang="en-US" sz="4000" dirty="0"/>
              <a:t>Tax Treaties</a:t>
            </a:r>
          </a:p>
        </p:txBody>
      </p:sp>
      <p:sp>
        <p:nvSpPr>
          <p:cNvPr id="4" name="Slide Number Placeholder 3"/>
          <p:cNvSpPr>
            <a:spLocks noGrp="1"/>
          </p:cNvSpPr>
          <p:nvPr>
            <p:ph type="sldNum" sz="quarter" idx="12"/>
          </p:nvPr>
        </p:nvSpPr>
        <p:spPr/>
        <p:txBody>
          <a:bodyPr/>
          <a:lstStyle/>
          <a:p>
            <a:fld id="{05DB6CA3-60F6-4744-8EEF-E6F08A554CBD}" type="slidenum">
              <a:rPr lang="en-US" smtClean="0"/>
              <a:t>14</a:t>
            </a:fld>
            <a:endParaRPr lang="en-US"/>
          </a:p>
        </p:txBody>
      </p:sp>
      <p:cxnSp>
        <p:nvCxnSpPr>
          <p:cNvPr id="13" name="Straight Connector 12"/>
          <p:cNvCxnSpPr/>
          <p:nvPr/>
        </p:nvCxnSpPr>
        <p:spPr>
          <a:xfrm flipH="1" flipV="1">
            <a:off x="6752663" y="4303860"/>
            <a:ext cx="610615" cy="764404"/>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6417428" y="4315789"/>
            <a:ext cx="523940" cy="76200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H="1">
            <a:off x="6941369" y="4315789"/>
            <a:ext cx="573021" cy="76200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E1E602E9-3206-4351-8783-4B8DF8406B6D}"/>
              </a:ext>
            </a:extLst>
          </p:cNvPr>
          <p:cNvSpPr/>
          <p:nvPr/>
        </p:nvSpPr>
        <p:spPr>
          <a:xfrm>
            <a:off x="525368" y="3864736"/>
            <a:ext cx="2705198" cy="400110"/>
          </a:xfrm>
          <a:prstGeom prst="rect">
            <a:avLst/>
          </a:prstGeom>
        </p:spPr>
        <p:txBody>
          <a:bodyPr wrap="square">
            <a:spAutoFit/>
          </a:bodyPr>
          <a:lstStyle/>
          <a:p>
            <a:r>
              <a:rPr lang="en-US" sz="2000" dirty="0"/>
              <a:t>Residence State </a:t>
            </a:r>
          </a:p>
        </p:txBody>
      </p:sp>
      <p:sp>
        <p:nvSpPr>
          <p:cNvPr id="24" name="Rectangle 23">
            <a:extLst>
              <a:ext uri="{FF2B5EF4-FFF2-40B4-BE49-F238E27FC236}">
                <a16:creationId xmlns:a16="http://schemas.microsoft.com/office/drawing/2014/main" id="{A4516225-9672-42DB-8B8E-1858AC96516F}"/>
              </a:ext>
            </a:extLst>
          </p:cNvPr>
          <p:cNvSpPr/>
          <p:nvPr/>
        </p:nvSpPr>
        <p:spPr>
          <a:xfrm>
            <a:off x="554242" y="4931305"/>
            <a:ext cx="2705198" cy="400110"/>
          </a:xfrm>
          <a:prstGeom prst="rect">
            <a:avLst/>
          </a:prstGeom>
        </p:spPr>
        <p:txBody>
          <a:bodyPr wrap="square">
            <a:spAutoFit/>
          </a:bodyPr>
          <a:lstStyle/>
          <a:p>
            <a:r>
              <a:rPr lang="en-US" sz="2000" dirty="0"/>
              <a:t>Source State</a:t>
            </a:r>
          </a:p>
        </p:txBody>
      </p:sp>
      <p:sp>
        <p:nvSpPr>
          <p:cNvPr id="29" name="Rectangle 28">
            <a:extLst>
              <a:ext uri="{FF2B5EF4-FFF2-40B4-BE49-F238E27FC236}">
                <a16:creationId xmlns:a16="http://schemas.microsoft.com/office/drawing/2014/main" id="{6CE7514D-5F59-4C64-BEBF-9D132A6D61B2}"/>
              </a:ext>
            </a:extLst>
          </p:cNvPr>
          <p:cNvSpPr/>
          <p:nvPr/>
        </p:nvSpPr>
        <p:spPr>
          <a:xfrm>
            <a:off x="6249341" y="224993"/>
            <a:ext cx="5788101" cy="7294305"/>
          </a:xfrm>
          <a:prstGeom prst="rect">
            <a:avLst/>
          </a:prstGeom>
        </p:spPr>
        <p:txBody>
          <a:bodyPr wrap="square">
            <a:spAutoFit/>
          </a:bodyPr>
          <a:lstStyle/>
          <a:p>
            <a:pPr marL="285750" indent="-285750">
              <a:buFont typeface="Arial" panose="020B0604020202020204" pitchFamily="34" charset="0"/>
              <a:buChar char="•"/>
            </a:pPr>
            <a:r>
              <a:rPr lang="en-US" dirty="0"/>
              <a:t>International </a:t>
            </a:r>
            <a:r>
              <a:rPr lang="en-US" b="1" dirty="0"/>
              <a:t>juridical double taxation </a:t>
            </a:r>
            <a:r>
              <a:rPr lang="en-US" dirty="0"/>
              <a:t>is generally defined as the “imposition of comparable taxes in two (or more) States on the same taxpayer in respect of the same subject matter and for identical purposes.” OECD Model, Intro., para. 1; cf. </a:t>
            </a:r>
            <a:r>
              <a:rPr lang="en-US" b="1" dirty="0"/>
              <a:t>economic double taxation</a:t>
            </a:r>
            <a:r>
              <a:rPr lang="en-US" dirty="0"/>
              <a: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 </a:t>
            </a:r>
            <a:r>
              <a:rPr lang="en-US" b="1" dirty="0"/>
              <a:t>main objective </a:t>
            </a:r>
            <a:r>
              <a:rPr lang="en-US" dirty="0"/>
              <a:t>of tax treaties (or conventions) is the avoidance (or mitigation) of double taxation in order to reduce tax obstacles to cross-border services, trade and investment that result from the interaction of the tax systems of two States.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This objective is achieved by </a:t>
            </a:r>
            <a:r>
              <a:rPr lang="en-US" b="1" dirty="0"/>
              <a:t>allocating taxing rights </a:t>
            </a:r>
            <a:r>
              <a:rPr lang="en-US" dirty="0"/>
              <a:t>between the two States; it is generally assumed that if a State’s taxing right is restricted, then the income is taxable in the other State.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a:t>Other objectives </a:t>
            </a:r>
            <a:r>
              <a:rPr lang="en-US" dirty="0"/>
              <a:t>include: mitigating risk of excessive taxation from high withholding taxes, protection from discriminatory tax treatment of foreign investment, tax certainty through mutual agreement procedures, and prevention of tax avoidance and evasion through exchange of information and collection assistance.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
        <p:nvSpPr>
          <p:cNvPr id="3" name="Rectangle 2">
            <a:extLst>
              <a:ext uri="{FF2B5EF4-FFF2-40B4-BE49-F238E27FC236}">
                <a16:creationId xmlns:a16="http://schemas.microsoft.com/office/drawing/2014/main" id="{72049957-9B04-4A6A-81BD-1535858888EE}"/>
              </a:ext>
            </a:extLst>
          </p:cNvPr>
          <p:cNvSpPr/>
          <p:nvPr/>
        </p:nvSpPr>
        <p:spPr>
          <a:xfrm>
            <a:off x="3120218" y="3099319"/>
            <a:ext cx="1885950" cy="11201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6EA54412-8174-4C1F-AF29-B06FAB7CAD85}"/>
              </a:ext>
            </a:extLst>
          </p:cNvPr>
          <p:cNvSpPr/>
          <p:nvPr/>
        </p:nvSpPr>
        <p:spPr>
          <a:xfrm>
            <a:off x="3120218" y="5077789"/>
            <a:ext cx="1885950" cy="11201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3BCE9C72-EF51-4BC8-ADA6-B1314D06C3A7}"/>
              </a:ext>
            </a:extLst>
          </p:cNvPr>
          <p:cNvCxnSpPr>
            <a:cxnSpLocks/>
          </p:cNvCxnSpPr>
          <p:nvPr/>
        </p:nvCxnSpPr>
        <p:spPr>
          <a:xfrm>
            <a:off x="554242" y="4547152"/>
            <a:ext cx="6205189" cy="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1" name="Straight Connector 20">
            <a:extLst>
              <a:ext uri="{FF2B5EF4-FFF2-40B4-BE49-F238E27FC236}">
                <a16:creationId xmlns:a16="http://schemas.microsoft.com/office/drawing/2014/main" id="{A830D992-34D4-4DD1-A492-C8E476FC3DDE}"/>
              </a:ext>
            </a:extLst>
          </p:cNvPr>
          <p:cNvCxnSpPr>
            <a:cxnSpLocks/>
          </p:cNvCxnSpPr>
          <p:nvPr/>
        </p:nvCxnSpPr>
        <p:spPr>
          <a:xfrm>
            <a:off x="554242" y="2790742"/>
            <a:ext cx="6205189" cy="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3" name="Rectangle 22">
            <a:extLst>
              <a:ext uri="{FF2B5EF4-FFF2-40B4-BE49-F238E27FC236}">
                <a16:creationId xmlns:a16="http://schemas.microsoft.com/office/drawing/2014/main" id="{3404287F-3D10-4DED-85B8-845048E483CD}"/>
              </a:ext>
            </a:extLst>
          </p:cNvPr>
          <p:cNvSpPr/>
          <p:nvPr/>
        </p:nvSpPr>
        <p:spPr>
          <a:xfrm>
            <a:off x="3120404" y="1329525"/>
            <a:ext cx="1885950" cy="11201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3F91DD41-1175-415C-8C29-248B677B01A9}"/>
              </a:ext>
            </a:extLst>
          </p:cNvPr>
          <p:cNvSpPr txBox="1"/>
          <p:nvPr/>
        </p:nvSpPr>
        <p:spPr>
          <a:xfrm>
            <a:off x="3594181" y="1716749"/>
            <a:ext cx="938024" cy="380036"/>
          </a:xfrm>
          <a:prstGeom prst="rect">
            <a:avLst/>
          </a:prstGeom>
          <a:noFill/>
        </p:spPr>
        <p:txBody>
          <a:bodyPr wrap="square" rtlCol="0">
            <a:spAutoFit/>
          </a:bodyPr>
          <a:lstStyle/>
          <a:p>
            <a:r>
              <a:rPr lang="en-US" dirty="0">
                <a:solidFill>
                  <a:schemeClr val="bg1"/>
                </a:solidFill>
              </a:rPr>
              <a:t>X Co</a:t>
            </a:r>
          </a:p>
        </p:txBody>
      </p:sp>
      <p:sp>
        <p:nvSpPr>
          <p:cNvPr id="25" name="TextBox 24">
            <a:extLst>
              <a:ext uri="{FF2B5EF4-FFF2-40B4-BE49-F238E27FC236}">
                <a16:creationId xmlns:a16="http://schemas.microsoft.com/office/drawing/2014/main" id="{ACEF2DE1-680A-4557-8AD2-024DB58FDAF3}"/>
              </a:ext>
            </a:extLst>
          </p:cNvPr>
          <p:cNvSpPr txBox="1"/>
          <p:nvPr/>
        </p:nvSpPr>
        <p:spPr>
          <a:xfrm>
            <a:off x="3616285" y="3492110"/>
            <a:ext cx="938024" cy="380036"/>
          </a:xfrm>
          <a:prstGeom prst="rect">
            <a:avLst/>
          </a:prstGeom>
          <a:noFill/>
        </p:spPr>
        <p:txBody>
          <a:bodyPr wrap="square" rtlCol="0">
            <a:spAutoFit/>
          </a:bodyPr>
          <a:lstStyle/>
          <a:p>
            <a:r>
              <a:rPr lang="en-US" dirty="0">
                <a:solidFill>
                  <a:schemeClr val="bg1"/>
                </a:solidFill>
              </a:rPr>
              <a:t>R Co</a:t>
            </a:r>
          </a:p>
        </p:txBody>
      </p:sp>
      <p:sp>
        <p:nvSpPr>
          <p:cNvPr id="27" name="TextBox 26">
            <a:extLst>
              <a:ext uri="{FF2B5EF4-FFF2-40B4-BE49-F238E27FC236}">
                <a16:creationId xmlns:a16="http://schemas.microsoft.com/office/drawing/2014/main" id="{6E8F4E7C-156A-47C1-A880-1C6020CF4AE4}"/>
              </a:ext>
            </a:extLst>
          </p:cNvPr>
          <p:cNvSpPr txBox="1"/>
          <p:nvPr/>
        </p:nvSpPr>
        <p:spPr>
          <a:xfrm>
            <a:off x="3674388" y="5545543"/>
            <a:ext cx="938024" cy="380036"/>
          </a:xfrm>
          <a:prstGeom prst="rect">
            <a:avLst/>
          </a:prstGeom>
          <a:noFill/>
        </p:spPr>
        <p:txBody>
          <a:bodyPr wrap="square" rtlCol="0">
            <a:spAutoFit/>
          </a:bodyPr>
          <a:lstStyle/>
          <a:p>
            <a:r>
              <a:rPr lang="en-US" dirty="0">
                <a:solidFill>
                  <a:schemeClr val="bg1"/>
                </a:solidFill>
              </a:rPr>
              <a:t>S Co</a:t>
            </a:r>
          </a:p>
        </p:txBody>
      </p:sp>
      <p:sp>
        <p:nvSpPr>
          <p:cNvPr id="30" name="Rectangle 29">
            <a:extLst>
              <a:ext uri="{FF2B5EF4-FFF2-40B4-BE49-F238E27FC236}">
                <a16:creationId xmlns:a16="http://schemas.microsoft.com/office/drawing/2014/main" id="{E82A315D-A6A1-4BBD-AE16-6BA4C6204DB9}"/>
              </a:ext>
            </a:extLst>
          </p:cNvPr>
          <p:cNvSpPr/>
          <p:nvPr/>
        </p:nvSpPr>
        <p:spPr>
          <a:xfrm>
            <a:off x="554242" y="2223485"/>
            <a:ext cx="2705198" cy="400110"/>
          </a:xfrm>
          <a:prstGeom prst="rect">
            <a:avLst/>
          </a:prstGeom>
        </p:spPr>
        <p:txBody>
          <a:bodyPr wrap="square">
            <a:spAutoFit/>
          </a:bodyPr>
          <a:lstStyle/>
          <a:p>
            <a:r>
              <a:rPr lang="en-US" sz="2000" dirty="0"/>
              <a:t>Non-Treaty State </a:t>
            </a:r>
          </a:p>
        </p:txBody>
      </p:sp>
      <p:cxnSp>
        <p:nvCxnSpPr>
          <p:cNvPr id="14" name="Straight Connector 13">
            <a:extLst>
              <a:ext uri="{FF2B5EF4-FFF2-40B4-BE49-F238E27FC236}">
                <a16:creationId xmlns:a16="http://schemas.microsoft.com/office/drawing/2014/main" id="{4F8492A4-9D6C-4029-B453-704B98BFC971}"/>
              </a:ext>
            </a:extLst>
          </p:cNvPr>
          <p:cNvCxnSpPr>
            <a:cxnSpLocks/>
            <a:stCxn id="23" idx="2"/>
            <a:endCxn id="3" idx="0"/>
          </p:cNvCxnSpPr>
          <p:nvPr/>
        </p:nvCxnSpPr>
        <p:spPr>
          <a:xfrm flipH="1">
            <a:off x="4063193" y="2449665"/>
            <a:ext cx="186" cy="6496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6DBB1FD-C7AA-47EF-8BFC-1F84A3D04337}"/>
              </a:ext>
            </a:extLst>
          </p:cNvPr>
          <p:cNvCxnSpPr>
            <a:stCxn id="3" idx="2"/>
            <a:endCxn id="17" idx="0"/>
          </p:cNvCxnSpPr>
          <p:nvPr/>
        </p:nvCxnSpPr>
        <p:spPr>
          <a:xfrm>
            <a:off x="4063193" y="4219459"/>
            <a:ext cx="0" cy="85833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3411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20" name="Rectangle 4119">
            <a:extLst>
              <a:ext uri="{FF2B5EF4-FFF2-40B4-BE49-F238E27FC236}">
                <a16:creationId xmlns:a16="http://schemas.microsoft.com/office/drawing/2014/main" id="{DE7FFD28-545C-4C88-A2E7-152FB234C92C}"/>
              </a:ext>
              <a:ext uri="{C183D7F6-B498-43B3-948B-1728B52AA6E4}">
                <adec:decorative xmlns:adec="http://schemas.microsoft.com/office/drawing/2017/decorative" xmlns:p14="http://schemas.microsoft.com/office/powerpoint/2010/main" xmlns:a14="http://schemas.microsoft.com/office/drawing/2010/main" xmlns:p16="http://schemas.microsoft.com/office/powerpoint/2015/main" xmlns:a16="http://schemas.microsoft.com/office/drawing/2014/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9" name="Rectangle 2"/>
          <p:cNvSpPr>
            <a:spLocks noGrp="1" noChangeArrowheads="1"/>
          </p:cNvSpPr>
          <p:nvPr>
            <p:ph type="title"/>
          </p:nvPr>
        </p:nvSpPr>
        <p:spPr>
          <a:xfrm>
            <a:off x="838200" y="365125"/>
            <a:ext cx="10515600" cy="1325563"/>
          </a:xfrm>
        </p:spPr>
        <p:txBody>
          <a:bodyPr>
            <a:normAutofit/>
          </a:bodyPr>
          <a:lstStyle/>
          <a:p>
            <a:pPr eaLnBrk="1" hangingPunct="1"/>
            <a:r>
              <a:rPr lang="en-US" sz="4600">
                <a:solidFill>
                  <a:srgbClr val="FFFFFF"/>
                </a:solidFill>
                <a:ea typeface="ＭＳ Ｐゴシック" pitchFamily="34" charset="-128"/>
              </a:rPr>
              <a:t>Other Tax Agreements</a:t>
            </a:r>
          </a:p>
        </p:txBody>
      </p:sp>
      <p:sp>
        <p:nvSpPr>
          <p:cNvPr id="4100" name="Rectangle 3"/>
          <p:cNvSpPr>
            <a:spLocks noGrp="1" noChangeArrowheads="1"/>
          </p:cNvSpPr>
          <p:nvPr>
            <p:ph type="body" idx="1"/>
          </p:nvPr>
        </p:nvSpPr>
        <p:spPr>
          <a:xfrm>
            <a:off x="838200" y="2438400"/>
            <a:ext cx="10515600" cy="3738562"/>
          </a:xfrm>
        </p:spPr>
        <p:txBody>
          <a:bodyPr>
            <a:normAutofit/>
          </a:bodyPr>
          <a:lstStyle/>
          <a:p>
            <a:pPr eaLnBrk="1" hangingPunct="1"/>
            <a:r>
              <a:rPr lang="en-US" sz="2200">
                <a:ea typeface="ＭＳ Ｐゴシック" pitchFamily="34" charset="-128"/>
              </a:rPr>
              <a:t>Estate and gift tax treaties</a:t>
            </a:r>
          </a:p>
          <a:p>
            <a:pPr eaLnBrk="1" hangingPunct="1"/>
            <a:r>
              <a:rPr lang="en-US" sz="2200">
                <a:ea typeface="ＭＳ Ｐゴシック" pitchFamily="34" charset="-128"/>
              </a:rPr>
              <a:t>Social security totalization agreements</a:t>
            </a:r>
          </a:p>
          <a:p>
            <a:pPr eaLnBrk="1" hangingPunct="1"/>
            <a:r>
              <a:rPr lang="en-US" sz="2200">
                <a:ea typeface="ＭＳ Ｐゴシック" pitchFamily="34" charset="-128"/>
              </a:rPr>
              <a:t>Mutual assistance agreement and tax information exchange agreements (TIEAs)</a:t>
            </a:r>
          </a:p>
          <a:p>
            <a:pPr eaLnBrk="1" hangingPunct="1"/>
            <a:r>
              <a:rPr lang="en-US" sz="2200">
                <a:ea typeface="ＭＳ Ｐゴシック" pitchFamily="34" charset="-128"/>
              </a:rPr>
              <a:t>Reciprocal tax exemption agreements for international shipping and/or aviation income</a:t>
            </a:r>
          </a:p>
          <a:p>
            <a:pPr eaLnBrk="1" hangingPunct="1"/>
            <a:r>
              <a:rPr lang="en-US" sz="2200">
                <a:ea typeface="ＭＳ Ｐゴシック" pitchFamily="34" charset="-128"/>
              </a:rPr>
              <a:t>Friendship, commerce, and navigation treaties</a:t>
            </a:r>
          </a:p>
          <a:p>
            <a:pPr eaLnBrk="1" hangingPunct="1"/>
            <a:r>
              <a:rPr lang="en-US" sz="2200">
                <a:ea typeface="ＭＳ Ｐゴシック" pitchFamily="34" charset="-128"/>
              </a:rPr>
              <a:t>Consular agreements</a:t>
            </a:r>
          </a:p>
          <a:p>
            <a:pPr eaLnBrk="1" hangingPunct="1"/>
            <a:r>
              <a:rPr lang="en-US" sz="2200">
                <a:ea typeface="ＭＳ Ｐゴシック" pitchFamily="34" charset="-128"/>
              </a:rPr>
              <a:t>Status of forces agreements (SOFAs)</a:t>
            </a:r>
          </a:p>
          <a:p>
            <a:pPr eaLnBrk="1" hangingPunct="1"/>
            <a:r>
              <a:rPr lang="en-US" sz="2200">
                <a:ea typeface="ＭＳ Ｐゴシック" pitchFamily="34" charset="-128"/>
              </a:rPr>
              <a:t>International organization agreements</a:t>
            </a:r>
          </a:p>
          <a:p>
            <a:pPr eaLnBrk="1" hangingPunct="1"/>
            <a:endParaRPr lang="en-US" sz="2200">
              <a:ea typeface="ＭＳ Ｐゴシック" pitchFamily="34" charset="-128"/>
            </a:endParaRPr>
          </a:p>
        </p:txBody>
      </p:sp>
      <p:sp>
        <p:nvSpPr>
          <p:cNvPr id="4098" name="Slide Number Placeholder 5"/>
          <p:cNvSpPr>
            <a:spLocks noGrp="1"/>
          </p:cNvSpPr>
          <p:nvPr>
            <p:ph type="sldNum" sz="quarter" idx="12"/>
          </p:nvPr>
        </p:nvSpPr>
        <p:spPr>
          <a:xfrm>
            <a:off x="8610600" y="6356350"/>
            <a:ext cx="27432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lnSpc>
                <a:spcPct val="90000"/>
              </a:lnSpc>
              <a:spcAft>
                <a:spcPts val="600"/>
              </a:spcAft>
            </a:pPr>
            <a:fld id="{A3C82CE8-7597-4AA6-9E12-320EAB241B27}" type="slidenum">
              <a:rPr lang="en-US" sz="1900"/>
              <a:pPr eaLnBrk="1" hangingPunct="1">
                <a:lnSpc>
                  <a:spcPct val="90000"/>
                </a:lnSpc>
                <a:spcAft>
                  <a:spcPts val="600"/>
                </a:spcAft>
              </a:pPr>
              <a:t>15</a:t>
            </a:fld>
            <a:endParaRPr lang="en-US" sz="1900"/>
          </a:p>
        </p:txBody>
      </p:sp>
    </p:spTree>
    <p:extLst>
      <p:ext uri="{BB962C8B-B14F-4D97-AF65-F5344CB8AC3E}">
        <p14:creationId xmlns:p14="http://schemas.microsoft.com/office/powerpoint/2010/main" val="19565971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SUBHEAD">
            <a:extLst>
              <a:ext uri="{FF2B5EF4-FFF2-40B4-BE49-F238E27FC236}">
                <a16:creationId xmlns:a16="http://schemas.microsoft.com/office/drawing/2014/main" id="{94069599-6601-9047-97A5-35E30AF5A03C}"/>
              </a:ext>
            </a:extLst>
          </p:cNvPr>
          <p:cNvGrpSpPr/>
          <p:nvPr/>
        </p:nvGrpSpPr>
        <p:grpSpPr>
          <a:xfrm>
            <a:off x="609600" y="1475863"/>
            <a:ext cx="4437888" cy="344130"/>
            <a:chOff x="4830152" y="563612"/>
            <a:chExt cx="11265358" cy="444501"/>
          </a:xfrm>
        </p:grpSpPr>
        <p:sp>
          <p:nvSpPr>
            <p:cNvPr id="72" name="Rectangle 15">
              <a:extLst>
                <a:ext uri="{FF2B5EF4-FFF2-40B4-BE49-F238E27FC236}">
                  <a16:creationId xmlns:a16="http://schemas.microsoft.com/office/drawing/2014/main" id="{7D1665C4-1105-A649-8281-7BBF20F090FC}"/>
                </a:ext>
              </a:extLst>
            </p:cNvPr>
            <p:cNvSpPr/>
            <p:nvPr/>
          </p:nvSpPr>
          <p:spPr>
            <a:xfrm>
              <a:off x="4830152" y="563613"/>
              <a:ext cx="1453900" cy="444500"/>
            </a:xfrm>
            <a:prstGeom prst="rect">
              <a:avLst/>
            </a:prstGeom>
            <a:solidFill>
              <a:srgbClr val="FF8000"/>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tIns="0" rIns="0" bIns="0" rtlCol="0" anchor="ctr"/>
            <a:lstStyle/>
            <a:p>
              <a:endParaRPr lang="en-US" sz="1400" dirty="0">
                <a:latin typeface="Knowledge Light" panose="020B0506040000020004" pitchFamily="34" charset="0"/>
              </a:endParaRPr>
            </a:p>
          </p:txBody>
        </p:sp>
        <p:sp>
          <p:nvSpPr>
            <p:cNvPr id="73" name="Rounded Rectangle 14">
              <a:hlinkClick r:id="rId3"/>
              <a:extLst>
                <a:ext uri="{FF2B5EF4-FFF2-40B4-BE49-F238E27FC236}">
                  <a16:creationId xmlns:a16="http://schemas.microsoft.com/office/drawing/2014/main" id="{C1179D93-17A9-404B-887F-A6CCD7A36E91}"/>
                </a:ext>
              </a:extLst>
            </p:cNvPr>
            <p:cNvSpPr/>
            <p:nvPr/>
          </p:nvSpPr>
          <p:spPr>
            <a:xfrm>
              <a:off x="4978591" y="563612"/>
              <a:ext cx="11116919" cy="444500"/>
            </a:xfrm>
            <a:prstGeom prst="roundRect">
              <a:avLst>
                <a:gd name="adj" fmla="val 50000"/>
              </a:avLst>
            </a:prstGeom>
            <a:solidFill>
              <a:srgbClr val="FF8000"/>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tIns="0" rIns="0" bIns="0" rtlCol="0" anchor="ctr"/>
            <a:lstStyle/>
            <a:p>
              <a:r>
                <a:rPr lang="en-US" sz="1600" spc="200" dirty="0">
                  <a:latin typeface="+mj-lt"/>
                </a:rPr>
                <a:t>Governmental Agreements</a:t>
              </a:r>
            </a:p>
          </p:txBody>
        </p:sp>
      </p:grpSp>
      <p:sp>
        <p:nvSpPr>
          <p:cNvPr id="10242" name="Title 1"/>
          <p:cNvSpPr>
            <a:spLocks noGrp="1"/>
          </p:cNvSpPr>
          <p:nvPr>
            <p:ph type="title"/>
          </p:nvPr>
        </p:nvSpPr>
        <p:spPr/>
        <p:txBody>
          <a:bodyPr/>
          <a:lstStyle/>
          <a:p>
            <a:r>
              <a:rPr lang="en-US" altLang="en-US" dirty="0">
                <a:solidFill>
                  <a:schemeClr val="accent2"/>
                </a:solidFill>
                <a:latin typeface="+mn-lt"/>
              </a:rPr>
              <a:t>EXCHANGE OF INFORMATION </a:t>
            </a:r>
            <a:r>
              <a:rPr lang="en-US" altLang="en-US" dirty="0">
                <a:latin typeface="+mj-lt"/>
              </a:rPr>
              <a:t>IN GENERAL</a:t>
            </a:r>
          </a:p>
        </p:txBody>
      </p:sp>
      <p:sp>
        <p:nvSpPr>
          <p:cNvPr id="3" name="Content Placeholder 2"/>
          <p:cNvSpPr>
            <a:spLocks noGrp="1"/>
          </p:cNvSpPr>
          <p:nvPr>
            <p:ph type="body" sz="quarter" idx="10"/>
          </p:nvPr>
        </p:nvSpPr>
        <p:spPr>
          <a:xfrm>
            <a:off x="1275469" y="2080919"/>
            <a:ext cx="4223123" cy="1348082"/>
          </a:xfrm>
        </p:spPr>
        <p:txBody>
          <a:bodyPr/>
          <a:lstStyle/>
          <a:p>
            <a:pPr>
              <a:lnSpc>
                <a:spcPct val="100000"/>
              </a:lnSpc>
              <a:spcAft>
                <a:spcPts val="1200"/>
              </a:spcAft>
            </a:pPr>
            <a:r>
              <a:rPr lang="en-US" sz="1600" dirty="0"/>
              <a:t>Current exchange of information standard—AEOI—has replaced the prior standard of exchange of information upon request</a:t>
            </a:r>
          </a:p>
          <a:p>
            <a:pPr>
              <a:lnSpc>
                <a:spcPct val="100000"/>
              </a:lnSpc>
              <a:spcAft>
                <a:spcPts val="1200"/>
              </a:spcAft>
            </a:pPr>
            <a:r>
              <a:rPr lang="en-US" sz="1600" dirty="0"/>
              <a:t>Transformation achieved through:</a:t>
            </a:r>
          </a:p>
        </p:txBody>
      </p:sp>
      <p:sp>
        <p:nvSpPr>
          <p:cNvPr id="10241" name="Rectangle 10240">
            <a:extLst>
              <a:ext uri="{FF2B5EF4-FFF2-40B4-BE49-F238E27FC236}">
                <a16:creationId xmlns:a16="http://schemas.microsoft.com/office/drawing/2014/main" id="{6856C68E-D089-FA46-B138-02AA67EE1830}"/>
              </a:ext>
            </a:extLst>
          </p:cNvPr>
          <p:cNvSpPr/>
          <p:nvPr/>
        </p:nvSpPr>
        <p:spPr>
          <a:xfrm>
            <a:off x="1190935" y="3489892"/>
            <a:ext cx="4015049" cy="1938992"/>
          </a:xfrm>
          <a:prstGeom prst="rect">
            <a:avLst/>
          </a:prstGeom>
        </p:spPr>
        <p:txBody>
          <a:bodyPr wrap="square">
            <a:spAutoFit/>
          </a:bodyPr>
          <a:lstStyle/>
          <a:p>
            <a:pPr marL="285750" lvl="1" indent="-285750">
              <a:lnSpc>
                <a:spcPct val="100000"/>
              </a:lnSpc>
              <a:spcAft>
                <a:spcPts val="900"/>
              </a:spcAft>
              <a:buClr>
                <a:schemeClr val="tx2"/>
              </a:buClr>
              <a:buFont typeface="Arial" panose="020B0604020202020204" pitchFamily="34" charset="0"/>
              <a:buChar char="•"/>
            </a:pPr>
            <a:r>
              <a:rPr lang="en-US" sz="1500" dirty="0"/>
              <a:t>The enactment of US Foreign Account </a:t>
            </a:r>
            <a:br>
              <a:rPr lang="en-US" sz="1500" dirty="0"/>
            </a:br>
            <a:r>
              <a:rPr lang="en-US" sz="1500" dirty="0"/>
              <a:t>Tax Compliance Act (FATCA) in 2010 </a:t>
            </a:r>
          </a:p>
          <a:p>
            <a:pPr marL="285750" lvl="1" indent="-285750">
              <a:lnSpc>
                <a:spcPct val="100000"/>
              </a:lnSpc>
              <a:spcAft>
                <a:spcPts val="900"/>
              </a:spcAft>
              <a:buClr>
                <a:schemeClr val="tx2"/>
              </a:buClr>
              <a:buFont typeface="Arial" panose="020B0604020202020204" pitchFamily="34" charset="0"/>
              <a:buChar char="•"/>
            </a:pPr>
            <a:r>
              <a:rPr lang="en-US" sz="1500" dirty="0"/>
              <a:t>Adoption of intergovernmental agreements (IGAs) implementing FATCA by over </a:t>
            </a:r>
            <a:br>
              <a:rPr lang="en-US" sz="1500" dirty="0"/>
            </a:br>
            <a:r>
              <a:rPr lang="en-US" sz="1500" dirty="0"/>
              <a:t>100 countries, and </a:t>
            </a:r>
          </a:p>
          <a:p>
            <a:pPr marL="285750" lvl="1" indent="-285750">
              <a:lnSpc>
                <a:spcPct val="100000"/>
              </a:lnSpc>
              <a:spcAft>
                <a:spcPts val="900"/>
              </a:spcAft>
              <a:buClr>
                <a:schemeClr val="tx2"/>
              </a:buClr>
              <a:buFont typeface="Arial" panose="020B0604020202020204" pitchFamily="34" charset="0"/>
              <a:buChar char="•"/>
            </a:pPr>
            <a:r>
              <a:rPr lang="en-US" sz="1500" dirty="0"/>
              <a:t>Adoption of the OECD’s Common Reporting Standard (CRS) by over 100 countries</a:t>
            </a:r>
          </a:p>
        </p:txBody>
      </p:sp>
      <p:grpSp>
        <p:nvGrpSpPr>
          <p:cNvPr id="74" name="SUBHEAD">
            <a:extLst>
              <a:ext uri="{FF2B5EF4-FFF2-40B4-BE49-F238E27FC236}">
                <a16:creationId xmlns:a16="http://schemas.microsoft.com/office/drawing/2014/main" id="{EBBBAF9B-A753-884D-AC0E-42B24F484B77}"/>
              </a:ext>
            </a:extLst>
          </p:cNvPr>
          <p:cNvGrpSpPr/>
          <p:nvPr/>
        </p:nvGrpSpPr>
        <p:grpSpPr>
          <a:xfrm>
            <a:off x="6096000" y="1475863"/>
            <a:ext cx="4379412" cy="344130"/>
            <a:chOff x="4830152" y="563612"/>
            <a:chExt cx="11265358" cy="444501"/>
          </a:xfrm>
        </p:grpSpPr>
        <p:sp>
          <p:nvSpPr>
            <p:cNvPr id="75" name="Rectangle 15">
              <a:extLst>
                <a:ext uri="{FF2B5EF4-FFF2-40B4-BE49-F238E27FC236}">
                  <a16:creationId xmlns:a16="http://schemas.microsoft.com/office/drawing/2014/main" id="{19AD8877-EFB5-D14B-A5BE-E9B0C382B7DF}"/>
                </a:ext>
              </a:extLst>
            </p:cNvPr>
            <p:cNvSpPr/>
            <p:nvPr/>
          </p:nvSpPr>
          <p:spPr>
            <a:xfrm>
              <a:off x="4830152" y="563613"/>
              <a:ext cx="1453900" cy="444500"/>
            </a:xfrm>
            <a:prstGeom prst="rect">
              <a:avLst/>
            </a:prstGeom>
            <a:solidFill>
              <a:srgbClr val="FF8000"/>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tIns="0" rIns="0" bIns="0" rtlCol="0" anchor="ctr"/>
            <a:lstStyle/>
            <a:p>
              <a:endParaRPr lang="en-US" sz="1400" dirty="0">
                <a:latin typeface="Knowledge Light" panose="020B0506040000020004" pitchFamily="34" charset="0"/>
              </a:endParaRPr>
            </a:p>
          </p:txBody>
        </p:sp>
        <p:sp>
          <p:nvSpPr>
            <p:cNvPr id="76" name="Rounded Rectangle 14">
              <a:hlinkClick r:id="rId3"/>
              <a:extLst>
                <a:ext uri="{FF2B5EF4-FFF2-40B4-BE49-F238E27FC236}">
                  <a16:creationId xmlns:a16="http://schemas.microsoft.com/office/drawing/2014/main" id="{1556C78E-02B8-274D-8C12-818DBA16E798}"/>
                </a:ext>
              </a:extLst>
            </p:cNvPr>
            <p:cNvSpPr/>
            <p:nvPr/>
          </p:nvSpPr>
          <p:spPr>
            <a:xfrm>
              <a:off x="4978591" y="563612"/>
              <a:ext cx="11116919" cy="444500"/>
            </a:xfrm>
            <a:prstGeom prst="roundRect">
              <a:avLst>
                <a:gd name="adj" fmla="val 50000"/>
              </a:avLst>
            </a:prstGeom>
            <a:solidFill>
              <a:srgbClr val="FF8000"/>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tIns="0" rIns="0" bIns="0" rtlCol="0" anchor="ctr"/>
            <a:lstStyle/>
            <a:p>
              <a:r>
                <a:rPr lang="en-US" sz="1600" spc="200" dirty="0">
                  <a:latin typeface="+mj-lt"/>
                </a:rPr>
                <a:t>Other Sources</a:t>
              </a:r>
            </a:p>
          </p:txBody>
        </p:sp>
      </p:grpSp>
      <p:grpSp>
        <p:nvGrpSpPr>
          <p:cNvPr id="77" name="Check_01">
            <a:extLst>
              <a:ext uri="{FF2B5EF4-FFF2-40B4-BE49-F238E27FC236}">
                <a16:creationId xmlns:a16="http://schemas.microsoft.com/office/drawing/2014/main" id="{B16F762F-86B1-4549-BD20-CBC792FE1BC0}"/>
              </a:ext>
            </a:extLst>
          </p:cNvPr>
          <p:cNvGrpSpPr/>
          <p:nvPr/>
        </p:nvGrpSpPr>
        <p:grpSpPr>
          <a:xfrm>
            <a:off x="625190" y="2093927"/>
            <a:ext cx="521576" cy="230441"/>
            <a:chOff x="625192" y="3165732"/>
            <a:chExt cx="681093" cy="300920"/>
          </a:xfrm>
        </p:grpSpPr>
        <p:grpSp>
          <p:nvGrpSpPr>
            <p:cNvPr id="78" name="Group 18">
              <a:extLst>
                <a:ext uri="{FF2B5EF4-FFF2-40B4-BE49-F238E27FC236}">
                  <a16:creationId xmlns:a16="http://schemas.microsoft.com/office/drawing/2014/main" id="{8396DBC6-9BE0-DA44-B4C0-D4F56005EC28}"/>
                </a:ext>
              </a:extLst>
            </p:cNvPr>
            <p:cNvGrpSpPr/>
            <p:nvPr/>
          </p:nvGrpSpPr>
          <p:grpSpPr>
            <a:xfrm>
              <a:off x="625192" y="3165732"/>
              <a:ext cx="681093" cy="300920"/>
              <a:chOff x="625192" y="1527273"/>
              <a:chExt cx="681094" cy="300919"/>
            </a:xfrm>
          </p:grpSpPr>
          <p:sp>
            <p:nvSpPr>
              <p:cNvPr id="80" name="Rectangle 20">
                <a:extLst>
                  <a:ext uri="{FF2B5EF4-FFF2-40B4-BE49-F238E27FC236}">
                    <a16:creationId xmlns:a16="http://schemas.microsoft.com/office/drawing/2014/main" id="{F347BE3C-86B1-B64B-9542-814D8B98F6D9}"/>
                  </a:ext>
                </a:extLst>
              </p:cNvPr>
              <p:cNvSpPr/>
              <p:nvPr/>
            </p:nvSpPr>
            <p:spPr>
              <a:xfrm>
                <a:off x="625192" y="1527273"/>
                <a:ext cx="443587" cy="300919"/>
              </a:xfrm>
              <a:prstGeom prst="rect">
                <a:avLst/>
              </a:prstGeom>
              <a:solidFill>
                <a:srgbClr val="FF8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100" dirty="0"/>
              </a:p>
            </p:txBody>
          </p:sp>
          <p:sp>
            <p:nvSpPr>
              <p:cNvPr id="81" name="Rounded Rectangle 49">
                <a:extLst>
                  <a:ext uri="{FF2B5EF4-FFF2-40B4-BE49-F238E27FC236}">
                    <a16:creationId xmlns:a16="http://schemas.microsoft.com/office/drawing/2014/main" id="{AB38BD31-C411-554D-A606-43D30EF73D43}"/>
                  </a:ext>
                </a:extLst>
              </p:cNvPr>
              <p:cNvSpPr/>
              <p:nvPr/>
            </p:nvSpPr>
            <p:spPr>
              <a:xfrm>
                <a:off x="625192" y="1527273"/>
                <a:ext cx="681094" cy="300919"/>
              </a:xfrm>
              <a:prstGeom prst="roundRect">
                <a:avLst>
                  <a:gd name="adj" fmla="val 50000"/>
                </a:avLst>
              </a:prstGeom>
              <a:solidFill>
                <a:srgbClr val="FF8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100" b="1" spc="200" dirty="0">
                  <a:latin typeface="Arial" panose="020B0604020202020204" pitchFamily="34" charset="0"/>
                </a:endParaRPr>
              </a:p>
            </p:txBody>
          </p:sp>
        </p:grpSp>
        <p:sp>
          <p:nvSpPr>
            <p:cNvPr id="79" name="Freeform 47">
              <a:extLst>
                <a:ext uri="{FF2B5EF4-FFF2-40B4-BE49-F238E27FC236}">
                  <a16:creationId xmlns:a16="http://schemas.microsoft.com/office/drawing/2014/main" id="{213078A2-63C5-3643-B5C8-4FB0AA189D6E}"/>
                </a:ext>
              </a:extLst>
            </p:cNvPr>
            <p:cNvSpPr/>
            <p:nvPr/>
          </p:nvSpPr>
          <p:spPr>
            <a:xfrm>
              <a:off x="1046685" y="3258853"/>
              <a:ext cx="140845" cy="108773"/>
            </a:xfrm>
            <a:custGeom>
              <a:avLst/>
              <a:gdLst/>
              <a:ahLst/>
              <a:cxnLst>
                <a:cxn ang="3cd4">
                  <a:pos x="hc" y="t"/>
                </a:cxn>
                <a:cxn ang="cd2">
                  <a:pos x="l" y="vc"/>
                </a:cxn>
                <a:cxn ang="cd4">
                  <a:pos x="hc" y="b"/>
                </a:cxn>
                <a:cxn ang="0">
                  <a:pos x="r" y="vc"/>
                </a:cxn>
              </a:cxnLst>
              <a:rect l="l" t="t" r="r" b="b"/>
              <a:pathLst>
                <a:path w="102" h="79">
                  <a:moveTo>
                    <a:pt x="83" y="3"/>
                  </a:moveTo>
                  <a:lnTo>
                    <a:pt x="35" y="51"/>
                  </a:lnTo>
                  <a:lnTo>
                    <a:pt x="19" y="35"/>
                  </a:lnTo>
                  <a:cubicBezTo>
                    <a:pt x="15" y="31"/>
                    <a:pt x="8" y="31"/>
                    <a:pt x="4" y="35"/>
                  </a:cubicBezTo>
                  <a:cubicBezTo>
                    <a:pt x="-1" y="40"/>
                    <a:pt x="-1" y="47"/>
                    <a:pt x="4" y="51"/>
                  </a:cubicBezTo>
                  <a:lnTo>
                    <a:pt x="19" y="67"/>
                  </a:lnTo>
                  <a:lnTo>
                    <a:pt x="28" y="75"/>
                  </a:lnTo>
                  <a:cubicBezTo>
                    <a:pt x="32" y="80"/>
                    <a:pt x="39" y="80"/>
                    <a:pt x="44" y="75"/>
                  </a:cubicBezTo>
                  <a:lnTo>
                    <a:pt x="52" y="67"/>
                  </a:lnTo>
                  <a:lnTo>
                    <a:pt x="99" y="19"/>
                  </a:lnTo>
                  <a:cubicBezTo>
                    <a:pt x="104" y="15"/>
                    <a:pt x="104" y="8"/>
                    <a:pt x="99" y="3"/>
                  </a:cubicBezTo>
                  <a:cubicBezTo>
                    <a:pt x="95" y="-1"/>
                    <a:pt x="88" y="-1"/>
                    <a:pt x="83" y="3"/>
                  </a:cubicBezTo>
                  <a:close/>
                </a:path>
              </a:pathLst>
            </a:custGeom>
            <a:solidFill>
              <a:schemeClr val="bg1"/>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grpSp>
      <p:grpSp>
        <p:nvGrpSpPr>
          <p:cNvPr id="82" name="Check_01">
            <a:extLst>
              <a:ext uri="{FF2B5EF4-FFF2-40B4-BE49-F238E27FC236}">
                <a16:creationId xmlns:a16="http://schemas.microsoft.com/office/drawing/2014/main" id="{1338CBE2-8EA5-584F-8310-40B632A79792}"/>
              </a:ext>
            </a:extLst>
          </p:cNvPr>
          <p:cNvGrpSpPr/>
          <p:nvPr/>
        </p:nvGrpSpPr>
        <p:grpSpPr>
          <a:xfrm>
            <a:off x="625190" y="3081479"/>
            <a:ext cx="521576" cy="230441"/>
            <a:chOff x="625192" y="3165732"/>
            <a:chExt cx="681093" cy="300920"/>
          </a:xfrm>
        </p:grpSpPr>
        <p:grpSp>
          <p:nvGrpSpPr>
            <p:cNvPr id="83" name="Group 18">
              <a:extLst>
                <a:ext uri="{FF2B5EF4-FFF2-40B4-BE49-F238E27FC236}">
                  <a16:creationId xmlns:a16="http://schemas.microsoft.com/office/drawing/2014/main" id="{C817BCF0-7035-9248-B365-09AED7483A16}"/>
                </a:ext>
              </a:extLst>
            </p:cNvPr>
            <p:cNvGrpSpPr/>
            <p:nvPr/>
          </p:nvGrpSpPr>
          <p:grpSpPr>
            <a:xfrm>
              <a:off x="625192" y="3165732"/>
              <a:ext cx="681093" cy="300920"/>
              <a:chOff x="625192" y="1527273"/>
              <a:chExt cx="681094" cy="300919"/>
            </a:xfrm>
          </p:grpSpPr>
          <p:sp>
            <p:nvSpPr>
              <p:cNvPr id="85" name="Rectangle 20">
                <a:extLst>
                  <a:ext uri="{FF2B5EF4-FFF2-40B4-BE49-F238E27FC236}">
                    <a16:creationId xmlns:a16="http://schemas.microsoft.com/office/drawing/2014/main" id="{65824326-5EEC-E043-9D6B-09344987EC14}"/>
                  </a:ext>
                </a:extLst>
              </p:cNvPr>
              <p:cNvSpPr/>
              <p:nvPr/>
            </p:nvSpPr>
            <p:spPr>
              <a:xfrm>
                <a:off x="625192" y="1527273"/>
                <a:ext cx="443587" cy="300919"/>
              </a:xfrm>
              <a:prstGeom prst="rect">
                <a:avLst/>
              </a:prstGeom>
              <a:solidFill>
                <a:srgbClr val="FF8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100" dirty="0"/>
              </a:p>
            </p:txBody>
          </p:sp>
          <p:sp>
            <p:nvSpPr>
              <p:cNvPr id="86" name="Rounded Rectangle 49">
                <a:extLst>
                  <a:ext uri="{FF2B5EF4-FFF2-40B4-BE49-F238E27FC236}">
                    <a16:creationId xmlns:a16="http://schemas.microsoft.com/office/drawing/2014/main" id="{E2F00134-50BB-9642-BCFD-26AB7B838D6E}"/>
                  </a:ext>
                </a:extLst>
              </p:cNvPr>
              <p:cNvSpPr/>
              <p:nvPr/>
            </p:nvSpPr>
            <p:spPr>
              <a:xfrm>
                <a:off x="625192" y="1527273"/>
                <a:ext cx="681094" cy="300919"/>
              </a:xfrm>
              <a:prstGeom prst="roundRect">
                <a:avLst>
                  <a:gd name="adj" fmla="val 50000"/>
                </a:avLst>
              </a:prstGeom>
              <a:solidFill>
                <a:srgbClr val="FF8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100" b="1" spc="200" dirty="0">
                  <a:latin typeface="Arial" panose="020B0604020202020204" pitchFamily="34" charset="0"/>
                </a:endParaRPr>
              </a:p>
            </p:txBody>
          </p:sp>
        </p:grpSp>
        <p:sp>
          <p:nvSpPr>
            <p:cNvPr id="84" name="Freeform 47">
              <a:extLst>
                <a:ext uri="{FF2B5EF4-FFF2-40B4-BE49-F238E27FC236}">
                  <a16:creationId xmlns:a16="http://schemas.microsoft.com/office/drawing/2014/main" id="{16FEF862-E249-D24F-8D1A-CFF36D5CE886}"/>
                </a:ext>
              </a:extLst>
            </p:cNvPr>
            <p:cNvSpPr/>
            <p:nvPr/>
          </p:nvSpPr>
          <p:spPr>
            <a:xfrm>
              <a:off x="1046685" y="3258853"/>
              <a:ext cx="140845" cy="108773"/>
            </a:xfrm>
            <a:custGeom>
              <a:avLst/>
              <a:gdLst/>
              <a:ahLst/>
              <a:cxnLst>
                <a:cxn ang="3cd4">
                  <a:pos x="hc" y="t"/>
                </a:cxn>
                <a:cxn ang="cd2">
                  <a:pos x="l" y="vc"/>
                </a:cxn>
                <a:cxn ang="cd4">
                  <a:pos x="hc" y="b"/>
                </a:cxn>
                <a:cxn ang="0">
                  <a:pos x="r" y="vc"/>
                </a:cxn>
              </a:cxnLst>
              <a:rect l="l" t="t" r="r" b="b"/>
              <a:pathLst>
                <a:path w="102" h="79">
                  <a:moveTo>
                    <a:pt x="83" y="3"/>
                  </a:moveTo>
                  <a:lnTo>
                    <a:pt x="35" y="51"/>
                  </a:lnTo>
                  <a:lnTo>
                    <a:pt x="19" y="35"/>
                  </a:lnTo>
                  <a:cubicBezTo>
                    <a:pt x="15" y="31"/>
                    <a:pt x="8" y="31"/>
                    <a:pt x="4" y="35"/>
                  </a:cubicBezTo>
                  <a:cubicBezTo>
                    <a:pt x="-1" y="40"/>
                    <a:pt x="-1" y="47"/>
                    <a:pt x="4" y="51"/>
                  </a:cubicBezTo>
                  <a:lnTo>
                    <a:pt x="19" y="67"/>
                  </a:lnTo>
                  <a:lnTo>
                    <a:pt x="28" y="75"/>
                  </a:lnTo>
                  <a:cubicBezTo>
                    <a:pt x="32" y="80"/>
                    <a:pt x="39" y="80"/>
                    <a:pt x="44" y="75"/>
                  </a:cubicBezTo>
                  <a:lnTo>
                    <a:pt x="52" y="67"/>
                  </a:lnTo>
                  <a:lnTo>
                    <a:pt x="99" y="19"/>
                  </a:lnTo>
                  <a:cubicBezTo>
                    <a:pt x="104" y="15"/>
                    <a:pt x="104" y="8"/>
                    <a:pt x="99" y="3"/>
                  </a:cubicBezTo>
                  <a:cubicBezTo>
                    <a:pt x="95" y="-1"/>
                    <a:pt x="88" y="-1"/>
                    <a:pt x="83" y="3"/>
                  </a:cubicBezTo>
                  <a:close/>
                </a:path>
              </a:pathLst>
            </a:custGeom>
            <a:solidFill>
              <a:schemeClr val="bg1"/>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grpSp>
      <p:graphicFrame>
        <p:nvGraphicFramePr>
          <p:cNvPr id="10244" name="TextBox 7">
            <a:extLst>
              <a:ext uri="{FF2B5EF4-FFF2-40B4-BE49-F238E27FC236}">
                <a16:creationId xmlns:a16="http://schemas.microsoft.com/office/drawing/2014/main" id="{5F039C7E-511E-634C-F95E-01B669A901C6}"/>
              </a:ext>
            </a:extLst>
          </p:cNvPr>
          <p:cNvGraphicFramePr/>
          <p:nvPr/>
        </p:nvGraphicFramePr>
        <p:xfrm>
          <a:off x="6071616" y="2019959"/>
          <a:ext cx="5120640" cy="436273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884687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ackground">
            <a:extLst>
              <a:ext uri="{FF2B5EF4-FFF2-40B4-BE49-F238E27FC236}">
                <a16:creationId xmlns:a16="http://schemas.microsoft.com/office/drawing/2014/main" id="{8054EEAB-B103-4C4E-8251-D3B36FBB5F5F}"/>
              </a:ext>
            </a:extLst>
          </p:cNvPr>
          <p:cNvSpPr/>
          <p:nvPr/>
        </p:nvSpPr>
        <p:spPr>
          <a:xfrm>
            <a:off x="0" y="2316480"/>
            <a:ext cx="12192000" cy="323088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sp>
        <p:nvSpPr>
          <p:cNvPr id="66562" name="Title 1"/>
          <p:cNvSpPr>
            <a:spLocks noGrp="1" noChangeArrowheads="1"/>
          </p:cNvSpPr>
          <p:nvPr>
            <p:ph type="title"/>
          </p:nvPr>
        </p:nvSpPr>
        <p:spPr/>
        <p:txBody>
          <a:bodyPr/>
          <a:lstStyle/>
          <a:p>
            <a:r>
              <a:rPr lang="en-US" altLang="fr-FR" dirty="0">
                <a:solidFill>
                  <a:schemeClr val="tx1"/>
                </a:solidFill>
                <a:latin typeface="+mn-lt"/>
              </a:rPr>
              <a:t>Exchange of Information</a:t>
            </a:r>
            <a:r>
              <a:rPr lang="en-US" altLang="fr-FR" dirty="0">
                <a:solidFill>
                  <a:schemeClr val="tx2"/>
                </a:solidFill>
              </a:rPr>
              <a:t> Types</a:t>
            </a:r>
          </a:p>
        </p:txBody>
      </p:sp>
      <p:sp>
        <p:nvSpPr>
          <p:cNvPr id="29699" name="Content Placeholder 2"/>
          <p:cNvSpPr>
            <a:spLocks noGrp="1" noChangeArrowheads="1"/>
          </p:cNvSpPr>
          <p:nvPr>
            <p:ph type="body" sz="quarter" idx="10"/>
          </p:nvPr>
        </p:nvSpPr>
        <p:spPr>
          <a:xfrm>
            <a:off x="3823891" y="2874124"/>
            <a:ext cx="7596616" cy="2115592"/>
          </a:xfrm>
        </p:spPr>
        <p:txBody>
          <a:bodyPr/>
          <a:lstStyle/>
          <a:p>
            <a:pPr>
              <a:lnSpc>
                <a:spcPct val="100000"/>
              </a:lnSpc>
              <a:spcBef>
                <a:spcPts val="400"/>
              </a:spcBef>
              <a:spcAft>
                <a:spcPts val="1800"/>
              </a:spcAft>
            </a:pPr>
            <a:r>
              <a:rPr lang="en-US" altLang="fr-FR" sz="1700" b="1" dirty="0">
                <a:solidFill>
                  <a:schemeClr val="tx2"/>
                </a:solidFill>
                <a:latin typeface="+mj-lt"/>
              </a:rPr>
              <a:t>Automatic</a:t>
            </a:r>
            <a:r>
              <a:rPr lang="en-US" altLang="fr-FR" sz="1700" dirty="0">
                <a:solidFill>
                  <a:schemeClr val="tx2"/>
                </a:solidFill>
                <a:latin typeface="+mj-lt"/>
              </a:rPr>
              <a:t>. </a:t>
            </a:r>
            <a:r>
              <a:rPr lang="en-US" altLang="fr-FR" sz="1700" dirty="0"/>
              <a:t>The exchange of information between countries without having to request it, known as automatic exchange of information (AEOI)—current standard</a:t>
            </a:r>
          </a:p>
          <a:p>
            <a:pPr>
              <a:lnSpc>
                <a:spcPct val="100000"/>
              </a:lnSpc>
              <a:spcBef>
                <a:spcPts val="400"/>
              </a:spcBef>
              <a:spcAft>
                <a:spcPts val="1800"/>
              </a:spcAft>
            </a:pPr>
            <a:r>
              <a:rPr lang="en-US" altLang="fr-FR" sz="1700" b="1" dirty="0">
                <a:solidFill>
                  <a:schemeClr val="tx2"/>
                </a:solidFill>
                <a:latin typeface="+mj-lt"/>
              </a:rPr>
              <a:t>Specific Request</a:t>
            </a:r>
            <a:r>
              <a:rPr lang="en-US" altLang="fr-FR" sz="1700" dirty="0">
                <a:solidFill>
                  <a:schemeClr val="tx2"/>
                </a:solidFill>
                <a:latin typeface="+mj-lt"/>
              </a:rPr>
              <a:t>. </a:t>
            </a:r>
            <a:r>
              <a:rPr lang="en-US" altLang="fr-FR" sz="1700" dirty="0"/>
              <a:t>One country asks for specific information on a particular case from another jurisdiction, known as exchange of information on request—prior standard</a:t>
            </a:r>
          </a:p>
          <a:p>
            <a:pPr>
              <a:lnSpc>
                <a:spcPct val="100000"/>
              </a:lnSpc>
              <a:spcBef>
                <a:spcPts val="400"/>
              </a:spcBef>
              <a:spcAft>
                <a:spcPts val="1800"/>
              </a:spcAft>
            </a:pPr>
            <a:r>
              <a:rPr lang="en-US" altLang="fr-FR" sz="1700" b="1" dirty="0">
                <a:solidFill>
                  <a:schemeClr val="tx2"/>
                </a:solidFill>
                <a:latin typeface="+mj-lt"/>
              </a:rPr>
              <a:t>Spontaneous</a:t>
            </a:r>
            <a:r>
              <a:rPr lang="en-US" altLang="fr-FR" sz="1700" dirty="0">
                <a:solidFill>
                  <a:schemeClr val="tx2"/>
                </a:solidFill>
                <a:latin typeface="+mj-lt"/>
              </a:rPr>
              <a:t>. </a:t>
            </a:r>
            <a:r>
              <a:rPr lang="en-US" altLang="fr-FR" sz="1700" dirty="0"/>
              <a:t>A jurisdiction may freely offer information it believes to be of interest </a:t>
            </a:r>
            <a:br>
              <a:rPr lang="en-US" altLang="fr-FR" sz="1700" dirty="0"/>
            </a:br>
            <a:r>
              <a:rPr lang="en-US" altLang="fr-FR" sz="1700" dirty="0"/>
              <a:t>to another tax authority, known as spontaneous exchange of information</a:t>
            </a:r>
          </a:p>
        </p:txBody>
      </p:sp>
      <p:sp>
        <p:nvSpPr>
          <p:cNvPr id="13" name="Rectangle 12">
            <a:extLst>
              <a:ext uri="{FF2B5EF4-FFF2-40B4-BE49-F238E27FC236}">
                <a16:creationId xmlns:a16="http://schemas.microsoft.com/office/drawing/2014/main" id="{417D6072-19EB-1049-AF6C-B8FB47983F45}"/>
              </a:ext>
            </a:extLst>
          </p:cNvPr>
          <p:cNvSpPr/>
          <p:nvPr/>
        </p:nvSpPr>
        <p:spPr>
          <a:xfrm>
            <a:off x="552038" y="1315127"/>
            <a:ext cx="11008928" cy="615553"/>
          </a:xfrm>
          <a:prstGeom prst="rect">
            <a:avLst/>
          </a:prstGeom>
        </p:spPr>
        <p:txBody>
          <a:bodyPr wrap="square">
            <a:spAutoFit/>
          </a:bodyPr>
          <a:lstStyle/>
          <a:p>
            <a:r>
              <a:rPr lang="en-US" altLang="fr-FR" sz="1700" b="1" dirty="0">
                <a:solidFill>
                  <a:schemeClr val="tx2"/>
                </a:solidFill>
                <a:latin typeface="+mj-lt"/>
              </a:rPr>
              <a:t>Exchange of Information</a:t>
            </a:r>
            <a:r>
              <a:rPr lang="en-US" altLang="fr-FR" sz="1700" dirty="0"/>
              <a:t>—the cross-border sharing of taxpayer information by tax administrations to detect and prevent tax evasion and to ensure, among other things, the correct application of a Jurisdictions' domestic tax legislation</a:t>
            </a:r>
          </a:p>
        </p:txBody>
      </p:sp>
      <p:pic>
        <p:nvPicPr>
          <p:cNvPr id="14" name="Picture 13">
            <a:extLst>
              <a:ext uri="{FF2B5EF4-FFF2-40B4-BE49-F238E27FC236}">
                <a16:creationId xmlns:a16="http://schemas.microsoft.com/office/drawing/2014/main" id="{80668AE5-7FBB-4F44-AB78-B8A09BF3BF7E}"/>
              </a:ext>
            </a:extLst>
          </p:cNvPr>
          <p:cNvPicPr>
            <a:picLocks noChangeAspect="1"/>
          </p:cNvPicPr>
          <p:nvPr/>
        </p:nvPicPr>
        <p:blipFill>
          <a:blip r:embed="rId3"/>
          <a:stretch>
            <a:fillRect/>
          </a:stretch>
        </p:blipFill>
        <p:spPr>
          <a:xfrm>
            <a:off x="661766" y="2977641"/>
            <a:ext cx="2130202" cy="1952685"/>
          </a:xfrm>
          <a:prstGeom prst="rect">
            <a:avLst/>
          </a:prstGeom>
        </p:spPr>
      </p:pic>
      <p:cxnSp>
        <p:nvCxnSpPr>
          <p:cNvPr id="16" name="Straight Connector 15">
            <a:extLst>
              <a:ext uri="{FF2B5EF4-FFF2-40B4-BE49-F238E27FC236}">
                <a16:creationId xmlns:a16="http://schemas.microsoft.com/office/drawing/2014/main" id="{1505B5AA-59A1-F641-AA27-7028EAA3FB3D}"/>
              </a:ext>
            </a:extLst>
          </p:cNvPr>
          <p:cNvCxnSpPr/>
          <p:nvPr/>
        </p:nvCxnSpPr>
        <p:spPr>
          <a:xfrm>
            <a:off x="3328416" y="2716495"/>
            <a:ext cx="0" cy="243085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89449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Background">
            <a:extLst>
              <a:ext uri="{FF2B5EF4-FFF2-40B4-BE49-F238E27FC236}">
                <a16:creationId xmlns:a16="http://schemas.microsoft.com/office/drawing/2014/main" id="{43153B22-96CC-984D-BCFF-87043159A7ED}"/>
              </a:ext>
            </a:extLst>
          </p:cNvPr>
          <p:cNvSpPr/>
          <p:nvPr/>
        </p:nvSpPr>
        <p:spPr>
          <a:xfrm>
            <a:off x="0" y="1545984"/>
            <a:ext cx="12192000" cy="392822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sp>
        <p:nvSpPr>
          <p:cNvPr id="2" name="Title 1"/>
          <p:cNvSpPr>
            <a:spLocks noGrp="1"/>
          </p:cNvSpPr>
          <p:nvPr>
            <p:ph type="title"/>
          </p:nvPr>
        </p:nvSpPr>
        <p:spPr/>
        <p:txBody>
          <a:bodyPr/>
          <a:lstStyle/>
          <a:p>
            <a:r>
              <a:rPr lang="en-US" dirty="0">
                <a:solidFill>
                  <a:schemeClr val="tx1"/>
                </a:solidFill>
                <a:latin typeface="+mn-lt"/>
              </a:rPr>
              <a:t>US EXCHANGE OF</a:t>
            </a:r>
            <a:r>
              <a:rPr lang="en-US" dirty="0">
                <a:solidFill>
                  <a:schemeClr val="accent2"/>
                </a:solidFill>
                <a:latin typeface="+mn-lt"/>
              </a:rPr>
              <a:t> INFORMATION </a:t>
            </a:r>
            <a:r>
              <a:rPr lang="en-US" dirty="0">
                <a:latin typeface="+mj-lt"/>
              </a:rPr>
              <a:t>PROGRAMS</a:t>
            </a:r>
          </a:p>
        </p:txBody>
      </p:sp>
      <p:sp>
        <p:nvSpPr>
          <p:cNvPr id="3" name="Content Placeholder 2"/>
          <p:cNvSpPr>
            <a:spLocks noGrp="1"/>
          </p:cNvSpPr>
          <p:nvPr>
            <p:ph type="body" sz="quarter" idx="10"/>
          </p:nvPr>
        </p:nvSpPr>
        <p:spPr>
          <a:xfrm>
            <a:off x="1402080" y="2028973"/>
            <a:ext cx="5178677" cy="2889093"/>
          </a:xfrm>
        </p:spPr>
        <p:txBody>
          <a:bodyPr>
            <a:normAutofit lnSpcReduction="10000"/>
          </a:bodyPr>
          <a:lstStyle/>
          <a:p>
            <a:pPr>
              <a:lnSpc>
                <a:spcPct val="100000"/>
              </a:lnSpc>
              <a:spcAft>
                <a:spcPts val="1800"/>
              </a:spcAft>
            </a:pPr>
            <a:r>
              <a:rPr lang="en-US" sz="2000" dirty="0"/>
              <a:t>Bilateral Tax Treaties</a:t>
            </a:r>
          </a:p>
          <a:p>
            <a:pPr>
              <a:lnSpc>
                <a:spcPct val="100000"/>
              </a:lnSpc>
              <a:spcAft>
                <a:spcPts val="1800"/>
              </a:spcAft>
            </a:pPr>
            <a:r>
              <a:rPr lang="en-US" sz="2000" dirty="0"/>
              <a:t>OECD Mutual Administrative Assistance Treaty</a:t>
            </a:r>
          </a:p>
          <a:p>
            <a:pPr>
              <a:lnSpc>
                <a:spcPct val="100000"/>
              </a:lnSpc>
              <a:spcAft>
                <a:spcPts val="1800"/>
              </a:spcAft>
            </a:pPr>
            <a:r>
              <a:rPr lang="en-US" sz="2000" dirty="0"/>
              <a:t>Tax Information and Exchange Agreements</a:t>
            </a:r>
          </a:p>
          <a:p>
            <a:pPr>
              <a:lnSpc>
                <a:spcPct val="100000"/>
              </a:lnSpc>
              <a:spcAft>
                <a:spcPts val="1800"/>
              </a:spcAft>
            </a:pPr>
            <a:r>
              <a:rPr lang="en-US" sz="2000" dirty="0"/>
              <a:t>FATCA</a:t>
            </a:r>
          </a:p>
          <a:p>
            <a:pPr>
              <a:lnSpc>
                <a:spcPct val="100000"/>
              </a:lnSpc>
              <a:spcAft>
                <a:spcPts val="1800"/>
              </a:spcAft>
            </a:pPr>
            <a:r>
              <a:rPr lang="en-US" sz="2000" dirty="0"/>
              <a:t>MLATs</a:t>
            </a:r>
          </a:p>
        </p:txBody>
      </p:sp>
      <p:grpSp>
        <p:nvGrpSpPr>
          <p:cNvPr id="17" name="Check_01">
            <a:extLst>
              <a:ext uri="{FF2B5EF4-FFF2-40B4-BE49-F238E27FC236}">
                <a16:creationId xmlns:a16="http://schemas.microsoft.com/office/drawing/2014/main" id="{6070ED81-FEAA-D549-970B-050325513709}"/>
              </a:ext>
            </a:extLst>
          </p:cNvPr>
          <p:cNvGrpSpPr/>
          <p:nvPr/>
        </p:nvGrpSpPr>
        <p:grpSpPr>
          <a:xfrm>
            <a:off x="625190" y="2066665"/>
            <a:ext cx="521576" cy="230441"/>
            <a:chOff x="625192" y="3165732"/>
            <a:chExt cx="681093" cy="300920"/>
          </a:xfrm>
        </p:grpSpPr>
        <p:grpSp>
          <p:nvGrpSpPr>
            <p:cNvPr id="18" name="Group 18">
              <a:extLst>
                <a:ext uri="{FF2B5EF4-FFF2-40B4-BE49-F238E27FC236}">
                  <a16:creationId xmlns:a16="http://schemas.microsoft.com/office/drawing/2014/main" id="{FD14318A-DAA9-E840-A9A8-156F6DE242F2}"/>
                </a:ext>
              </a:extLst>
            </p:cNvPr>
            <p:cNvGrpSpPr/>
            <p:nvPr/>
          </p:nvGrpSpPr>
          <p:grpSpPr>
            <a:xfrm>
              <a:off x="625192" y="3165732"/>
              <a:ext cx="681093" cy="300920"/>
              <a:chOff x="625192" y="1527273"/>
              <a:chExt cx="681094" cy="300919"/>
            </a:xfrm>
          </p:grpSpPr>
          <p:sp>
            <p:nvSpPr>
              <p:cNvPr id="20" name="Rectangle 20">
                <a:extLst>
                  <a:ext uri="{FF2B5EF4-FFF2-40B4-BE49-F238E27FC236}">
                    <a16:creationId xmlns:a16="http://schemas.microsoft.com/office/drawing/2014/main" id="{167B6D3C-49C2-5B45-864D-DBC3E31F1234}"/>
                  </a:ext>
                </a:extLst>
              </p:cNvPr>
              <p:cNvSpPr/>
              <p:nvPr/>
            </p:nvSpPr>
            <p:spPr>
              <a:xfrm>
                <a:off x="625192" y="1527273"/>
                <a:ext cx="443587" cy="300919"/>
              </a:xfrm>
              <a:prstGeom prst="rect">
                <a:avLst/>
              </a:prstGeom>
              <a:solidFill>
                <a:srgbClr val="FF8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100" dirty="0"/>
              </a:p>
            </p:txBody>
          </p:sp>
          <p:sp>
            <p:nvSpPr>
              <p:cNvPr id="21" name="Rounded Rectangle 49">
                <a:extLst>
                  <a:ext uri="{FF2B5EF4-FFF2-40B4-BE49-F238E27FC236}">
                    <a16:creationId xmlns:a16="http://schemas.microsoft.com/office/drawing/2014/main" id="{D36BB0C9-0390-AF4C-B7B7-75B577F98AEE}"/>
                  </a:ext>
                </a:extLst>
              </p:cNvPr>
              <p:cNvSpPr/>
              <p:nvPr/>
            </p:nvSpPr>
            <p:spPr>
              <a:xfrm>
                <a:off x="625192" y="1527273"/>
                <a:ext cx="681094" cy="300919"/>
              </a:xfrm>
              <a:prstGeom prst="roundRect">
                <a:avLst>
                  <a:gd name="adj" fmla="val 50000"/>
                </a:avLst>
              </a:prstGeom>
              <a:solidFill>
                <a:srgbClr val="FF8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100" b="1" spc="200" dirty="0">
                  <a:latin typeface="Arial" panose="020B0604020202020204" pitchFamily="34" charset="0"/>
                </a:endParaRPr>
              </a:p>
            </p:txBody>
          </p:sp>
        </p:grpSp>
        <p:sp>
          <p:nvSpPr>
            <p:cNvPr id="19" name="Freeform 47">
              <a:extLst>
                <a:ext uri="{FF2B5EF4-FFF2-40B4-BE49-F238E27FC236}">
                  <a16:creationId xmlns:a16="http://schemas.microsoft.com/office/drawing/2014/main" id="{06EA4C3A-8635-AC48-970C-CBC563E48F08}"/>
                </a:ext>
              </a:extLst>
            </p:cNvPr>
            <p:cNvSpPr/>
            <p:nvPr/>
          </p:nvSpPr>
          <p:spPr>
            <a:xfrm>
              <a:off x="1046685" y="3258853"/>
              <a:ext cx="140845" cy="108773"/>
            </a:xfrm>
            <a:custGeom>
              <a:avLst/>
              <a:gdLst/>
              <a:ahLst/>
              <a:cxnLst>
                <a:cxn ang="3cd4">
                  <a:pos x="hc" y="t"/>
                </a:cxn>
                <a:cxn ang="cd2">
                  <a:pos x="l" y="vc"/>
                </a:cxn>
                <a:cxn ang="cd4">
                  <a:pos x="hc" y="b"/>
                </a:cxn>
                <a:cxn ang="0">
                  <a:pos x="r" y="vc"/>
                </a:cxn>
              </a:cxnLst>
              <a:rect l="l" t="t" r="r" b="b"/>
              <a:pathLst>
                <a:path w="102" h="79">
                  <a:moveTo>
                    <a:pt x="83" y="3"/>
                  </a:moveTo>
                  <a:lnTo>
                    <a:pt x="35" y="51"/>
                  </a:lnTo>
                  <a:lnTo>
                    <a:pt x="19" y="35"/>
                  </a:lnTo>
                  <a:cubicBezTo>
                    <a:pt x="15" y="31"/>
                    <a:pt x="8" y="31"/>
                    <a:pt x="4" y="35"/>
                  </a:cubicBezTo>
                  <a:cubicBezTo>
                    <a:pt x="-1" y="40"/>
                    <a:pt x="-1" y="47"/>
                    <a:pt x="4" y="51"/>
                  </a:cubicBezTo>
                  <a:lnTo>
                    <a:pt x="19" y="67"/>
                  </a:lnTo>
                  <a:lnTo>
                    <a:pt x="28" y="75"/>
                  </a:lnTo>
                  <a:cubicBezTo>
                    <a:pt x="32" y="80"/>
                    <a:pt x="39" y="80"/>
                    <a:pt x="44" y="75"/>
                  </a:cubicBezTo>
                  <a:lnTo>
                    <a:pt x="52" y="67"/>
                  </a:lnTo>
                  <a:lnTo>
                    <a:pt x="99" y="19"/>
                  </a:lnTo>
                  <a:cubicBezTo>
                    <a:pt x="104" y="15"/>
                    <a:pt x="104" y="8"/>
                    <a:pt x="99" y="3"/>
                  </a:cubicBezTo>
                  <a:cubicBezTo>
                    <a:pt x="95" y="-1"/>
                    <a:pt x="88" y="-1"/>
                    <a:pt x="83" y="3"/>
                  </a:cubicBezTo>
                  <a:close/>
                </a:path>
              </a:pathLst>
            </a:custGeom>
            <a:solidFill>
              <a:schemeClr val="bg1"/>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grpSp>
      <p:grpSp>
        <p:nvGrpSpPr>
          <p:cNvPr id="22" name="Check_01">
            <a:extLst>
              <a:ext uri="{FF2B5EF4-FFF2-40B4-BE49-F238E27FC236}">
                <a16:creationId xmlns:a16="http://schemas.microsoft.com/office/drawing/2014/main" id="{6E50564E-4B6D-E448-945A-162782794B23}"/>
              </a:ext>
            </a:extLst>
          </p:cNvPr>
          <p:cNvGrpSpPr/>
          <p:nvPr/>
        </p:nvGrpSpPr>
        <p:grpSpPr>
          <a:xfrm>
            <a:off x="625190" y="2731933"/>
            <a:ext cx="521576" cy="230441"/>
            <a:chOff x="625192" y="3165732"/>
            <a:chExt cx="681093" cy="300920"/>
          </a:xfrm>
        </p:grpSpPr>
        <p:grpSp>
          <p:nvGrpSpPr>
            <p:cNvPr id="23" name="Group 18">
              <a:extLst>
                <a:ext uri="{FF2B5EF4-FFF2-40B4-BE49-F238E27FC236}">
                  <a16:creationId xmlns:a16="http://schemas.microsoft.com/office/drawing/2014/main" id="{7ADFA3CB-7787-D348-A35B-78A2999A267F}"/>
                </a:ext>
              </a:extLst>
            </p:cNvPr>
            <p:cNvGrpSpPr/>
            <p:nvPr/>
          </p:nvGrpSpPr>
          <p:grpSpPr>
            <a:xfrm>
              <a:off x="625192" y="3165732"/>
              <a:ext cx="681093" cy="300920"/>
              <a:chOff x="625192" y="1527273"/>
              <a:chExt cx="681094" cy="300919"/>
            </a:xfrm>
          </p:grpSpPr>
          <p:sp>
            <p:nvSpPr>
              <p:cNvPr id="25" name="Rectangle 20">
                <a:extLst>
                  <a:ext uri="{FF2B5EF4-FFF2-40B4-BE49-F238E27FC236}">
                    <a16:creationId xmlns:a16="http://schemas.microsoft.com/office/drawing/2014/main" id="{162E7723-4AE6-D94F-ABF0-0A335B631FB9}"/>
                  </a:ext>
                </a:extLst>
              </p:cNvPr>
              <p:cNvSpPr/>
              <p:nvPr/>
            </p:nvSpPr>
            <p:spPr>
              <a:xfrm>
                <a:off x="625192" y="1527273"/>
                <a:ext cx="443587" cy="300919"/>
              </a:xfrm>
              <a:prstGeom prst="rect">
                <a:avLst/>
              </a:prstGeom>
              <a:solidFill>
                <a:srgbClr val="FF8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100" dirty="0"/>
              </a:p>
            </p:txBody>
          </p:sp>
          <p:sp>
            <p:nvSpPr>
              <p:cNvPr id="26" name="Rounded Rectangle 49">
                <a:extLst>
                  <a:ext uri="{FF2B5EF4-FFF2-40B4-BE49-F238E27FC236}">
                    <a16:creationId xmlns:a16="http://schemas.microsoft.com/office/drawing/2014/main" id="{654A8884-8F1C-F74F-81C1-527E33357013}"/>
                  </a:ext>
                </a:extLst>
              </p:cNvPr>
              <p:cNvSpPr/>
              <p:nvPr/>
            </p:nvSpPr>
            <p:spPr>
              <a:xfrm>
                <a:off x="625192" y="1527273"/>
                <a:ext cx="681094" cy="300919"/>
              </a:xfrm>
              <a:prstGeom prst="roundRect">
                <a:avLst>
                  <a:gd name="adj" fmla="val 50000"/>
                </a:avLst>
              </a:prstGeom>
              <a:solidFill>
                <a:srgbClr val="FF8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100" b="1" spc="200" dirty="0">
                  <a:latin typeface="Arial" panose="020B0604020202020204" pitchFamily="34" charset="0"/>
                </a:endParaRPr>
              </a:p>
            </p:txBody>
          </p:sp>
        </p:grpSp>
        <p:sp>
          <p:nvSpPr>
            <p:cNvPr id="24" name="Freeform 47">
              <a:extLst>
                <a:ext uri="{FF2B5EF4-FFF2-40B4-BE49-F238E27FC236}">
                  <a16:creationId xmlns:a16="http://schemas.microsoft.com/office/drawing/2014/main" id="{A085AD88-9866-654A-8C9D-BF223C78339B}"/>
                </a:ext>
              </a:extLst>
            </p:cNvPr>
            <p:cNvSpPr/>
            <p:nvPr/>
          </p:nvSpPr>
          <p:spPr>
            <a:xfrm>
              <a:off x="1046685" y="3258853"/>
              <a:ext cx="140845" cy="108773"/>
            </a:xfrm>
            <a:custGeom>
              <a:avLst/>
              <a:gdLst/>
              <a:ahLst/>
              <a:cxnLst>
                <a:cxn ang="3cd4">
                  <a:pos x="hc" y="t"/>
                </a:cxn>
                <a:cxn ang="cd2">
                  <a:pos x="l" y="vc"/>
                </a:cxn>
                <a:cxn ang="cd4">
                  <a:pos x="hc" y="b"/>
                </a:cxn>
                <a:cxn ang="0">
                  <a:pos x="r" y="vc"/>
                </a:cxn>
              </a:cxnLst>
              <a:rect l="l" t="t" r="r" b="b"/>
              <a:pathLst>
                <a:path w="102" h="79">
                  <a:moveTo>
                    <a:pt x="83" y="3"/>
                  </a:moveTo>
                  <a:lnTo>
                    <a:pt x="35" y="51"/>
                  </a:lnTo>
                  <a:lnTo>
                    <a:pt x="19" y="35"/>
                  </a:lnTo>
                  <a:cubicBezTo>
                    <a:pt x="15" y="31"/>
                    <a:pt x="8" y="31"/>
                    <a:pt x="4" y="35"/>
                  </a:cubicBezTo>
                  <a:cubicBezTo>
                    <a:pt x="-1" y="40"/>
                    <a:pt x="-1" y="47"/>
                    <a:pt x="4" y="51"/>
                  </a:cubicBezTo>
                  <a:lnTo>
                    <a:pt x="19" y="67"/>
                  </a:lnTo>
                  <a:lnTo>
                    <a:pt x="28" y="75"/>
                  </a:lnTo>
                  <a:cubicBezTo>
                    <a:pt x="32" y="80"/>
                    <a:pt x="39" y="80"/>
                    <a:pt x="44" y="75"/>
                  </a:cubicBezTo>
                  <a:lnTo>
                    <a:pt x="52" y="67"/>
                  </a:lnTo>
                  <a:lnTo>
                    <a:pt x="99" y="19"/>
                  </a:lnTo>
                  <a:cubicBezTo>
                    <a:pt x="104" y="15"/>
                    <a:pt x="104" y="8"/>
                    <a:pt x="99" y="3"/>
                  </a:cubicBezTo>
                  <a:cubicBezTo>
                    <a:pt x="95" y="-1"/>
                    <a:pt x="88" y="-1"/>
                    <a:pt x="83" y="3"/>
                  </a:cubicBezTo>
                  <a:close/>
                </a:path>
              </a:pathLst>
            </a:custGeom>
            <a:solidFill>
              <a:schemeClr val="bg1"/>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grpSp>
      <p:grpSp>
        <p:nvGrpSpPr>
          <p:cNvPr id="27" name="Check_01">
            <a:extLst>
              <a:ext uri="{FF2B5EF4-FFF2-40B4-BE49-F238E27FC236}">
                <a16:creationId xmlns:a16="http://schemas.microsoft.com/office/drawing/2014/main" id="{488D92E4-B463-1549-9D2C-1313D0D4C344}"/>
              </a:ext>
            </a:extLst>
          </p:cNvPr>
          <p:cNvGrpSpPr/>
          <p:nvPr/>
        </p:nvGrpSpPr>
        <p:grpSpPr>
          <a:xfrm>
            <a:off x="625190" y="3392196"/>
            <a:ext cx="521576" cy="230441"/>
            <a:chOff x="625192" y="3165732"/>
            <a:chExt cx="681093" cy="300920"/>
          </a:xfrm>
        </p:grpSpPr>
        <p:grpSp>
          <p:nvGrpSpPr>
            <p:cNvPr id="28" name="Group 18">
              <a:extLst>
                <a:ext uri="{FF2B5EF4-FFF2-40B4-BE49-F238E27FC236}">
                  <a16:creationId xmlns:a16="http://schemas.microsoft.com/office/drawing/2014/main" id="{0F550AB5-26D5-CF46-8A58-9C3A40CA57C1}"/>
                </a:ext>
              </a:extLst>
            </p:cNvPr>
            <p:cNvGrpSpPr/>
            <p:nvPr/>
          </p:nvGrpSpPr>
          <p:grpSpPr>
            <a:xfrm>
              <a:off x="625192" y="3165732"/>
              <a:ext cx="681093" cy="300920"/>
              <a:chOff x="625192" y="1527273"/>
              <a:chExt cx="681094" cy="300919"/>
            </a:xfrm>
          </p:grpSpPr>
          <p:sp>
            <p:nvSpPr>
              <p:cNvPr id="30" name="Rectangle 20">
                <a:extLst>
                  <a:ext uri="{FF2B5EF4-FFF2-40B4-BE49-F238E27FC236}">
                    <a16:creationId xmlns:a16="http://schemas.microsoft.com/office/drawing/2014/main" id="{56934C21-3F16-4741-88F5-11D7B20ADEA4}"/>
                  </a:ext>
                </a:extLst>
              </p:cNvPr>
              <p:cNvSpPr/>
              <p:nvPr/>
            </p:nvSpPr>
            <p:spPr>
              <a:xfrm>
                <a:off x="625192" y="1527273"/>
                <a:ext cx="443587" cy="300919"/>
              </a:xfrm>
              <a:prstGeom prst="rect">
                <a:avLst/>
              </a:prstGeom>
              <a:solidFill>
                <a:srgbClr val="FF8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100" dirty="0"/>
              </a:p>
            </p:txBody>
          </p:sp>
          <p:sp>
            <p:nvSpPr>
              <p:cNvPr id="31" name="Rounded Rectangle 49">
                <a:extLst>
                  <a:ext uri="{FF2B5EF4-FFF2-40B4-BE49-F238E27FC236}">
                    <a16:creationId xmlns:a16="http://schemas.microsoft.com/office/drawing/2014/main" id="{F9EC3505-CE8F-E346-AA80-4B4091E1E338}"/>
                  </a:ext>
                </a:extLst>
              </p:cNvPr>
              <p:cNvSpPr/>
              <p:nvPr/>
            </p:nvSpPr>
            <p:spPr>
              <a:xfrm>
                <a:off x="625192" y="1527273"/>
                <a:ext cx="681094" cy="300919"/>
              </a:xfrm>
              <a:prstGeom prst="roundRect">
                <a:avLst>
                  <a:gd name="adj" fmla="val 50000"/>
                </a:avLst>
              </a:prstGeom>
              <a:solidFill>
                <a:srgbClr val="FF8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100" b="1" spc="200" dirty="0">
                  <a:latin typeface="Arial" panose="020B0604020202020204" pitchFamily="34" charset="0"/>
                </a:endParaRPr>
              </a:p>
            </p:txBody>
          </p:sp>
        </p:grpSp>
        <p:sp>
          <p:nvSpPr>
            <p:cNvPr id="29" name="Freeform 47">
              <a:extLst>
                <a:ext uri="{FF2B5EF4-FFF2-40B4-BE49-F238E27FC236}">
                  <a16:creationId xmlns:a16="http://schemas.microsoft.com/office/drawing/2014/main" id="{DA77056B-7914-884F-9840-2B7B7CF7E8A6}"/>
                </a:ext>
              </a:extLst>
            </p:cNvPr>
            <p:cNvSpPr/>
            <p:nvPr/>
          </p:nvSpPr>
          <p:spPr>
            <a:xfrm>
              <a:off x="1046685" y="3258853"/>
              <a:ext cx="140845" cy="108773"/>
            </a:xfrm>
            <a:custGeom>
              <a:avLst/>
              <a:gdLst/>
              <a:ahLst/>
              <a:cxnLst>
                <a:cxn ang="3cd4">
                  <a:pos x="hc" y="t"/>
                </a:cxn>
                <a:cxn ang="cd2">
                  <a:pos x="l" y="vc"/>
                </a:cxn>
                <a:cxn ang="cd4">
                  <a:pos x="hc" y="b"/>
                </a:cxn>
                <a:cxn ang="0">
                  <a:pos x="r" y="vc"/>
                </a:cxn>
              </a:cxnLst>
              <a:rect l="l" t="t" r="r" b="b"/>
              <a:pathLst>
                <a:path w="102" h="79">
                  <a:moveTo>
                    <a:pt x="83" y="3"/>
                  </a:moveTo>
                  <a:lnTo>
                    <a:pt x="35" y="51"/>
                  </a:lnTo>
                  <a:lnTo>
                    <a:pt x="19" y="35"/>
                  </a:lnTo>
                  <a:cubicBezTo>
                    <a:pt x="15" y="31"/>
                    <a:pt x="8" y="31"/>
                    <a:pt x="4" y="35"/>
                  </a:cubicBezTo>
                  <a:cubicBezTo>
                    <a:pt x="-1" y="40"/>
                    <a:pt x="-1" y="47"/>
                    <a:pt x="4" y="51"/>
                  </a:cubicBezTo>
                  <a:lnTo>
                    <a:pt x="19" y="67"/>
                  </a:lnTo>
                  <a:lnTo>
                    <a:pt x="28" y="75"/>
                  </a:lnTo>
                  <a:cubicBezTo>
                    <a:pt x="32" y="80"/>
                    <a:pt x="39" y="80"/>
                    <a:pt x="44" y="75"/>
                  </a:cubicBezTo>
                  <a:lnTo>
                    <a:pt x="52" y="67"/>
                  </a:lnTo>
                  <a:lnTo>
                    <a:pt x="99" y="19"/>
                  </a:lnTo>
                  <a:cubicBezTo>
                    <a:pt x="104" y="15"/>
                    <a:pt x="104" y="8"/>
                    <a:pt x="99" y="3"/>
                  </a:cubicBezTo>
                  <a:cubicBezTo>
                    <a:pt x="95" y="-1"/>
                    <a:pt x="88" y="-1"/>
                    <a:pt x="83" y="3"/>
                  </a:cubicBezTo>
                  <a:close/>
                </a:path>
              </a:pathLst>
            </a:custGeom>
            <a:solidFill>
              <a:schemeClr val="bg1"/>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grpSp>
      <p:grpSp>
        <p:nvGrpSpPr>
          <p:cNvPr id="32" name="Check_01">
            <a:extLst>
              <a:ext uri="{FF2B5EF4-FFF2-40B4-BE49-F238E27FC236}">
                <a16:creationId xmlns:a16="http://schemas.microsoft.com/office/drawing/2014/main" id="{9893898E-CC18-3344-A1BD-D1EE9CA29818}"/>
              </a:ext>
            </a:extLst>
          </p:cNvPr>
          <p:cNvGrpSpPr/>
          <p:nvPr/>
        </p:nvGrpSpPr>
        <p:grpSpPr>
          <a:xfrm>
            <a:off x="625190" y="4053599"/>
            <a:ext cx="521576" cy="230441"/>
            <a:chOff x="625192" y="3165732"/>
            <a:chExt cx="681093" cy="300920"/>
          </a:xfrm>
        </p:grpSpPr>
        <p:grpSp>
          <p:nvGrpSpPr>
            <p:cNvPr id="33" name="Group 18">
              <a:extLst>
                <a:ext uri="{FF2B5EF4-FFF2-40B4-BE49-F238E27FC236}">
                  <a16:creationId xmlns:a16="http://schemas.microsoft.com/office/drawing/2014/main" id="{8E92D878-7AA1-CE48-B91B-F343D2E3B32A}"/>
                </a:ext>
              </a:extLst>
            </p:cNvPr>
            <p:cNvGrpSpPr/>
            <p:nvPr/>
          </p:nvGrpSpPr>
          <p:grpSpPr>
            <a:xfrm>
              <a:off x="625192" y="3165732"/>
              <a:ext cx="681093" cy="300920"/>
              <a:chOff x="625192" y="1527273"/>
              <a:chExt cx="681094" cy="300919"/>
            </a:xfrm>
          </p:grpSpPr>
          <p:sp>
            <p:nvSpPr>
              <p:cNvPr id="35" name="Rectangle 20">
                <a:extLst>
                  <a:ext uri="{FF2B5EF4-FFF2-40B4-BE49-F238E27FC236}">
                    <a16:creationId xmlns:a16="http://schemas.microsoft.com/office/drawing/2014/main" id="{D1351A83-01A3-0A47-B77C-BF17DF169997}"/>
                  </a:ext>
                </a:extLst>
              </p:cNvPr>
              <p:cNvSpPr/>
              <p:nvPr/>
            </p:nvSpPr>
            <p:spPr>
              <a:xfrm>
                <a:off x="625192" y="1527273"/>
                <a:ext cx="443587" cy="300919"/>
              </a:xfrm>
              <a:prstGeom prst="rect">
                <a:avLst/>
              </a:prstGeom>
              <a:solidFill>
                <a:srgbClr val="FF8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100" dirty="0"/>
              </a:p>
            </p:txBody>
          </p:sp>
          <p:sp>
            <p:nvSpPr>
              <p:cNvPr id="36" name="Rounded Rectangle 49">
                <a:extLst>
                  <a:ext uri="{FF2B5EF4-FFF2-40B4-BE49-F238E27FC236}">
                    <a16:creationId xmlns:a16="http://schemas.microsoft.com/office/drawing/2014/main" id="{1819875C-FF5C-9749-9940-B1024B90482E}"/>
                  </a:ext>
                </a:extLst>
              </p:cNvPr>
              <p:cNvSpPr/>
              <p:nvPr/>
            </p:nvSpPr>
            <p:spPr>
              <a:xfrm>
                <a:off x="625192" y="1527273"/>
                <a:ext cx="681094" cy="300919"/>
              </a:xfrm>
              <a:prstGeom prst="roundRect">
                <a:avLst>
                  <a:gd name="adj" fmla="val 50000"/>
                </a:avLst>
              </a:prstGeom>
              <a:solidFill>
                <a:srgbClr val="FF8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100" b="1" spc="200" dirty="0">
                  <a:latin typeface="Arial" panose="020B0604020202020204" pitchFamily="34" charset="0"/>
                </a:endParaRPr>
              </a:p>
            </p:txBody>
          </p:sp>
        </p:grpSp>
        <p:sp>
          <p:nvSpPr>
            <p:cNvPr id="34" name="Freeform 47">
              <a:extLst>
                <a:ext uri="{FF2B5EF4-FFF2-40B4-BE49-F238E27FC236}">
                  <a16:creationId xmlns:a16="http://schemas.microsoft.com/office/drawing/2014/main" id="{59842A66-6FAA-F14D-B6D0-EE2E5F2A0365}"/>
                </a:ext>
              </a:extLst>
            </p:cNvPr>
            <p:cNvSpPr/>
            <p:nvPr/>
          </p:nvSpPr>
          <p:spPr>
            <a:xfrm>
              <a:off x="1046685" y="3258853"/>
              <a:ext cx="140845" cy="108773"/>
            </a:xfrm>
            <a:custGeom>
              <a:avLst/>
              <a:gdLst/>
              <a:ahLst/>
              <a:cxnLst>
                <a:cxn ang="3cd4">
                  <a:pos x="hc" y="t"/>
                </a:cxn>
                <a:cxn ang="cd2">
                  <a:pos x="l" y="vc"/>
                </a:cxn>
                <a:cxn ang="cd4">
                  <a:pos x="hc" y="b"/>
                </a:cxn>
                <a:cxn ang="0">
                  <a:pos x="r" y="vc"/>
                </a:cxn>
              </a:cxnLst>
              <a:rect l="l" t="t" r="r" b="b"/>
              <a:pathLst>
                <a:path w="102" h="79">
                  <a:moveTo>
                    <a:pt x="83" y="3"/>
                  </a:moveTo>
                  <a:lnTo>
                    <a:pt x="35" y="51"/>
                  </a:lnTo>
                  <a:lnTo>
                    <a:pt x="19" y="35"/>
                  </a:lnTo>
                  <a:cubicBezTo>
                    <a:pt x="15" y="31"/>
                    <a:pt x="8" y="31"/>
                    <a:pt x="4" y="35"/>
                  </a:cubicBezTo>
                  <a:cubicBezTo>
                    <a:pt x="-1" y="40"/>
                    <a:pt x="-1" y="47"/>
                    <a:pt x="4" y="51"/>
                  </a:cubicBezTo>
                  <a:lnTo>
                    <a:pt x="19" y="67"/>
                  </a:lnTo>
                  <a:lnTo>
                    <a:pt x="28" y="75"/>
                  </a:lnTo>
                  <a:cubicBezTo>
                    <a:pt x="32" y="80"/>
                    <a:pt x="39" y="80"/>
                    <a:pt x="44" y="75"/>
                  </a:cubicBezTo>
                  <a:lnTo>
                    <a:pt x="52" y="67"/>
                  </a:lnTo>
                  <a:lnTo>
                    <a:pt x="99" y="19"/>
                  </a:lnTo>
                  <a:cubicBezTo>
                    <a:pt x="104" y="15"/>
                    <a:pt x="104" y="8"/>
                    <a:pt x="99" y="3"/>
                  </a:cubicBezTo>
                  <a:cubicBezTo>
                    <a:pt x="95" y="-1"/>
                    <a:pt x="88" y="-1"/>
                    <a:pt x="83" y="3"/>
                  </a:cubicBezTo>
                  <a:close/>
                </a:path>
              </a:pathLst>
            </a:custGeom>
            <a:solidFill>
              <a:schemeClr val="bg1"/>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grpSp>
      <p:grpSp>
        <p:nvGrpSpPr>
          <p:cNvPr id="37" name="Check_01">
            <a:extLst>
              <a:ext uri="{FF2B5EF4-FFF2-40B4-BE49-F238E27FC236}">
                <a16:creationId xmlns:a16="http://schemas.microsoft.com/office/drawing/2014/main" id="{C7AE662D-2796-0544-B271-A93815ECAFB1}"/>
              </a:ext>
            </a:extLst>
          </p:cNvPr>
          <p:cNvGrpSpPr/>
          <p:nvPr/>
        </p:nvGrpSpPr>
        <p:grpSpPr>
          <a:xfrm>
            <a:off x="625190" y="4701609"/>
            <a:ext cx="521576" cy="230441"/>
            <a:chOff x="625192" y="3165732"/>
            <a:chExt cx="681093" cy="300920"/>
          </a:xfrm>
        </p:grpSpPr>
        <p:grpSp>
          <p:nvGrpSpPr>
            <p:cNvPr id="38" name="Group 18">
              <a:extLst>
                <a:ext uri="{FF2B5EF4-FFF2-40B4-BE49-F238E27FC236}">
                  <a16:creationId xmlns:a16="http://schemas.microsoft.com/office/drawing/2014/main" id="{D9A69800-A1FC-554A-85C2-7224332CEEB2}"/>
                </a:ext>
              </a:extLst>
            </p:cNvPr>
            <p:cNvGrpSpPr/>
            <p:nvPr/>
          </p:nvGrpSpPr>
          <p:grpSpPr>
            <a:xfrm>
              <a:off x="625192" y="3165732"/>
              <a:ext cx="681093" cy="300920"/>
              <a:chOff x="625192" y="1527273"/>
              <a:chExt cx="681094" cy="300919"/>
            </a:xfrm>
          </p:grpSpPr>
          <p:sp>
            <p:nvSpPr>
              <p:cNvPr id="40" name="Rectangle 20">
                <a:extLst>
                  <a:ext uri="{FF2B5EF4-FFF2-40B4-BE49-F238E27FC236}">
                    <a16:creationId xmlns:a16="http://schemas.microsoft.com/office/drawing/2014/main" id="{EC998BDA-D3F5-354E-B1D5-19833E6F2667}"/>
                  </a:ext>
                </a:extLst>
              </p:cNvPr>
              <p:cNvSpPr/>
              <p:nvPr/>
            </p:nvSpPr>
            <p:spPr>
              <a:xfrm>
                <a:off x="625192" y="1527273"/>
                <a:ext cx="443587" cy="300919"/>
              </a:xfrm>
              <a:prstGeom prst="rect">
                <a:avLst/>
              </a:prstGeom>
              <a:solidFill>
                <a:srgbClr val="FF8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100" dirty="0"/>
              </a:p>
            </p:txBody>
          </p:sp>
          <p:sp>
            <p:nvSpPr>
              <p:cNvPr id="41" name="Rounded Rectangle 49">
                <a:extLst>
                  <a:ext uri="{FF2B5EF4-FFF2-40B4-BE49-F238E27FC236}">
                    <a16:creationId xmlns:a16="http://schemas.microsoft.com/office/drawing/2014/main" id="{554D2D2A-6819-3248-8E2D-84C568EE10C3}"/>
                  </a:ext>
                </a:extLst>
              </p:cNvPr>
              <p:cNvSpPr/>
              <p:nvPr/>
            </p:nvSpPr>
            <p:spPr>
              <a:xfrm>
                <a:off x="625192" y="1527273"/>
                <a:ext cx="681094" cy="300919"/>
              </a:xfrm>
              <a:prstGeom prst="roundRect">
                <a:avLst>
                  <a:gd name="adj" fmla="val 50000"/>
                </a:avLst>
              </a:prstGeom>
              <a:solidFill>
                <a:srgbClr val="FF8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100" b="1" spc="200" dirty="0">
                  <a:latin typeface="Arial" panose="020B0604020202020204" pitchFamily="34" charset="0"/>
                </a:endParaRPr>
              </a:p>
            </p:txBody>
          </p:sp>
        </p:grpSp>
        <p:sp>
          <p:nvSpPr>
            <p:cNvPr id="39" name="Freeform 47">
              <a:extLst>
                <a:ext uri="{FF2B5EF4-FFF2-40B4-BE49-F238E27FC236}">
                  <a16:creationId xmlns:a16="http://schemas.microsoft.com/office/drawing/2014/main" id="{88A2B5B7-D3A4-A844-A12F-274C03407241}"/>
                </a:ext>
              </a:extLst>
            </p:cNvPr>
            <p:cNvSpPr/>
            <p:nvPr/>
          </p:nvSpPr>
          <p:spPr>
            <a:xfrm>
              <a:off x="1046685" y="3258853"/>
              <a:ext cx="140845" cy="108773"/>
            </a:xfrm>
            <a:custGeom>
              <a:avLst/>
              <a:gdLst/>
              <a:ahLst/>
              <a:cxnLst>
                <a:cxn ang="3cd4">
                  <a:pos x="hc" y="t"/>
                </a:cxn>
                <a:cxn ang="cd2">
                  <a:pos x="l" y="vc"/>
                </a:cxn>
                <a:cxn ang="cd4">
                  <a:pos x="hc" y="b"/>
                </a:cxn>
                <a:cxn ang="0">
                  <a:pos x="r" y="vc"/>
                </a:cxn>
              </a:cxnLst>
              <a:rect l="l" t="t" r="r" b="b"/>
              <a:pathLst>
                <a:path w="102" h="79">
                  <a:moveTo>
                    <a:pt x="83" y="3"/>
                  </a:moveTo>
                  <a:lnTo>
                    <a:pt x="35" y="51"/>
                  </a:lnTo>
                  <a:lnTo>
                    <a:pt x="19" y="35"/>
                  </a:lnTo>
                  <a:cubicBezTo>
                    <a:pt x="15" y="31"/>
                    <a:pt x="8" y="31"/>
                    <a:pt x="4" y="35"/>
                  </a:cubicBezTo>
                  <a:cubicBezTo>
                    <a:pt x="-1" y="40"/>
                    <a:pt x="-1" y="47"/>
                    <a:pt x="4" y="51"/>
                  </a:cubicBezTo>
                  <a:lnTo>
                    <a:pt x="19" y="67"/>
                  </a:lnTo>
                  <a:lnTo>
                    <a:pt x="28" y="75"/>
                  </a:lnTo>
                  <a:cubicBezTo>
                    <a:pt x="32" y="80"/>
                    <a:pt x="39" y="80"/>
                    <a:pt x="44" y="75"/>
                  </a:cubicBezTo>
                  <a:lnTo>
                    <a:pt x="52" y="67"/>
                  </a:lnTo>
                  <a:lnTo>
                    <a:pt x="99" y="19"/>
                  </a:lnTo>
                  <a:cubicBezTo>
                    <a:pt x="104" y="15"/>
                    <a:pt x="104" y="8"/>
                    <a:pt x="99" y="3"/>
                  </a:cubicBezTo>
                  <a:cubicBezTo>
                    <a:pt x="95" y="-1"/>
                    <a:pt x="88" y="-1"/>
                    <a:pt x="83" y="3"/>
                  </a:cubicBezTo>
                  <a:close/>
                </a:path>
              </a:pathLst>
            </a:custGeom>
            <a:solidFill>
              <a:schemeClr val="bg1"/>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grpSp>
      <p:pic>
        <p:nvPicPr>
          <p:cNvPr id="46" name="Picture 45">
            <a:extLst>
              <a:ext uri="{FF2B5EF4-FFF2-40B4-BE49-F238E27FC236}">
                <a16:creationId xmlns:a16="http://schemas.microsoft.com/office/drawing/2014/main" id="{DB872896-DC84-1248-9974-6E952A9AF19A}"/>
              </a:ext>
            </a:extLst>
          </p:cNvPr>
          <p:cNvPicPr>
            <a:picLocks noChangeAspect="1"/>
          </p:cNvPicPr>
          <p:nvPr/>
        </p:nvPicPr>
        <p:blipFill>
          <a:blip r:embed="rId2"/>
          <a:stretch>
            <a:fillRect/>
          </a:stretch>
        </p:blipFill>
        <p:spPr>
          <a:xfrm>
            <a:off x="8203510" y="2241450"/>
            <a:ext cx="2586410" cy="2478642"/>
          </a:xfrm>
          <a:prstGeom prst="rect">
            <a:avLst/>
          </a:prstGeom>
        </p:spPr>
      </p:pic>
    </p:spTree>
    <p:extLst>
      <p:ext uri="{BB962C8B-B14F-4D97-AF65-F5344CB8AC3E}">
        <p14:creationId xmlns:p14="http://schemas.microsoft.com/office/powerpoint/2010/main" val="36442866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noChangeArrowheads="1"/>
          </p:cNvSpPr>
          <p:nvPr>
            <p:ph type="title"/>
          </p:nvPr>
        </p:nvSpPr>
        <p:spPr/>
        <p:txBody>
          <a:bodyPr>
            <a:normAutofit/>
          </a:bodyPr>
          <a:lstStyle/>
          <a:p>
            <a:pPr algn="ctr"/>
            <a:r>
              <a:rPr lang="en-US" altLang="en-US" dirty="0"/>
              <a:t>International Information Reporting</a:t>
            </a:r>
            <a:br>
              <a:rPr lang="en-US" altLang="en-US" dirty="0"/>
            </a:br>
            <a:r>
              <a:rPr lang="en-US" altLang="en-US" dirty="0"/>
              <a:t>(Secs. 6038/6038A/B/C/6039F/6048/6677)</a:t>
            </a:r>
          </a:p>
        </p:txBody>
      </p:sp>
      <p:sp>
        <p:nvSpPr>
          <p:cNvPr id="3" name="Content Placeholder 2"/>
          <p:cNvSpPr>
            <a:spLocks noGrp="1"/>
          </p:cNvSpPr>
          <p:nvPr>
            <p:ph idx="1"/>
          </p:nvPr>
        </p:nvSpPr>
        <p:spPr>
          <a:xfrm>
            <a:off x="2338388" y="1577976"/>
            <a:ext cx="7872412" cy="4346575"/>
          </a:xfrm>
        </p:spPr>
        <p:txBody>
          <a:bodyPr>
            <a:normAutofit/>
          </a:bodyPr>
          <a:lstStyle/>
          <a:p>
            <a:pPr marL="118872" indent="0">
              <a:spcBef>
                <a:spcPts val="0"/>
              </a:spcBef>
              <a:buNone/>
              <a:defRPr/>
            </a:pPr>
            <a:endParaRPr lang="en-US" dirty="0">
              <a:ea typeface="Calibri"/>
              <a:cs typeface="Times New Roman"/>
            </a:endParaRPr>
          </a:p>
          <a:p>
            <a:pPr marL="0">
              <a:spcBef>
                <a:spcPts val="0"/>
              </a:spcBef>
              <a:defRPr/>
            </a:pPr>
            <a:endParaRPr lang="en-US" dirty="0">
              <a:ea typeface="Calibri"/>
              <a:cs typeface="Times New Roman"/>
            </a:endParaRPr>
          </a:p>
          <a:p>
            <a:pPr>
              <a:defRPr/>
            </a:pPr>
            <a:endParaRPr lang="en-US" dirty="0"/>
          </a:p>
        </p:txBody>
      </p:sp>
      <p:sp>
        <p:nvSpPr>
          <p:cNvPr id="8196" name="Slide Number Placeholder 3"/>
          <p:cNvSpPr>
            <a:spLocks noGrp="1"/>
          </p:cNvSpPr>
          <p:nvPr>
            <p:ph type="sldNum" sz="quarter" idx="12"/>
          </p:nvPr>
        </p:nvSpPr>
        <p:spPr>
          <a:noFill/>
        </p:spPr>
        <p:txBody>
          <a:bodyPr/>
          <a:lstStyle>
            <a:lvl1pPr>
              <a:spcBef>
                <a:spcPct val="20000"/>
              </a:spcBef>
              <a:buClr>
                <a:schemeClr val="accent2"/>
              </a:buClr>
              <a:buFont typeface="Wingdings" pitchFamily="2" charset="2"/>
              <a:buChar char="v"/>
              <a:defRPr sz="2800">
                <a:solidFill>
                  <a:schemeClr val="tx1"/>
                </a:solidFill>
                <a:latin typeface="Arial" charset="0"/>
              </a:defRPr>
            </a:lvl1pPr>
            <a:lvl2pPr marL="742950" indent="-285750">
              <a:spcBef>
                <a:spcPct val="20000"/>
              </a:spcBef>
              <a:buClr>
                <a:schemeClr val="accent2"/>
              </a:buClr>
              <a:buFont typeface="Wingdings" pitchFamily="2" charset="2"/>
              <a:buChar char="§"/>
              <a:defRPr sz="2400">
                <a:solidFill>
                  <a:schemeClr val="tx1"/>
                </a:solidFill>
                <a:latin typeface="Arial" charset="0"/>
              </a:defRPr>
            </a:lvl2pPr>
            <a:lvl3pPr marL="1143000" indent="-228600">
              <a:spcBef>
                <a:spcPct val="20000"/>
              </a:spcBef>
              <a:buClr>
                <a:schemeClr val="accent2"/>
              </a:buClr>
              <a:buChar char="•"/>
              <a:defRPr sz="2000">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defTabSz="457200" eaLnBrk="0" fontAlgn="base" hangingPunct="0">
              <a:spcBef>
                <a:spcPct val="20000"/>
              </a:spcBef>
              <a:spcAft>
                <a:spcPct val="0"/>
              </a:spcAft>
              <a:buChar char="»"/>
              <a:defRPr>
                <a:solidFill>
                  <a:schemeClr val="tx1"/>
                </a:solidFill>
                <a:latin typeface="Arial" charset="0"/>
              </a:defRPr>
            </a:lvl6pPr>
            <a:lvl7pPr marL="2971800" indent="-228600" defTabSz="457200" eaLnBrk="0" fontAlgn="base" hangingPunct="0">
              <a:spcBef>
                <a:spcPct val="20000"/>
              </a:spcBef>
              <a:spcAft>
                <a:spcPct val="0"/>
              </a:spcAft>
              <a:buChar char="»"/>
              <a:defRPr>
                <a:solidFill>
                  <a:schemeClr val="tx1"/>
                </a:solidFill>
                <a:latin typeface="Arial" charset="0"/>
              </a:defRPr>
            </a:lvl7pPr>
            <a:lvl8pPr marL="3429000" indent="-228600" defTabSz="457200" eaLnBrk="0" fontAlgn="base" hangingPunct="0">
              <a:spcBef>
                <a:spcPct val="20000"/>
              </a:spcBef>
              <a:spcAft>
                <a:spcPct val="0"/>
              </a:spcAft>
              <a:buChar char="»"/>
              <a:defRPr>
                <a:solidFill>
                  <a:schemeClr val="tx1"/>
                </a:solidFill>
                <a:latin typeface="Arial" charset="0"/>
              </a:defRPr>
            </a:lvl8pPr>
            <a:lvl9pPr marL="3886200" indent="-228600" defTabSz="457200" eaLnBrk="0" fontAlgn="base" hangingPunct="0">
              <a:spcBef>
                <a:spcPct val="20000"/>
              </a:spcBef>
              <a:spcAft>
                <a:spcPct val="0"/>
              </a:spcAft>
              <a:buChar char="»"/>
              <a:defRPr>
                <a:solidFill>
                  <a:schemeClr val="tx1"/>
                </a:solidFill>
                <a:latin typeface="Arial" charset="0"/>
              </a:defRPr>
            </a:lvl9pPr>
          </a:lstStyle>
          <a:p>
            <a:pPr>
              <a:spcBef>
                <a:spcPct val="0"/>
              </a:spcBef>
              <a:buClrTx/>
              <a:buFontTx/>
              <a:buNone/>
            </a:pPr>
            <a:fld id="{91F58607-3CF3-42EC-A80C-D878E3208674}" type="slidenum">
              <a:rPr lang="en-US" altLang="en-US" sz="1600"/>
              <a:pPr>
                <a:spcBef>
                  <a:spcPct val="0"/>
                </a:spcBef>
                <a:buClrTx/>
                <a:buFontTx/>
                <a:buNone/>
              </a:pPr>
              <a:t>19</a:t>
            </a:fld>
            <a:endParaRPr lang="en-US" altLang="en-US" sz="1600"/>
          </a:p>
        </p:txBody>
      </p:sp>
      <p:sp>
        <p:nvSpPr>
          <p:cNvPr id="5" name="Explosion 1 4"/>
          <p:cNvSpPr/>
          <p:nvPr/>
        </p:nvSpPr>
        <p:spPr>
          <a:xfrm>
            <a:off x="2219217" y="1993187"/>
            <a:ext cx="2216731" cy="2284667"/>
          </a:xfrm>
          <a:prstGeom prst="irregularSeal1">
            <a:avLst/>
          </a:prstGeom>
          <a:solidFill>
            <a:schemeClr val="accent1"/>
          </a:solidFill>
          <a:ln>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1400" dirty="0">
                <a:solidFill>
                  <a:schemeClr val="bg1"/>
                </a:solidFill>
              </a:rPr>
              <a:t>Specified Foreign Financial Assets</a:t>
            </a:r>
          </a:p>
          <a:p>
            <a:pPr algn="ctr"/>
            <a:endParaRPr lang="en-US" sz="1400" dirty="0">
              <a:solidFill>
                <a:schemeClr val="bg1"/>
              </a:solidFill>
            </a:endParaRPr>
          </a:p>
        </p:txBody>
      </p:sp>
      <p:sp>
        <p:nvSpPr>
          <p:cNvPr id="6" name="Explosion 1 5"/>
          <p:cNvSpPr/>
          <p:nvPr/>
        </p:nvSpPr>
        <p:spPr>
          <a:xfrm>
            <a:off x="5146089" y="1566390"/>
            <a:ext cx="2219418" cy="1873188"/>
          </a:xfrm>
          <a:prstGeom prst="irregularSeal1">
            <a:avLst/>
          </a:prstGeom>
          <a:solidFill>
            <a:schemeClr val="accent1"/>
          </a:solidFill>
          <a:ln>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1400" dirty="0">
                <a:solidFill>
                  <a:schemeClr val="bg1"/>
                </a:solidFill>
              </a:rPr>
              <a:t>Foreign Trusts</a:t>
            </a:r>
            <a:endParaRPr lang="en-US" sz="1200" dirty="0">
              <a:solidFill>
                <a:schemeClr val="bg1"/>
              </a:solidFill>
            </a:endParaRPr>
          </a:p>
        </p:txBody>
      </p:sp>
      <p:sp>
        <p:nvSpPr>
          <p:cNvPr id="7" name="Explosion 1 6"/>
          <p:cNvSpPr/>
          <p:nvPr/>
        </p:nvSpPr>
        <p:spPr>
          <a:xfrm>
            <a:off x="7991382" y="2404666"/>
            <a:ext cx="2219418" cy="1873188"/>
          </a:xfrm>
          <a:prstGeom prst="irregularSeal1">
            <a:avLst/>
          </a:prstGeom>
          <a:solidFill>
            <a:schemeClr val="accent1"/>
          </a:solidFill>
          <a:ln>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1400" dirty="0">
                <a:solidFill>
                  <a:schemeClr val="bg1"/>
                </a:solidFill>
              </a:rPr>
              <a:t>Foreign Controlled Partnerships</a:t>
            </a:r>
          </a:p>
        </p:txBody>
      </p:sp>
      <p:sp>
        <p:nvSpPr>
          <p:cNvPr id="8" name="Explosion 1 7"/>
          <p:cNvSpPr/>
          <p:nvPr/>
        </p:nvSpPr>
        <p:spPr>
          <a:xfrm>
            <a:off x="7686582" y="4686819"/>
            <a:ext cx="2219418" cy="1873188"/>
          </a:xfrm>
          <a:prstGeom prst="irregularSeal1">
            <a:avLst/>
          </a:prstGeom>
          <a:solidFill>
            <a:schemeClr val="accent1"/>
          </a:solidFill>
          <a:ln>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1400" dirty="0">
                <a:solidFill>
                  <a:schemeClr val="bg1"/>
                </a:solidFill>
              </a:rPr>
              <a:t>Controlled Foreign Corporations</a:t>
            </a:r>
          </a:p>
        </p:txBody>
      </p:sp>
      <p:sp>
        <p:nvSpPr>
          <p:cNvPr id="9" name="Explosion 1 8"/>
          <p:cNvSpPr/>
          <p:nvPr/>
        </p:nvSpPr>
        <p:spPr>
          <a:xfrm>
            <a:off x="5248182" y="4756212"/>
            <a:ext cx="2219418" cy="1873188"/>
          </a:xfrm>
          <a:prstGeom prst="irregularSeal1">
            <a:avLst/>
          </a:prstGeom>
          <a:solidFill>
            <a:schemeClr val="accent1"/>
          </a:solidFill>
          <a:ln>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1400" dirty="0">
                <a:solidFill>
                  <a:schemeClr val="bg1"/>
                </a:solidFill>
              </a:rPr>
              <a:t>Foreign Disregarded Entities and Branches</a:t>
            </a:r>
          </a:p>
        </p:txBody>
      </p:sp>
      <p:sp>
        <p:nvSpPr>
          <p:cNvPr id="10" name="TextBox 9"/>
          <p:cNvSpPr txBox="1"/>
          <p:nvPr/>
        </p:nvSpPr>
        <p:spPr>
          <a:xfrm>
            <a:off x="3652865" y="3548772"/>
            <a:ext cx="5410052" cy="674703"/>
          </a:xfrm>
          <a:prstGeom prst="rect">
            <a:avLst/>
          </a:prstGeom>
          <a:noFill/>
        </p:spPr>
        <p:txBody>
          <a:bodyPr wrap="square" lIns="54610" tIns="54610" rIns="54610" bIns="54610" rtlCol="0">
            <a:noAutofit/>
          </a:bodyPr>
          <a:lstStyle/>
          <a:p>
            <a:pPr algn="ctr">
              <a:spcAft>
                <a:spcPts val="600"/>
              </a:spcAft>
            </a:pPr>
            <a:r>
              <a:rPr lang="en-US" sz="3200" dirty="0">
                <a:solidFill>
                  <a:srgbClr val="FF0000"/>
                </a:solidFill>
              </a:rPr>
              <a:t>International Information Returns and Penalties</a:t>
            </a:r>
          </a:p>
        </p:txBody>
      </p:sp>
      <p:sp>
        <p:nvSpPr>
          <p:cNvPr id="11" name="Explosion 1 10"/>
          <p:cNvSpPr/>
          <p:nvPr/>
        </p:nvSpPr>
        <p:spPr>
          <a:xfrm>
            <a:off x="2362200" y="4724400"/>
            <a:ext cx="2219418" cy="1873188"/>
          </a:xfrm>
          <a:prstGeom prst="irregularSeal1">
            <a:avLst/>
          </a:prstGeom>
          <a:solidFill>
            <a:schemeClr val="accent1"/>
          </a:solidFill>
          <a:ln>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1400" dirty="0">
                <a:solidFill>
                  <a:schemeClr val="bg1"/>
                </a:solidFill>
              </a:rPr>
              <a:t>FBAR</a:t>
            </a:r>
          </a:p>
        </p:txBody>
      </p:sp>
      <p:sp>
        <p:nvSpPr>
          <p:cNvPr id="12" name="Explosion 1 10">
            <a:extLst>
              <a:ext uri="{FF2B5EF4-FFF2-40B4-BE49-F238E27FC236}">
                <a16:creationId xmlns:a16="http://schemas.microsoft.com/office/drawing/2014/main" id="{2A6F6B65-2876-471C-8632-5B44595DC124}"/>
              </a:ext>
            </a:extLst>
          </p:cNvPr>
          <p:cNvSpPr/>
          <p:nvPr/>
        </p:nvSpPr>
        <p:spPr>
          <a:xfrm>
            <a:off x="585927" y="3286881"/>
            <a:ext cx="2219418" cy="1873188"/>
          </a:xfrm>
          <a:prstGeom prst="irregularSeal1">
            <a:avLst/>
          </a:prstGeom>
          <a:solidFill>
            <a:schemeClr val="accent1"/>
          </a:solidFill>
          <a:ln>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1400" dirty="0">
                <a:solidFill>
                  <a:schemeClr val="bg1"/>
                </a:solidFill>
              </a:rPr>
              <a:t>Foreign Gifts</a:t>
            </a:r>
          </a:p>
        </p:txBody>
      </p:sp>
    </p:spTree>
    <p:extLst>
      <p:ext uri="{BB962C8B-B14F-4D97-AF65-F5344CB8AC3E}">
        <p14:creationId xmlns:p14="http://schemas.microsoft.com/office/powerpoint/2010/main" val="1318533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3DF8A-6D3C-4921-86DB-B35AF37CC2C6}"/>
              </a:ext>
            </a:extLst>
          </p:cNvPr>
          <p:cNvSpPr>
            <a:spLocks noGrp="1"/>
          </p:cNvSpPr>
          <p:nvPr>
            <p:ph type="title"/>
          </p:nvPr>
        </p:nvSpPr>
        <p:spPr/>
        <p:txBody>
          <a:bodyPr/>
          <a:lstStyle/>
          <a:p>
            <a:r>
              <a:rPr lang="en-US"/>
              <a:t>Agenda</a:t>
            </a:r>
            <a:endParaRPr lang="en-US" dirty="0"/>
          </a:p>
        </p:txBody>
      </p:sp>
      <p:graphicFrame>
        <p:nvGraphicFramePr>
          <p:cNvPr id="5" name="Content Placeholder 2">
            <a:extLst>
              <a:ext uri="{FF2B5EF4-FFF2-40B4-BE49-F238E27FC236}">
                <a16:creationId xmlns:a16="http://schemas.microsoft.com/office/drawing/2014/main" id="{52571D8F-515C-63FA-CD25-5B79FEA8F9A6}"/>
              </a:ext>
            </a:extLst>
          </p:cNvPr>
          <p:cNvGraphicFramePr>
            <a:graphicFrameLocks noGrp="1"/>
          </p:cNvGraphicFramePr>
          <p:nvPr>
            <p:ph idx="1"/>
            <p:extLst>
              <p:ext uri="{D42A27DB-BD31-4B8C-83A1-F6EECF244321}">
                <p14:modId xmlns:p14="http://schemas.microsoft.com/office/powerpoint/2010/main" val="138783316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5184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noChangeArrowheads="1"/>
          </p:cNvSpPr>
          <p:nvPr>
            <p:ph type="title"/>
          </p:nvPr>
        </p:nvSpPr>
        <p:spPr/>
        <p:txBody>
          <a:bodyPr>
            <a:normAutofit/>
          </a:bodyPr>
          <a:lstStyle/>
          <a:p>
            <a:pPr algn="ctr"/>
            <a:r>
              <a:rPr lang="en-US" altLang="en-US" dirty="0"/>
              <a:t>“Inbound” and “Outbound” Basics</a:t>
            </a:r>
          </a:p>
        </p:txBody>
      </p:sp>
      <p:sp>
        <p:nvSpPr>
          <p:cNvPr id="21508" name="Slide Number Placeholder 3"/>
          <p:cNvSpPr>
            <a:spLocks noGrp="1"/>
          </p:cNvSpPr>
          <p:nvPr>
            <p:ph type="sldNum" sz="quarter" idx="12"/>
          </p:nvPr>
        </p:nvSpPr>
        <p:spPr>
          <a:noFill/>
        </p:spPr>
        <p:txBody>
          <a:bodyPr/>
          <a:lstStyle>
            <a:lvl1pPr>
              <a:spcBef>
                <a:spcPct val="20000"/>
              </a:spcBef>
              <a:buClr>
                <a:schemeClr val="accent2"/>
              </a:buClr>
              <a:buFont typeface="Wingdings" pitchFamily="2" charset="2"/>
              <a:buChar char="v"/>
              <a:defRPr sz="2800">
                <a:solidFill>
                  <a:schemeClr val="tx1"/>
                </a:solidFill>
                <a:latin typeface="Arial" charset="0"/>
              </a:defRPr>
            </a:lvl1pPr>
            <a:lvl2pPr marL="742950" indent="-285750">
              <a:spcBef>
                <a:spcPct val="20000"/>
              </a:spcBef>
              <a:buClr>
                <a:schemeClr val="accent2"/>
              </a:buClr>
              <a:buFont typeface="Wingdings" pitchFamily="2" charset="2"/>
              <a:buChar char="§"/>
              <a:defRPr sz="2400">
                <a:solidFill>
                  <a:schemeClr val="tx1"/>
                </a:solidFill>
                <a:latin typeface="Arial" charset="0"/>
              </a:defRPr>
            </a:lvl2pPr>
            <a:lvl3pPr marL="1143000" indent="-228600">
              <a:spcBef>
                <a:spcPct val="20000"/>
              </a:spcBef>
              <a:buClr>
                <a:schemeClr val="accent2"/>
              </a:buClr>
              <a:buChar char="•"/>
              <a:defRPr sz="2000">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defTabSz="457200" eaLnBrk="0" fontAlgn="base" hangingPunct="0">
              <a:spcBef>
                <a:spcPct val="20000"/>
              </a:spcBef>
              <a:spcAft>
                <a:spcPct val="0"/>
              </a:spcAft>
              <a:buChar char="»"/>
              <a:defRPr>
                <a:solidFill>
                  <a:schemeClr val="tx1"/>
                </a:solidFill>
                <a:latin typeface="Arial" charset="0"/>
              </a:defRPr>
            </a:lvl6pPr>
            <a:lvl7pPr marL="2971800" indent="-228600" defTabSz="457200" eaLnBrk="0" fontAlgn="base" hangingPunct="0">
              <a:spcBef>
                <a:spcPct val="20000"/>
              </a:spcBef>
              <a:spcAft>
                <a:spcPct val="0"/>
              </a:spcAft>
              <a:buChar char="»"/>
              <a:defRPr>
                <a:solidFill>
                  <a:schemeClr val="tx1"/>
                </a:solidFill>
                <a:latin typeface="Arial" charset="0"/>
              </a:defRPr>
            </a:lvl7pPr>
            <a:lvl8pPr marL="3429000" indent="-228600" defTabSz="457200" eaLnBrk="0" fontAlgn="base" hangingPunct="0">
              <a:spcBef>
                <a:spcPct val="20000"/>
              </a:spcBef>
              <a:spcAft>
                <a:spcPct val="0"/>
              </a:spcAft>
              <a:buChar char="»"/>
              <a:defRPr>
                <a:solidFill>
                  <a:schemeClr val="tx1"/>
                </a:solidFill>
                <a:latin typeface="Arial" charset="0"/>
              </a:defRPr>
            </a:lvl8pPr>
            <a:lvl9pPr marL="3886200" indent="-228600" defTabSz="457200" eaLnBrk="0" fontAlgn="base" hangingPunct="0">
              <a:spcBef>
                <a:spcPct val="20000"/>
              </a:spcBef>
              <a:spcAft>
                <a:spcPct val="0"/>
              </a:spcAft>
              <a:buChar char="»"/>
              <a:defRPr>
                <a:solidFill>
                  <a:schemeClr val="tx1"/>
                </a:solidFill>
                <a:latin typeface="Arial" charset="0"/>
              </a:defRPr>
            </a:lvl9pPr>
          </a:lstStyle>
          <a:p>
            <a:pPr>
              <a:spcBef>
                <a:spcPct val="0"/>
              </a:spcBef>
              <a:buClrTx/>
              <a:buFontTx/>
              <a:buNone/>
            </a:pPr>
            <a:fld id="{FE9040CC-CC6E-4D0E-AEDE-96B5FCCDA64E}" type="slidenum">
              <a:rPr lang="en-US" altLang="en-US" sz="1600"/>
              <a:pPr>
                <a:spcBef>
                  <a:spcPct val="0"/>
                </a:spcBef>
                <a:buClrTx/>
                <a:buFontTx/>
                <a:buNone/>
              </a:pPr>
              <a:t>3</a:t>
            </a:fld>
            <a:endParaRPr lang="en-US" altLang="en-US" sz="1600" dirty="0"/>
          </a:p>
        </p:txBody>
      </p:sp>
      <p:sp>
        <p:nvSpPr>
          <p:cNvPr id="5" name="Rectangle 4"/>
          <p:cNvSpPr/>
          <p:nvPr/>
        </p:nvSpPr>
        <p:spPr>
          <a:xfrm>
            <a:off x="4078834" y="2912074"/>
            <a:ext cx="1447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1"/>
                </a:solidFill>
              </a:rPr>
              <a:t>Foreign</a:t>
            </a:r>
          </a:p>
          <a:p>
            <a:pPr algn="ctr">
              <a:defRPr/>
            </a:pPr>
            <a:r>
              <a:rPr lang="en-US" dirty="0">
                <a:solidFill>
                  <a:schemeClr val="bg1"/>
                </a:solidFill>
              </a:rPr>
              <a:t>Corporation</a:t>
            </a:r>
          </a:p>
        </p:txBody>
      </p:sp>
      <p:sp>
        <p:nvSpPr>
          <p:cNvPr id="6" name="Oval 5"/>
          <p:cNvSpPr/>
          <p:nvPr/>
        </p:nvSpPr>
        <p:spPr>
          <a:xfrm>
            <a:off x="1640434" y="2943824"/>
            <a:ext cx="19050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1"/>
                </a:solidFill>
              </a:rPr>
              <a:t>Foreign</a:t>
            </a:r>
          </a:p>
          <a:p>
            <a:pPr algn="ctr">
              <a:defRPr/>
            </a:pPr>
            <a:r>
              <a:rPr lang="en-US" dirty="0">
                <a:solidFill>
                  <a:schemeClr val="bg1"/>
                </a:solidFill>
              </a:rPr>
              <a:t>Individual</a:t>
            </a:r>
          </a:p>
        </p:txBody>
      </p:sp>
      <p:sp>
        <p:nvSpPr>
          <p:cNvPr id="7" name="Rectangle 6"/>
          <p:cNvSpPr/>
          <p:nvPr/>
        </p:nvSpPr>
        <p:spPr>
          <a:xfrm>
            <a:off x="8801100" y="4953000"/>
            <a:ext cx="1447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1"/>
                </a:solidFill>
              </a:rPr>
              <a:t>Foreign</a:t>
            </a:r>
          </a:p>
          <a:p>
            <a:pPr algn="ctr">
              <a:defRPr/>
            </a:pPr>
            <a:r>
              <a:rPr lang="en-US" dirty="0">
                <a:solidFill>
                  <a:schemeClr val="bg1"/>
                </a:solidFill>
              </a:rPr>
              <a:t>Corporation</a:t>
            </a:r>
          </a:p>
        </p:txBody>
      </p:sp>
      <p:sp>
        <p:nvSpPr>
          <p:cNvPr id="8" name="Oval 7"/>
          <p:cNvSpPr/>
          <p:nvPr/>
        </p:nvSpPr>
        <p:spPr>
          <a:xfrm>
            <a:off x="6286500" y="2943824"/>
            <a:ext cx="19050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1"/>
                </a:solidFill>
              </a:rPr>
              <a:t>US</a:t>
            </a:r>
          </a:p>
          <a:p>
            <a:pPr algn="ctr">
              <a:defRPr/>
            </a:pPr>
            <a:r>
              <a:rPr lang="en-US" dirty="0">
                <a:solidFill>
                  <a:schemeClr val="bg1"/>
                </a:solidFill>
              </a:rPr>
              <a:t>Individual</a:t>
            </a:r>
          </a:p>
        </p:txBody>
      </p:sp>
      <p:cxnSp>
        <p:nvCxnSpPr>
          <p:cNvPr id="9" name="Straight Connector 8"/>
          <p:cNvCxnSpPr/>
          <p:nvPr/>
        </p:nvCxnSpPr>
        <p:spPr>
          <a:xfrm>
            <a:off x="5943600" y="1660159"/>
            <a:ext cx="0" cy="48006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 name="TextBox 13"/>
          <p:cNvSpPr txBox="1">
            <a:spLocks noChangeArrowheads="1"/>
          </p:cNvSpPr>
          <p:nvPr/>
        </p:nvSpPr>
        <p:spPr bwMode="auto">
          <a:xfrm>
            <a:off x="2040566" y="1600201"/>
            <a:ext cx="3330563" cy="1200329"/>
          </a:xfrm>
          <a:prstGeom prst="rect">
            <a:avLst/>
          </a:prstGeom>
          <a:noFill/>
          <a:ln w="9525">
            <a:noFill/>
            <a:miter lim="800000"/>
            <a:headEnd/>
            <a:tailEnd/>
          </a:ln>
        </p:spPr>
        <p:txBody>
          <a:bodyPr wrap="square">
            <a:spAutoFit/>
          </a:bodyPr>
          <a:lstStyle/>
          <a:p>
            <a:pPr algn="ctr"/>
            <a:r>
              <a:rPr lang="en-US" sz="2400" u="sng" dirty="0">
                <a:latin typeface="Calibri" pitchFamily="34" charset="0"/>
              </a:rPr>
              <a:t>Inbound</a:t>
            </a:r>
            <a:r>
              <a:rPr lang="en-US" sz="2400" dirty="0">
                <a:latin typeface="Calibri" pitchFamily="34" charset="0"/>
              </a:rPr>
              <a:t>: Foreign Persons Investing in the United States</a:t>
            </a:r>
          </a:p>
        </p:txBody>
      </p:sp>
      <p:sp>
        <p:nvSpPr>
          <p:cNvPr id="11" name="TextBox 14"/>
          <p:cNvSpPr txBox="1">
            <a:spLocks noChangeArrowheads="1"/>
          </p:cNvSpPr>
          <p:nvPr/>
        </p:nvSpPr>
        <p:spPr bwMode="auto">
          <a:xfrm>
            <a:off x="6788281" y="1683604"/>
            <a:ext cx="3313382" cy="830997"/>
          </a:xfrm>
          <a:prstGeom prst="rect">
            <a:avLst/>
          </a:prstGeom>
          <a:noFill/>
          <a:ln w="9525">
            <a:noFill/>
            <a:miter lim="800000"/>
            <a:headEnd/>
            <a:tailEnd/>
          </a:ln>
        </p:spPr>
        <p:txBody>
          <a:bodyPr wrap="square">
            <a:spAutoFit/>
          </a:bodyPr>
          <a:lstStyle/>
          <a:p>
            <a:pPr algn="ctr"/>
            <a:r>
              <a:rPr lang="en-US" sz="2400" u="sng" dirty="0">
                <a:latin typeface="Calibri" pitchFamily="34" charset="0"/>
              </a:rPr>
              <a:t>Outbound</a:t>
            </a:r>
            <a:r>
              <a:rPr lang="en-US" sz="2400" dirty="0">
                <a:latin typeface="Calibri" pitchFamily="34" charset="0"/>
              </a:rPr>
              <a:t>: US Persons Investing Overseas</a:t>
            </a:r>
          </a:p>
        </p:txBody>
      </p:sp>
      <p:sp>
        <p:nvSpPr>
          <p:cNvPr id="12" name="Rectangle 4"/>
          <p:cNvSpPr/>
          <p:nvPr/>
        </p:nvSpPr>
        <p:spPr>
          <a:xfrm>
            <a:off x="8801100" y="3048000"/>
            <a:ext cx="1447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1"/>
                </a:solidFill>
              </a:rPr>
              <a:t>US</a:t>
            </a:r>
          </a:p>
          <a:p>
            <a:pPr algn="ctr">
              <a:defRPr/>
            </a:pPr>
            <a:r>
              <a:rPr lang="en-US" dirty="0">
                <a:solidFill>
                  <a:schemeClr val="bg1"/>
                </a:solidFill>
              </a:rPr>
              <a:t>Corporation</a:t>
            </a:r>
          </a:p>
        </p:txBody>
      </p:sp>
      <p:sp>
        <p:nvSpPr>
          <p:cNvPr id="13" name="Line 17"/>
          <p:cNvSpPr>
            <a:spLocks noChangeShapeType="1"/>
          </p:cNvSpPr>
          <p:nvPr/>
        </p:nvSpPr>
        <p:spPr bwMode="auto">
          <a:xfrm>
            <a:off x="9563100" y="3962400"/>
            <a:ext cx="0" cy="990600"/>
          </a:xfrm>
          <a:prstGeom prst="line">
            <a:avLst/>
          </a:prstGeom>
          <a:noFill/>
          <a:ln w="9525">
            <a:solidFill>
              <a:schemeClr val="tx1"/>
            </a:solidFill>
            <a:round/>
            <a:headEnd/>
            <a:tailEnd/>
          </a:ln>
        </p:spPr>
        <p:txBody>
          <a:bodyPr/>
          <a:lstStyle/>
          <a:p>
            <a:endParaRPr lang="en-US" dirty="0"/>
          </a:p>
        </p:txBody>
      </p:sp>
      <p:sp>
        <p:nvSpPr>
          <p:cNvPr id="14" name="Oval 9"/>
          <p:cNvSpPr/>
          <p:nvPr/>
        </p:nvSpPr>
        <p:spPr>
          <a:xfrm>
            <a:off x="6248400" y="4843826"/>
            <a:ext cx="1905000" cy="15125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1"/>
                </a:solidFill>
              </a:rPr>
              <a:t>Foreign Branch, Activity, or Pass-through</a:t>
            </a:r>
          </a:p>
        </p:txBody>
      </p:sp>
      <p:sp>
        <p:nvSpPr>
          <p:cNvPr id="15" name="Line 19"/>
          <p:cNvSpPr>
            <a:spLocks noChangeShapeType="1"/>
          </p:cNvSpPr>
          <p:nvPr/>
        </p:nvSpPr>
        <p:spPr bwMode="auto">
          <a:xfrm>
            <a:off x="7200900" y="3705824"/>
            <a:ext cx="0" cy="1143000"/>
          </a:xfrm>
          <a:prstGeom prst="line">
            <a:avLst/>
          </a:prstGeom>
          <a:noFill/>
          <a:ln w="9525">
            <a:solidFill>
              <a:schemeClr val="tx1"/>
            </a:solidFill>
            <a:round/>
            <a:headEnd/>
            <a:tailEnd/>
          </a:ln>
        </p:spPr>
        <p:txBody>
          <a:bodyPr/>
          <a:lstStyle/>
          <a:p>
            <a:endParaRPr lang="en-US" dirty="0"/>
          </a:p>
        </p:txBody>
      </p:sp>
      <p:sp>
        <p:nvSpPr>
          <p:cNvPr id="16" name="Oval 9"/>
          <p:cNvSpPr/>
          <p:nvPr/>
        </p:nvSpPr>
        <p:spPr>
          <a:xfrm>
            <a:off x="3879516" y="4888276"/>
            <a:ext cx="1905000" cy="15125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1"/>
                </a:solidFill>
              </a:rPr>
              <a:t>US</a:t>
            </a:r>
          </a:p>
          <a:p>
            <a:pPr algn="ctr">
              <a:defRPr/>
            </a:pPr>
            <a:r>
              <a:rPr lang="en-US" dirty="0">
                <a:solidFill>
                  <a:schemeClr val="bg1"/>
                </a:solidFill>
              </a:rPr>
              <a:t>Branch, Activity, or Pass-through</a:t>
            </a:r>
          </a:p>
        </p:txBody>
      </p:sp>
      <p:sp>
        <p:nvSpPr>
          <p:cNvPr id="17" name="Line 19"/>
          <p:cNvSpPr>
            <a:spLocks noChangeShapeType="1"/>
          </p:cNvSpPr>
          <p:nvPr/>
        </p:nvSpPr>
        <p:spPr bwMode="auto">
          <a:xfrm>
            <a:off x="4796050" y="3821476"/>
            <a:ext cx="6684" cy="1066800"/>
          </a:xfrm>
          <a:prstGeom prst="line">
            <a:avLst/>
          </a:prstGeom>
          <a:noFill/>
          <a:ln w="9525">
            <a:solidFill>
              <a:schemeClr val="tx1"/>
            </a:solidFill>
            <a:round/>
            <a:headEnd/>
            <a:tailEnd/>
          </a:ln>
        </p:spPr>
        <p:txBody>
          <a:bodyPr/>
          <a:lstStyle/>
          <a:p>
            <a:endParaRPr lang="en-US" dirty="0"/>
          </a:p>
        </p:txBody>
      </p:sp>
      <p:sp>
        <p:nvSpPr>
          <p:cNvPr id="18" name="Rectangle 17"/>
          <p:cNvSpPr/>
          <p:nvPr/>
        </p:nvSpPr>
        <p:spPr>
          <a:xfrm>
            <a:off x="1899831" y="4848824"/>
            <a:ext cx="1447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1"/>
                </a:solidFill>
              </a:rPr>
              <a:t>US</a:t>
            </a:r>
          </a:p>
          <a:p>
            <a:pPr algn="ctr">
              <a:defRPr/>
            </a:pPr>
            <a:r>
              <a:rPr lang="en-US" dirty="0">
                <a:solidFill>
                  <a:schemeClr val="bg1"/>
                </a:solidFill>
              </a:rPr>
              <a:t>Corporation</a:t>
            </a:r>
          </a:p>
        </p:txBody>
      </p:sp>
      <p:sp>
        <p:nvSpPr>
          <p:cNvPr id="19" name="Line 19"/>
          <p:cNvSpPr>
            <a:spLocks noChangeShapeType="1"/>
          </p:cNvSpPr>
          <p:nvPr/>
        </p:nvSpPr>
        <p:spPr bwMode="auto">
          <a:xfrm>
            <a:off x="2610503" y="3705824"/>
            <a:ext cx="0" cy="1143000"/>
          </a:xfrm>
          <a:prstGeom prst="line">
            <a:avLst/>
          </a:prstGeom>
          <a:noFill/>
          <a:ln w="9525">
            <a:solidFill>
              <a:schemeClr val="tx1"/>
            </a:solidFill>
            <a:round/>
            <a:headEnd/>
            <a:tailEnd/>
          </a:ln>
        </p:spPr>
        <p:txBody>
          <a:bodyPr/>
          <a:lstStyle/>
          <a:p>
            <a:endParaRPr lang="en-US" dirty="0"/>
          </a:p>
        </p:txBody>
      </p:sp>
    </p:spTree>
    <p:extLst>
      <p:ext uri="{BB962C8B-B14F-4D97-AF65-F5344CB8AC3E}">
        <p14:creationId xmlns:p14="http://schemas.microsoft.com/office/powerpoint/2010/main" val="2798224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01" name="Rectangle 8200">
            <a:extLst>
              <a:ext uri="{FF2B5EF4-FFF2-40B4-BE49-F238E27FC236}">
                <a16:creationId xmlns:a16="http://schemas.microsoft.com/office/drawing/2014/main" id="{DE7FFD28-545C-4C88-A2E7-152FB234C92C}"/>
              </a:ext>
              <a:ext uri="{C183D7F6-B498-43B3-948B-1728B52AA6E4}">
                <adec:decorative xmlns:adec="http://schemas.microsoft.com/office/drawing/2017/decorative" xmlns:p14="http://schemas.microsoft.com/office/powerpoint/2010/main" xmlns:p16="http://schemas.microsoft.com/office/powerpoint/2015/main" xmlns:a16="http://schemas.microsoft.com/office/drawing/2014/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94" name="Title 1"/>
          <p:cNvSpPr>
            <a:spLocks noGrp="1" noChangeArrowheads="1"/>
          </p:cNvSpPr>
          <p:nvPr>
            <p:ph type="title"/>
          </p:nvPr>
        </p:nvSpPr>
        <p:spPr>
          <a:xfrm>
            <a:off x="838200" y="365125"/>
            <a:ext cx="10515600" cy="1325563"/>
          </a:xfrm>
        </p:spPr>
        <p:txBody>
          <a:bodyPr>
            <a:normAutofit/>
          </a:bodyPr>
          <a:lstStyle/>
          <a:p>
            <a:r>
              <a:rPr lang="en-US" altLang="en-US" sz="4600">
                <a:solidFill>
                  <a:srgbClr val="FFFFFF"/>
                </a:solidFill>
              </a:rPr>
              <a:t>Tax Systems Overview</a:t>
            </a:r>
          </a:p>
        </p:txBody>
      </p:sp>
      <p:sp>
        <p:nvSpPr>
          <p:cNvPr id="3" name="Content Placeholder 2"/>
          <p:cNvSpPr>
            <a:spLocks noGrp="1"/>
          </p:cNvSpPr>
          <p:nvPr>
            <p:ph idx="1"/>
          </p:nvPr>
        </p:nvSpPr>
        <p:spPr>
          <a:xfrm>
            <a:off x="838200" y="2438400"/>
            <a:ext cx="10515600" cy="3738562"/>
          </a:xfrm>
        </p:spPr>
        <p:txBody>
          <a:bodyPr>
            <a:normAutofit/>
          </a:bodyPr>
          <a:lstStyle/>
          <a:p>
            <a:pPr>
              <a:spcBef>
                <a:spcPts val="0"/>
              </a:spcBef>
              <a:defRPr/>
            </a:pPr>
            <a:r>
              <a:rPr lang="en-US" sz="2600">
                <a:ea typeface="Calibri"/>
                <a:cs typeface="Times New Roman"/>
              </a:rPr>
              <a:t>In a </a:t>
            </a:r>
            <a:r>
              <a:rPr lang="en-US" sz="2600" b="1">
                <a:ea typeface="Calibri"/>
                <a:cs typeface="Times New Roman"/>
              </a:rPr>
              <a:t>worldwide system of taxation</a:t>
            </a:r>
            <a:r>
              <a:rPr lang="en-US" sz="2600">
                <a:ea typeface="Calibri"/>
                <a:cs typeface="Times New Roman"/>
              </a:rPr>
              <a:t>, a jurisdiction imposes tax on its residents on all income earned both at home or abroad</a:t>
            </a:r>
          </a:p>
          <a:p>
            <a:pPr lvl="1">
              <a:spcBef>
                <a:spcPts val="0"/>
              </a:spcBef>
              <a:defRPr/>
            </a:pPr>
            <a:r>
              <a:rPr lang="en-US" sz="2600" b="1">
                <a:ea typeface="Calibri"/>
                <a:cs typeface="Times New Roman"/>
              </a:rPr>
              <a:t>Double taxation is mitigated by foreign tax credits (FTCs)  </a:t>
            </a:r>
          </a:p>
          <a:p>
            <a:pPr lvl="1">
              <a:spcBef>
                <a:spcPts val="0"/>
              </a:spcBef>
              <a:defRPr/>
            </a:pPr>
            <a:r>
              <a:rPr lang="en-US" sz="2600">
                <a:ea typeface="Calibri"/>
                <a:cs typeface="Times New Roman"/>
              </a:rPr>
              <a:t>Even after FTCs, taxpayers may owe domestic tax on foreign income if the foreign effective tax rate is less than the domestic effective tax rate</a:t>
            </a:r>
          </a:p>
          <a:p>
            <a:pPr>
              <a:spcBef>
                <a:spcPts val="0"/>
              </a:spcBef>
              <a:defRPr/>
            </a:pPr>
            <a:endParaRPr lang="en-US" sz="2600">
              <a:ea typeface="Calibri"/>
              <a:cs typeface="Times New Roman"/>
            </a:endParaRPr>
          </a:p>
          <a:p>
            <a:pPr marL="0">
              <a:spcBef>
                <a:spcPts val="0"/>
              </a:spcBef>
              <a:defRPr/>
            </a:pPr>
            <a:endParaRPr lang="en-US" sz="2600">
              <a:ea typeface="Calibri"/>
              <a:cs typeface="Times New Roman"/>
            </a:endParaRPr>
          </a:p>
          <a:p>
            <a:pPr>
              <a:defRPr/>
            </a:pPr>
            <a:endParaRPr lang="en-US" sz="2600"/>
          </a:p>
        </p:txBody>
      </p:sp>
      <p:sp>
        <p:nvSpPr>
          <p:cNvPr id="8196" name="Slide Number Placeholder 3"/>
          <p:cNvSpPr>
            <a:spLocks noGrp="1"/>
          </p:cNvSpPr>
          <p:nvPr>
            <p:ph type="sldNum" sz="quarter" idx="12"/>
          </p:nvPr>
        </p:nvSpPr>
        <p:spPr>
          <a:xfrm>
            <a:off x="8610600" y="6356350"/>
            <a:ext cx="2743200" cy="365125"/>
          </a:xfrm>
        </p:spPr>
        <p:txBody>
          <a:bodyPr>
            <a:normAutofit/>
          </a:bodyPr>
          <a:lstStyle>
            <a:lvl1pPr>
              <a:spcBef>
                <a:spcPct val="20000"/>
              </a:spcBef>
              <a:buClr>
                <a:schemeClr val="accent2"/>
              </a:buClr>
              <a:buFont typeface="Wingdings" pitchFamily="2" charset="2"/>
              <a:buChar char="v"/>
              <a:defRPr sz="2800">
                <a:solidFill>
                  <a:schemeClr val="tx1"/>
                </a:solidFill>
                <a:latin typeface="Arial" charset="0"/>
              </a:defRPr>
            </a:lvl1pPr>
            <a:lvl2pPr marL="742950" indent="-285750">
              <a:spcBef>
                <a:spcPct val="20000"/>
              </a:spcBef>
              <a:buClr>
                <a:schemeClr val="accent2"/>
              </a:buClr>
              <a:buFont typeface="Wingdings" pitchFamily="2" charset="2"/>
              <a:buChar char="§"/>
              <a:defRPr sz="2400">
                <a:solidFill>
                  <a:schemeClr val="tx1"/>
                </a:solidFill>
                <a:latin typeface="Arial" charset="0"/>
              </a:defRPr>
            </a:lvl2pPr>
            <a:lvl3pPr marL="1143000" indent="-228600">
              <a:spcBef>
                <a:spcPct val="20000"/>
              </a:spcBef>
              <a:buClr>
                <a:schemeClr val="accent2"/>
              </a:buClr>
              <a:buChar char="•"/>
              <a:defRPr sz="2000">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defTabSz="457200" eaLnBrk="0" fontAlgn="base" hangingPunct="0">
              <a:spcBef>
                <a:spcPct val="20000"/>
              </a:spcBef>
              <a:spcAft>
                <a:spcPct val="0"/>
              </a:spcAft>
              <a:buChar char="»"/>
              <a:defRPr>
                <a:solidFill>
                  <a:schemeClr val="tx1"/>
                </a:solidFill>
                <a:latin typeface="Arial" charset="0"/>
              </a:defRPr>
            </a:lvl6pPr>
            <a:lvl7pPr marL="2971800" indent="-228600" defTabSz="457200" eaLnBrk="0" fontAlgn="base" hangingPunct="0">
              <a:spcBef>
                <a:spcPct val="20000"/>
              </a:spcBef>
              <a:spcAft>
                <a:spcPct val="0"/>
              </a:spcAft>
              <a:buChar char="»"/>
              <a:defRPr>
                <a:solidFill>
                  <a:schemeClr val="tx1"/>
                </a:solidFill>
                <a:latin typeface="Arial" charset="0"/>
              </a:defRPr>
            </a:lvl7pPr>
            <a:lvl8pPr marL="3429000" indent="-228600" defTabSz="457200" eaLnBrk="0" fontAlgn="base" hangingPunct="0">
              <a:spcBef>
                <a:spcPct val="20000"/>
              </a:spcBef>
              <a:spcAft>
                <a:spcPct val="0"/>
              </a:spcAft>
              <a:buChar char="»"/>
              <a:defRPr>
                <a:solidFill>
                  <a:schemeClr val="tx1"/>
                </a:solidFill>
                <a:latin typeface="Arial" charset="0"/>
              </a:defRPr>
            </a:lvl8pPr>
            <a:lvl9pPr marL="3886200" indent="-228600" defTabSz="457200" eaLnBrk="0" fontAlgn="base" hangingPunct="0">
              <a:spcBef>
                <a:spcPct val="20000"/>
              </a:spcBef>
              <a:spcAft>
                <a:spcPct val="0"/>
              </a:spcAft>
              <a:buChar char="»"/>
              <a:defRPr>
                <a:solidFill>
                  <a:schemeClr val="tx1"/>
                </a:solidFill>
                <a:latin typeface="Arial" charset="0"/>
              </a:defRPr>
            </a:lvl9pPr>
          </a:lstStyle>
          <a:p>
            <a:pPr>
              <a:lnSpc>
                <a:spcPct val="90000"/>
              </a:lnSpc>
              <a:spcBef>
                <a:spcPct val="0"/>
              </a:spcBef>
              <a:spcAft>
                <a:spcPts val="600"/>
              </a:spcAft>
              <a:buClrTx/>
              <a:buFontTx/>
              <a:buNone/>
            </a:pPr>
            <a:fld id="{91F58607-3CF3-42EC-A80C-D878E3208674}" type="slidenum">
              <a:rPr lang="en-US" altLang="en-US" sz="1800"/>
              <a:pPr>
                <a:lnSpc>
                  <a:spcPct val="90000"/>
                </a:lnSpc>
                <a:spcBef>
                  <a:spcPct val="0"/>
                </a:spcBef>
                <a:spcAft>
                  <a:spcPts val="600"/>
                </a:spcAft>
                <a:buClrTx/>
                <a:buFontTx/>
                <a:buNone/>
              </a:pPr>
              <a:t>4</a:t>
            </a:fld>
            <a:endParaRPr lang="en-US" altLang="en-US" sz="1800"/>
          </a:p>
        </p:txBody>
      </p:sp>
    </p:spTree>
    <p:extLst>
      <p:ext uri="{BB962C8B-B14F-4D97-AF65-F5344CB8AC3E}">
        <p14:creationId xmlns:p14="http://schemas.microsoft.com/office/powerpoint/2010/main" val="335429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01" name="Rectangle 8200">
            <a:extLst>
              <a:ext uri="{FF2B5EF4-FFF2-40B4-BE49-F238E27FC236}">
                <a16:creationId xmlns:a16="http://schemas.microsoft.com/office/drawing/2014/main" id="{DE7FFD28-545C-4C88-A2E7-152FB234C92C}"/>
              </a:ext>
              <a:ext uri="{C183D7F6-B498-43B3-948B-1728B52AA6E4}">
                <adec:decorative xmlns:adec="http://schemas.microsoft.com/office/drawing/2017/decorative" xmlns:p14="http://schemas.microsoft.com/office/powerpoint/2010/main" xmlns:p16="http://schemas.microsoft.com/office/powerpoint/2015/main" xmlns:a16="http://schemas.microsoft.com/office/drawing/2014/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94" name="Title 1"/>
          <p:cNvSpPr>
            <a:spLocks noGrp="1" noChangeArrowheads="1"/>
          </p:cNvSpPr>
          <p:nvPr>
            <p:ph type="title"/>
          </p:nvPr>
        </p:nvSpPr>
        <p:spPr>
          <a:xfrm>
            <a:off x="838200" y="365125"/>
            <a:ext cx="10515600" cy="1325563"/>
          </a:xfrm>
        </p:spPr>
        <p:txBody>
          <a:bodyPr>
            <a:normAutofit/>
          </a:bodyPr>
          <a:lstStyle/>
          <a:p>
            <a:r>
              <a:rPr lang="en-US" altLang="en-US" sz="4600">
                <a:solidFill>
                  <a:srgbClr val="FFFFFF"/>
                </a:solidFill>
              </a:rPr>
              <a:t>Tax Systems Overview</a:t>
            </a:r>
          </a:p>
        </p:txBody>
      </p:sp>
      <p:sp>
        <p:nvSpPr>
          <p:cNvPr id="3" name="Content Placeholder 2"/>
          <p:cNvSpPr>
            <a:spLocks noGrp="1"/>
          </p:cNvSpPr>
          <p:nvPr>
            <p:ph idx="1"/>
          </p:nvPr>
        </p:nvSpPr>
        <p:spPr>
          <a:xfrm>
            <a:off x="838200" y="2438400"/>
            <a:ext cx="10515600" cy="3738562"/>
          </a:xfrm>
        </p:spPr>
        <p:txBody>
          <a:bodyPr>
            <a:normAutofit/>
          </a:bodyPr>
          <a:lstStyle/>
          <a:p>
            <a:pPr>
              <a:spcBef>
                <a:spcPts val="0"/>
              </a:spcBef>
              <a:defRPr/>
            </a:pPr>
            <a:endParaRPr lang="en-US" sz="2600" dirty="0">
              <a:ea typeface="Calibri"/>
              <a:cs typeface="Times New Roman"/>
            </a:endParaRPr>
          </a:p>
          <a:p>
            <a:pPr>
              <a:spcBef>
                <a:spcPts val="0"/>
              </a:spcBef>
              <a:defRPr/>
            </a:pPr>
            <a:r>
              <a:rPr lang="en-US" sz="2600" dirty="0">
                <a:ea typeface="Calibri"/>
                <a:cs typeface="Times New Roman"/>
              </a:rPr>
              <a:t>In a </a:t>
            </a:r>
            <a:r>
              <a:rPr lang="en-US" sz="2600" b="1" dirty="0">
                <a:ea typeface="Calibri"/>
                <a:cs typeface="Times New Roman"/>
              </a:rPr>
              <a:t>territorial system of taxation</a:t>
            </a:r>
            <a:r>
              <a:rPr lang="en-US" sz="2600" dirty="0">
                <a:ea typeface="Calibri"/>
                <a:cs typeface="Times New Roman"/>
              </a:rPr>
              <a:t>, a jurisdiction imposes tax only on income earned at home</a:t>
            </a:r>
          </a:p>
          <a:p>
            <a:pPr lvl="1">
              <a:spcBef>
                <a:spcPts val="0"/>
              </a:spcBef>
              <a:defRPr/>
            </a:pPr>
            <a:r>
              <a:rPr lang="en-US" sz="2600" dirty="0">
                <a:ea typeface="Calibri"/>
                <a:cs typeface="Times New Roman"/>
              </a:rPr>
              <a:t>The hallmark of territoriality is a participation exemption, or dividends received deduction, for foreign dividends</a:t>
            </a:r>
          </a:p>
          <a:p>
            <a:pPr lvl="1">
              <a:spcBef>
                <a:spcPts val="0"/>
              </a:spcBef>
              <a:defRPr/>
            </a:pPr>
            <a:r>
              <a:rPr lang="en-US" sz="2600" dirty="0">
                <a:ea typeface="Calibri"/>
                <a:cs typeface="Times New Roman"/>
              </a:rPr>
              <a:t>No domestic tax on foreign income</a:t>
            </a:r>
          </a:p>
          <a:p>
            <a:pPr marL="0">
              <a:spcBef>
                <a:spcPts val="0"/>
              </a:spcBef>
              <a:defRPr/>
            </a:pPr>
            <a:endParaRPr lang="en-US" sz="2600" dirty="0">
              <a:ea typeface="Calibri"/>
              <a:cs typeface="Times New Roman"/>
            </a:endParaRPr>
          </a:p>
          <a:p>
            <a:pPr>
              <a:defRPr/>
            </a:pPr>
            <a:endParaRPr lang="en-US" sz="2600" dirty="0"/>
          </a:p>
        </p:txBody>
      </p:sp>
      <p:sp>
        <p:nvSpPr>
          <p:cNvPr id="8196" name="Slide Number Placeholder 3"/>
          <p:cNvSpPr>
            <a:spLocks noGrp="1"/>
          </p:cNvSpPr>
          <p:nvPr>
            <p:ph type="sldNum" sz="quarter" idx="12"/>
          </p:nvPr>
        </p:nvSpPr>
        <p:spPr>
          <a:xfrm>
            <a:off x="8610600" y="6356350"/>
            <a:ext cx="2743200" cy="365125"/>
          </a:xfrm>
        </p:spPr>
        <p:txBody>
          <a:bodyPr>
            <a:normAutofit/>
          </a:bodyPr>
          <a:lstStyle>
            <a:lvl1pPr>
              <a:spcBef>
                <a:spcPct val="20000"/>
              </a:spcBef>
              <a:buClr>
                <a:schemeClr val="accent2"/>
              </a:buClr>
              <a:buFont typeface="Wingdings" pitchFamily="2" charset="2"/>
              <a:buChar char="v"/>
              <a:defRPr sz="2800">
                <a:solidFill>
                  <a:schemeClr val="tx1"/>
                </a:solidFill>
                <a:latin typeface="Arial" charset="0"/>
              </a:defRPr>
            </a:lvl1pPr>
            <a:lvl2pPr marL="742950" indent="-285750">
              <a:spcBef>
                <a:spcPct val="20000"/>
              </a:spcBef>
              <a:buClr>
                <a:schemeClr val="accent2"/>
              </a:buClr>
              <a:buFont typeface="Wingdings" pitchFamily="2" charset="2"/>
              <a:buChar char="§"/>
              <a:defRPr sz="2400">
                <a:solidFill>
                  <a:schemeClr val="tx1"/>
                </a:solidFill>
                <a:latin typeface="Arial" charset="0"/>
              </a:defRPr>
            </a:lvl2pPr>
            <a:lvl3pPr marL="1143000" indent="-228600">
              <a:spcBef>
                <a:spcPct val="20000"/>
              </a:spcBef>
              <a:buClr>
                <a:schemeClr val="accent2"/>
              </a:buClr>
              <a:buChar char="•"/>
              <a:defRPr sz="2000">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defTabSz="457200" eaLnBrk="0" fontAlgn="base" hangingPunct="0">
              <a:spcBef>
                <a:spcPct val="20000"/>
              </a:spcBef>
              <a:spcAft>
                <a:spcPct val="0"/>
              </a:spcAft>
              <a:buChar char="»"/>
              <a:defRPr>
                <a:solidFill>
                  <a:schemeClr val="tx1"/>
                </a:solidFill>
                <a:latin typeface="Arial" charset="0"/>
              </a:defRPr>
            </a:lvl6pPr>
            <a:lvl7pPr marL="2971800" indent="-228600" defTabSz="457200" eaLnBrk="0" fontAlgn="base" hangingPunct="0">
              <a:spcBef>
                <a:spcPct val="20000"/>
              </a:spcBef>
              <a:spcAft>
                <a:spcPct val="0"/>
              </a:spcAft>
              <a:buChar char="»"/>
              <a:defRPr>
                <a:solidFill>
                  <a:schemeClr val="tx1"/>
                </a:solidFill>
                <a:latin typeface="Arial" charset="0"/>
              </a:defRPr>
            </a:lvl7pPr>
            <a:lvl8pPr marL="3429000" indent="-228600" defTabSz="457200" eaLnBrk="0" fontAlgn="base" hangingPunct="0">
              <a:spcBef>
                <a:spcPct val="20000"/>
              </a:spcBef>
              <a:spcAft>
                <a:spcPct val="0"/>
              </a:spcAft>
              <a:buChar char="»"/>
              <a:defRPr>
                <a:solidFill>
                  <a:schemeClr val="tx1"/>
                </a:solidFill>
                <a:latin typeface="Arial" charset="0"/>
              </a:defRPr>
            </a:lvl8pPr>
            <a:lvl9pPr marL="3886200" indent="-228600" defTabSz="457200" eaLnBrk="0" fontAlgn="base" hangingPunct="0">
              <a:spcBef>
                <a:spcPct val="20000"/>
              </a:spcBef>
              <a:spcAft>
                <a:spcPct val="0"/>
              </a:spcAft>
              <a:buChar char="»"/>
              <a:defRPr>
                <a:solidFill>
                  <a:schemeClr val="tx1"/>
                </a:solidFill>
                <a:latin typeface="Arial" charset="0"/>
              </a:defRPr>
            </a:lvl9pPr>
          </a:lstStyle>
          <a:p>
            <a:pPr>
              <a:lnSpc>
                <a:spcPct val="90000"/>
              </a:lnSpc>
              <a:spcBef>
                <a:spcPct val="0"/>
              </a:spcBef>
              <a:spcAft>
                <a:spcPts val="600"/>
              </a:spcAft>
              <a:buClrTx/>
              <a:buFontTx/>
              <a:buNone/>
            </a:pPr>
            <a:fld id="{91F58607-3CF3-42EC-A80C-D878E3208674}" type="slidenum">
              <a:rPr lang="en-US" altLang="en-US" sz="1800"/>
              <a:pPr>
                <a:lnSpc>
                  <a:spcPct val="90000"/>
                </a:lnSpc>
                <a:spcBef>
                  <a:spcPct val="0"/>
                </a:spcBef>
                <a:spcAft>
                  <a:spcPts val="600"/>
                </a:spcAft>
                <a:buClrTx/>
                <a:buFontTx/>
                <a:buNone/>
              </a:pPr>
              <a:t>5</a:t>
            </a:fld>
            <a:endParaRPr lang="en-US" altLang="en-US" sz="1800"/>
          </a:p>
        </p:txBody>
      </p:sp>
    </p:spTree>
    <p:extLst>
      <p:ext uri="{BB962C8B-B14F-4D97-AF65-F5344CB8AC3E}">
        <p14:creationId xmlns:p14="http://schemas.microsoft.com/office/powerpoint/2010/main" val="3652910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5" name="Rectangle 9224">
            <a:extLst>
              <a:ext uri="{FF2B5EF4-FFF2-40B4-BE49-F238E27FC236}">
                <a16:creationId xmlns:a16="http://schemas.microsoft.com/office/drawing/2014/main" id="{DE7FFD28-545C-4C88-A2E7-152FB234C92C}"/>
              </a:ext>
              <a:ext uri="{C183D7F6-B498-43B3-948B-1728B52AA6E4}">
                <adec:decorative xmlns:adec="http://schemas.microsoft.com/office/drawing/2017/decorative" xmlns:p14="http://schemas.microsoft.com/office/powerpoint/2010/main" xmlns:dgm="http://schemas.openxmlformats.org/drawingml/2006/diagram" xmlns:p16="http://schemas.microsoft.com/office/powerpoint/2015/main" xmlns:a16="http://schemas.microsoft.com/office/drawing/2014/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18" name="Title 1"/>
          <p:cNvSpPr>
            <a:spLocks noGrp="1" noChangeArrowheads="1"/>
          </p:cNvSpPr>
          <p:nvPr>
            <p:ph type="title"/>
          </p:nvPr>
        </p:nvSpPr>
        <p:spPr>
          <a:xfrm>
            <a:off x="838200" y="365125"/>
            <a:ext cx="10515600" cy="1325563"/>
          </a:xfrm>
        </p:spPr>
        <p:txBody>
          <a:bodyPr>
            <a:normAutofit/>
          </a:bodyPr>
          <a:lstStyle/>
          <a:p>
            <a:r>
              <a:rPr lang="en-US" altLang="en-US" sz="4600">
                <a:solidFill>
                  <a:srgbClr val="FFFFFF"/>
                </a:solidFill>
              </a:rPr>
              <a:t>Tax Systems Overview</a:t>
            </a:r>
          </a:p>
        </p:txBody>
      </p:sp>
      <p:graphicFrame>
        <p:nvGraphicFramePr>
          <p:cNvPr id="9227" name="Content Placeholder 2">
            <a:extLst>
              <a:ext uri="{FF2B5EF4-FFF2-40B4-BE49-F238E27FC236}">
                <a16:creationId xmlns:a16="http://schemas.microsoft.com/office/drawing/2014/main" id="{380C7B45-C96C-8A89-3BA2-BD97F2F3996B}"/>
              </a:ext>
            </a:extLst>
          </p:cNvPr>
          <p:cNvGraphicFramePr>
            <a:graphicFrameLocks noGrp="1"/>
          </p:cNvGraphicFramePr>
          <p:nvPr>
            <p:ph idx="1"/>
          </p:nvPr>
        </p:nvGraphicFramePr>
        <p:xfrm>
          <a:off x="838200" y="2438400"/>
          <a:ext cx="10515600" cy="37385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220" name="Slide Number Placeholder 3"/>
          <p:cNvSpPr>
            <a:spLocks noGrp="1"/>
          </p:cNvSpPr>
          <p:nvPr>
            <p:ph type="sldNum" sz="quarter" idx="12"/>
          </p:nvPr>
        </p:nvSpPr>
        <p:spPr>
          <a:xfrm>
            <a:off x="8610600" y="6356350"/>
            <a:ext cx="2743200" cy="365125"/>
          </a:xfrm>
        </p:spPr>
        <p:txBody>
          <a:bodyPr>
            <a:normAutofit/>
          </a:bodyPr>
          <a:lstStyle>
            <a:lvl1pPr>
              <a:spcBef>
                <a:spcPct val="20000"/>
              </a:spcBef>
              <a:buClr>
                <a:schemeClr val="accent2"/>
              </a:buClr>
              <a:buFont typeface="Wingdings" pitchFamily="2" charset="2"/>
              <a:buChar char="v"/>
              <a:defRPr sz="2800">
                <a:solidFill>
                  <a:schemeClr val="tx1"/>
                </a:solidFill>
                <a:latin typeface="Arial" charset="0"/>
              </a:defRPr>
            </a:lvl1pPr>
            <a:lvl2pPr marL="742950" indent="-285750">
              <a:spcBef>
                <a:spcPct val="20000"/>
              </a:spcBef>
              <a:buClr>
                <a:schemeClr val="accent2"/>
              </a:buClr>
              <a:buFont typeface="Wingdings" pitchFamily="2" charset="2"/>
              <a:buChar char="§"/>
              <a:defRPr sz="2400">
                <a:solidFill>
                  <a:schemeClr val="tx1"/>
                </a:solidFill>
                <a:latin typeface="Arial" charset="0"/>
              </a:defRPr>
            </a:lvl2pPr>
            <a:lvl3pPr marL="1143000" indent="-228600">
              <a:spcBef>
                <a:spcPct val="20000"/>
              </a:spcBef>
              <a:buClr>
                <a:schemeClr val="accent2"/>
              </a:buClr>
              <a:buChar char="•"/>
              <a:defRPr sz="2000">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defTabSz="457200" eaLnBrk="0" fontAlgn="base" hangingPunct="0">
              <a:spcBef>
                <a:spcPct val="20000"/>
              </a:spcBef>
              <a:spcAft>
                <a:spcPct val="0"/>
              </a:spcAft>
              <a:buChar char="»"/>
              <a:defRPr>
                <a:solidFill>
                  <a:schemeClr val="tx1"/>
                </a:solidFill>
                <a:latin typeface="Arial" charset="0"/>
              </a:defRPr>
            </a:lvl6pPr>
            <a:lvl7pPr marL="2971800" indent="-228600" defTabSz="457200" eaLnBrk="0" fontAlgn="base" hangingPunct="0">
              <a:spcBef>
                <a:spcPct val="20000"/>
              </a:spcBef>
              <a:spcAft>
                <a:spcPct val="0"/>
              </a:spcAft>
              <a:buChar char="»"/>
              <a:defRPr>
                <a:solidFill>
                  <a:schemeClr val="tx1"/>
                </a:solidFill>
                <a:latin typeface="Arial" charset="0"/>
              </a:defRPr>
            </a:lvl7pPr>
            <a:lvl8pPr marL="3429000" indent="-228600" defTabSz="457200" eaLnBrk="0" fontAlgn="base" hangingPunct="0">
              <a:spcBef>
                <a:spcPct val="20000"/>
              </a:spcBef>
              <a:spcAft>
                <a:spcPct val="0"/>
              </a:spcAft>
              <a:buChar char="»"/>
              <a:defRPr>
                <a:solidFill>
                  <a:schemeClr val="tx1"/>
                </a:solidFill>
                <a:latin typeface="Arial" charset="0"/>
              </a:defRPr>
            </a:lvl8pPr>
            <a:lvl9pPr marL="3886200" indent="-228600" defTabSz="457200" eaLnBrk="0" fontAlgn="base" hangingPunct="0">
              <a:spcBef>
                <a:spcPct val="20000"/>
              </a:spcBef>
              <a:spcAft>
                <a:spcPct val="0"/>
              </a:spcAft>
              <a:buChar char="»"/>
              <a:defRPr>
                <a:solidFill>
                  <a:schemeClr val="tx1"/>
                </a:solidFill>
                <a:latin typeface="Arial" charset="0"/>
              </a:defRPr>
            </a:lvl9pPr>
          </a:lstStyle>
          <a:p>
            <a:pPr>
              <a:lnSpc>
                <a:spcPct val="90000"/>
              </a:lnSpc>
              <a:spcBef>
                <a:spcPct val="0"/>
              </a:spcBef>
              <a:spcAft>
                <a:spcPts val="600"/>
              </a:spcAft>
              <a:buClrTx/>
              <a:buFontTx/>
              <a:buNone/>
            </a:pPr>
            <a:fld id="{D349FC41-D174-4BE7-82CC-524618CCB0A9}" type="slidenum">
              <a:rPr lang="en-US" altLang="en-US" sz="1800"/>
              <a:pPr>
                <a:lnSpc>
                  <a:spcPct val="90000"/>
                </a:lnSpc>
                <a:spcBef>
                  <a:spcPct val="0"/>
                </a:spcBef>
                <a:spcAft>
                  <a:spcPts val="600"/>
                </a:spcAft>
                <a:buClrTx/>
                <a:buFontTx/>
                <a:buNone/>
              </a:pPr>
              <a:t>6</a:t>
            </a:fld>
            <a:endParaRPr lang="en-US" altLang="en-US" sz="1800"/>
          </a:p>
        </p:txBody>
      </p:sp>
    </p:spTree>
    <p:extLst>
      <p:ext uri="{BB962C8B-B14F-4D97-AF65-F5344CB8AC3E}">
        <p14:creationId xmlns:p14="http://schemas.microsoft.com/office/powerpoint/2010/main" val="1614960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6" name="Rectangle 17415">
            <a:extLst>
              <a:ext uri="{FF2B5EF4-FFF2-40B4-BE49-F238E27FC236}">
                <a16:creationId xmlns:a16="http://schemas.microsoft.com/office/drawing/2014/main" id="{B819A166-7571-4003-A6B8-B62034C3ED30}"/>
              </a:ext>
              <a:ext uri="{C183D7F6-B498-43B3-948B-1728B52AA6E4}">
                <adec:decorative xmlns:adec="http://schemas.microsoft.com/office/drawing/2017/decorative" xmlns:dgm="http://schemas.openxmlformats.org/drawingml/2006/diagram" xmlns:p14="http://schemas.microsoft.com/office/powerpoint/2010/main" xmlns:p16="http://schemas.microsoft.com/office/powerpoint/2015/main" xmlns:a16="http://schemas.microsoft.com/office/drawing/2014/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410" name="Title 1"/>
          <p:cNvSpPr>
            <a:spLocks noGrp="1" noChangeArrowheads="1"/>
          </p:cNvSpPr>
          <p:nvPr>
            <p:ph type="title"/>
          </p:nvPr>
        </p:nvSpPr>
        <p:spPr>
          <a:xfrm>
            <a:off x="524741" y="620392"/>
            <a:ext cx="4232194" cy="5504688"/>
          </a:xfrm>
        </p:spPr>
        <p:txBody>
          <a:bodyPr>
            <a:normAutofit/>
          </a:bodyPr>
          <a:lstStyle/>
          <a:p>
            <a:r>
              <a:rPr lang="en-US" altLang="en-US" sz="6000" dirty="0">
                <a:solidFill>
                  <a:schemeClr val="bg1"/>
                </a:solidFill>
              </a:rPr>
              <a:t>U.S. International Tax System</a:t>
            </a:r>
            <a:br>
              <a:rPr lang="en-US" altLang="en-US" sz="6000" dirty="0">
                <a:solidFill>
                  <a:schemeClr val="bg1"/>
                </a:solidFill>
              </a:rPr>
            </a:br>
            <a:r>
              <a:rPr lang="en-US" altLang="en-US" sz="6000" dirty="0">
                <a:solidFill>
                  <a:schemeClr val="bg1"/>
                </a:solidFill>
              </a:rPr>
              <a:t>(Post-TCJA)</a:t>
            </a:r>
          </a:p>
        </p:txBody>
      </p:sp>
      <p:sp>
        <p:nvSpPr>
          <p:cNvPr id="9" name="Slide Number Placeholder 3"/>
          <p:cNvSpPr>
            <a:spLocks noGrp="1"/>
          </p:cNvSpPr>
          <p:nvPr>
            <p:ph type="sldNum" sz="quarter" idx="12"/>
          </p:nvPr>
        </p:nvSpPr>
        <p:spPr>
          <a:xfrm>
            <a:off x="8610600" y="6356350"/>
            <a:ext cx="2743200" cy="365125"/>
          </a:xfrm>
        </p:spPr>
        <p:txBody>
          <a:bodyPr>
            <a:normAutofit/>
          </a:bodyPr>
          <a:lstStyle>
            <a:lvl1pPr>
              <a:spcBef>
                <a:spcPct val="20000"/>
              </a:spcBef>
              <a:buClr>
                <a:schemeClr val="accent2"/>
              </a:buClr>
              <a:buFont typeface="Wingdings" pitchFamily="2" charset="2"/>
              <a:buChar char="v"/>
              <a:defRPr sz="2800">
                <a:solidFill>
                  <a:schemeClr val="tx1"/>
                </a:solidFill>
                <a:latin typeface="Arial" charset="0"/>
              </a:defRPr>
            </a:lvl1pPr>
            <a:lvl2pPr marL="742950" indent="-285750">
              <a:spcBef>
                <a:spcPct val="20000"/>
              </a:spcBef>
              <a:buClr>
                <a:schemeClr val="accent2"/>
              </a:buClr>
              <a:buFont typeface="Wingdings" pitchFamily="2" charset="2"/>
              <a:buChar char="§"/>
              <a:defRPr sz="2400">
                <a:solidFill>
                  <a:schemeClr val="tx1"/>
                </a:solidFill>
                <a:latin typeface="Arial" charset="0"/>
              </a:defRPr>
            </a:lvl2pPr>
            <a:lvl3pPr marL="1143000" indent="-228600">
              <a:spcBef>
                <a:spcPct val="20000"/>
              </a:spcBef>
              <a:buClr>
                <a:schemeClr val="accent2"/>
              </a:buClr>
              <a:buChar char="•"/>
              <a:defRPr sz="2000">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defTabSz="457200" eaLnBrk="0" fontAlgn="base" hangingPunct="0">
              <a:spcBef>
                <a:spcPct val="20000"/>
              </a:spcBef>
              <a:spcAft>
                <a:spcPct val="0"/>
              </a:spcAft>
              <a:buChar char="»"/>
              <a:defRPr>
                <a:solidFill>
                  <a:schemeClr val="tx1"/>
                </a:solidFill>
                <a:latin typeface="Arial" charset="0"/>
              </a:defRPr>
            </a:lvl6pPr>
            <a:lvl7pPr marL="2971800" indent="-228600" defTabSz="457200" eaLnBrk="0" fontAlgn="base" hangingPunct="0">
              <a:spcBef>
                <a:spcPct val="20000"/>
              </a:spcBef>
              <a:spcAft>
                <a:spcPct val="0"/>
              </a:spcAft>
              <a:buChar char="»"/>
              <a:defRPr>
                <a:solidFill>
                  <a:schemeClr val="tx1"/>
                </a:solidFill>
                <a:latin typeface="Arial" charset="0"/>
              </a:defRPr>
            </a:lvl7pPr>
            <a:lvl8pPr marL="3429000" indent="-228600" defTabSz="457200" eaLnBrk="0" fontAlgn="base" hangingPunct="0">
              <a:spcBef>
                <a:spcPct val="20000"/>
              </a:spcBef>
              <a:spcAft>
                <a:spcPct val="0"/>
              </a:spcAft>
              <a:buChar char="»"/>
              <a:defRPr>
                <a:solidFill>
                  <a:schemeClr val="tx1"/>
                </a:solidFill>
                <a:latin typeface="Arial" charset="0"/>
              </a:defRPr>
            </a:lvl8pPr>
            <a:lvl9pPr marL="3886200" indent="-228600" defTabSz="457200" eaLnBrk="0" fontAlgn="base" hangingPunct="0">
              <a:spcBef>
                <a:spcPct val="20000"/>
              </a:spcBef>
              <a:spcAft>
                <a:spcPct val="0"/>
              </a:spcAft>
              <a:buChar char="»"/>
              <a:defRPr>
                <a:solidFill>
                  <a:schemeClr val="tx1"/>
                </a:solidFill>
                <a:latin typeface="Arial" charset="0"/>
              </a:defRPr>
            </a:lvl9pPr>
          </a:lstStyle>
          <a:p>
            <a:pPr>
              <a:lnSpc>
                <a:spcPct val="90000"/>
              </a:lnSpc>
              <a:spcBef>
                <a:spcPct val="0"/>
              </a:spcBef>
              <a:spcAft>
                <a:spcPts val="600"/>
              </a:spcAft>
              <a:buClrTx/>
              <a:buFontTx/>
              <a:buNone/>
            </a:pPr>
            <a:fld id="{389839DC-A18A-4886-97D7-3413DB708C05}" type="slidenum">
              <a:rPr lang="en-US" altLang="en-US" sz="1800"/>
              <a:pPr>
                <a:lnSpc>
                  <a:spcPct val="90000"/>
                </a:lnSpc>
                <a:spcBef>
                  <a:spcPct val="0"/>
                </a:spcBef>
                <a:spcAft>
                  <a:spcPts val="600"/>
                </a:spcAft>
                <a:buClrTx/>
                <a:buFontTx/>
                <a:buNone/>
              </a:pPr>
              <a:t>7</a:t>
            </a:fld>
            <a:endParaRPr lang="en-US" altLang="en-US" sz="1800"/>
          </a:p>
        </p:txBody>
      </p:sp>
      <p:graphicFrame>
        <p:nvGraphicFramePr>
          <p:cNvPr id="17412" name="Content Placeholder 2">
            <a:extLst>
              <a:ext uri="{FF2B5EF4-FFF2-40B4-BE49-F238E27FC236}">
                <a16:creationId xmlns:a16="http://schemas.microsoft.com/office/drawing/2014/main" id="{E84AA45A-F69D-8EC2-6BD2-2FBAE7EC80E3}"/>
              </a:ext>
            </a:extLst>
          </p:cNvPr>
          <p:cNvGraphicFramePr>
            <a:graphicFrameLocks noGrp="1"/>
          </p:cNvGraphicFramePr>
          <p:nvPr>
            <p:ph idx="1"/>
            <p:extLst>
              <p:ext uri="{D42A27DB-BD31-4B8C-83A1-F6EECF244321}">
                <p14:modId xmlns:p14="http://schemas.microsoft.com/office/powerpoint/2010/main" val="1716378001"/>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2168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06" name="Rectangle 8205">
            <a:extLst>
              <a:ext uri="{FF2B5EF4-FFF2-40B4-BE49-F238E27FC236}">
                <a16:creationId xmlns:a16="http://schemas.microsoft.com/office/drawing/2014/main" id="{DE7FFD28-545C-4C88-A2E7-152FB234C92C}"/>
              </a:ext>
              <a:ext uri="{C183D7F6-B498-43B3-948B-1728B52AA6E4}">
                <adec:decorative xmlns:adec="http://schemas.microsoft.com/office/drawing/2017/decorative" xmlns:p14="http://schemas.microsoft.com/office/powerpoint/2010/main" xmlns:p16="http://schemas.microsoft.com/office/powerpoint/2015/main" xmlns:a16="http://schemas.microsoft.com/office/drawing/2014/main"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94" name="Title 1"/>
          <p:cNvSpPr>
            <a:spLocks noGrp="1" noChangeArrowheads="1"/>
          </p:cNvSpPr>
          <p:nvPr>
            <p:ph type="title"/>
          </p:nvPr>
        </p:nvSpPr>
        <p:spPr>
          <a:xfrm>
            <a:off x="838200" y="365125"/>
            <a:ext cx="10515600" cy="1325563"/>
          </a:xfrm>
        </p:spPr>
        <p:txBody>
          <a:bodyPr>
            <a:normAutofit/>
          </a:bodyPr>
          <a:lstStyle/>
          <a:p>
            <a:r>
              <a:rPr lang="en-US" altLang="en-US" sz="4300">
                <a:solidFill>
                  <a:srgbClr val="FFFFFF"/>
                </a:solidFill>
              </a:rPr>
              <a:t>U.S. International Tax System - </a:t>
            </a:r>
            <a:br>
              <a:rPr lang="en-US" altLang="en-US" sz="4300">
                <a:solidFill>
                  <a:srgbClr val="FFFFFF"/>
                </a:solidFill>
              </a:rPr>
            </a:br>
            <a:r>
              <a:rPr lang="en-US" altLang="en-US" sz="4300">
                <a:solidFill>
                  <a:srgbClr val="FFFFFF"/>
                </a:solidFill>
              </a:rPr>
              <a:t>Key Concepts </a:t>
            </a:r>
          </a:p>
        </p:txBody>
      </p:sp>
      <p:sp>
        <p:nvSpPr>
          <p:cNvPr id="4" name="Content Placeholder 3"/>
          <p:cNvSpPr>
            <a:spLocks noGrp="1"/>
          </p:cNvSpPr>
          <p:nvPr>
            <p:ph idx="1"/>
          </p:nvPr>
        </p:nvSpPr>
        <p:spPr>
          <a:xfrm>
            <a:off x="838200" y="2438400"/>
            <a:ext cx="10515600" cy="3738562"/>
          </a:xfrm>
        </p:spPr>
        <p:txBody>
          <a:bodyPr>
            <a:normAutofit/>
          </a:bodyPr>
          <a:lstStyle/>
          <a:p>
            <a:pPr marL="292608" lvl="1" indent="0">
              <a:buNone/>
            </a:pPr>
            <a:endParaRPr lang="en-US" altLang="en-US" sz="1000" dirty="0">
              <a:ea typeface="Calibri" panose="020F0502020204030204" pitchFamily="34" charset="0"/>
              <a:cs typeface="Times New Roman" panose="02020603050405020304" pitchFamily="18" charset="0"/>
            </a:endParaRPr>
          </a:p>
          <a:p>
            <a:pPr marL="292608" lvl="1" indent="0">
              <a:buNone/>
            </a:pPr>
            <a:endParaRPr lang="en-US" altLang="en-US" sz="1000" dirty="0">
              <a:ea typeface="Calibri" panose="020F0502020204030204" pitchFamily="34" charset="0"/>
              <a:cs typeface="Times New Roman" panose="02020603050405020304" pitchFamily="18" charset="0"/>
            </a:endParaRPr>
          </a:p>
          <a:p>
            <a:pPr marL="635508" lvl="1" indent="-342900">
              <a:buFont typeface="Wingdings" panose="05000000000000000000" pitchFamily="2" charset="2"/>
              <a:buChar char="§"/>
            </a:pPr>
            <a:endParaRPr lang="en-US" altLang="en-US" sz="1000" dirty="0">
              <a:ea typeface="Calibri" panose="020F0502020204030204" pitchFamily="34" charset="0"/>
              <a:cs typeface="Times New Roman" panose="02020603050405020304" pitchFamily="18" charset="0"/>
            </a:endParaRPr>
          </a:p>
          <a:p>
            <a:pPr marL="171450" indent="-171450"/>
            <a:endParaRPr lang="en-US" altLang="en-US" sz="1000" dirty="0">
              <a:latin typeface="Arial" panose="020B0604020202020204" pitchFamily="34" charset="0"/>
              <a:ea typeface="Calibri" panose="020F0502020204030204" pitchFamily="34" charset="0"/>
              <a:cs typeface="Times New Roman" panose="02020603050405020304" pitchFamily="18" charset="0"/>
            </a:endParaRPr>
          </a:p>
          <a:p>
            <a:pPr marL="171450" indent="-171450"/>
            <a:endParaRPr lang="en-US" altLang="en-US" sz="1000" dirty="0">
              <a:latin typeface="Arial" panose="020B0604020202020204" pitchFamily="34" charset="0"/>
              <a:ea typeface="Calibri" panose="020F0502020204030204" pitchFamily="34" charset="0"/>
              <a:cs typeface="Times New Roman" panose="02020603050405020304" pitchFamily="18" charset="0"/>
            </a:endParaRPr>
          </a:p>
        </p:txBody>
      </p:sp>
      <p:sp>
        <p:nvSpPr>
          <p:cNvPr id="8196" name="Slide Number Placeholder 3"/>
          <p:cNvSpPr>
            <a:spLocks noGrp="1"/>
          </p:cNvSpPr>
          <p:nvPr>
            <p:ph type="sldNum" sz="quarter" idx="12"/>
          </p:nvPr>
        </p:nvSpPr>
        <p:spPr>
          <a:xfrm>
            <a:off x="8610600" y="6356350"/>
            <a:ext cx="2743200" cy="365125"/>
          </a:xfrm>
        </p:spPr>
        <p:txBody>
          <a:bodyPr>
            <a:normAutofit/>
          </a:bodyPr>
          <a:lstStyle>
            <a:lvl1pPr>
              <a:spcBef>
                <a:spcPct val="20000"/>
              </a:spcBef>
              <a:buClr>
                <a:schemeClr val="accent2"/>
              </a:buClr>
              <a:buFont typeface="Wingdings" pitchFamily="2" charset="2"/>
              <a:buChar char="v"/>
              <a:defRPr sz="2800">
                <a:solidFill>
                  <a:schemeClr val="tx1"/>
                </a:solidFill>
                <a:latin typeface="Arial" charset="0"/>
              </a:defRPr>
            </a:lvl1pPr>
            <a:lvl2pPr marL="742950" indent="-285750">
              <a:spcBef>
                <a:spcPct val="20000"/>
              </a:spcBef>
              <a:buClr>
                <a:schemeClr val="accent2"/>
              </a:buClr>
              <a:buFont typeface="Wingdings" pitchFamily="2" charset="2"/>
              <a:buChar char="§"/>
              <a:defRPr sz="2400">
                <a:solidFill>
                  <a:schemeClr val="tx1"/>
                </a:solidFill>
                <a:latin typeface="Arial" charset="0"/>
              </a:defRPr>
            </a:lvl2pPr>
            <a:lvl3pPr marL="1143000" indent="-228600">
              <a:spcBef>
                <a:spcPct val="20000"/>
              </a:spcBef>
              <a:buClr>
                <a:schemeClr val="accent2"/>
              </a:buClr>
              <a:buChar char="•"/>
              <a:defRPr sz="2000">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defTabSz="457200" eaLnBrk="0" fontAlgn="base" hangingPunct="0">
              <a:spcBef>
                <a:spcPct val="20000"/>
              </a:spcBef>
              <a:spcAft>
                <a:spcPct val="0"/>
              </a:spcAft>
              <a:buChar char="»"/>
              <a:defRPr>
                <a:solidFill>
                  <a:schemeClr val="tx1"/>
                </a:solidFill>
                <a:latin typeface="Arial" charset="0"/>
              </a:defRPr>
            </a:lvl6pPr>
            <a:lvl7pPr marL="2971800" indent="-228600" defTabSz="457200" eaLnBrk="0" fontAlgn="base" hangingPunct="0">
              <a:spcBef>
                <a:spcPct val="20000"/>
              </a:spcBef>
              <a:spcAft>
                <a:spcPct val="0"/>
              </a:spcAft>
              <a:buChar char="»"/>
              <a:defRPr>
                <a:solidFill>
                  <a:schemeClr val="tx1"/>
                </a:solidFill>
                <a:latin typeface="Arial" charset="0"/>
              </a:defRPr>
            </a:lvl7pPr>
            <a:lvl8pPr marL="3429000" indent="-228600" defTabSz="457200" eaLnBrk="0" fontAlgn="base" hangingPunct="0">
              <a:spcBef>
                <a:spcPct val="20000"/>
              </a:spcBef>
              <a:spcAft>
                <a:spcPct val="0"/>
              </a:spcAft>
              <a:buChar char="»"/>
              <a:defRPr>
                <a:solidFill>
                  <a:schemeClr val="tx1"/>
                </a:solidFill>
                <a:latin typeface="Arial" charset="0"/>
              </a:defRPr>
            </a:lvl8pPr>
            <a:lvl9pPr marL="3886200" indent="-228600" defTabSz="457200" eaLnBrk="0" fontAlgn="base" hangingPunct="0">
              <a:spcBef>
                <a:spcPct val="20000"/>
              </a:spcBef>
              <a:spcAft>
                <a:spcPct val="0"/>
              </a:spcAft>
              <a:buChar char="»"/>
              <a:defRPr>
                <a:solidFill>
                  <a:schemeClr val="tx1"/>
                </a:solidFill>
                <a:latin typeface="Arial" charset="0"/>
              </a:defRPr>
            </a:lvl9pPr>
          </a:lstStyle>
          <a:p>
            <a:pPr>
              <a:lnSpc>
                <a:spcPct val="90000"/>
              </a:lnSpc>
              <a:spcBef>
                <a:spcPct val="0"/>
              </a:spcBef>
              <a:spcAft>
                <a:spcPts val="600"/>
              </a:spcAft>
              <a:buClrTx/>
              <a:buFontTx/>
              <a:buNone/>
            </a:pPr>
            <a:fld id="{91F58607-3CF3-42EC-A80C-D878E3208674}" type="slidenum">
              <a:rPr lang="en-US" altLang="en-US" sz="1800"/>
              <a:pPr>
                <a:lnSpc>
                  <a:spcPct val="90000"/>
                </a:lnSpc>
                <a:spcBef>
                  <a:spcPct val="0"/>
                </a:spcBef>
                <a:spcAft>
                  <a:spcPts val="600"/>
                </a:spcAft>
                <a:buClrTx/>
                <a:buFontTx/>
                <a:buNone/>
              </a:pPr>
              <a:t>8</a:t>
            </a:fld>
            <a:endParaRPr lang="en-US" altLang="en-US" sz="1800"/>
          </a:p>
        </p:txBody>
      </p:sp>
      <p:sp>
        <p:nvSpPr>
          <p:cNvPr id="8" name="TextBox 7">
            <a:extLst>
              <a:ext uri="{FF2B5EF4-FFF2-40B4-BE49-F238E27FC236}">
                <a16:creationId xmlns:a16="http://schemas.microsoft.com/office/drawing/2014/main" id="{4E8EB564-C869-4E69-8264-A8638FC72BE6}"/>
              </a:ext>
            </a:extLst>
          </p:cNvPr>
          <p:cNvSpPr txBox="1"/>
          <p:nvPr/>
        </p:nvSpPr>
        <p:spPr>
          <a:xfrm>
            <a:off x="575352" y="2217738"/>
            <a:ext cx="9760449" cy="4031873"/>
          </a:xfrm>
          <a:prstGeom prst="rect">
            <a:avLst/>
          </a:prstGeom>
          <a:noFill/>
        </p:spPr>
        <p:txBody>
          <a:bodyPr wrap="square">
            <a:spAutoFit/>
          </a:bodyPr>
          <a:lstStyle/>
          <a:p>
            <a:pPr marL="457200" indent="-457200">
              <a:spcBef>
                <a:spcPts val="0"/>
              </a:spcBef>
              <a:buFont typeface="Arial" panose="020B0604020202020204" pitchFamily="34" charset="0"/>
              <a:buChar char="•"/>
              <a:defRPr/>
            </a:pPr>
            <a:r>
              <a:rPr lang="en-US" sz="3200" dirty="0">
                <a:ea typeface="Calibri"/>
                <a:cs typeface="Times New Roman"/>
              </a:rPr>
              <a:t>Controlled Foreign Corporation Income</a:t>
            </a:r>
          </a:p>
          <a:p>
            <a:pPr marL="457200" indent="-457200">
              <a:spcBef>
                <a:spcPts val="0"/>
              </a:spcBef>
              <a:buFont typeface="Arial" panose="020B0604020202020204" pitchFamily="34" charset="0"/>
              <a:buChar char="•"/>
              <a:defRPr/>
            </a:pPr>
            <a:r>
              <a:rPr lang="en-US" sz="3200" dirty="0">
                <a:ea typeface="Calibri"/>
                <a:cs typeface="Times New Roman"/>
              </a:rPr>
              <a:t>Foreign Tax Credits</a:t>
            </a:r>
          </a:p>
          <a:p>
            <a:pPr marL="457200" indent="-457200">
              <a:spcBef>
                <a:spcPts val="0"/>
              </a:spcBef>
              <a:buFont typeface="Arial" panose="020B0604020202020204" pitchFamily="34" charset="0"/>
              <a:buChar char="•"/>
              <a:defRPr/>
            </a:pPr>
            <a:r>
              <a:rPr lang="en-US" sz="3200" dirty="0">
                <a:ea typeface="Calibri"/>
                <a:cs typeface="Times New Roman"/>
              </a:rPr>
              <a:t>International Corporate Transfers</a:t>
            </a:r>
          </a:p>
          <a:p>
            <a:pPr marL="457200" indent="-457200">
              <a:spcBef>
                <a:spcPts val="0"/>
              </a:spcBef>
              <a:buFont typeface="Arial" panose="020B0604020202020204" pitchFamily="34" charset="0"/>
              <a:buChar char="•"/>
              <a:defRPr/>
            </a:pPr>
            <a:r>
              <a:rPr lang="en-US" sz="3200" dirty="0">
                <a:ea typeface="Calibri"/>
                <a:cs typeface="Times New Roman"/>
              </a:rPr>
              <a:t>Transfer Pricing</a:t>
            </a:r>
          </a:p>
          <a:p>
            <a:pPr marL="457200" indent="-457200">
              <a:spcBef>
                <a:spcPts val="0"/>
              </a:spcBef>
              <a:buFont typeface="Arial" panose="020B0604020202020204" pitchFamily="34" charset="0"/>
              <a:buChar char="•"/>
              <a:defRPr/>
            </a:pPr>
            <a:r>
              <a:rPr lang="en-US" sz="3200" dirty="0">
                <a:ea typeface="Calibri"/>
                <a:cs typeface="Times New Roman"/>
              </a:rPr>
              <a:t>U.S. Trade or Business, Effectively Connected Income, and Fixed Determinable Annual Periodical Income</a:t>
            </a:r>
          </a:p>
          <a:p>
            <a:pPr marL="457200" indent="-457200">
              <a:spcBef>
                <a:spcPts val="0"/>
              </a:spcBef>
              <a:buFont typeface="Arial" panose="020B0604020202020204" pitchFamily="34" charset="0"/>
              <a:buChar char="•"/>
              <a:defRPr/>
            </a:pPr>
            <a:r>
              <a:rPr lang="en-US" sz="3200" dirty="0">
                <a:ea typeface="Calibri"/>
                <a:cs typeface="Times New Roman"/>
              </a:rPr>
              <a:t>Treaties and Exchange of Information</a:t>
            </a:r>
          </a:p>
          <a:p>
            <a:pPr marL="457200" indent="-457200">
              <a:spcBef>
                <a:spcPts val="0"/>
              </a:spcBef>
              <a:buFont typeface="Arial" panose="020B0604020202020204" pitchFamily="34" charset="0"/>
              <a:buChar char="•"/>
              <a:defRPr/>
            </a:pPr>
            <a:r>
              <a:rPr lang="en-US" sz="3200" dirty="0">
                <a:ea typeface="Calibri"/>
                <a:cs typeface="Times New Roman"/>
              </a:rPr>
              <a:t>International Information Reporting and Penalties</a:t>
            </a:r>
          </a:p>
        </p:txBody>
      </p:sp>
    </p:spTree>
    <p:extLst>
      <p:ext uri="{BB962C8B-B14F-4D97-AF65-F5344CB8AC3E}">
        <p14:creationId xmlns:p14="http://schemas.microsoft.com/office/powerpoint/2010/main" val="1582307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noChangeArrowheads="1"/>
          </p:cNvSpPr>
          <p:nvPr>
            <p:ph type="title"/>
          </p:nvPr>
        </p:nvSpPr>
        <p:spPr/>
        <p:txBody>
          <a:bodyPr>
            <a:normAutofit/>
          </a:bodyPr>
          <a:lstStyle/>
          <a:p>
            <a:pPr algn="ctr"/>
            <a:r>
              <a:rPr lang="en-US" altLang="en-US" dirty="0"/>
              <a:t>Controlled Foreign Corporation Income </a:t>
            </a:r>
            <a:br>
              <a:rPr lang="en-US" altLang="en-US" dirty="0"/>
            </a:br>
            <a:r>
              <a:rPr lang="en-US" altLang="en-US" dirty="0"/>
              <a:t>(Secs. 951/951A/956)</a:t>
            </a:r>
          </a:p>
        </p:txBody>
      </p:sp>
      <p:sp>
        <p:nvSpPr>
          <p:cNvPr id="3" name="Content Placeholder 2"/>
          <p:cNvSpPr>
            <a:spLocks noGrp="1"/>
          </p:cNvSpPr>
          <p:nvPr>
            <p:ph idx="1"/>
          </p:nvPr>
        </p:nvSpPr>
        <p:spPr>
          <a:xfrm>
            <a:off x="2338388" y="1577976"/>
            <a:ext cx="7872412" cy="4346575"/>
          </a:xfrm>
        </p:spPr>
        <p:txBody>
          <a:bodyPr>
            <a:normAutofit/>
          </a:bodyPr>
          <a:lstStyle/>
          <a:p>
            <a:pPr marL="118872" indent="0">
              <a:spcBef>
                <a:spcPts val="0"/>
              </a:spcBef>
              <a:buNone/>
              <a:defRPr/>
            </a:pPr>
            <a:endParaRPr lang="en-US" dirty="0">
              <a:ea typeface="Calibri"/>
              <a:cs typeface="Times New Roman"/>
            </a:endParaRPr>
          </a:p>
          <a:p>
            <a:pPr marL="0">
              <a:spcBef>
                <a:spcPts val="0"/>
              </a:spcBef>
              <a:defRPr/>
            </a:pPr>
            <a:endParaRPr lang="en-US" dirty="0">
              <a:ea typeface="Calibri"/>
              <a:cs typeface="Times New Roman"/>
            </a:endParaRPr>
          </a:p>
          <a:p>
            <a:pPr>
              <a:defRPr/>
            </a:pPr>
            <a:endParaRPr lang="en-US" dirty="0"/>
          </a:p>
        </p:txBody>
      </p:sp>
      <p:sp>
        <p:nvSpPr>
          <p:cNvPr id="8196" name="Slide Number Placeholder 3"/>
          <p:cNvSpPr>
            <a:spLocks noGrp="1"/>
          </p:cNvSpPr>
          <p:nvPr>
            <p:ph type="sldNum" sz="quarter" idx="12"/>
          </p:nvPr>
        </p:nvSpPr>
        <p:spPr>
          <a:noFill/>
        </p:spPr>
        <p:txBody>
          <a:bodyPr/>
          <a:lstStyle>
            <a:lvl1pPr>
              <a:spcBef>
                <a:spcPct val="20000"/>
              </a:spcBef>
              <a:buClr>
                <a:schemeClr val="accent2"/>
              </a:buClr>
              <a:buFont typeface="Wingdings" pitchFamily="2" charset="2"/>
              <a:buChar char="v"/>
              <a:defRPr sz="2800">
                <a:solidFill>
                  <a:schemeClr val="tx1"/>
                </a:solidFill>
                <a:latin typeface="Arial" charset="0"/>
              </a:defRPr>
            </a:lvl1pPr>
            <a:lvl2pPr marL="742950" indent="-285750">
              <a:spcBef>
                <a:spcPct val="20000"/>
              </a:spcBef>
              <a:buClr>
                <a:schemeClr val="accent2"/>
              </a:buClr>
              <a:buFont typeface="Wingdings" pitchFamily="2" charset="2"/>
              <a:buChar char="§"/>
              <a:defRPr sz="2400">
                <a:solidFill>
                  <a:schemeClr val="tx1"/>
                </a:solidFill>
                <a:latin typeface="Arial" charset="0"/>
              </a:defRPr>
            </a:lvl2pPr>
            <a:lvl3pPr marL="1143000" indent="-228600">
              <a:spcBef>
                <a:spcPct val="20000"/>
              </a:spcBef>
              <a:buClr>
                <a:schemeClr val="accent2"/>
              </a:buClr>
              <a:buChar char="•"/>
              <a:defRPr sz="2000">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defTabSz="457200" eaLnBrk="0" fontAlgn="base" hangingPunct="0">
              <a:spcBef>
                <a:spcPct val="20000"/>
              </a:spcBef>
              <a:spcAft>
                <a:spcPct val="0"/>
              </a:spcAft>
              <a:buChar char="»"/>
              <a:defRPr>
                <a:solidFill>
                  <a:schemeClr val="tx1"/>
                </a:solidFill>
                <a:latin typeface="Arial" charset="0"/>
              </a:defRPr>
            </a:lvl6pPr>
            <a:lvl7pPr marL="2971800" indent="-228600" defTabSz="457200" eaLnBrk="0" fontAlgn="base" hangingPunct="0">
              <a:spcBef>
                <a:spcPct val="20000"/>
              </a:spcBef>
              <a:spcAft>
                <a:spcPct val="0"/>
              </a:spcAft>
              <a:buChar char="»"/>
              <a:defRPr>
                <a:solidFill>
                  <a:schemeClr val="tx1"/>
                </a:solidFill>
                <a:latin typeface="Arial" charset="0"/>
              </a:defRPr>
            </a:lvl7pPr>
            <a:lvl8pPr marL="3429000" indent="-228600" defTabSz="457200" eaLnBrk="0" fontAlgn="base" hangingPunct="0">
              <a:spcBef>
                <a:spcPct val="20000"/>
              </a:spcBef>
              <a:spcAft>
                <a:spcPct val="0"/>
              </a:spcAft>
              <a:buChar char="»"/>
              <a:defRPr>
                <a:solidFill>
                  <a:schemeClr val="tx1"/>
                </a:solidFill>
                <a:latin typeface="Arial" charset="0"/>
              </a:defRPr>
            </a:lvl8pPr>
            <a:lvl9pPr marL="3886200" indent="-228600" defTabSz="457200" eaLnBrk="0" fontAlgn="base" hangingPunct="0">
              <a:spcBef>
                <a:spcPct val="20000"/>
              </a:spcBef>
              <a:spcAft>
                <a:spcPct val="0"/>
              </a:spcAft>
              <a:buChar char="»"/>
              <a:defRPr>
                <a:solidFill>
                  <a:schemeClr val="tx1"/>
                </a:solidFill>
                <a:latin typeface="Arial" charset="0"/>
              </a:defRPr>
            </a:lvl9pPr>
          </a:lstStyle>
          <a:p>
            <a:pPr>
              <a:spcBef>
                <a:spcPct val="0"/>
              </a:spcBef>
              <a:buClrTx/>
              <a:buFontTx/>
              <a:buNone/>
            </a:pPr>
            <a:fld id="{91F58607-3CF3-42EC-A80C-D878E3208674}" type="slidenum">
              <a:rPr lang="en-US" altLang="en-US" sz="1600"/>
              <a:pPr>
                <a:spcBef>
                  <a:spcPct val="0"/>
                </a:spcBef>
                <a:buClrTx/>
                <a:buFontTx/>
                <a:buNone/>
              </a:pPr>
              <a:t>9</a:t>
            </a:fld>
            <a:endParaRPr lang="en-US" altLang="en-US" sz="1600"/>
          </a:p>
        </p:txBody>
      </p:sp>
      <p:sp>
        <p:nvSpPr>
          <p:cNvPr id="5" name="Explosion 1 4"/>
          <p:cNvSpPr/>
          <p:nvPr/>
        </p:nvSpPr>
        <p:spPr>
          <a:xfrm>
            <a:off x="2216531" y="2397859"/>
            <a:ext cx="2219418" cy="1873188"/>
          </a:xfrm>
          <a:prstGeom prst="irregularSeal1">
            <a:avLst/>
          </a:prstGeom>
          <a:solidFill>
            <a:schemeClr val="accent1"/>
          </a:solidFill>
          <a:ln>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1400" dirty="0">
                <a:solidFill>
                  <a:schemeClr val="bg1"/>
                </a:solidFill>
              </a:rPr>
              <a:t>U.S. Shareholder</a:t>
            </a:r>
          </a:p>
          <a:p>
            <a:pPr algn="ctr"/>
            <a:endParaRPr lang="en-US" sz="1400" dirty="0">
              <a:solidFill>
                <a:schemeClr val="bg1"/>
              </a:solidFill>
            </a:endParaRPr>
          </a:p>
        </p:txBody>
      </p:sp>
      <p:sp>
        <p:nvSpPr>
          <p:cNvPr id="6" name="Explosion 1 5"/>
          <p:cNvSpPr/>
          <p:nvPr/>
        </p:nvSpPr>
        <p:spPr>
          <a:xfrm>
            <a:off x="5146089" y="1566390"/>
            <a:ext cx="2219418" cy="1873188"/>
          </a:xfrm>
          <a:prstGeom prst="irregularSeal1">
            <a:avLst/>
          </a:prstGeom>
          <a:solidFill>
            <a:schemeClr val="accent1"/>
          </a:solidFill>
          <a:ln>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1400" dirty="0">
                <a:solidFill>
                  <a:schemeClr val="bg1"/>
                </a:solidFill>
              </a:rPr>
              <a:t>Earnings and Profits Limitation</a:t>
            </a:r>
            <a:endParaRPr lang="en-US" sz="1200" dirty="0">
              <a:solidFill>
                <a:schemeClr val="bg1"/>
              </a:solidFill>
            </a:endParaRPr>
          </a:p>
        </p:txBody>
      </p:sp>
      <p:sp>
        <p:nvSpPr>
          <p:cNvPr id="7" name="Explosion 1 6"/>
          <p:cNvSpPr/>
          <p:nvPr/>
        </p:nvSpPr>
        <p:spPr>
          <a:xfrm>
            <a:off x="8034143" y="2397859"/>
            <a:ext cx="2219418" cy="1873188"/>
          </a:xfrm>
          <a:prstGeom prst="irregularSeal1">
            <a:avLst/>
          </a:prstGeom>
          <a:solidFill>
            <a:schemeClr val="accent1"/>
          </a:solidFill>
          <a:ln>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1400" dirty="0">
                <a:solidFill>
                  <a:schemeClr val="bg1"/>
                </a:solidFill>
              </a:rPr>
              <a:t>CFC Investment in US Property</a:t>
            </a:r>
          </a:p>
        </p:txBody>
      </p:sp>
      <p:sp>
        <p:nvSpPr>
          <p:cNvPr id="8" name="Explosion 1 7"/>
          <p:cNvSpPr/>
          <p:nvPr/>
        </p:nvSpPr>
        <p:spPr>
          <a:xfrm>
            <a:off x="7686582" y="4686819"/>
            <a:ext cx="2219418" cy="1873188"/>
          </a:xfrm>
          <a:prstGeom prst="irregularSeal1">
            <a:avLst/>
          </a:prstGeom>
          <a:solidFill>
            <a:schemeClr val="accent1"/>
          </a:solidFill>
          <a:ln>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1400" dirty="0">
                <a:solidFill>
                  <a:schemeClr val="bg1"/>
                </a:solidFill>
              </a:rPr>
              <a:t>QBAI</a:t>
            </a:r>
          </a:p>
        </p:txBody>
      </p:sp>
      <p:sp>
        <p:nvSpPr>
          <p:cNvPr id="9" name="Explosion 1 8"/>
          <p:cNvSpPr/>
          <p:nvPr/>
        </p:nvSpPr>
        <p:spPr>
          <a:xfrm>
            <a:off x="5248182" y="4756212"/>
            <a:ext cx="2219418" cy="1873188"/>
          </a:xfrm>
          <a:prstGeom prst="irregularSeal1">
            <a:avLst/>
          </a:prstGeom>
          <a:solidFill>
            <a:schemeClr val="accent1"/>
          </a:solidFill>
          <a:ln>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1400" dirty="0">
                <a:solidFill>
                  <a:schemeClr val="bg1"/>
                </a:solidFill>
              </a:rPr>
              <a:t>GILTI</a:t>
            </a:r>
          </a:p>
        </p:txBody>
      </p:sp>
      <p:sp>
        <p:nvSpPr>
          <p:cNvPr id="10" name="TextBox 9"/>
          <p:cNvSpPr txBox="1"/>
          <p:nvPr/>
        </p:nvSpPr>
        <p:spPr>
          <a:xfrm>
            <a:off x="4114801" y="3517999"/>
            <a:ext cx="4114799" cy="674703"/>
          </a:xfrm>
          <a:prstGeom prst="rect">
            <a:avLst/>
          </a:prstGeom>
          <a:noFill/>
        </p:spPr>
        <p:txBody>
          <a:bodyPr wrap="square" lIns="54610" tIns="54610" rIns="54610" bIns="54610" rtlCol="0">
            <a:noAutofit/>
          </a:bodyPr>
          <a:lstStyle/>
          <a:p>
            <a:pPr algn="ctr">
              <a:spcAft>
                <a:spcPts val="600"/>
              </a:spcAft>
            </a:pPr>
            <a:r>
              <a:rPr lang="en-US" sz="3200" dirty="0">
                <a:solidFill>
                  <a:srgbClr val="FF0000"/>
                </a:solidFill>
              </a:rPr>
              <a:t>Geographically Mobile and Passive Income</a:t>
            </a:r>
          </a:p>
        </p:txBody>
      </p:sp>
      <p:sp>
        <p:nvSpPr>
          <p:cNvPr id="11" name="Explosion 1 10"/>
          <p:cNvSpPr/>
          <p:nvPr/>
        </p:nvSpPr>
        <p:spPr>
          <a:xfrm>
            <a:off x="2362200" y="4724400"/>
            <a:ext cx="2219418" cy="1873188"/>
          </a:xfrm>
          <a:prstGeom prst="irregularSeal1">
            <a:avLst/>
          </a:prstGeom>
          <a:solidFill>
            <a:schemeClr val="accent1"/>
          </a:solidFill>
          <a:ln>
            <a:solidFill>
              <a:srgbClr val="0091DA"/>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1400" dirty="0">
                <a:solidFill>
                  <a:schemeClr val="bg1"/>
                </a:solidFill>
              </a:rPr>
              <a:t>Subpart F Income</a:t>
            </a:r>
          </a:p>
        </p:txBody>
      </p:sp>
    </p:spTree>
    <p:extLst>
      <p:ext uri="{BB962C8B-B14F-4D97-AF65-F5344CB8AC3E}">
        <p14:creationId xmlns:p14="http://schemas.microsoft.com/office/powerpoint/2010/main" val="34618224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item.xml>��< ? x m l   v e r s i o n = " 1 . 0 "   e n c o d i n g = " u t f - 1 6 " ? >  
 < p r o p e r t i e s   x m l n s = " h t t p : / / w w w . i m a n a g e . c o m / w o r k / x m l s c h e m a " >  
     < d o c u m e n t i d > M C G L I N C H E Y ! 2 1 0 5 6 8 9 4 . 1 < / d o c u m e n t i d >  
     < s e n d e r i d > D C H A R N A S < / s e n d e r i d >  
     < s e n d e r e m a i l > D C H A R N A S @ M C G L I N C H E Y . C O M < / s e n d e r e m a i l >  
     < l a s t m o d i f i e d > 2 0 2 2 - 1 0 - 1 1 T 1 6 : 1 0 : 0 9 . 0 0 0 0 0 0 0 - 0 4 : 0 0 < / l a s t m o d i f i e d >  
     < d a t a b a s e > M C G L I N C H E Y < / d a t a b a s e >  
 < / p r o p e r t i e s > 
</file>

<file path=docProps/app.xml><?xml version="1.0" encoding="utf-8"?>
<Properties xmlns="http://schemas.openxmlformats.org/officeDocument/2006/extended-properties" xmlns:vt="http://schemas.openxmlformats.org/officeDocument/2006/docPropsVTypes">
  <TotalTime>0</TotalTime>
  <Words>1096</Words>
  <Application>Microsoft Office PowerPoint</Application>
  <PresentationFormat>Widescreen</PresentationFormat>
  <Paragraphs>193</Paragraphs>
  <Slides>19</Slides>
  <Notes>14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ＭＳ Ｐゴシック</vt:lpstr>
      <vt:lpstr>SimSun</vt:lpstr>
      <vt:lpstr>Arial</vt:lpstr>
      <vt:lpstr>Calibri</vt:lpstr>
      <vt:lpstr>Calibri Light</vt:lpstr>
      <vt:lpstr>Knowledge Light</vt:lpstr>
      <vt:lpstr>Lucida Sans</vt:lpstr>
      <vt:lpstr>Times New Roman</vt:lpstr>
      <vt:lpstr>Wingdings</vt:lpstr>
      <vt:lpstr>Office Theme</vt:lpstr>
      <vt:lpstr>International Tax Systems –  An Overview</vt:lpstr>
      <vt:lpstr>Agenda</vt:lpstr>
      <vt:lpstr>“Inbound” and “Outbound” Basics</vt:lpstr>
      <vt:lpstr>Tax Systems Overview</vt:lpstr>
      <vt:lpstr>Tax Systems Overview</vt:lpstr>
      <vt:lpstr>Tax Systems Overview</vt:lpstr>
      <vt:lpstr>U.S. International Tax System (Post-TCJA)</vt:lpstr>
      <vt:lpstr>U.S. International Tax System -  Key Concepts </vt:lpstr>
      <vt:lpstr>Controlled Foreign Corporation Income  (Secs. 951/951A/956)</vt:lpstr>
      <vt:lpstr>Foreign Tax Credits  (Secs. 901/903)</vt:lpstr>
      <vt:lpstr>International Corporate Transfers  (Secs. 367 and 1248)</vt:lpstr>
      <vt:lpstr>Transfer Pricing  (Sec. 482)</vt:lpstr>
      <vt:lpstr>Inbound Taxation (Secs. 864/871/881/1441/1442)</vt:lpstr>
      <vt:lpstr>Tax Treaties</vt:lpstr>
      <vt:lpstr>Other Tax Agreements</vt:lpstr>
      <vt:lpstr>EXCHANGE OF INFORMATION IN GENERAL</vt:lpstr>
      <vt:lpstr>Exchange of Information Types</vt:lpstr>
      <vt:lpstr>US EXCHANGE OF INFORMATION PROGRAMS</vt:lpstr>
      <vt:lpstr>International Information Reporting (Secs. 6038/6038A/B/C/6039F/6048/6677)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Tax Systems –  An Overview</dc:title>
  <cp:lastModifiedBy>Charnas, Douglas W.</cp:lastModifiedBy>
  <cp:revision>1</cp:revision>
  <dcterms:created xsi:type="dcterms:W3CDTF">1900-01-01T05:00:00Z</dcterms:created>
  <dcterms:modified xsi:type="dcterms:W3CDTF">2022-10-11T20:10:09Z</dcterms:modified>
</cp:coreProperties>
</file>