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3" r:id="rId3"/>
    <p:sldMasterId id="2147483712" r:id="rId4"/>
    <p:sldMasterId id="2147483732" r:id="rId5"/>
    <p:sldMasterId id="2147483744" r:id="rId6"/>
    <p:sldMasterId id="2147483764" r:id="rId7"/>
    <p:sldMasterId id="2147483783" r:id="rId8"/>
  </p:sldMasterIdLst>
  <p:notesMasterIdLst>
    <p:notesMasterId r:id="rId41"/>
  </p:notesMasterIdLst>
  <p:handoutMasterIdLst>
    <p:handoutMasterId r:id="rId42"/>
  </p:handoutMasterIdLst>
  <p:sldIdLst>
    <p:sldId id="256" r:id="rId9"/>
    <p:sldId id="324" r:id="rId10"/>
    <p:sldId id="325" r:id="rId11"/>
    <p:sldId id="326" r:id="rId12"/>
    <p:sldId id="348" r:id="rId13"/>
    <p:sldId id="349" r:id="rId14"/>
    <p:sldId id="350" r:id="rId15"/>
    <p:sldId id="351" r:id="rId16"/>
    <p:sldId id="277" r:id="rId17"/>
    <p:sldId id="331" r:id="rId18"/>
    <p:sldId id="332" r:id="rId19"/>
    <p:sldId id="333" r:id="rId20"/>
    <p:sldId id="334" r:id="rId21"/>
    <p:sldId id="335" r:id="rId22"/>
    <p:sldId id="338" r:id="rId23"/>
    <p:sldId id="339" r:id="rId24"/>
    <p:sldId id="340" r:id="rId25"/>
    <p:sldId id="341" r:id="rId26"/>
    <p:sldId id="347" r:id="rId27"/>
    <p:sldId id="363" r:id="rId28"/>
    <p:sldId id="355" r:id="rId29"/>
    <p:sldId id="346" r:id="rId30"/>
    <p:sldId id="342" r:id="rId31"/>
    <p:sldId id="356" r:id="rId32"/>
    <p:sldId id="357" r:id="rId33"/>
    <p:sldId id="362" r:id="rId34"/>
    <p:sldId id="358" r:id="rId35"/>
    <p:sldId id="352" r:id="rId36"/>
    <p:sldId id="354" r:id="rId37"/>
    <p:sldId id="360" r:id="rId38"/>
    <p:sldId id="353" r:id="rId39"/>
    <p:sldId id="297"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9" autoAdjust="0"/>
  </p:normalViewPr>
  <p:slideViewPr>
    <p:cSldViewPr>
      <p:cViewPr varScale="1">
        <p:scale>
          <a:sx n="53" d="100"/>
          <a:sy n="53" d="100"/>
        </p:scale>
        <p:origin x="234" y="72"/>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69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HOME-HOU\lmthomas$\_Lisa\Inn%20of%20Court\Sippy%20Cup%20Spread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ME-HOU\lmthomas$\_Lisa\Inn%20of%20Court\Sippy%20Cup%20Spreadshee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OME-HOU\lmthomas$\_Lisa\Inn%20of%20Court\Sippy%20Cup%20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baseline="0" dirty="0">
                <a:solidFill>
                  <a:schemeClr val="tx1"/>
                </a:solidFill>
              </a:rPr>
              <a:t>Monthly Sales of Sippy Cups</a:t>
            </a:r>
          </a:p>
        </c:rich>
      </c:tx>
      <c:overlay val="0"/>
      <c:spPr>
        <a:noFill/>
        <a:ln>
          <a:noFill/>
        </a:ln>
        <a:effectLst/>
      </c:spPr>
    </c:title>
    <c:autoTitleDeleted val="0"/>
    <c:plotArea>
      <c:layout/>
      <c:lineChart>
        <c:grouping val="standard"/>
        <c:varyColors val="0"/>
        <c:ser>
          <c:idx val="0"/>
          <c:order val="0"/>
          <c:tx>
            <c:v>BB</c:v>
          </c:tx>
          <c:spPr>
            <a:ln w="28575" cap="rnd">
              <a:solidFill>
                <a:schemeClr val="accent6"/>
              </a:solidFill>
              <a:round/>
            </a:ln>
            <a:effectLst/>
          </c:spPr>
          <c:marker>
            <c:symbol val="none"/>
          </c:marker>
          <c:cat>
            <c:numRef>
              <c:f>Sheet1!$A$2:$A$46</c:f>
              <c:numCache>
                <c:formatCode>mmm\-yy</c:formatCode>
                <c:ptCount val="45"/>
                <c:pt idx="0">
                  <c:v>40057</c:v>
                </c:pt>
                <c:pt idx="1">
                  <c:v>40087</c:v>
                </c:pt>
                <c:pt idx="2">
                  <c:v>40118</c:v>
                </c:pt>
                <c:pt idx="3">
                  <c:v>40148</c:v>
                </c:pt>
                <c:pt idx="4">
                  <c:v>40179</c:v>
                </c:pt>
                <c:pt idx="5">
                  <c:v>40210</c:v>
                </c:pt>
                <c:pt idx="6">
                  <c:v>40238</c:v>
                </c:pt>
                <c:pt idx="7">
                  <c:v>40269</c:v>
                </c:pt>
                <c:pt idx="8">
                  <c:v>40299</c:v>
                </c:pt>
                <c:pt idx="9">
                  <c:v>40330</c:v>
                </c:pt>
                <c:pt idx="10">
                  <c:v>40360</c:v>
                </c:pt>
                <c:pt idx="11">
                  <c:v>40391</c:v>
                </c:pt>
                <c:pt idx="12">
                  <c:v>40422</c:v>
                </c:pt>
                <c:pt idx="13">
                  <c:v>40452</c:v>
                </c:pt>
                <c:pt idx="14">
                  <c:v>40483</c:v>
                </c:pt>
                <c:pt idx="15">
                  <c:v>40513</c:v>
                </c:pt>
                <c:pt idx="16">
                  <c:v>40544</c:v>
                </c:pt>
                <c:pt idx="17">
                  <c:v>40575</c:v>
                </c:pt>
                <c:pt idx="18">
                  <c:v>40603</c:v>
                </c:pt>
                <c:pt idx="19">
                  <c:v>40634</c:v>
                </c:pt>
                <c:pt idx="20">
                  <c:v>40664</c:v>
                </c:pt>
                <c:pt idx="21">
                  <c:v>40695</c:v>
                </c:pt>
                <c:pt idx="22">
                  <c:v>40725</c:v>
                </c:pt>
                <c:pt idx="23">
                  <c:v>40756</c:v>
                </c:pt>
                <c:pt idx="24">
                  <c:v>40787</c:v>
                </c:pt>
                <c:pt idx="25">
                  <c:v>40817</c:v>
                </c:pt>
                <c:pt idx="26">
                  <c:v>40848</c:v>
                </c:pt>
                <c:pt idx="27">
                  <c:v>40878</c:v>
                </c:pt>
                <c:pt idx="28">
                  <c:v>40909</c:v>
                </c:pt>
                <c:pt idx="29">
                  <c:v>40940</c:v>
                </c:pt>
                <c:pt idx="30">
                  <c:v>40969</c:v>
                </c:pt>
                <c:pt idx="31">
                  <c:v>41000</c:v>
                </c:pt>
                <c:pt idx="32">
                  <c:v>41030</c:v>
                </c:pt>
                <c:pt idx="33">
                  <c:v>41061</c:v>
                </c:pt>
                <c:pt idx="34">
                  <c:v>41091</c:v>
                </c:pt>
                <c:pt idx="35">
                  <c:v>41122</c:v>
                </c:pt>
                <c:pt idx="36">
                  <c:v>41153</c:v>
                </c:pt>
                <c:pt idx="37">
                  <c:v>41183</c:v>
                </c:pt>
                <c:pt idx="38">
                  <c:v>41214</c:v>
                </c:pt>
                <c:pt idx="39">
                  <c:v>41244</c:v>
                </c:pt>
                <c:pt idx="40">
                  <c:v>41275</c:v>
                </c:pt>
                <c:pt idx="41">
                  <c:v>41306</c:v>
                </c:pt>
                <c:pt idx="42">
                  <c:v>41334</c:v>
                </c:pt>
                <c:pt idx="43">
                  <c:v>41365</c:v>
                </c:pt>
                <c:pt idx="44">
                  <c:v>41395</c:v>
                </c:pt>
              </c:numCache>
            </c:numRef>
          </c:cat>
          <c:val>
            <c:numRef>
              <c:f>Sheet1!$B$1:$B$38</c:f>
              <c:numCache>
                <c:formatCode>General</c:formatCode>
                <c:ptCount val="38"/>
                <c:pt idx="0">
                  <c:v>0</c:v>
                </c:pt>
                <c:pt idx="1">
                  <c:v>100</c:v>
                </c:pt>
                <c:pt idx="2">
                  <c:v>200</c:v>
                </c:pt>
                <c:pt idx="3">
                  <c:v>300</c:v>
                </c:pt>
                <c:pt idx="4">
                  <c:v>400</c:v>
                </c:pt>
                <c:pt idx="5">
                  <c:v>500</c:v>
                </c:pt>
                <c:pt idx="6">
                  <c:v>600</c:v>
                </c:pt>
                <c:pt idx="7">
                  <c:v>700</c:v>
                </c:pt>
                <c:pt idx="8">
                  <c:v>800</c:v>
                </c:pt>
                <c:pt idx="9">
                  <c:v>900</c:v>
                </c:pt>
                <c:pt idx="10">
                  <c:v>1000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700</c:v>
                </c:pt>
                <c:pt idx="27">
                  <c:v>700</c:v>
                </c:pt>
                <c:pt idx="28">
                  <c:v>700</c:v>
                </c:pt>
                <c:pt idx="29">
                  <c:v>700</c:v>
                </c:pt>
                <c:pt idx="30">
                  <c:v>700</c:v>
                </c:pt>
                <c:pt idx="31">
                  <c:v>700</c:v>
                </c:pt>
                <c:pt idx="32">
                  <c:v>700</c:v>
                </c:pt>
                <c:pt idx="33">
                  <c:v>700</c:v>
                </c:pt>
                <c:pt idx="34">
                  <c:v>700</c:v>
                </c:pt>
                <c:pt idx="35">
                  <c:v>700</c:v>
                </c:pt>
                <c:pt idx="36">
                  <c:v>700</c:v>
                </c:pt>
                <c:pt idx="37">
                  <c:v>700</c:v>
                </c:pt>
              </c:numCache>
            </c:numRef>
          </c:val>
          <c:smooth val="0"/>
          <c:extLst>
            <c:ext xmlns:c16="http://schemas.microsoft.com/office/drawing/2014/chart" uri="{C3380CC4-5D6E-409C-BE32-E72D297353CC}">
              <c16:uniqueId val="{00000000-61BB-4ABE-A746-4E139A036EAB}"/>
            </c:ext>
          </c:extLst>
        </c:ser>
        <c:ser>
          <c:idx val="1"/>
          <c:order val="1"/>
          <c:tx>
            <c:v>Non-Infringing</c:v>
          </c:tx>
          <c:spPr>
            <a:ln w="28575" cap="rnd">
              <a:solidFill>
                <a:srgbClr val="FF0000"/>
              </a:solidFill>
              <a:round/>
            </a:ln>
            <a:effectLst/>
          </c:spPr>
          <c:marker>
            <c:symbol val="none"/>
          </c:marker>
          <c:cat>
            <c:numRef>
              <c:f>Sheet1!$A$2:$A$46</c:f>
              <c:numCache>
                <c:formatCode>mmm\-yy</c:formatCode>
                <c:ptCount val="45"/>
                <c:pt idx="0">
                  <c:v>40057</c:v>
                </c:pt>
                <c:pt idx="1">
                  <c:v>40087</c:v>
                </c:pt>
                <c:pt idx="2">
                  <c:v>40118</c:v>
                </c:pt>
                <c:pt idx="3">
                  <c:v>40148</c:v>
                </c:pt>
                <c:pt idx="4">
                  <c:v>40179</c:v>
                </c:pt>
                <c:pt idx="5">
                  <c:v>40210</c:v>
                </c:pt>
                <c:pt idx="6">
                  <c:v>40238</c:v>
                </c:pt>
                <c:pt idx="7">
                  <c:v>40269</c:v>
                </c:pt>
                <c:pt idx="8">
                  <c:v>40299</c:v>
                </c:pt>
                <c:pt idx="9">
                  <c:v>40330</c:v>
                </c:pt>
                <c:pt idx="10">
                  <c:v>40360</c:v>
                </c:pt>
                <c:pt idx="11">
                  <c:v>40391</c:v>
                </c:pt>
                <c:pt idx="12">
                  <c:v>40422</c:v>
                </c:pt>
                <c:pt idx="13">
                  <c:v>40452</c:v>
                </c:pt>
                <c:pt idx="14">
                  <c:v>40483</c:v>
                </c:pt>
                <c:pt idx="15">
                  <c:v>40513</c:v>
                </c:pt>
                <c:pt idx="16">
                  <c:v>40544</c:v>
                </c:pt>
                <c:pt idx="17">
                  <c:v>40575</c:v>
                </c:pt>
                <c:pt idx="18">
                  <c:v>40603</c:v>
                </c:pt>
                <c:pt idx="19">
                  <c:v>40634</c:v>
                </c:pt>
                <c:pt idx="20">
                  <c:v>40664</c:v>
                </c:pt>
                <c:pt idx="21">
                  <c:v>40695</c:v>
                </c:pt>
                <c:pt idx="22">
                  <c:v>40725</c:v>
                </c:pt>
                <c:pt idx="23">
                  <c:v>40756</c:v>
                </c:pt>
                <c:pt idx="24">
                  <c:v>40787</c:v>
                </c:pt>
                <c:pt idx="25">
                  <c:v>40817</c:v>
                </c:pt>
                <c:pt idx="26">
                  <c:v>40848</c:v>
                </c:pt>
                <c:pt idx="27">
                  <c:v>40878</c:v>
                </c:pt>
                <c:pt idx="28">
                  <c:v>40909</c:v>
                </c:pt>
                <c:pt idx="29">
                  <c:v>40940</c:v>
                </c:pt>
                <c:pt idx="30">
                  <c:v>40969</c:v>
                </c:pt>
                <c:pt idx="31">
                  <c:v>41000</c:v>
                </c:pt>
                <c:pt idx="32">
                  <c:v>41030</c:v>
                </c:pt>
                <c:pt idx="33">
                  <c:v>41061</c:v>
                </c:pt>
                <c:pt idx="34">
                  <c:v>41091</c:v>
                </c:pt>
                <c:pt idx="35">
                  <c:v>41122</c:v>
                </c:pt>
                <c:pt idx="36">
                  <c:v>41153</c:v>
                </c:pt>
                <c:pt idx="37">
                  <c:v>41183</c:v>
                </c:pt>
                <c:pt idx="38">
                  <c:v>41214</c:v>
                </c:pt>
                <c:pt idx="39">
                  <c:v>41244</c:v>
                </c:pt>
                <c:pt idx="40">
                  <c:v>41275</c:v>
                </c:pt>
                <c:pt idx="41">
                  <c:v>41306</c:v>
                </c:pt>
                <c:pt idx="42">
                  <c:v>41334</c:v>
                </c:pt>
                <c:pt idx="43">
                  <c:v>41365</c:v>
                </c:pt>
                <c:pt idx="44">
                  <c:v>41395</c:v>
                </c:pt>
              </c:numCache>
            </c:numRef>
          </c:cat>
          <c:val>
            <c:numRef>
              <c:f>Sheet1!$C$2:$C$38</c:f>
              <c:numCache>
                <c:formatCode>General</c:formatCode>
                <c:ptCount val="37"/>
                <c:pt idx="25">
                  <c:v>200</c:v>
                </c:pt>
                <c:pt idx="26">
                  <c:v>300</c:v>
                </c:pt>
                <c:pt idx="27">
                  <c:v>400</c:v>
                </c:pt>
                <c:pt idx="28">
                  <c:v>400</c:v>
                </c:pt>
                <c:pt idx="29">
                  <c:v>400</c:v>
                </c:pt>
                <c:pt idx="30">
                  <c:v>400</c:v>
                </c:pt>
                <c:pt idx="31">
                  <c:v>400</c:v>
                </c:pt>
                <c:pt idx="32">
                  <c:v>400</c:v>
                </c:pt>
                <c:pt idx="33">
                  <c:v>400</c:v>
                </c:pt>
                <c:pt idx="34">
                  <c:v>400</c:v>
                </c:pt>
                <c:pt idx="35">
                  <c:v>400</c:v>
                </c:pt>
                <c:pt idx="36">
                  <c:v>400</c:v>
                </c:pt>
              </c:numCache>
            </c:numRef>
          </c:val>
          <c:smooth val="0"/>
          <c:extLst>
            <c:ext xmlns:c16="http://schemas.microsoft.com/office/drawing/2014/chart" uri="{C3380CC4-5D6E-409C-BE32-E72D297353CC}">
              <c16:uniqueId val="{00000001-61BB-4ABE-A746-4E139A036EAB}"/>
            </c:ext>
          </c:extLst>
        </c:ser>
        <c:ser>
          <c:idx val="2"/>
          <c:order val="2"/>
          <c:tx>
            <c:v>MBF</c:v>
          </c:tx>
          <c:spPr>
            <a:ln w="28575" cap="rnd">
              <a:solidFill>
                <a:srgbClr val="0070C0"/>
              </a:solidFill>
              <a:round/>
            </a:ln>
            <a:effectLst/>
          </c:spPr>
          <c:marker>
            <c:symbol val="none"/>
          </c:marker>
          <c:cat>
            <c:numRef>
              <c:f>Sheet1!$A$2:$A$46</c:f>
              <c:numCache>
                <c:formatCode>mmm\-yy</c:formatCode>
                <c:ptCount val="45"/>
                <c:pt idx="0">
                  <c:v>40057</c:v>
                </c:pt>
                <c:pt idx="1">
                  <c:v>40087</c:v>
                </c:pt>
                <c:pt idx="2">
                  <c:v>40118</c:v>
                </c:pt>
                <c:pt idx="3">
                  <c:v>40148</c:v>
                </c:pt>
                <c:pt idx="4">
                  <c:v>40179</c:v>
                </c:pt>
                <c:pt idx="5">
                  <c:v>40210</c:v>
                </c:pt>
                <c:pt idx="6">
                  <c:v>40238</c:v>
                </c:pt>
                <c:pt idx="7">
                  <c:v>40269</c:v>
                </c:pt>
                <c:pt idx="8">
                  <c:v>40299</c:v>
                </c:pt>
                <c:pt idx="9">
                  <c:v>40330</c:v>
                </c:pt>
                <c:pt idx="10">
                  <c:v>40360</c:v>
                </c:pt>
                <c:pt idx="11">
                  <c:v>40391</c:v>
                </c:pt>
                <c:pt idx="12">
                  <c:v>40422</c:v>
                </c:pt>
                <c:pt idx="13">
                  <c:v>40452</c:v>
                </c:pt>
                <c:pt idx="14">
                  <c:v>40483</c:v>
                </c:pt>
                <c:pt idx="15">
                  <c:v>40513</c:v>
                </c:pt>
                <c:pt idx="16">
                  <c:v>40544</c:v>
                </c:pt>
                <c:pt idx="17">
                  <c:v>40575</c:v>
                </c:pt>
                <c:pt idx="18">
                  <c:v>40603</c:v>
                </c:pt>
                <c:pt idx="19">
                  <c:v>40634</c:v>
                </c:pt>
                <c:pt idx="20">
                  <c:v>40664</c:v>
                </c:pt>
                <c:pt idx="21">
                  <c:v>40695</c:v>
                </c:pt>
                <c:pt idx="22">
                  <c:v>40725</c:v>
                </c:pt>
                <c:pt idx="23">
                  <c:v>40756</c:v>
                </c:pt>
                <c:pt idx="24">
                  <c:v>40787</c:v>
                </c:pt>
                <c:pt idx="25">
                  <c:v>40817</c:v>
                </c:pt>
                <c:pt idx="26">
                  <c:v>40848</c:v>
                </c:pt>
                <c:pt idx="27">
                  <c:v>40878</c:v>
                </c:pt>
                <c:pt idx="28">
                  <c:v>40909</c:v>
                </c:pt>
                <c:pt idx="29">
                  <c:v>40940</c:v>
                </c:pt>
                <c:pt idx="30">
                  <c:v>40969</c:v>
                </c:pt>
                <c:pt idx="31">
                  <c:v>41000</c:v>
                </c:pt>
                <c:pt idx="32">
                  <c:v>41030</c:v>
                </c:pt>
                <c:pt idx="33">
                  <c:v>41061</c:v>
                </c:pt>
                <c:pt idx="34">
                  <c:v>41091</c:v>
                </c:pt>
                <c:pt idx="35">
                  <c:v>41122</c:v>
                </c:pt>
                <c:pt idx="36">
                  <c:v>41153</c:v>
                </c:pt>
                <c:pt idx="37">
                  <c:v>41183</c:v>
                </c:pt>
                <c:pt idx="38">
                  <c:v>41214</c:v>
                </c:pt>
                <c:pt idx="39">
                  <c:v>41244</c:v>
                </c:pt>
                <c:pt idx="40">
                  <c:v>41275</c:v>
                </c:pt>
                <c:pt idx="41">
                  <c:v>41306</c:v>
                </c:pt>
                <c:pt idx="42">
                  <c:v>41334</c:v>
                </c:pt>
                <c:pt idx="43">
                  <c:v>41365</c:v>
                </c:pt>
                <c:pt idx="44">
                  <c:v>41395</c:v>
                </c:pt>
              </c:numCache>
            </c:numRef>
          </c:cat>
          <c:val>
            <c:numRef>
              <c:f>Sheet1!$D$2:$D$38</c:f>
              <c:numCache>
                <c:formatCode>General</c:formatCode>
                <c:ptCount val="37"/>
                <c:pt idx="25">
                  <c:v>100</c:v>
                </c:pt>
                <c:pt idx="26">
                  <c:v>200</c:v>
                </c:pt>
                <c:pt idx="27">
                  <c:v>300</c:v>
                </c:pt>
                <c:pt idx="28">
                  <c:v>600</c:v>
                </c:pt>
                <c:pt idx="29">
                  <c:v>600</c:v>
                </c:pt>
                <c:pt idx="30">
                  <c:v>600</c:v>
                </c:pt>
                <c:pt idx="31">
                  <c:v>600</c:v>
                </c:pt>
                <c:pt idx="32">
                  <c:v>600</c:v>
                </c:pt>
                <c:pt idx="33">
                  <c:v>600</c:v>
                </c:pt>
                <c:pt idx="34">
                  <c:v>600</c:v>
                </c:pt>
                <c:pt idx="35">
                  <c:v>600</c:v>
                </c:pt>
                <c:pt idx="36">
                  <c:v>600</c:v>
                </c:pt>
              </c:numCache>
            </c:numRef>
          </c:val>
          <c:smooth val="0"/>
          <c:extLst>
            <c:ext xmlns:c16="http://schemas.microsoft.com/office/drawing/2014/chart" uri="{C3380CC4-5D6E-409C-BE32-E72D297353CC}">
              <c16:uniqueId val="{00000002-61BB-4ABE-A746-4E139A036EAB}"/>
            </c:ext>
          </c:extLst>
        </c:ser>
        <c:dLbls>
          <c:showLegendKey val="0"/>
          <c:showVal val="0"/>
          <c:showCatName val="0"/>
          <c:showSerName val="0"/>
          <c:showPercent val="0"/>
          <c:showBubbleSize val="0"/>
        </c:dLbls>
        <c:smooth val="0"/>
        <c:axId val="178009984"/>
        <c:axId val="178011520"/>
      </c:lineChart>
      <c:dateAx>
        <c:axId val="1780099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en-US"/>
          </a:p>
        </c:txPr>
        <c:crossAx val="178011520"/>
        <c:crosses val="autoZero"/>
        <c:auto val="0"/>
        <c:lblOffset val="100"/>
        <c:baseTimeUnit val="months"/>
      </c:dateAx>
      <c:valAx>
        <c:axId val="178011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Units</a:t>
                </a:r>
              </a:p>
            </c:rich>
          </c:tx>
          <c:layout>
            <c:manualLayout>
              <c:xMode val="edge"/>
              <c:yMode val="edge"/>
              <c:x val="1.370716467499733E-2"/>
              <c:y val="0.4198769330978393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en-US"/>
          </a:p>
        </c:txPr>
        <c:crossAx val="17800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baseline="0" dirty="0">
                <a:solidFill>
                  <a:schemeClr val="tx1"/>
                </a:solidFill>
              </a:rPr>
              <a:t>Monthly Sales of Sippy Cups</a:t>
            </a:r>
          </a:p>
        </c:rich>
      </c:tx>
      <c:overlay val="0"/>
      <c:spPr>
        <a:noFill/>
        <a:ln>
          <a:noFill/>
        </a:ln>
        <a:effectLst/>
      </c:spPr>
    </c:title>
    <c:autoTitleDeleted val="0"/>
    <c:plotArea>
      <c:layout/>
      <c:lineChart>
        <c:grouping val="standard"/>
        <c:varyColors val="0"/>
        <c:ser>
          <c:idx val="0"/>
          <c:order val="0"/>
          <c:tx>
            <c:v>BB</c:v>
          </c:tx>
          <c:spPr>
            <a:ln w="28575" cap="rnd">
              <a:solidFill>
                <a:schemeClr val="accent6"/>
              </a:solidFill>
              <a:round/>
            </a:ln>
            <a:effectLst/>
          </c:spPr>
          <c:marker>
            <c:symbol val="none"/>
          </c:marker>
          <c:cat>
            <c:numRef>
              <c:f>Sheet1!$A$2:$A$46</c:f>
              <c:numCache>
                <c:formatCode>mmm\-yy</c:formatCode>
                <c:ptCount val="45"/>
                <c:pt idx="0">
                  <c:v>40057</c:v>
                </c:pt>
                <c:pt idx="1">
                  <c:v>40087</c:v>
                </c:pt>
                <c:pt idx="2">
                  <c:v>40118</c:v>
                </c:pt>
                <c:pt idx="3">
                  <c:v>40148</c:v>
                </c:pt>
                <c:pt idx="4">
                  <c:v>40179</c:v>
                </c:pt>
                <c:pt idx="5">
                  <c:v>40210</c:v>
                </c:pt>
                <c:pt idx="6">
                  <c:v>40238</c:v>
                </c:pt>
                <c:pt idx="7">
                  <c:v>40269</c:v>
                </c:pt>
                <c:pt idx="8">
                  <c:v>40299</c:v>
                </c:pt>
                <c:pt idx="9">
                  <c:v>40330</c:v>
                </c:pt>
                <c:pt idx="10">
                  <c:v>40360</c:v>
                </c:pt>
                <c:pt idx="11">
                  <c:v>40391</c:v>
                </c:pt>
                <c:pt idx="12">
                  <c:v>40422</c:v>
                </c:pt>
                <c:pt idx="13">
                  <c:v>40452</c:v>
                </c:pt>
                <c:pt idx="14">
                  <c:v>40483</c:v>
                </c:pt>
                <c:pt idx="15">
                  <c:v>40513</c:v>
                </c:pt>
                <c:pt idx="16">
                  <c:v>40544</c:v>
                </c:pt>
                <c:pt idx="17">
                  <c:v>40575</c:v>
                </c:pt>
                <c:pt idx="18">
                  <c:v>40603</c:v>
                </c:pt>
                <c:pt idx="19">
                  <c:v>40634</c:v>
                </c:pt>
                <c:pt idx="20">
                  <c:v>40664</c:v>
                </c:pt>
                <c:pt idx="21">
                  <c:v>40695</c:v>
                </c:pt>
                <c:pt idx="22">
                  <c:v>40725</c:v>
                </c:pt>
                <c:pt idx="23">
                  <c:v>40756</c:v>
                </c:pt>
                <c:pt idx="24">
                  <c:v>40787</c:v>
                </c:pt>
                <c:pt idx="25">
                  <c:v>40817</c:v>
                </c:pt>
                <c:pt idx="26">
                  <c:v>40848</c:v>
                </c:pt>
                <c:pt idx="27">
                  <c:v>40878</c:v>
                </c:pt>
                <c:pt idx="28">
                  <c:v>40909</c:v>
                </c:pt>
                <c:pt idx="29">
                  <c:v>40940</c:v>
                </c:pt>
                <c:pt idx="30">
                  <c:v>40969</c:v>
                </c:pt>
                <c:pt idx="31">
                  <c:v>41000</c:v>
                </c:pt>
                <c:pt idx="32">
                  <c:v>41030</c:v>
                </c:pt>
                <c:pt idx="33">
                  <c:v>41061</c:v>
                </c:pt>
                <c:pt idx="34">
                  <c:v>41091</c:v>
                </c:pt>
                <c:pt idx="35">
                  <c:v>41122</c:v>
                </c:pt>
                <c:pt idx="36">
                  <c:v>41153</c:v>
                </c:pt>
                <c:pt idx="37">
                  <c:v>41183</c:v>
                </c:pt>
                <c:pt idx="38">
                  <c:v>41214</c:v>
                </c:pt>
                <c:pt idx="39">
                  <c:v>41244</c:v>
                </c:pt>
                <c:pt idx="40">
                  <c:v>41275</c:v>
                </c:pt>
                <c:pt idx="41">
                  <c:v>41306</c:v>
                </c:pt>
                <c:pt idx="42">
                  <c:v>41334</c:v>
                </c:pt>
                <c:pt idx="43">
                  <c:v>41365</c:v>
                </c:pt>
                <c:pt idx="44">
                  <c:v>41395</c:v>
                </c:pt>
              </c:numCache>
            </c:numRef>
          </c:cat>
          <c:val>
            <c:numRef>
              <c:f>Sheet1!$B$1:$B$38</c:f>
              <c:numCache>
                <c:formatCode>General</c:formatCode>
                <c:ptCount val="38"/>
                <c:pt idx="0">
                  <c:v>0</c:v>
                </c:pt>
                <c:pt idx="1">
                  <c:v>100</c:v>
                </c:pt>
                <c:pt idx="2">
                  <c:v>200</c:v>
                </c:pt>
                <c:pt idx="3">
                  <c:v>300</c:v>
                </c:pt>
                <c:pt idx="4">
                  <c:v>400</c:v>
                </c:pt>
                <c:pt idx="5">
                  <c:v>500</c:v>
                </c:pt>
                <c:pt idx="6">
                  <c:v>600</c:v>
                </c:pt>
                <c:pt idx="7">
                  <c:v>700</c:v>
                </c:pt>
                <c:pt idx="8">
                  <c:v>800</c:v>
                </c:pt>
                <c:pt idx="9">
                  <c:v>900</c:v>
                </c:pt>
                <c:pt idx="10">
                  <c:v>1000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700</c:v>
                </c:pt>
                <c:pt idx="27">
                  <c:v>700</c:v>
                </c:pt>
                <c:pt idx="28">
                  <c:v>700</c:v>
                </c:pt>
                <c:pt idx="29">
                  <c:v>700</c:v>
                </c:pt>
                <c:pt idx="30">
                  <c:v>700</c:v>
                </c:pt>
                <c:pt idx="31">
                  <c:v>700</c:v>
                </c:pt>
                <c:pt idx="32">
                  <c:v>700</c:v>
                </c:pt>
                <c:pt idx="33">
                  <c:v>700</c:v>
                </c:pt>
                <c:pt idx="34">
                  <c:v>700</c:v>
                </c:pt>
                <c:pt idx="35">
                  <c:v>700</c:v>
                </c:pt>
                <c:pt idx="36">
                  <c:v>700</c:v>
                </c:pt>
                <c:pt idx="37">
                  <c:v>700</c:v>
                </c:pt>
              </c:numCache>
            </c:numRef>
          </c:val>
          <c:smooth val="0"/>
          <c:extLst>
            <c:ext xmlns:c16="http://schemas.microsoft.com/office/drawing/2014/chart" uri="{C3380CC4-5D6E-409C-BE32-E72D297353CC}">
              <c16:uniqueId val="{00000000-D213-4E73-B06A-278133A42999}"/>
            </c:ext>
          </c:extLst>
        </c:ser>
        <c:ser>
          <c:idx val="1"/>
          <c:order val="1"/>
          <c:tx>
            <c:v>Non-Infringing</c:v>
          </c:tx>
          <c:spPr>
            <a:ln w="28575" cap="rnd">
              <a:solidFill>
                <a:srgbClr val="FF0000"/>
              </a:solidFill>
              <a:round/>
            </a:ln>
            <a:effectLst/>
          </c:spPr>
          <c:marker>
            <c:symbol val="none"/>
          </c:marker>
          <c:cat>
            <c:numRef>
              <c:f>Sheet1!$A$2:$A$46</c:f>
              <c:numCache>
                <c:formatCode>mmm\-yy</c:formatCode>
                <c:ptCount val="45"/>
                <c:pt idx="0">
                  <c:v>40057</c:v>
                </c:pt>
                <c:pt idx="1">
                  <c:v>40087</c:v>
                </c:pt>
                <c:pt idx="2">
                  <c:v>40118</c:v>
                </c:pt>
                <c:pt idx="3">
                  <c:v>40148</c:v>
                </c:pt>
                <c:pt idx="4">
                  <c:v>40179</c:v>
                </c:pt>
                <c:pt idx="5">
                  <c:v>40210</c:v>
                </c:pt>
                <c:pt idx="6">
                  <c:v>40238</c:v>
                </c:pt>
                <c:pt idx="7">
                  <c:v>40269</c:v>
                </c:pt>
                <c:pt idx="8">
                  <c:v>40299</c:v>
                </c:pt>
                <c:pt idx="9">
                  <c:v>40330</c:v>
                </c:pt>
                <c:pt idx="10">
                  <c:v>40360</c:v>
                </c:pt>
                <c:pt idx="11">
                  <c:v>40391</c:v>
                </c:pt>
                <c:pt idx="12">
                  <c:v>40422</c:v>
                </c:pt>
                <c:pt idx="13">
                  <c:v>40452</c:v>
                </c:pt>
                <c:pt idx="14">
                  <c:v>40483</c:v>
                </c:pt>
                <c:pt idx="15">
                  <c:v>40513</c:v>
                </c:pt>
                <c:pt idx="16">
                  <c:v>40544</c:v>
                </c:pt>
                <c:pt idx="17">
                  <c:v>40575</c:v>
                </c:pt>
                <c:pt idx="18">
                  <c:v>40603</c:v>
                </c:pt>
                <c:pt idx="19">
                  <c:v>40634</c:v>
                </c:pt>
                <c:pt idx="20">
                  <c:v>40664</c:v>
                </c:pt>
                <c:pt idx="21">
                  <c:v>40695</c:v>
                </c:pt>
                <c:pt idx="22">
                  <c:v>40725</c:v>
                </c:pt>
                <c:pt idx="23">
                  <c:v>40756</c:v>
                </c:pt>
                <c:pt idx="24">
                  <c:v>40787</c:v>
                </c:pt>
                <c:pt idx="25">
                  <c:v>40817</c:v>
                </c:pt>
                <c:pt idx="26">
                  <c:v>40848</c:v>
                </c:pt>
                <c:pt idx="27">
                  <c:v>40878</c:v>
                </c:pt>
                <c:pt idx="28">
                  <c:v>40909</c:v>
                </c:pt>
                <c:pt idx="29">
                  <c:v>40940</c:v>
                </c:pt>
                <c:pt idx="30">
                  <c:v>40969</c:v>
                </c:pt>
                <c:pt idx="31">
                  <c:v>41000</c:v>
                </c:pt>
                <c:pt idx="32">
                  <c:v>41030</c:v>
                </c:pt>
                <c:pt idx="33">
                  <c:v>41061</c:v>
                </c:pt>
                <c:pt idx="34">
                  <c:v>41091</c:v>
                </c:pt>
                <c:pt idx="35">
                  <c:v>41122</c:v>
                </c:pt>
                <c:pt idx="36">
                  <c:v>41153</c:v>
                </c:pt>
                <c:pt idx="37">
                  <c:v>41183</c:v>
                </c:pt>
                <c:pt idx="38">
                  <c:v>41214</c:v>
                </c:pt>
                <c:pt idx="39">
                  <c:v>41244</c:v>
                </c:pt>
                <c:pt idx="40">
                  <c:v>41275</c:v>
                </c:pt>
                <c:pt idx="41">
                  <c:v>41306</c:v>
                </c:pt>
                <c:pt idx="42">
                  <c:v>41334</c:v>
                </c:pt>
                <c:pt idx="43">
                  <c:v>41365</c:v>
                </c:pt>
                <c:pt idx="44">
                  <c:v>41395</c:v>
                </c:pt>
              </c:numCache>
            </c:numRef>
          </c:cat>
          <c:val>
            <c:numRef>
              <c:f>Sheet1!$C$2:$C$38</c:f>
              <c:numCache>
                <c:formatCode>General</c:formatCode>
                <c:ptCount val="37"/>
                <c:pt idx="25">
                  <c:v>200</c:v>
                </c:pt>
                <c:pt idx="26">
                  <c:v>300</c:v>
                </c:pt>
                <c:pt idx="27">
                  <c:v>400</c:v>
                </c:pt>
                <c:pt idx="28">
                  <c:v>400</c:v>
                </c:pt>
                <c:pt idx="29">
                  <c:v>400</c:v>
                </c:pt>
                <c:pt idx="30">
                  <c:v>400</c:v>
                </c:pt>
                <c:pt idx="31">
                  <c:v>400</c:v>
                </c:pt>
                <c:pt idx="32">
                  <c:v>400</c:v>
                </c:pt>
                <c:pt idx="33">
                  <c:v>400</c:v>
                </c:pt>
                <c:pt idx="34">
                  <c:v>400</c:v>
                </c:pt>
                <c:pt idx="35">
                  <c:v>400</c:v>
                </c:pt>
                <c:pt idx="36">
                  <c:v>400</c:v>
                </c:pt>
              </c:numCache>
            </c:numRef>
          </c:val>
          <c:smooth val="0"/>
          <c:extLst>
            <c:ext xmlns:c16="http://schemas.microsoft.com/office/drawing/2014/chart" uri="{C3380CC4-5D6E-409C-BE32-E72D297353CC}">
              <c16:uniqueId val="{00000001-D213-4E73-B06A-278133A42999}"/>
            </c:ext>
          </c:extLst>
        </c:ser>
        <c:ser>
          <c:idx val="2"/>
          <c:order val="2"/>
          <c:tx>
            <c:v>MBF</c:v>
          </c:tx>
          <c:spPr>
            <a:ln w="28575" cap="rnd">
              <a:solidFill>
                <a:srgbClr val="0070C0"/>
              </a:solidFill>
              <a:round/>
            </a:ln>
            <a:effectLst/>
          </c:spPr>
          <c:marker>
            <c:symbol val="none"/>
          </c:marker>
          <c:cat>
            <c:numRef>
              <c:f>Sheet1!$A$2:$A$46</c:f>
              <c:numCache>
                <c:formatCode>mmm\-yy</c:formatCode>
                <c:ptCount val="45"/>
                <c:pt idx="0">
                  <c:v>40057</c:v>
                </c:pt>
                <c:pt idx="1">
                  <c:v>40087</c:v>
                </c:pt>
                <c:pt idx="2">
                  <c:v>40118</c:v>
                </c:pt>
                <c:pt idx="3">
                  <c:v>40148</c:v>
                </c:pt>
                <c:pt idx="4">
                  <c:v>40179</c:v>
                </c:pt>
                <c:pt idx="5">
                  <c:v>40210</c:v>
                </c:pt>
                <c:pt idx="6">
                  <c:v>40238</c:v>
                </c:pt>
                <c:pt idx="7">
                  <c:v>40269</c:v>
                </c:pt>
                <c:pt idx="8">
                  <c:v>40299</c:v>
                </c:pt>
                <c:pt idx="9">
                  <c:v>40330</c:v>
                </c:pt>
                <c:pt idx="10">
                  <c:v>40360</c:v>
                </c:pt>
                <c:pt idx="11">
                  <c:v>40391</c:v>
                </c:pt>
                <c:pt idx="12">
                  <c:v>40422</c:v>
                </c:pt>
                <c:pt idx="13">
                  <c:v>40452</c:v>
                </c:pt>
                <c:pt idx="14">
                  <c:v>40483</c:v>
                </c:pt>
                <c:pt idx="15">
                  <c:v>40513</c:v>
                </c:pt>
                <c:pt idx="16">
                  <c:v>40544</c:v>
                </c:pt>
                <c:pt idx="17">
                  <c:v>40575</c:v>
                </c:pt>
                <c:pt idx="18">
                  <c:v>40603</c:v>
                </c:pt>
                <c:pt idx="19">
                  <c:v>40634</c:v>
                </c:pt>
                <c:pt idx="20">
                  <c:v>40664</c:v>
                </c:pt>
                <c:pt idx="21">
                  <c:v>40695</c:v>
                </c:pt>
                <c:pt idx="22">
                  <c:v>40725</c:v>
                </c:pt>
                <c:pt idx="23">
                  <c:v>40756</c:v>
                </c:pt>
                <c:pt idx="24">
                  <c:v>40787</c:v>
                </c:pt>
                <c:pt idx="25">
                  <c:v>40817</c:v>
                </c:pt>
                <c:pt idx="26">
                  <c:v>40848</c:v>
                </c:pt>
                <c:pt idx="27">
                  <c:v>40878</c:v>
                </c:pt>
                <c:pt idx="28">
                  <c:v>40909</c:v>
                </c:pt>
                <c:pt idx="29">
                  <c:v>40940</c:v>
                </c:pt>
                <c:pt idx="30">
                  <c:v>40969</c:v>
                </c:pt>
                <c:pt idx="31">
                  <c:v>41000</c:v>
                </c:pt>
                <c:pt idx="32">
                  <c:v>41030</c:v>
                </c:pt>
                <c:pt idx="33">
                  <c:v>41061</c:v>
                </c:pt>
                <c:pt idx="34">
                  <c:v>41091</c:v>
                </c:pt>
                <c:pt idx="35">
                  <c:v>41122</c:v>
                </c:pt>
                <c:pt idx="36">
                  <c:v>41153</c:v>
                </c:pt>
                <c:pt idx="37">
                  <c:v>41183</c:v>
                </c:pt>
                <c:pt idx="38">
                  <c:v>41214</c:v>
                </c:pt>
                <c:pt idx="39">
                  <c:v>41244</c:v>
                </c:pt>
                <c:pt idx="40">
                  <c:v>41275</c:v>
                </c:pt>
                <c:pt idx="41">
                  <c:v>41306</c:v>
                </c:pt>
                <c:pt idx="42">
                  <c:v>41334</c:v>
                </c:pt>
                <c:pt idx="43">
                  <c:v>41365</c:v>
                </c:pt>
                <c:pt idx="44">
                  <c:v>41395</c:v>
                </c:pt>
              </c:numCache>
            </c:numRef>
          </c:cat>
          <c:val>
            <c:numRef>
              <c:f>Sheet1!$D$2:$D$38</c:f>
              <c:numCache>
                <c:formatCode>General</c:formatCode>
                <c:ptCount val="37"/>
                <c:pt idx="25">
                  <c:v>100</c:v>
                </c:pt>
                <c:pt idx="26">
                  <c:v>200</c:v>
                </c:pt>
                <c:pt idx="27">
                  <c:v>300</c:v>
                </c:pt>
                <c:pt idx="28">
                  <c:v>600</c:v>
                </c:pt>
                <c:pt idx="29">
                  <c:v>600</c:v>
                </c:pt>
                <c:pt idx="30">
                  <c:v>600</c:v>
                </c:pt>
                <c:pt idx="31">
                  <c:v>600</c:v>
                </c:pt>
                <c:pt idx="32">
                  <c:v>600</c:v>
                </c:pt>
                <c:pt idx="33">
                  <c:v>600</c:v>
                </c:pt>
                <c:pt idx="34">
                  <c:v>600</c:v>
                </c:pt>
                <c:pt idx="35">
                  <c:v>600</c:v>
                </c:pt>
                <c:pt idx="36">
                  <c:v>600</c:v>
                </c:pt>
              </c:numCache>
            </c:numRef>
          </c:val>
          <c:smooth val="0"/>
          <c:extLst>
            <c:ext xmlns:c16="http://schemas.microsoft.com/office/drawing/2014/chart" uri="{C3380CC4-5D6E-409C-BE32-E72D297353CC}">
              <c16:uniqueId val="{00000002-D213-4E73-B06A-278133A42999}"/>
            </c:ext>
          </c:extLst>
        </c:ser>
        <c:dLbls>
          <c:showLegendKey val="0"/>
          <c:showVal val="0"/>
          <c:showCatName val="0"/>
          <c:showSerName val="0"/>
          <c:showPercent val="0"/>
          <c:showBubbleSize val="0"/>
        </c:dLbls>
        <c:smooth val="0"/>
        <c:axId val="178009984"/>
        <c:axId val="178011520"/>
      </c:lineChart>
      <c:dateAx>
        <c:axId val="1780099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en-US"/>
          </a:p>
        </c:txPr>
        <c:crossAx val="178011520"/>
        <c:crosses val="autoZero"/>
        <c:auto val="0"/>
        <c:lblOffset val="100"/>
        <c:baseTimeUnit val="months"/>
      </c:dateAx>
      <c:valAx>
        <c:axId val="178011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Units</a:t>
                </a:r>
              </a:p>
            </c:rich>
          </c:tx>
          <c:layout>
            <c:manualLayout>
              <c:xMode val="edge"/>
              <c:yMode val="edge"/>
              <c:x val="1.370716467499733E-2"/>
              <c:y val="0.4198769330978393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en-US"/>
          </a:p>
        </c:txPr>
        <c:crossAx val="17800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baseline="0" dirty="0">
                <a:solidFill>
                  <a:schemeClr val="tx1"/>
                </a:solidFill>
              </a:rPr>
              <a:t>Monthly Sales of Sippy Cups</a:t>
            </a:r>
          </a:p>
        </c:rich>
      </c:tx>
      <c:overlay val="0"/>
      <c:spPr>
        <a:noFill/>
        <a:ln>
          <a:noFill/>
        </a:ln>
        <a:effectLst/>
      </c:spPr>
    </c:title>
    <c:autoTitleDeleted val="0"/>
    <c:plotArea>
      <c:layout/>
      <c:lineChart>
        <c:grouping val="standard"/>
        <c:varyColors val="0"/>
        <c:ser>
          <c:idx val="0"/>
          <c:order val="0"/>
          <c:tx>
            <c:v>BB</c:v>
          </c:tx>
          <c:spPr>
            <a:ln w="28575" cap="rnd">
              <a:solidFill>
                <a:schemeClr val="accent6"/>
              </a:solidFill>
              <a:round/>
            </a:ln>
            <a:effectLst/>
          </c:spPr>
          <c:marker>
            <c:symbol val="none"/>
          </c:marker>
          <c:cat>
            <c:numRef>
              <c:f>Sheet1!$A$2:$A$46</c:f>
              <c:numCache>
                <c:formatCode>mmm\-yy</c:formatCode>
                <c:ptCount val="45"/>
                <c:pt idx="0">
                  <c:v>40057</c:v>
                </c:pt>
                <c:pt idx="1">
                  <c:v>40087</c:v>
                </c:pt>
                <c:pt idx="2">
                  <c:v>40118</c:v>
                </c:pt>
                <c:pt idx="3">
                  <c:v>40148</c:v>
                </c:pt>
                <c:pt idx="4">
                  <c:v>40179</c:v>
                </c:pt>
                <c:pt idx="5">
                  <c:v>40210</c:v>
                </c:pt>
                <c:pt idx="6">
                  <c:v>40238</c:v>
                </c:pt>
                <c:pt idx="7">
                  <c:v>40269</c:v>
                </c:pt>
                <c:pt idx="8">
                  <c:v>40299</c:v>
                </c:pt>
                <c:pt idx="9">
                  <c:v>40330</c:v>
                </c:pt>
                <c:pt idx="10">
                  <c:v>40360</c:v>
                </c:pt>
                <c:pt idx="11">
                  <c:v>40391</c:v>
                </c:pt>
                <c:pt idx="12">
                  <c:v>40422</c:v>
                </c:pt>
                <c:pt idx="13">
                  <c:v>40452</c:v>
                </c:pt>
                <c:pt idx="14">
                  <c:v>40483</c:v>
                </c:pt>
                <c:pt idx="15">
                  <c:v>40513</c:v>
                </c:pt>
                <c:pt idx="16">
                  <c:v>40544</c:v>
                </c:pt>
                <c:pt idx="17">
                  <c:v>40575</c:v>
                </c:pt>
                <c:pt idx="18">
                  <c:v>40603</c:v>
                </c:pt>
                <c:pt idx="19">
                  <c:v>40634</c:v>
                </c:pt>
                <c:pt idx="20">
                  <c:v>40664</c:v>
                </c:pt>
                <c:pt idx="21">
                  <c:v>40695</c:v>
                </c:pt>
                <c:pt idx="22">
                  <c:v>40725</c:v>
                </c:pt>
                <c:pt idx="23">
                  <c:v>40756</c:v>
                </c:pt>
                <c:pt idx="24">
                  <c:v>40787</c:v>
                </c:pt>
                <c:pt idx="25">
                  <c:v>40817</c:v>
                </c:pt>
                <c:pt idx="26">
                  <c:v>40848</c:v>
                </c:pt>
                <c:pt idx="27">
                  <c:v>40878</c:v>
                </c:pt>
                <c:pt idx="28">
                  <c:v>40909</c:v>
                </c:pt>
                <c:pt idx="29">
                  <c:v>40940</c:v>
                </c:pt>
                <c:pt idx="30">
                  <c:v>40969</c:v>
                </c:pt>
                <c:pt idx="31">
                  <c:v>41000</c:v>
                </c:pt>
                <c:pt idx="32">
                  <c:v>41030</c:v>
                </c:pt>
                <c:pt idx="33">
                  <c:v>41061</c:v>
                </c:pt>
                <c:pt idx="34">
                  <c:v>41091</c:v>
                </c:pt>
                <c:pt idx="35">
                  <c:v>41122</c:v>
                </c:pt>
                <c:pt idx="36">
                  <c:v>41153</c:v>
                </c:pt>
                <c:pt idx="37">
                  <c:v>41183</c:v>
                </c:pt>
                <c:pt idx="38">
                  <c:v>41214</c:v>
                </c:pt>
                <c:pt idx="39">
                  <c:v>41244</c:v>
                </c:pt>
                <c:pt idx="40">
                  <c:v>41275</c:v>
                </c:pt>
                <c:pt idx="41">
                  <c:v>41306</c:v>
                </c:pt>
                <c:pt idx="42">
                  <c:v>41334</c:v>
                </c:pt>
                <c:pt idx="43">
                  <c:v>41365</c:v>
                </c:pt>
                <c:pt idx="44">
                  <c:v>41395</c:v>
                </c:pt>
              </c:numCache>
            </c:numRef>
          </c:cat>
          <c:val>
            <c:numRef>
              <c:f>Sheet1!$B$1:$B$38</c:f>
              <c:numCache>
                <c:formatCode>General</c:formatCode>
                <c:ptCount val="38"/>
                <c:pt idx="0">
                  <c:v>0</c:v>
                </c:pt>
                <c:pt idx="1">
                  <c:v>100</c:v>
                </c:pt>
                <c:pt idx="2">
                  <c:v>200</c:v>
                </c:pt>
                <c:pt idx="3">
                  <c:v>300</c:v>
                </c:pt>
                <c:pt idx="4">
                  <c:v>400</c:v>
                </c:pt>
                <c:pt idx="5">
                  <c:v>500</c:v>
                </c:pt>
                <c:pt idx="6">
                  <c:v>600</c:v>
                </c:pt>
                <c:pt idx="7">
                  <c:v>700</c:v>
                </c:pt>
                <c:pt idx="8">
                  <c:v>800</c:v>
                </c:pt>
                <c:pt idx="9">
                  <c:v>900</c:v>
                </c:pt>
                <c:pt idx="10">
                  <c:v>1000</c:v>
                </c:pt>
                <c:pt idx="11">
                  <c:v>1000</c:v>
                </c:pt>
                <c:pt idx="12">
                  <c:v>1000</c:v>
                </c:pt>
                <c:pt idx="13">
                  <c:v>1000</c:v>
                </c:pt>
                <c:pt idx="14">
                  <c:v>1000</c:v>
                </c:pt>
                <c:pt idx="15">
                  <c:v>1000</c:v>
                </c:pt>
                <c:pt idx="16">
                  <c:v>1000</c:v>
                </c:pt>
                <c:pt idx="17">
                  <c:v>1000</c:v>
                </c:pt>
                <c:pt idx="18">
                  <c:v>1000</c:v>
                </c:pt>
                <c:pt idx="19">
                  <c:v>1000</c:v>
                </c:pt>
                <c:pt idx="20">
                  <c:v>1000</c:v>
                </c:pt>
                <c:pt idx="21">
                  <c:v>1000</c:v>
                </c:pt>
                <c:pt idx="22">
                  <c:v>1000</c:v>
                </c:pt>
                <c:pt idx="23">
                  <c:v>1000</c:v>
                </c:pt>
                <c:pt idx="24">
                  <c:v>1000</c:v>
                </c:pt>
                <c:pt idx="25">
                  <c:v>1000</c:v>
                </c:pt>
                <c:pt idx="26">
                  <c:v>700</c:v>
                </c:pt>
                <c:pt idx="27">
                  <c:v>700</c:v>
                </c:pt>
                <c:pt idx="28">
                  <c:v>700</c:v>
                </c:pt>
                <c:pt idx="29">
                  <c:v>700</c:v>
                </c:pt>
                <c:pt idx="30">
                  <c:v>700</c:v>
                </c:pt>
                <c:pt idx="31">
                  <c:v>700</c:v>
                </c:pt>
                <c:pt idx="32">
                  <c:v>700</c:v>
                </c:pt>
                <c:pt idx="33">
                  <c:v>700</c:v>
                </c:pt>
                <c:pt idx="34">
                  <c:v>700</c:v>
                </c:pt>
                <c:pt idx="35">
                  <c:v>700</c:v>
                </c:pt>
                <c:pt idx="36">
                  <c:v>700</c:v>
                </c:pt>
                <c:pt idx="37">
                  <c:v>700</c:v>
                </c:pt>
              </c:numCache>
            </c:numRef>
          </c:val>
          <c:smooth val="0"/>
          <c:extLst>
            <c:ext xmlns:c16="http://schemas.microsoft.com/office/drawing/2014/chart" uri="{C3380CC4-5D6E-409C-BE32-E72D297353CC}">
              <c16:uniqueId val="{00000000-D213-4E73-B06A-278133A42999}"/>
            </c:ext>
          </c:extLst>
        </c:ser>
        <c:ser>
          <c:idx val="1"/>
          <c:order val="1"/>
          <c:tx>
            <c:v>Non-Infringing</c:v>
          </c:tx>
          <c:spPr>
            <a:ln w="28575" cap="rnd">
              <a:solidFill>
                <a:srgbClr val="FF0000"/>
              </a:solidFill>
              <a:round/>
            </a:ln>
            <a:effectLst/>
          </c:spPr>
          <c:marker>
            <c:symbol val="none"/>
          </c:marker>
          <c:cat>
            <c:numRef>
              <c:f>Sheet1!$A$2:$A$46</c:f>
              <c:numCache>
                <c:formatCode>mmm\-yy</c:formatCode>
                <c:ptCount val="45"/>
                <c:pt idx="0">
                  <c:v>40057</c:v>
                </c:pt>
                <c:pt idx="1">
                  <c:v>40087</c:v>
                </c:pt>
                <c:pt idx="2">
                  <c:v>40118</c:v>
                </c:pt>
                <c:pt idx="3">
                  <c:v>40148</c:v>
                </c:pt>
                <c:pt idx="4">
                  <c:v>40179</c:v>
                </c:pt>
                <c:pt idx="5">
                  <c:v>40210</c:v>
                </c:pt>
                <c:pt idx="6">
                  <c:v>40238</c:v>
                </c:pt>
                <c:pt idx="7">
                  <c:v>40269</c:v>
                </c:pt>
                <c:pt idx="8">
                  <c:v>40299</c:v>
                </c:pt>
                <c:pt idx="9">
                  <c:v>40330</c:v>
                </c:pt>
                <c:pt idx="10">
                  <c:v>40360</c:v>
                </c:pt>
                <c:pt idx="11">
                  <c:v>40391</c:v>
                </c:pt>
                <c:pt idx="12">
                  <c:v>40422</c:v>
                </c:pt>
                <c:pt idx="13">
                  <c:v>40452</c:v>
                </c:pt>
                <c:pt idx="14">
                  <c:v>40483</c:v>
                </c:pt>
                <c:pt idx="15">
                  <c:v>40513</c:v>
                </c:pt>
                <c:pt idx="16">
                  <c:v>40544</c:v>
                </c:pt>
                <c:pt idx="17">
                  <c:v>40575</c:v>
                </c:pt>
                <c:pt idx="18">
                  <c:v>40603</c:v>
                </c:pt>
                <c:pt idx="19">
                  <c:v>40634</c:v>
                </c:pt>
                <c:pt idx="20">
                  <c:v>40664</c:v>
                </c:pt>
                <c:pt idx="21">
                  <c:v>40695</c:v>
                </c:pt>
                <c:pt idx="22">
                  <c:v>40725</c:v>
                </c:pt>
                <c:pt idx="23">
                  <c:v>40756</c:v>
                </c:pt>
                <c:pt idx="24">
                  <c:v>40787</c:v>
                </c:pt>
                <c:pt idx="25">
                  <c:v>40817</c:v>
                </c:pt>
                <c:pt idx="26">
                  <c:v>40848</c:v>
                </c:pt>
                <c:pt idx="27">
                  <c:v>40878</c:v>
                </c:pt>
                <c:pt idx="28">
                  <c:v>40909</c:v>
                </c:pt>
                <c:pt idx="29">
                  <c:v>40940</c:v>
                </c:pt>
                <c:pt idx="30">
                  <c:v>40969</c:v>
                </c:pt>
                <c:pt idx="31">
                  <c:v>41000</c:v>
                </c:pt>
                <c:pt idx="32">
                  <c:v>41030</c:v>
                </c:pt>
                <c:pt idx="33">
                  <c:v>41061</c:v>
                </c:pt>
                <c:pt idx="34">
                  <c:v>41091</c:v>
                </c:pt>
                <c:pt idx="35">
                  <c:v>41122</c:v>
                </c:pt>
                <c:pt idx="36">
                  <c:v>41153</c:v>
                </c:pt>
                <c:pt idx="37">
                  <c:v>41183</c:v>
                </c:pt>
                <c:pt idx="38">
                  <c:v>41214</c:v>
                </c:pt>
                <c:pt idx="39">
                  <c:v>41244</c:v>
                </c:pt>
                <c:pt idx="40">
                  <c:v>41275</c:v>
                </c:pt>
                <c:pt idx="41">
                  <c:v>41306</c:v>
                </c:pt>
                <c:pt idx="42">
                  <c:v>41334</c:v>
                </c:pt>
                <c:pt idx="43">
                  <c:v>41365</c:v>
                </c:pt>
                <c:pt idx="44">
                  <c:v>41395</c:v>
                </c:pt>
              </c:numCache>
            </c:numRef>
          </c:cat>
          <c:val>
            <c:numRef>
              <c:f>Sheet1!$C$2:$C$38</c:f>
              <c:numCache>
                <c:formatCode>General</c:formatCode>
                <c:ptCount val="37"/>
                <c:pt idx="25">
                  <c:v>200</c:v>
                </c:pt>
                <c:pt idx="26">
                  <c:v>300</c:v>
                </c:pt>
                <c:pt idx="27">
                  <c:v>400</c:v>
                </c:pt>
                <c:pt idx="28">
                  <c:v>400</c:v>
                </c:pt>
                <c:pt idx="29">
                  <c:v>400</c:v>
                </c:pt>
                <c:pt idx="30">
                  <c:v>400</c:v>
                </c:pt>
                <c:pt idx="31">
                  <c:v>400</c:v>
                </c:pt>
                <c:pt idx="32">
                  <c:v>400</c:v>
                </c:pt>
                <c:pt idx="33">
                  <c:v>400</c:v>
                </c:pt>
                <c:pt idx="34">
                  <c:v>400</c:v>
                </c:pt>
                <c:pt idx="35">
                  <c:v>400</c:v>
                </c:pt>
                <c:pt idx="36">
                  <c:v>400</c:v>
                </c:pt>
              </c:numCache>
            </c:numRef>
          </c:val>
          <c:smooth val="0"/>
          <c:extLst>
            <c:ext xmlns:c16="http://schemas.microsoft.com/office/drawing/2014/chart" uri="{C3380CC4-5D6E-409C-BE32-E72D297353CC}">
              <c16:uniqueId val="{00000001-D213-4E73-B06A-278133A42999}"/>
            </c:ext>
          </c:extLst>
        </c:ser>
        <c:ser>
          <c:idx val="2"/>
          <c:order val="2"/>
          <c:tx>
            <c:v>MBF</c:v>
          </c:tx>
          <c:spPr>
            <a:ln w="28575" cap="rnd">
              <a:solidFill>
                <a:srgbClr val="0070C0"/>
              </a:solidFill>
              <a:round/>
            </a:ln>
            <a:effectLst/>
          </c:spPr>
          <c:marker>
            <c:symbol val="none"/>
          </c:marker>
          <c:cat>
            <c:numRef>
              <c:f>Sheet1!$A$2:$A$46</c:f>
              <c:numCache>
                <c:formatCode>mmm\-yy</c:formatCode>
                <c:ptCount val="45"/>
                <c:pt idx="0">
                  <c:v>40057</c:v>
                </c:pt>
                <c:pt idx="1">
                  <c:v>40087</c:v>
                </c:pt>
                <c:pt idx="2">
                  <c:v>40118</c:v>
                </c:pt>
                <c:pt idx="3">
                  <c:v>40148</c:v>
                </c:pt>
                <c:pt idx="4">
                  <c:v>40179</c:v>
                </c:pt>
                <c:pt idx="5">
                  <c:v>40210</c:v>
                </c:pt>
                <c:pt idx="6">
                  <c:v>40238</c:v>
                </c:pt>
                <c:pt idx="7">
                  <c:v>40269</c:v>
                </c:pt>
                <c:pt idx="8">
                  <c:v>40299</c:v>
                </c:pt>
                <c:pt idx="9">
                  <c:v>40330</c:v>
                </c:pt>
                <c:pt idx="10">
                  <c:v>40360</c:v>
                </c:pt>
                <c:pt idx="11">
                  <c:v>40391</c:v>
                </c:pt>
                <c:pt idx="12">
                  <c:v>40422</c:v>
                </c:pt>
                <c:pt idx="13">
                  <c:v>40452</c:v>
                </c:pt>
                <c:pt idx="14">
                  <c:v>40483</c:v>
                </c:pt>
                <c:pt idx="15">
                  <c:v>40513</c:v>
                </c:pt>
                <c:pt idx="16">
                  <c:v>40544</c:v>
                </c:pt>
                <c:pt idx="17">
                  <c:v>40575</c:v>
                </c:pt>
                <c:pt idx="18">
                  <c:v>40603</c:v>
                </c:pt>
                <c:pt idx="19">
                  <c:v>40634</c:v>
                </c:pt>
                <c:pt idx="20">
                  <c:v>40664</c:v>
                </c:pt>
                <c:pt idx="21">
                  <c:v>40695</c:v>
                </c:pt>
                <c:pt idx="22">
                  <c:v>40725</c:v>
                </c:pt>
                <c:pt idx="23">
                  <c:v>40756</c:v>
                </c:pt>
                <c:pt idx="24">
                  <c:v>40787</c:v>
                </c:pt>
                <c:pt idx="25">
                  <c:v>40817</c:v>
                </c:pt>
                <c:pt idx="26">
                  <c:v>40848</c:v>
                </c:pt>
                <c:pt idx="27">
                  <c:v>40878</c:v>
                </c:pt>
                <c:pt idx="28">
                  <c:v>40909</c:v>
                </c:pt>
                <c:pt idx="29">
                  <c:v>40940</c:v>
                </c:pt>
                <c:pt idx="30">
                  <c:v>40969</c:v>
                </c:pt>
                <c:pt idx="31">
                  <c:v>41000</c:v>
                </c:pt>
                <c:pt idx="32">
                  <c:v>41030</c:v>
                </c:pt>
                <c:pt idx="33">
                  <c:v>41061</c:v>
                </c:pt>
                <c:pt idx="34">
                  <c:v>41091</c:v>
                </c:pt>
                <c:pt idx="35">
                  <c:v>41122</c:v>
                </c:pt>
                <c:pt idx="36">
                  <c:v>41153</c:v>
                </c:pt>
                <c:pt idx="37">
                  <c:v>41183</c:v>
                </c:pt>
                <c:pt idx="38">
                  <c:v>41214</c:v>
                </c:pt>
                <c:pt idx="39">
                  <c:v>41244</c:v>
                </c:pt>
                <c:pt idx="40">
                  <c:v>41275</c:v>
                </c:pt>
                <c:pt idx="41">
                  <c:v>41306</c:v>
                </c:pt>
                <c:pt idx="42">
                  <c:v>41334</c:v>
                </c:pt>
                <c:pt idx="43">
                  <c:v>41365</c:v>
                </c:pt>
                <c:pt idx="44">
                  <c:v>41395</c:v>
                </c:pt>
              </c:numCache>
            </c:numRef>
          </c:cat>
          <c:val>
            <c:numRef>
              <c:f>Sheet1!$D$2:$D$38</c:f>
              <c:numCache>
                <c:formatCode>General</c:formatCode>
                <c:ptCount val="37"/>
                <c:pt idx="25">
                  <c:v>100</c:v>
                </c:pt>
                <c:pt idx="26">
                  <c:v>200</c:v>
                </c:pt>
                <c:pt idx="27">
                  <c:v>300</c:v>
                </c:pt>
                <c:pt idx="28">
                  <c:v>600</c:v>
                </c:pt>
                <c:pt idx="29">
                  <c:v>600</c:v>
                </c:pt>
                <c:pt idx="30">
                  <c:v>600</c:v>
                </c:pt>
                <c:pt idx="31">
                  <c:v>600</c:v>
                </c:pt>
                <c:pt idx="32">
                  <c:v>600</c:v>
                </c:pt>
                <c:pt idx="33">
                  <c:v>600</c:v>
                </c:pt>
                <c:pt idx="34">
                  <c:v>600</c:v>
                </c:pt>
                <c:pt idx="35">
                  <c:v>600</c:v>
                </c:pt>
                <c:pt idx="36">
                  <c:v>600</c:v>
                </c:pt>
              </c:numCache>
            </c:numRef>
          </c:val>
          <c:smooth val="0"/>
          <c:extLst>
            <c:ext xmlns:c16="http://schemas.microsoft.com/office/drawing/2014/chart" uri="{C3380CC4-5D6E-409C-BE32-E72D297353CC}">
              <c16:uniqueId val="{00000002-D213-4E73-B06A-278133A42999}"/>
            </c:ext>
          </c:extLst>
        </c:ser>
        <c:dLbls>
          <c:showLegendKey val="0"/>
          <c:showVal val="0"/>
          <c:showCatName val="0"/>
          <c:showSerName val="0"/>
          <c:showPercent val="0"/>
          <c:showBubbleSize val="0"/>
        </c:dLbls>
        <c:smooth val="0"/>
        <c:axId val="178009984"/>
        <c:axId val="178011520"/>
      </c:lineChart>
      <c:dateAx>
        <c:axId val="17800998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en-US"/>
          </a:p>
        </c:txPr>
        <c:crossAx val="178011520"/>
        <c:crosses val="autoZero"/>
        <c:auto val="0"/>
        <c:lblOffset val="100"/>
        <c:baseTimeUnit val="months"/>
      </c:dateAx>
      <c:valAx>
        <c:axId val="178011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Units</a:t>
                </a:r>
              </a:p>
            </c:rich>
          </c:tx>
          <c:layout>
            <c:manualLayout>
              <c:xMode val="edge"/>
              <c:yMode val="edge"/>
              <c:x val="1.370716467499733E-2"/>
              <c:y val="0.4198769330978393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en-US"/>
          </a:p>
        </c:txPr>
        <c:crossAx val="17800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1CB6A-A6C3-432B-9701-6AC4D97CEE9E}"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563C4A91-945E-4A92-8140-6BA9CD674E92}">
      <dgm:prSet phldrT="[Text]"/>
      <dgm:spPr>
        <a:solidFill>
          <a:schemeClr val="tx1"/>
        </a:solidFill>
        <a:ln>
          <a:solidFill>
            <a:schemeClr val="bg1"/>
          </a:solidFill>
        </a:ln>
      </dgm:spPr>
      <dgm:t>
        <a:bodyPr/>
        <a:lstStyle/>
        <a:p>
          <a:pPr algn="ctr"/>
          <a:r>
            <a:rPr lang="en-US" b="0" dirty="0"/>
            <a:t>1. Determine damages period</a:t>
          </a:r>
        </a:p>
      </dgm:t>
    </dgm:pt>
    <dgm:pt modelId="{4D4EC5E1-7931-4C06-805E-B35A455D9971}" type="parTrans" cxnId="{2BC048D5-1552-420F-A894-01930B66C484}">
      <dgm:prSet/>
      <dgm:spPr/>
      <dgm:t>
        <a:bodyPr/>
        <a:lstStyle/>
        <a:p>
          <a:endParaRPr lang="en-US"/>
        </a:p>
      </dgm:t>
    </dgm:pt>
    <dgm:pt modelId="{9D3DF628-2820-4F39-9BBA-7455135CFC91}" type="sibTrans" cxnId="{2BC048D5-1552-420F-A894-01930B66C484}">
      <dgm:prSet/>
      <dgm:spPr>
        <a:solidFill>
          <a:schemeClr val="accent4"/>
        </a:solidFill>
        <a:ln>
          <a:solidFill>
            <a:schemeClr val="accent4"/>
          </a:solidFill>
        </a:ln>
      </dgm:spPr>
      <dgm:t>
        <a:bodyPr/>
        <a:lstStyle/>
        <a:p>
          <a:endParaRPr lang="en-US" dirty="0"/>
        </a:p>
      </dgm:t>
    </dgm:pt>
    <dgm:pt modelId="{728F2675-16D9-4FAF-AF80-44C6084D3FA9}">
      <dgm:prSet phldrT="[Text]"/>
      <dgm:spPr>
        <a:solidFill>
          <a:schemeClr val="tx1"/>
        </a:solidFill>
        <a:ln>
          <a:solidFill>
            <a:schemeClr val="bg1"/>
          </a:solidFill>
        </a:ln>
      </dgm:spPr>
      <dgm:t>
        <a:bodyPr/>
        <a:lstStyle/>
        <a:p>
          <a:r>
            <a:rPr lang="en-US" b="0" dirty="0"/>
            <a:t>2. Determine royalty base</a:t>
          </a:r>
        </a:p>
      </dgm:t>
    </dgm:pt>
    <dgm:pt modelId="{D5D4E9A6-F0AD-4685-BABE-B9CB53BE9B94}" type="parTrans" cxnId="{47384AB8-0C06-4D6C-BAF6-CD42C94A8EDE}">
      <dgm:prSet/>
      <dgm:spPr/>
      <dgm:t>
        <a:bodyPr/>
        <a:lstStyle/>
        <a:p>
          <a:endParaRPr lang="en-US"/>
        </a:p>
      </dgm:t>
    </dgm:pt>
    <dgm:pt modelId="{4BED22CD-CE4B-4D55-99CA-FA661E3F09C5}" type="sibTrans" cxnId="{47384AB8-0C06-4D6C-BAF6-CD42C94A8EDE}">
      <dgm:prSet/>
      <dgm:spPr>
        <a:solidFill>
          <a:schemeClr val="accent4"/>
        </a:solidFill>
        <a:ln>
          <a:solidFill>
            <a:schemeClr val="accent4"/>
          </a:solidFill>
        </a:ln>
      </dgm:spPr>
      <dgm:t>
        <a:bodyPr/>
        <a:lstStyle/>
        <a:p>
          <a:endParaRPr lang="en-US" dirty="0"/>
        </a:p>
      </dgm:t>
    </dgm:pt>
    <dgm:pt modelId="{531F57C9-55E7-4D07-9416-723582E7B552}">
      <dgm:prSet phldrT="[Text]"/>
      <dgm:spPr>
        <a:solidFill>
          <a:schemeClr val="tx1"/>
        </a:solidFill>
        <a:ln>
          <a:solidFill>
            <a:schemeClr val="bg1"/>
          </a:solidFill>
        </a:ln>
      </dgm:spPr>
      <dgm:t>
        <a:bodyPr/>
        <a:lstStyle/>
        <a:p>
          <a:r>
            <a:rPr lang="en-US" b="0" dirty="0"/>
            <a:t>3. Determine royalty rate</a:t>
          </a:r>
        </a:p>
      </dgm:t>
    </dgm:pt>
    <dgm:pt modelId="{1FEF096A-0DD2-45D2-9D19-9E62799F51F8}" type="parTrans" cxnId="{8C342BD1-3631-402F-BBF1-6F21CDF44524}">
      <dgm:prSet/>
      <dgm:spPr/>
      <dgm:t>
        <a:bodyPr/>
        <a:lstStyle/>
        <a:p>
          <a:endParaRPr lang="en-US"/>
        </a:p>
      </dgm:t>
    </dgm:pt>
    <dgm:pt modelId="{EA3575AA-083E-4679-B4BB-F735FCC59221}" type="sibTrans" cxnId="{8C342BD1-3631-402F-BBF1-6F21CDF44524}">
      <dgm:prSet/>
      <dgm:spPr/>
      <dgm:t>
        <a:bodyPr/>
        <a:lstStyle/>
        <a:p>
          <a:endParaRPr lang="en-US"/>
        </a:p>
      </dgm:t>
    </dgm:pt>
    <dgm:pt modelId="{5A37467E-0AD5-4BA5-93B1-304DD2C6CE27}" type="pres">
      <dgm:prSet presAssocID="{9311CB6A-A6C3-432B-9701-6AC4D97CEE9E}" presName="linearFlow" presStyleCnt="0">
        <dgm:presLayoutVars>
          <dgm:resizeHandles val="exact"/>
        </dgm:presLayoutVars>
      </dgm:prSet>
      <dgm:spPr/>
    </dgm:pt>
    <dgm:pt modelId="{6C4DF695-A30F-4F96-B092-9CE8465F9E6F}" type="pres">
      <dgm:prSet presAssocID="{563C4A91-945E-4A92-8140-6BA9CD674E92}" presName="node" presStyleLbl="node1" presStyleIdx="0" presStyleCnt="3" custScaleX="90146" custScaleY="50913">
        <dgm:presLayoutVars>
          <dgm:bulletEnabled val="1"/>
        </dgm:presLayoutVars>
      </dgm:prSet>
      <dgm:spPr/>
    </dgm:pt>
    <dgm:pt modelId="{DE6DDAFB-2E68-45A4-84DF-F503362E89E8}" type="pres">
      <dgm:prSet presAssocID="{9D3DF628-2820-4F39-9BBA-7455135CFC91}" presName="sibTrans" presStyleLbl="sibTrans2D1" presStyleIdx="0" presStyleCnt="2"/>
      <dgm:spPr/>
    </dgm:pt>
    <dgm:pt modelId="{5FDB4F4E-8B33-4E89-977D-B5A5C7636689}" type="pres">
      <dgm:prSet presAssocID="{9D3DF628-2820-4F39-9BBA-7455135CFC91}" presName="connectorText" presStyleLbl="sibTrans2D1" presStyleIdx="0" presStyleCnt="2"/>
      <dgm:spPr/>
    </dgm:pt>
    <dgm:pt modelId="{D184C456-656E-4A56-BF80-67F0671D75BB}" type="pres">
      <dgm:prSet presAssocID="{728F2675-16D9-4FAF-AF80-44C6084D3FA9}" presName="node" presStyleLbl="node1" presStyleIdx="1" presStyleCnt="3" custScaleX="90146" custScaleY="50913">
        <dgm:presLayoutVars>
          <dgm:bulletEnabled val="1"/>
        </dgm:presLayoutVars>
      </dgm:prSet>
      <dgm:spPr/>
    </dgm:pt>
    <dgm:pt modelId="{56D04724-DE51-4BD5-80B0-14F5D5753237}" type="pres">
      <dgm:prSet presAssocID="{4BED22CD-CE4B-4D55-99CA-FA661E3F09C5}" presName="sibTrans" presStyleLbl="sibTrans2D1" presStyleIdx="1" presStyleCnt="2"/>
      <dgm:spPr/>
    </dgm:pt>
    <dgm:pt modelId="{EFEC4DE5-08FF-4BD0-BE1B-E65CB43758AD}" type="pres">
      <dgm:prSet presAssocID="{4BED22CD-CE4B-4D55-99CA-FA661E3F09C5}" presName="connectorText" presStyleLbl="sibTrans2D1" presStyleIdx="1" presStyleCnt="2"/>
      <dgm:spPr/>
    </dgm:pt>
    <dgm:pt modelId="{93C9874B-6C7C-47C9-9EE6-B0F8FEC93C5F}" type="pres">
      <dgm:prSet presAssocID="{531F57C9-55E7-4D07-9416-723582E7B552}" presName="node" presStyleLbl="node1" presStyleIdx="2" presStyleCnt="3" custScaleX="90146" custScaleY="50913">
        <dgm:presLayoutVars>
          <dgm:bulletEnabled val="1"/>
        </dgm:presLayoutVars>
      </dgm:prSet>
      <dgm:spPr/>
    </dgm:pt>
  </dgm:ptLst>
  <dgm:cxnLst>
    <dgm:cxn modelId="{2450C56C-84E6-4702-8B91-974E469575E4}" type="presOf" srcId="{728F2675-16D9-4FAF-AF80-44C6084D3FA9}" destId="{D184C456-656E-4A56-BF80-67F0671D75BB}" srcOrd="0" destOrd="0" presId="urn:microsoft.com/office/officeart/2005/8/layout/process2"/>
    <dgm:cxn modelId="{C1DB50EF-7C2B-4E60-9EBB-AB861BF363C1}" type="presOf" srcId="{4BED22CD-CE4B-4D55-99CA-FA661E3F09C5}" destId="{56D04724-DE51-4BD5-80B0-14F5D5753237}" srcOrd="0" destOrd="0" presId="urn:microsoft.com/office/officeart/2005/8/layout/process2"/>
    <dgm:cxn modelId="{30F221B7-6D3F-46E4-8ED5-5B83021C3ADD}" type="presOf" srcId="{531F57C9-55E7-4D07-9416-723582E7B552}" destId="{93C9874B-6C7C-47C9-9EE6-B0F8FEC93C5F}" srcOrd="0" destOrd="0" presId="urn:microsoft.com/office/officeart/2005/8/layout/process2"/>
    <dgm:cxn modelId="{2B10E79E-1E60-454D-9F12-690C9358AC60}" type="presOf" srcId="{4BED22CD-CE4B-4D55-99CA-FA661E3F09C5}" destId="{EFEC4DE5-08FF-4BD0-BE1B-E65CB43758AD}" srcOrd="1" destOrd="0" presId="urn:microsoft.com/office/officeart/2005/8/layout/process2"/>
    <dgm:cxn modelId="{FF5C5388-8998-453B-9296-AC447DDC27E2}" type="presOf" srcId="{563C4A91-945E-4A92-8140-6BA9CD674E92}" destId="{6C4DF695-A30F-4F96-B092-9CE8465F9E6F}" srcOrd="0" destOrd="0" presId="urn:microsoft.com/office/officeart/2005/8/layout/process2"/>
    <dgm:cxn modelId="{2BC048D5-1552-420F-A894-01930B66C484}" srcId="{9311CB6A-A6C3-432B-9701-6AC4D97CEE9E}" destId="{563C4A91-945E-4A92-8140-6BA9CD674E92}" srcOrd="0" destOrd="0" parTransId="{4D4EC5E1-7931-4C06-805E-B35A455D9971}" sibTransId="{9D3DF628-2820-4F39-9BBA-7455135CFC91}"/>
    <dgm:cxn modelId="{F3947B4D-C956-4953-A60C-3BB636A7EDED}" type="presOf" srcId="{9D3DF628-2820-4F39-9BBA-7455135CFC91}" destId="{5FDB4F4E-8B33-4E89-977D-B5A5C7636689}" srcOrd="1" destOrd="0" presId="urn:microsoft.com/office/officeart/2005/8/layout/process2"/>
    <dgm:cxn modelId="{8C342BD1-3631-402F-BBF1-6F21CDF44524}" srcId="{9311CB6A-A6C3-432B-9701-6AC4D97CEE9E}" destId="{531F57C9-55E7-4D07-9416-723582E7B552}" srcOrd="2" destOrd="0" parTransId="{1FEF096A-0DD2-45D2-9D19-9E62799F51F8}" sibTransId="{EA3575AA-083E-4679-B4BB-F735FCC59221}"/>
    <dgm:cxn modelId="{47384AB8-0C06-4D6C-BAF6-CD42C94A8EDE}" srcId="{9311CB6A-A6C3-432B-9701-6AC4D97CEE9E}" destId="{728F2675-16D9-4FAF-AF80-44C6084D3FA9}" srcOrd="1" destOrd="0" parTransId="{D5D4E9A6-F0AD-4685-BABE-B9CB53BE9B94}" sibTransId="{4BED22CD-CE4B-4D55-99CA-FA661E3F09C5}"/>
    <dgm:cxn modelId="{6E70A0E8-5E93-40B7-B3EB-2A821918C3E6}" type="presOf" srcId="{9311CB6A-A6C3-432B-9701-6AC4D97CEE9E}" destId="{5A37467E-0AD5-4BA5-93B1-304DD2C6CE27}" srcOrd="0" destOrd="0" presId="urn:microsoft.com/office/officeart/2005/8/layout/process2"/>
    <dgm:cxn modelId="{D316CAEF-BCF2-4555-BC4E-0463848D974C}" type="presOf" srcId="{9D3DF628-2820-4F39-9BBA-7455135CFC91}" destId="{DE6DDAFB-2E68-45A4-84DF-F503362E89E8}" srcOrd="0" destOrd="0" presId="urn:microsoft.com/office/officeart/2005/8/layout/process2"/>
    <dgm:cxn modelId="{FA363E76-B145-4705-9A20-8A89941DA52E}" type="presParOf" srcId="{5A37467E-0AD5-4BA5-93B1-304DD2C6CE27}" destId="{6C4DF695-A30F-4F96-B092-9CE8465F9E6F}" srcOrd="0" destOrd="0" presId="urn:microsoft.com/office/officeart/2005/8/layout/process2"/>
    <dgm:cxn modelId="{7F3AB82C-2171-4565-A3B6-A5E76BE2D190}" type="presParOf" srcId="{5A37467E-0AD5-4BA5-93B1-304DD2C6CE27}" destId="{DE6DDAFB-2E68-45A4-84DF-F503362E89E8}" srcOrd="1" destOrd="0" presId="urn:microsoft.com/office/officeart/2005/8/layout/process2"/>
    <dgm:cxn modelId="{374E72EA-08A3-4B1A-9E66-4131A00A055D}" type="presParOf" srcId="{DE6DDAFB-2E68-45A4-84DF-F503362E89E8}" destId="{5FDB4F4E-8B33-4E89-977D-B5A5C7636689}" srcOrd="0" destOrd="0" presId="urn:microsoft.com/office/officeart/2005/8/layout/process2"/>
    <dgm:cxn modelId="{494D2D32-9E80-4071-8A08-66B0FB8FFC09}" type="presParOf" srcId="{5A37467E-0AD5-4BA5-93B1-304DD2C6CE27}" destId="{D184C456-656E-4A56-BF80-67F0671D75BB}" srcOrd="2" destOrd="0" presId="urn:microsoft.com/office/officeart/2005/8/layout/process2"/>
    <dgm:cxn modelId="{F111FBFF-9698-4D0C-8957-FE4A15F5F015}" type="presParOf" srcId="{5A37467E-0AD5-4BA5-93B1-304DD2C6CE27}" destId="{56D04724-DE51-4BD5-80B0-14F5D5753237}" srcOrd="3" destOrd="0" presId="urn:microsoft.com/office/officeart/2005/8/layout/process2"/>
    <dgm:cxn modelId="{38D406CB-EBF5-4E7C-BA54-BD3EB756F736}" type="presParOf" srcId="{56D04724-DE51-4BD5-80B0-14F5D5753237}" destId="{EFEC4DE5-08FF-4BD0-BE1B-E65CB43758AD}" srcOrd="0" destOrd="0" presId="urn:microsoft.com/office/officeart/2005/8/layout/process2"/>
    <dgm:cxn modelId="{5391EF12-3FBF-4747-A63F-29595568692A}" type="presParOf" srcId="{5A37467E-0AD5-4BA5-93B1-304DD2C6CE27}" destId="{93C9874B-6C7C-47C9-9EE6-B0F8FEC93C5F}"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242511-681E-42E0-B18D-55BA60927D29}"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en-US"/>
        </a:p>
      </dgm:t>
    </dgm:pt>
    <dgm:pt modelId="{0E330FC9-8CA0-4530-8CFF-8FF976DDD98C}">
      <dgm:prSet phldrT="[Text]" custT="1"/>
      <dgm:spPr/>
      <dgm:t>
        <a:bodyPr/>
        <a:lstStyle/>
        <a:p>
          <a:pPr algn="ctr"/>
          <a:r>
            <a:rPr lang="en-US" sz="3600" dirty="0"/>
            <a:t>2016</a:t>
          </a:r>
        </a:p>
        <a:p>
          <a:pPr algn="ctr"/>
          <a:endParaRPr lang="en-US" sz="1800" dirty="0"/>
        </a:p>
        <a:p>
          <a:pPr algn="ctr"/>
          <a:r>
            <a:rPr lang="en-US" sz="2300" dirty="0"/>
            <a:t>Complaint is Filed</a:t>
          </a:r>
        </a:p>
      </dgm:t>
    </dgm:pt>
    <dgm:pt modelId="{A3F3426B-D621-4530-AFE9-B1F091936358}" type="parTrans" cxnId="{0B556171-FFE3-4AA7-B006-531F8A6DF86A}">
      <dgm:prSet/>
      <dgm:spPr/>
      <dgm:t>
        <a:bodyPr/>
        <a:lstStyle/>
        <a:p>
          <a:endParaRPr lang="en-US"/>
        </a:p>
      </dgm:t>
    </dgm:pt>
    <dgm:pt modelId="{E82F9782-9AA9-4949-B479-8870E11C4EE5}" type="sibTrans" cxnId="{0B556171-FFE3-4AA7-B006-531F8A6DF86A}">
      <dgm:prSet/>
      <dgm:spPr/>
      <dgm:t>
        <a:bodyPr/>
        <a:lstStyle/>
        <a:p>
          <a:endParaRPr lang="en-US"/>
        </a:p>
      </dgm:t>
    </dgm:pt>
    <dgm:pt modelId="{FAFC055D-B10B-47DC-AD5F-5154DA9EEB4E}">
      <dgm:prSet phldrT="[Text]" custT="1"/>
      <dgm:spPr/>
      <dgm:t>
        <a:bodyPr anchor="t"/>
        <a:lstStyle/>
        <a:p>
          <a:pPr algn="ctr"/>
          <a:r>
            <a:rPr lang="en-US" sz="3600" dirty="0"/>
            <a:t>2000</a:t>
          </a:r>
        </a:p>
        <a:p>
          <a:pPr algn="ctr"/>
          <a:endParaRPr lang="en-US" sz="1800" dirty="0"/>
        </a:p>
        <a:p>
          <a:pPr algn="ctr"/>
          <a:r>
            <a:rPr lang="en-US" sz="2400" dirty="0"/>
            <a:t>Patent Issued</a:t>
          </a:r>
        </a:p>
      </dgm:t>
    </dgm:pt>
    <dgm:pt modelId="{DABB44B8-AA32-4C40-AECD-2A62E4DD81EA}" type="parTrans" cxnId="{448088C4-2AEF-43E9-99AE-855C29256F65}">
      <dgm:prSet/>
      <dgm:spPr/>
      <dgm:t>
        <a:bodyPr/>
        <a:lstStyle/>
        <a:p>
          <a:endParaRPr lang="en-US"/>
        </a:p>
      </dgm:t>
    </dgm:pt>
    <dgm:pt modelId="{E40A06AE-A48F-49AD-AE42-3D683D6B8AB2}" type="sibTrans" cxnId="{448088C4-2AEF-43E9-99AE-855C29256F65}">
      <dgm:prSet/>
      <dgm:spPr/>
      <dgm:t>
        <a:bodyPr/>
        <a:lstStyle/>
        <a:p>
          <a:endParaRPr lang="en-US"/>
        </a:p>
      </dgm:t>
    </dgm:pt>
    <dgm:pt modelId="{D6914B17-57E9-4520-9E2D-B114F65302FC}">
      <dgm:prSet phldrT="[Text]" custT="1"/>
      <dgm:spPr/>
      <dgm:t>
        <a:bodyPr/>
        <a:lstStyle/>
        <a:p>
          <a:pPr algn="ctr"/>
          <a:r>
            <a:rPr lang="en-US" sz="3600" dirty="0"/>
            <a:t>2009</a:t>
          </a:r>
        </a:p>
        <a:p>
          <a:pPr algn="ctr"/>
          <a:endParaRPr lang="en-US" sz="1800" dirty="0"/>
        </a:p>
        <a:p>
          <a:pPr algn="ctr"/>
          <a:r>
            <a:rPr lang="en-US" sz="2200" dirty="0"/>
            <a:t>First Use by Infringer</a:t>
          </a:r>
        </a:p>
      </dgm:t>
    </dgm:pt>
    <dgm:pt modelId="{01E2F180-00C2-498B-BFE7-6BA8ABC8E5EB}" type="parTrans" cxnId="{2673A742-ACE2-4333-8073-8FB2A2ADD301}">
      <dgm:prSet/>
      <dgm:spPr/>
      <dgm:t>
        <a:bodyPr/>
        <a:lstStyle/>
        <a:p>
          <a:endParaRPr lang="en-US"/>
        </a:p>
      </dgm:t>
    </dgm:pt>
    <dgm:pt modelId="{AAA4A36E-CB60-42D4-BB42-BEFF87706E24}" type="sibTrans" cxnId="{2673A742-ACE2-4333-8073-8FB2A2ADD301}">
      <dgm:prSet/>
      <dgm:spPr/>
      <dgm:t>
        <a:bodyPr/>
        <a:lstStyle/>
        <a:p>
          <a:endParaRPr lang="en-US"/>
        </a:p>
      </dgm:t>
    </dgm:pt>
    <dgm:pt modelId="{05534144-5FBB-4E32-B9EB-0F331EC24F56}">
      <dgm:prSet phldrT="[Text]" custT="1"/>
      <dgm:spPr/>
      <dgm:t>
        <a:bodyPr anchor="t"/>
        <a:lstStyle/>
        <a:p>
          <a:pPr algn="ctr"/>
          <a:r>
            <a:rPr lang="en-US" sz="3600" dirty="0"/>
            <a:t>2010</a:t>
          </a:r>
        </a:p>
        <a:p>
          <a:pPr algn="ctr"/>
          <a:endParaRPr lang="en-US" sz="1800" dirty="0"/>
        </a:p>
        <a:p>
          <a:pPr algn="ctr"/>
          <a:r>
            <a:rPr lang="en-US" sz="2300" dirty="0"/>
            <a:t>Start of 6 year limitation</a:t>
          </a:r>
        </a:p>
      </dgm:t>
    </dgm:pt>
    <dgm:pt modelId="{C8BA9C65-3966-4BD4-8762-BC503D739FD4}" type="parTrans" cxnId="{529B0B32-72F3-426F-9492-652CE3E6C96D}">
      <dgm:prSet/>
      <dgm:spPr/>
      <dgm:t>
        <a:bodyPr/>
        <a:lstStyle/>
        <a:p>
          <a:endParaRPr lang="en-US"/>
        </a:p>
      </dgm:t>
    </dgm:pt>
    <dgm:pt modelId="{B411BDEB-732E-4F95-A2D3-5A55FC245143}" type="sibTrans" cxnId="{529B0B32-72F3-426F-9492-652CE3E6C96D}">
      <dgm:prSet/>
      <dgm:spPr/>
      <dgm:t>
        <a:bodyPr/>
        <a:lstStyle/>
        <a:p>
          <a:endParaRPr lang="en-US"/>
        </a:p>
      </dgm:t>
    </dgm:pt>
    <dgm:pt modelId="{AA9CD0A5-590E-421F-B867-F56719B40A99}">
      <dgm:prSet phldrT="[Text]" custT="1"/>
      <dgm:spPr/>
      <dgm:t>
        <a:bodyPr anchor="t"/>
        <a:lstStyle/>
        <a:p>
          <a:pPr algn="ctr"/>
          <a:r>
            <a:rPr lang="en-US" sz="3600" dirty="0"/>
            <a:t>2018</a:t>
          </a:r>
        </a:p>
        <a:p>
          <a:pPr algn="ctr"/>
          <a:endParaRPr lang="en-US" sz="1800" dirty="0"/>
        </a:p>
        <a:p>
          <a:pPr algn="ctr"/>
          <a:r>
            <a:rPr lang="en-US" sz="2400" dirty="0"/>
            <a:t>Date of Trial</a:t>
          </a:r>
        </a:p>
      </dgm:t>
    </dgm:pt>
    <dgm:pt modelId="{24AC817B-6870-410F-A060-0B4C7D50A697}" type="parTrans" cxnId="{514CDAE3-4D20-40AB-8B8D-4BA7E96B3C27}">
      <dgm:prSet/>
      <dgm:spPr/>
      <dgm:t>
        <a:bodyPr/>
        <a:lstStyle/>
        <a:p>
          <a:endParaRPr lang="en-US"/>
        </a:p>
      </dgm:t>
    </dgm:pt>
    <dgm:pt modelId="{FB683D7C-F539-4CC1-B1F7-B8DFA254747A}" type="sibTrans" cxnId="{514CDAE3-4D20-40AB-8B8D-4BA7E96B3C27}">
      <dgm:prSet/>
      <dgm:spPr/>
      <dgm:t>
        <a:bodyPr/>
        <a:lstStyle/>
        <a:p>
          <a:endParaRPr lang="en-US"/>
        </a:p>
      </dgm:t>
    </dgm:pt>
    <dgm:pt modelId="{ABDA4C0D-E8A8-492D-82BB-1C6BF30FECE8}" type="pres">
      <dgm:prSet presAssocID="{2A242511-681E-42E0-B18D-55BA60927D29}" presName="Name0" presStyleCnt="0">
        <dgm:presLayoutVars>
          <dgm:dir/>
          <dgm:resizeHandles val="exact"/>
        </dgm:presLayoutVars>
      </dgm:prSet>
      <dgm:spPr/>
    </dgm:pt>
    <dgm:pt modelId="{9D0211CF-6ECE-4A54-8AD0-D02B4CD120C3}" type="pres">
      <dgm:prSet presAssocID="{2A242511-681E-42E0-B18D-55BA60927D29}" presName="arrow" presStyleLbl="bgShp" presStyleIdx="0" presStyleCnt="1" custLinFactNeighborY="5738"/>
      <dgm:spPr/>
    </dgm:pt>
    <dgm:pt modelId="{6A0DC8C1-F535-4DF6-AF21-B33D52DB3431}" type="pres">
      <dgm:prSet presAssocID="{2A242511-681E-42E0-B18D-55BA60927D29}" presName="points" presStyleCnt="0"/>
      <dgm:spPr/>
    </dgm:pt>
    <dgm:pt modelId="{0B5AFB94-6CD5-4200-94C4-5C2321B1AD84}" type="pres">
      <dgm:prSet presAssocID="{FAFC055D-B10B-47DC-AD5F-5154DA9EEB4E}" presName="compositeA" presStyleCnt="0"/>
      <dgm:spPr/>
    </dgm:pt>
    <dgm:pt modelId="{8DB725DE-D54E-40D2-86A1-8114CE3E300D}" type="pres">
      <dgm:prSet presAssocID="{FAFC055D-B10B-47DC-AD5F-5154DA9EEB4E}" presName="textA" presStyleLbl="revTx" presStyleIdx="0" presStyleCnt="5" custLinFactNeighborX="-10627">
        <dgm:presLayoutVars>
          <dgm:bulletEnabled val="1"/>
        </dgm:presLayoutVars>
      </dgm:prSet>
      <dgm:spPr/>
    </dgm:pt>
    <dgm:pt modelId="{6F905385-F074-49F4-8289-5BC6C7B4AE42}" type="pres">
      <dgm:prSet presAssocID="{FAFC055D-B10B-47DC-AD5F-5154DA9EEB4E}" presName="circleA" presStyleLbl="node1" presStyleIdx="0" presStyleCnt="5" custLinFactNeighborX="-42586" custLinFactNeighborY="39078"/>
      <dgm:spPr/>
    </dgm:pt>
    <dgm:pt modelId="{2459EF13-A399-42E8-A7EC-2E124FDFF81D}" type="pres">
      <dgm:prSet presAssocID="{FAFC055D-B10B-47DC-AD5F-5154DA9EEB4E}" presName="spaceA" presStyleCnt="0"/>
      <dgm:spPr/>
    </dgm:pt>
    <dgm:pt modelId="{1001518C-3AEA-40E1-AA72-962F6103AC2F}" type="pres">
      <dgm:prSet presAssocID="{E40A06AE-A48F-49AD-AE42-3D683D6B8AB2}" presName="space" presStyleCnt="0"/>
      <dgm:spPr/>
    </dgm:pt>
    <dgm:pt modelId="{2C3B3806-E2DD-4F60-A9B9-376A8329F7AB}" type="pres">
      <dgm:prSet presAssocID="{D6914B17-57E9-4520-9E2D-B114F65302FC}" presName="compositeB" presStyleCnt="0"/>
      <dgm:spPr/>
    </dgm:pt>
    <dgm:pt modelId="{7706F742-D6EE-48A2-B190-CB696FBCD9BA}" type="pres">
      <dgm:prSet presAssocID="{D6914B17-57E9-4520-9E2D-B114F65302FC}" presName="textB" presStyleLbl="revTx" presStyleIdx="1" presStyleCnt="5" custLinFactY="-50000" custLinFactNeighborX="37719" custLinFactNeighborY="-100000">
        <dgm:presLayoutVars>
          <dgm:bulletEnabled val="1"/>
        </dgm:presLayoutVars>
      </dgm:prSet>
      <dgm:spPr/>
    </dgm:pt>
    <dgm:pt modelId="{45AB9D82-99E8-4AED-83B3-9DD9A9DE89F9}" type="pres">
      <dgm:prSet presAssocID="{D6914B17-57E9-4520-9E2D-B114F65302FC}" presName="circleB" presStyleLbl="node1" presStyleIdx="1" presStyleCnt="5" custLinFactX="51794" custLinFactNeighborX="100000" custLinFactNeighborY="38672"/>
      <dgm:spPr/>
    </dgm:pt>
    <dgm:pt modelId="{FA964CE2-017C-47AD-8303-5C0A983F7C44}" type="pres">
      <dgm:prSet presAssocID="{D6914B17-57E9-4520-9E2D-B114F65302FC}" presName="spaceB" presStyleCnt="0"/>
      <dgm:spPr/>
    </dgm:pt>
    <dgm:pt modelId="{D4E530C4-A1EB-4FF6-840D-65819F0F96D7}" type="pres">
      <dgm:prSet presAssocID="{AAA4A36E-CB60-42D4-BB42-BEFF87706E24}" presName="space" presStyleCnt="0"/>
      <dgm:spPr/>
    </dgm:pt>
    <dgm:pt modelId="{AF381B2F-794D-4A2F-B9EA-5D059FA764EB}" type="pres">
      <dgm:prSet presAssocID="{05534144-5FBB-4E32-B9EB-0F331EC24F56}" presName="compositeA" presStyleCnt="0"/>
      <dgm:spPr/>
    </dgm:pt>
    <dgm:pt modelId="{5C8A4E34-DEE2-4AC0-B4C6-AF7021F18164}" type="pres">
      <dgm:prSet presAssocID="{05534144-5FBB-4E32-B9EB-0F331EC24F56}" presName="textA" presStyleLbl="revTx" presStyleIdx="2" presStyleCnt="5" custScaleX="122759" custLinFactNeighborX="19258">
        <dgm:presLayoutVars>
          <dgm:bulletEnabled val="1"/>
        </dgm:presLayoutVars>
      </dgm:prSet>
      <dgm:spPr/>
    </dgm:pt>
    <dgm:pt modelId="{568911A1-E55F-4366-B03A-37A0F49FEF38}" type="pres">
      <dgm:prSet presAssocID="{05534144-5FBB-4E32-B9EB-0F331EC24F56}" presName="circleA" presStyleLbl="node1" presStyleIdx="2" presStyleCnt="5" custLinFactNeighborX="84936" custLinFactNeighborY="39078"/>
      <dgm:spPr/>
    </dgm:pt>
    <dgm:pt modelId="{F2B2DE86-7004-4E5C-88A9-5E1172847CC4}" type="pres">
      <dgm:prSet presAssocID="{05534144-5FBB-4E32-B9EB-0F331EC24F56}" presName="spaceA" presStyleCnt="0"/>
      <dgm:spPr/>
    </dgm:pt>
    <dgm:pt modelId="{73D3777B-493D-4B51-BD9C-551331A93D08}" type="pres">
      <dgm:prSet presAssocID="{B411BDEB-732E-4F95-A2D3-5A55FC245143}" presName="space" presStyleCnt="0"/>
      <dgm:spPr/>
    </dgm:pt>
    <dgm:pt modelId="{C4F47079-6AD8-4E46-AF27-9FAA59B2AD9A}" type="pres">
      <dgm:prSet presAssocID="{0E330FC9-8CA0-4530-8CFF-8FF976DDD98C}" presName="compositeB" presStyleCnt="0"/>
      <dgm:spPr/>
    </dgm:pt>
    <dgm:pt modelId="{63FE1F53-0D4D-4FC0-9E09-7CD2092DF856}" type="pres">
      <dgm:prSet presAssocID="{0E330FC9-8CA0-4530-8CFF-8FF976DDD98C}" presName="textB" presStyleLbl="revTx" presStyleIdx="3" presStyleCnt="5" custLinFactY="-50000" custLinFactNeighborX="45309" custLinFactNeighborY="-100000">
        <dgm:presLayoutVars>
          <dgm:bulletEnabled val="1"/>
        </dgm:presLayoutVars>
      </dgm:prSet>
      <dgm:spPr/>
    </dgm:pt>
    <dgm:pt modelId="{11BE1922-8E69-44D9-8650-737E39D3C08B}" type="pres">
      <dgm:prSet presAssocID="{0E330FC9-8CA0-4530-8CFF-8FF976DDD98C}" presName="circleB" presStyleLbl="node1" presStyleIdx="3" presStyleCnt="5" custLinFactX="100000" custLinFactNeighborX="129310" custLinFactNeighborY="39078"/>
      <dgm:spPr/>
    </dgm:pt>
    <dgm:pt modelId="{70B9D1EC-F752-435C-80E2-207F255371B7}" type="pres">
      <dgm:prSet presAssocID="{0E330FC9-8CA0-4530-8CFF-8FF976DDD98C}" presName="spaceB" presStyleCnt="0"/>
      <dgm:spPr/>
    </dgm:pt>
    <dgm:pt modelId="{EE18A6FB-BC58-4846-9966-1E78CA18F471}" type="pres">
      <dgm:prSet presAssocID="{E82F9782-9AA9-4949-B479-8870E11C4EE5}" presName="space" presStyleCnt="0"/>
      <dgm:spPr/>
    </dgm:pt>
    <dgm:pt modelId="{85008C60-BEF3-4B9D-98F2-69D9A382095A}" type="pres">
      <dgm:prSet presAssocID="{AA9CD0A5-590E-421F-B867-F56719B40A99}" presName="compositeA" presStyleCnt="0"/>
      <dgm:spPr/>
    </dgm:pt>
    <dgm:pt modelId="{D4406725-0441-491F-BD02-0D57EBE8B555}" type="pres">
      <dgm:prSet presAssocID="{AA9CD0A5-590E-421F-B867-F56719B40A99}" presName="textA" presStyleLbl="revTx" presStyleIdx="4" presStyleCnt="5" custLinFactNeighborX="31196">
        <dgm:presLayoutVars>
          <dgm:bulletEnabled val="1"/>
        </dgm:presLayoutVars>
      </dgm:prSet>
      <dgm:spPr/>
    </dgm:pt>
    <dgm:pt modelId="{DCFFAC20-029C-4DC2-8CD8-B40BB2761A20}" type="pres">
      <dgm:prSet presAssocID="{AA9CD0A5-590E-421F-B867-F56719B40A99}" presName="circleA" presStyleLbl="node1" presStyleIdx="4" presStyleCnt="5" custLinFactX="37584" custLinFactNeighborX="100000" custLinFactNeighborY="39078"/>
      <dgm:spPr/>
    </dgm:pt>
    <dgm:pt modelId="{FEB9BBC3-50FA-4B0C-9A8A-BDD3BC61D81C}" type="pres">
      <dgm:prSet presAssocID="{AA9CD0A5-590E-421F-B867-F56719B40A99}" presName="spaceA" presStyleCnt="0"/>
      <dgm:spPr/>
    </dgm:pt>
  </dgm:ptLst>
  <dgm:cxnLst>
    <dgm:cxn modelId="{A59BDA6D-C74F-4693-9B64-D1B96637E71B}" type="presOf" srcId="{D6914B17-57E9-4520-9E2D-B114F65302FC}" destId="{7706F742-D6EE-48A2-B190-CB696FBCD9BA}" srcOrd="0" destOrd="0" presId="urn:microsoft.com/office/officeart/2005/8/layout/hProcess11"/>
    <dgm:cxn modelId="{0D2BEBEB-D00F-4A8F-9AD1-D930A688321A}" type="presOf" srcId="{05534144-5FBB-4E32-B9EB-0F331EC24F56}" destId="{5C8A4E34-DEE2-4AC0-B4C6-AF7021F18164}" srcOrd="0" destOrd="0" presId="urn:microsoft.com/office/officeart/2005/8/layout/hProcess11"/>
    <dgm:cxn modelId="{514CDAE3-4D20-40AB-8B8D-4BA7E96B3C27}" srcId="{2A242511-681E-42E0-B18D-55BA60927D29}" destId="{AA9CD0A5-590E-421F-B867-F56719B40A99}" srcOrd="4" destOrd="0" parTransId="{24AC817B-6870-410F-A060-0B4C7D50A697}" sibTransId="{FB683D7C-F539-4CC1-B1F7-B8DFA254747A}"/>
    <dgm:cxn modelId="{9ACF2F2A-66DC-42D7-8064-B474C7EE2EFD}" type="presOf" srcId="{AA9CD0A5-590E-421F-B867-F56719B40A99}" destId="{D4406725-0441-491F-BD02-0D57EBE8B555}" srcOrd="0" destOrd="0" presId="urn:microsoft.com/office/officeart/2005/8/layout/hProcess11"/>
    <dgm:cxn modelId="{2673A742-ACE2-4333-8073-8FB2A2ADD301}" srcId="{2A242511-681E-42E0-B18D-55BA60927D29}" destId="{D6914B17-57E9-4520-9E2D-B114F65302FC}" srcOrd="1" destOrd="0" parTransId="{01E2F180-00C2-498B-BFE7-6BA8ABC8E5EB}" sibTransId="{AAA4A36E-CB60-42D4-BB42-BEFF87706E24}"/>
    <dgm:cxn modelId="{448088C4-2AEF-43E9-99AE-855C29256F65}" srcId="{2A242511-681E-42E0-B18D-55BA60927D29}" destId="{FAFC055D-B10B-47DC-AD5F-5154DA9EEB4E}" srcOrd="0" destOrd="0" parTransId="{DABB44B8-AA32-4C40-AECD-2A62E4DD81EA}" sibTransId="{E40A06AE-A48F-49AD-AE42-3D683D6B8AB2}"/>
    <dgm:cxn modelId="{78622EB0-EC40-4D74-BC28-3B105AE464C9}" type="presOf" srcId="{2A242511-681E-42E0-B18D-55BA60927D29}" destId="{ABDA4C0D-E8A8-492D-82BB-1C6BF30FECE8}" srcOrd="0" destOrd="0" presId="urn:microsoft.com/office/officeart/2005/8/layout/hProcess11"/>
    <dgm:cxn modelId="{529B0B32-72F3-426F-9492-652CE3E6C96D}" srcId="{2A242511-681E-42E0-B18D-55BA60927D29}" destId="{05534144-5FBB-4E32-B9EB-0F331EC24F56}" srcOrd="2" destOrd="0" parTransId="{C8BA9C65-3966-4BD4-8762-BC503D739FD4}" sibTransId="{B411BDEB-732E-4F95-A2D3-5A55FC245143}"/>
    <dgm:cxn modelId="{B34A73C7-0E6F-45DB-8E72-C9F9BC652F66}" type="presOf" srcId="{0E330FC9-8CA0-4530-8CFF-8FF976DDD98C}" destId="{63FE1F53-0D4D-4FC0-9E09-7CD2092DF856}" srcOrd="0" destOrd="0" presId="urn:microsoft.com/office/officeart/2005/8/layout/hProcess11"/>
    <dgm:cxn modelId="{CCD565CB-7A72-40F8-A115-C0A87674A908}" type="presOf" srcId="{FAFC055D-B10B-47DC-AD5F-5154DA9EEB4E}" destId="{8DB725DE-D54E-40D2-86A1-8114CE3E300D}" srcOrd="0" destOrd="0" presId="urn:microsoft.com/office/officeart/2005/8/layout/hProcess11"/>
    <dgm:cxn modelId="{0B556171-FFE3-4AA7-B006-531F8A6DF86A}" srcId="{2A242511-681E-42E0-B18D-55BA60927D29}" destId="{0E330FC9-8CA0-4530-8CFF-8FF976DDD98C}" srcOrd="3" destOrd="0" parTransId="{A3F3426B-D621-4530-AFE9-B1F091936358}" sibTransId="{E82F9782-9AA9-4949-B479-8870E11C4EE5}"/>
    <dgm:cxn modelId="{4172F136-7682-41E1-92B1-4A3158667CB7}" type="presParOf" srcId="{ABDA4C0D-E8A8-492D-82BB-1C6BF30FECE8}" destId="{9D0211CF-6ECE-4A54-8AD0-D02B4CD120C3}" srcOrd="0" destOrd="0" presId="urn:microsoft.com/office/officeart/2005/8/layout/hProcess11"/>
    <dgm:cxn modelId="{BDAA779F-81E1-44FE-A546-46840A91A7FA}" type="presParOf" srcId="{ABDA4C0D-E8A8-492D-82BB-1C6BF30FECE8}" destId="{6A0DC8C1-F535-4DF6-AF21-B33D52DB3431}" srcOrd="1" destOrd="0" presId="urn:microsoft.com/office/officeart/2005/8/layout/hProcess11"/>
    <dgm:cxn modelId="{8B2E04A3-517C-466E-B0ED-E4ACF24A2763}" type="presParOf" srcId="{6A0DC8C1-F535-4DF6-AF21-B33D52DB3431}" destId="{0B5AFB94-6CD5-4200-94C4-5C2321B1AD84}" srcOrd="0" destOrd="0" presId="urn:microsoft.com/office/officeart/2005/8/layout/hProcess11"/>
    <dgm:cxn modelId="{6918EAAD-A117-4833-A383-FA9E1E60A962}" type="presParOf" srcId="{0B5AFB94-6CD5-4200-94C4-5C2321B1AD84}" destId="{8DB725DE-D54E-40D2-86A1-8114CE3E300D}" srcOrd="0" destOrd="0" presId="urn:microsoft.com/office/officeart/2005/8/layout/hProcess11"/>
    <dgm:cxn modelId="{A7704A78-8FC4-43EE-9B01-B432AD0DEF0A}" type="presParOf" srcId="{0B5AFB94-6CD5-4200-94C4-5C2321B1AD84}" destId="{6F905385-F074-49F4-8289-5BC6C7B4AE42}" srcOrd="1" destOrd="0" presId="urn:microsoft.com/office/officeart/2005/8/layout/hProcess11"/>
    <dgm:cxn modelId="{02C276D5-5BA5-4A93-B4F6-F9FB4D288583}" type="presParOf" srcId="{0B5AFB94-6CD5-4200-94C4-5C2321B1AD84}" destId="{2459EF13-A399-42E8-A7EC-2E124FDFF81D}" srcOrd="2" destOrd="0" presId="urn:microsoft.com/office/officeart/2005/8/layout/hProcess11"/>
    <dgm:cxn modelId="{2A578E03-E781-46F0-B433-5A76783A7AE1}" type="presParOf" srcId="{6A0DC8C1-F535-4DF6-AF21-B33D52DB3431}" destId="{1001518C-3AEA-40E1-AA72-962F6103AC2F}" srcOrd="1" destOrd="0" presId="urn:microsoft.com/office/officeart/2005/8/layout/hProcess11"/>
    <dgm:cxn modelId="{15F1E9ED-205A-4B23-BB1A-FDF796371AB2}" type="presParOf" srcId="{6A0DC8C1-F535-4DF6-AF21-B33D52DB3431}" destId="{2C3B3806-E2DD-4F60-A9B9-376A8329F7AB}" srcOrd="2" destOrd="0" presId="urn:microsoft.com/office/officeart/2005/8/layout/hProcess11"/>
    <dgm:cxn modelId="{9FD81CBF-836E-45AB-A084-89E93CC9644A}" type="presParOf" srcId="{2C3B3806-E2DD-4F60-A9B9-376A8329F7AB}" destId="{7706F742-D6EE-48A2-B190-CB696FBCD9BA}" srcOrd="0" destOrd="0" presId="urn:microsoft.com/office/officeart/2005/8/layout/hProcess11"/>
    <dgm:cxn modelId="{509EAA1F-85CB-4003-8C0F-053365505497}" type="presParOf" srcId="{2C3B3806-E2DD-4F60-A9B9-376A8329F7AB}" destId="{45AB9D82-99E8-4AED-83B3-9DD9A9DE89F9}" srcOrd="1" destOrd="0" presId="urn:microsoft.com/office/officeart/2005/8/layout/hProcess11"/>
    <dgm:cxn modelId="{7B0375B6-B75B-4887-B88A-E1D9569069BF}" type="presParOf" srcId="{2C3B3806-E2DD-4F60-A9B9-376A8329F7AB}" destId="{FA964CE2-017C-47AD-8303-5C0A983F7C44}" srcOrd="2" destOrd="0" presId="urn:microsoft.com/office/officeart/2005/8/layout/hProcess11"/>
    <dgm:cxn modelId="{F9679BDA-2358-4D27-B55E-ECF89BD24E9D}" type="presParOf" srcId="{6A0DC8C1-F535-4DF6-AF21-B33D52DB3431}" destId="{D4E530C4-A1EB-4FF6-840D-65819F0F96D7}" srcOrd="3" destOrd="0" presId="urn:microsoft.com/office/officeart/2005/8/layout/hProcess11"/>
    <dgm:cxn modelId="{0E1C7920-C714-4BB6-881C-3964A608B4FF}" type="presParOf" srcId="{6A0DC8C1-F535-4DF6-AF21-B33D52DB3431}" destId="{AF381B2F-794D-4A2F-B9EA-5D059FA764EB}" srcOrd="4" destOrd="0" presId="urn:microsoft.com/office/officeart/2005/8/layout/hProcess11"/>
    <dgm:cxn modelId="{F7357E22-6410-4EBF-8B28-B90D09A3FC12}" type="presParOf" srcId="{AF381B2F-794D-4A2F-B9EA-5D059FA764EB}" destId="{5C8A4E34-DEE2-4AC0-B4C6-AF7021F18164}" srcOrd="0" destOrd="0" presId="urn:microsoft.com/office/officeart/2005/8/layout/hProcess11"/>
    <dgm:cxn modelId="{68086A9A-3EB9-42F7-A0B6-66460A06FFF5}" type="presParOf" srcId="{AF381B2F-794D-4A2F-B9EA-5D059FA764EB}" destId="{568911A1-E55F-4366-B03A-37A0F49FEF38}" srcOrd="1" destOrd="0" presId="urn:microsoft.com/office/officeart/2005/8/layout/hProcess11"/>
    <dgm:cxn modelId="{48F7932B-56E2-494E-8C8B-B04B650AE388}" type="presParOf" srcId="{AF381B2F-794D-4A2F-B9EA-5D059FA764EB}" destId="{F2B2DE86-7004-4E5C-88A9-5E1172847CC4}" srcOrd="2" destOrd="0" presId="urn:microsoft.com/office/officeart/2005/8/layout/hProcess11"/>
    <dgm:cxn modelId="{A3BC3D40-2204-4486-BD04-7398807F0E9D}" type="presParOf" srcId="{6A0DC8C1-F535-4DF6-AF21-B33D52DB3431}" destId="{73D3777B-493D-4B51-BD9C-551331A93D08}" srcOrd="5" destOrd="0" presId="urn:microsoft.com/office/officeart/2005/8/layout/hProcess11"/>
    <dgm:cxn modelId="{6D5BC1C2-10BC-403A-A42E-26350403C9EA}" type="presParOf" srcId="{6A0DC8C1-F535-4DF6-AF21-B33D52DB3431}" destId="{C4F47079-6AD8-4E46-AF27-9FAA59B2AD9A}" srcOrd="6" destOrd="0" presId="urn:microsoft.com/office/officeart/2005/8/layout/hProcess11"/>
    <dgm:cxn modelId="{F6EEEED5-AC24-4118-B0B4-C2255B14880C}" type="presParOf" srcId="{C4F47079-6AD8-4E46-AF27-9FAA59B2AD9A}" destId="{63FE1F53-0D4D-4FC0-9E09-7CD2092DF856}" srcOrd="0" destOrd="0" presId="urn:microsoft.com/office/officeart/2005/8/layout/hProcess11"/>
    <dgm:cxn modelId="{D30ADF39-FCBA-4468-A5A1-B957F5890FD8}" type="presParOf" srcId="{C4F47079-6AD8-4E46-AF27-9FAA59B2AD9A}" destId="{11BE1922-8E69-44D9-8650-737E39D3C08B}" srcOrd="1" destOrd="0" presId="urn:microsoft.com/office/officeart/2005/8/layout/hProcess11"/>
    <dgm:cxn modelId="{326EAC41-B12D-4146-968F-9A2EB60A96F3}" type="presParOf" srcId="{C4F47079-6AD8-4E46-AF27-9FAA59B2AD9A}" destId="{70B9D1EC-F752-435C-80E2-207F255371B7}" srcOrd="2" destOrd="0" presId="urn:microsoft.com/office/officeart/2005/8/layout/hProcess11"/>
    <dgm:cxn modelId="{94021321-54CB-4C90-A8BC-809451DC683C}" type="presParOf" srcId="{6A0DC8C1-F535-4DF6-AF21-B33D52DB3431}" destId="{EE18A6FB-BC58-4846-9966-1E78CA18F471}" srcOrd="7" destOrd="0" presId="urn:microsoft.com/office/officeart/2005/8/layout/hProcess11"/>
    <dgm:cxn modelId="{F891AA18-4FDA-4778-8BD0-E921DBC0144D}" type="presParOf" srcId="{6A0DC8C1-F535-4DF6-AF21-B33D52DB3431}" destId="{85008C60-BEF3-4B9D-98F2-69D9A382095A}" srcOrd="8" destOrd="0" presId="urn:microsoft.com/office/officeart/2005/8/layout/hProcess11"/>
    <dgm:cxn modelId="{0EE1D342-5A83-45F3-995A-F762BC33472D}" type="presParOf" srcId="{85008C60-BEF3-4B9D-98F2-69D9A382095A}" destId="{D4406725-0441-491F-BD02-0D57EBE8B555}" srcOrd="0" destOrd="0" presId="urn:microsoft.com/office/officeart/2005/8/layout/hProcess11"/>
    <dgm:cxn modelId="{0D449235-40F8-49DC-B62A-963AB4CB220F}" type="presParOf" srcId="{85008C60-BEF3-4B9D-98F2-69D9A382095A}" destId="{DCFFAC20-029C-4DC2-8CD8-B40BB2761A20}" srcOrd="1" destOrd="0" presId="urn:microsoft.com/office/officeart/2005/8/layout/hProcess11"/>
    <dgm:cxn modelId="{B350FD8F-5479-4C31-9DDE-5E5A595B5C1D}" type="presParOf" srcId="{85008C60-BEF3-4B9D-98F2-69D9A382095A}" destId="{FEB9BBC3-50FA-4B0C-9A8A-BDD3BC61D81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F60E7E-5518-4602-ABE7-49E7A4CA697B}"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71060468-010E-4701-92A1-AD373E0452CC}">
      <dgm:prSet phldrT="[Text]"/>
      <dgm:spPr/>
      <dgm:t>
        <a:bodyPr/>
        <a:lstStyle/>
        <a:p>
          <a:r>
            <a:rPr lang="en-US" b="1" dirty="0"/>
            <a:t>Licensing Characteristics</a:t>
          </a:r>
        </a:p>
      </dgm:t>
    </dgm:pt>
    <dgm:pt modelId="{10501724-765D-49F1-9E5E-A8C64E0F88CB}" type="parTrans" cxnId="{D2401A48-EA40-4B30-88FB-7283C15AAF38}">
      <dgm:prSet/>
      <dgm:spPr/>
      <dgm:t>
        <a:bodyPr/>
        <a:lstStyle/>
        <a:p>
          <a:endParaRPr lang="en-US">
            <a:solidFill>
              <a:srgbClr val="000000"/>
            </a:solidFill>
          </a:endParaRPr>
        </a:p>
      </dgm:t>
    </dgm:pt>
    <dgm:pt modelId="{4A3A5A51-E02B-42C6-9BC6-B5357AFD0893}" type="sibTrans" cxnId="{D2401A48-EA40-4B30-88FB-7283C15AAF38}">
      <dgm:prSet/>
      <dgm:spPr/>
      <dgm:t>
        <a:bodyPr/>
        <a:lstStyle/>
        <a:p>
          <a:endParaRPr lang="en-US">
            <a:solidFill>
              <a:srgbClr val="000000"/>
            </a:solidFill>
          </a:endParaRPr>
        </a:p>
      </dgm:t>
    </dgm:pt>
    <dgm:pt modelId="{050FE198-2FEF-4232-B45A-7D2141DD3282}">
      <dgm:prSet phldrT="[Text]" custT="1"/>
      <dgm:spPr/>
      <dgm:t>
        <a:bodyPr/>
        <a:lstStyle/>
        <a:p>
          <a:pPr algn="l">
            <a:lnSpc>
              <a:spcPct val="100000"/>
            </a:lnSpc>
            <a:spcAft>
              <a:spcPts val="600"/>
            </a:spcAft>
          </a:pPr>
          <a:r>
            <a:rPr lang="en-US" sz="1400" dirty="0"/>
            <a:t>GP #1: Royalties for Patents-in-Suit</a:t>
          </a:r>
        </a:p>
      </dgm:t>
    </dgm:pt>
    <dgm:pt modelId="{07DFDE6E-32B9-4102-94AE-61ABEA266D20}" type="parTrans" cxnId="{AEE67216-2365-4229-B6FF-1DF71D013CC9}">
      <dgm:prSet/>
      <dgm:spPr/>
      <dgm:t>
        <a:bodyPr/>
        <a:lstStyle/>
        <a:p>
          <a:endParaRPr lang="en-US">
            <a:solidFill>
              <a:srgbClr val="000000"/>
            </a:solidFill>
          </a:endParaRPr>
        </a:p>
      </dgm:t>
    </dgm:pt>
    <dgm:pt modelId="{2E14006F-901C-43BE-8350-F5EC3D34E767}" type="sibTrans" cxnId="{AEE67216-2365-4229-B6FF-1DF71D013CC9}">
      <dgm:prSet/>
      <dgm:spPr/>
      <dgm:t>
        <a:bodyPr/>
        <a:lstStyle/>
        <a:p>
          <a:endParaRPr lang="en-US">
            <a:solidFill>
              <a:srgbClr val="000000"/>
            </a:solidFill>
          </a:endParaRPr>
        </a:p>
      </dgm:t>
    </dgm:pt>
    <dgm:pt modelId="{9414E25B-6D1C-49B2-AD81-AF20A2C241A4}">
      <dgm:prSet phldrT="[Text]" custT="1"/>
      <dgm:spPr/>
      <dgm:t>
        <a:bodyPr/>
        <a:lstStyle/>
        <a:p>
          <a:pPr algn="l">
            <a:lnSpc>
              <a:spcPct val="100000"/>
            </a:lnSpc>
            <a:spcAft>
              <a:spcPts val="600"/>
            </a:spcAft>
          </a:pPr>
          <a:r>
            <a:rPr lang="en-US" sz="1400" dirty="0"/>
            <a:t>GP #2: Royalty Rates for Other Comparable Patents</a:t>
          </a:r>
        </a:p>
      </dgm:t>
    </dgm:pt>
    <dgm:pt modelId="{D96D4EC1-3858-484C-B753-A16514FD006F}" type="parTrans" cxnId="{48ECC39A-74E7-437C-BE06-36F03AAA14B0}">
      <dgm:prSet/>
      <dgm:spPr/>
      <dgm:t>
        <a:bodyPr/>
        <a:lstStyle/>
        <a:p>
          <a:endParaRPr lang="en-US">
            <a:solidFill>
              <a:srgbClr val="000000"/>
            </a:solidFill>
          </a:endParaRPr>
        </a:p>
      </dgm:t>
    </dgm:pt>
    <dgm:pt modelId="{8F7B0300-9D59-4226-9D20-1A2A62C3B398}" type="sibTrans" cxnId="{48ECC39A-74E7-437C-BE06-36F03AAA14B0}">
      <dgm:prSet/>
      <dgm:spPr/>
      <dgm:t>
        <a:bodyPr/>
        <a:lstStyle/>
        <a:p>
          <a:endParaRPr lang="en-US">
            <a:solidFill>
              <a:srgbClr val="000000"/>
            </a:solidFill>
          </a:endParaRPr>
        </a:p>
      </dgm:t>
    </dgm:pt>
    <dgm:pt modelId="{52BA8D6F-A0E4-406B-AE22-AF05191CBF42}">
      <dgm:prSet phldrT="[Text]"/>
      <dgm:spPr/>
      <dgm:t>
        <a:bodyPr/>
        <a:lstStyle/>
        <a:p>
          <a:r>
            <a:rPr lang="en-US" b="1" dirty="0"/>
            <a:t>Technology Considerations</a:t>
          </a:r>
        </a:p>
      </dgm:t>
    </dgm:pt>
    <dgm:pt modelId="{4A00DB0C-C913-42B4-AA37-8B15F8CC22C3}" type="parTrans" cxnId="{40A1274C-E0A3-4AE6-85B9-03E2896AE2E1}">
      <dgm:prSet/>
      <dgm:spPr/>
      <dgm:t>
        <a:bodyPr/>
        <a:lstStyle/>
        <a:p>
          <a:endParaRPr lang="en-US">
            <a:solidFill>
              <a:srgbClr val="000000"/>
            </a:solidFill>
          </a:endParaRPr>
        </a:p>
      </dgm:t>
    </dgm:pt>
    <dgm:pt modelId="{32171084-395E-4DD0-94D8-3644AB0E126B}" type="sibTrans" cxnId="{40A1274C-E0A3-4AE6-85B9-03E2896AE2E1}">
      <dgm:prSet/>
      <dgm:spPr/>
      <dgm:t>
        <a:bodyPr/>
        <a:lstStyle/>
        <a:p>
          <a:endParaRPr lang="en-US">
            <a:solidFill>
              <a:srgbClr val="000000"/>
            </a:solidFill>
          </a:endParaRPr>
        </a:p>
      </dgm:t>
    </dgm:pt>
    <dgm:pt modelId="{7361DF68-F17B-43D0-8833-2C91AA65846B}">
      <dgm:prSet phldrT="[Text]" custT="1"/>
      <dgm:spPr/>
      <dgm:t>
        <a:bodyPr/>
        <a:lstStyle/>
        <a:p>
          <a:pPr algn="l">
            <a:lnSpc>
              <a:spcPct val="100000"/>
            </a:lnSpc>
            <a:spcAft>
              <a:spcPts val="600"/>
            </a:spcAft>
          </a:pPr>
          <a:r>
            <a:rPr lang="en-US" sz="1600" dirty="0"/>
            <a:t>GP #9: Utility &amp; Advantage of Invention</a:t>
          </a:r>
        </a:p>
      </dgm:t>
    </dgm:pt>
    <dgm:pt modelId="{7C616D50-FFF2-4935-8935-23BB407B3572}" type="parTrans" cxnId="{19D51577-4F0F-4D06-BCFF-F63EE8878CFB}">
      <dgm:prSet/>
      <dgm:spPr/>
      <dgm:t>
        <a:bodyPr/>
        <a:lstStyle/>
        <a:p>
          <a:endParaRPr lang="en-US">
            <a:solidFill>
              <a:srgbClr val="000000"/>
            </a:solidFill>
          </a:endParaRPr>
        </a:p>
      </dgm:t>
    </dgm:pt>
    <dgm:pt modelId="{C1EAF8DA-3B82-43B0-B8A9-C00D6F116F82}" type="sibTrans" cxnId="{19D51577-4F0F-4D06-BCFF-F63EE8878CFB}">
      <dgm:prSet/>
      <dgm:spPr/>
      <dgm:t>
        <a:bodyPr/>
        <a:lstStyle/>
        <a:p>
          <a:endParaRPr lang="en-US">
            <a:solidFill>
              <a:srgbClr val="000000"/>
            </a:solidFill>
          </a:endParaRPr>
        </a:p>
      </dgm:t>
    </dgm:pt>
    <dgm:pt modelId="{0C6B831F-7C1F-4276-9E5B-BA83B19E4FDE}">
      <dgm:prSet phldrT="[Text]" custT="1"/>
      <dgm:spPr/>
      <dgm:t>
        <a:bodyPr/>
        <a:lstStyle/>
        <a:p>
          <a:pPr algn="l">
            <a:lnSpc>
              <a:spcPct val="100000"/>
            </a:lnSpc>
            <a:spcAft>
              <a:spcPts val="600"/>
            </a:spcAft>
          </a:pPr>
          <a:r>
            <a:rPr lang="en-US" sz="1600" dirty="0"/>
            <a:t>GP #10: Nature of the Patented Invention &amp; Benefits to User</a:t>
          </a:r>
        </a:p>
      </dgm:t>
    </dgm:pt>
    <dgm:pt modelId="{F40480F7-8E4D-4D08-B219-296FC3F9FB3D}" type="parTrans" cxnId="{BE9589C0-7261-446E-82AD-2A5F105BB8EF}">
      <dgm:prSet/>
      <dgm:spPr/>
      <dgm:t>
        <a:bodyPr/>
        <a:lstStyle/>
        <a:p>
          <a:endParaRPr lang="en-US">
            <a:solidFill>
              <a:srgbClr val="000000"/>
            </a:solidFill>
          </a:endParaRPr>
        </a:p>
      </dgm:t>
    </dgm:pt>
    <dgm:pt modelId="{14011D41-BF5D-4394-89CC-65C1630B513F}" type="sibTrans" cxnId="{BE9589C0-7261-446E-82AD-2A5F105BB8EF}">
      <dgm:prSet/>
      <dgm:spPr/>
      <dgm:t>
        <a:bodyPr/>
        <a:lstStyle/>
        <a:p>
          <a:endParaRPr lang="en-US">
            <a:solidFill>
              <a:srgbClr val="000000"/>
            </a:solidFill>
          </a:endParaRPr>
        </a:p>
      </dgm:t>
    </dgm:pt>
    <dgm:pt modelId="{F9DA4C3C-6E4B-40C7-BA87-32C5A764D296}">
      <dgm:prSet phldrT="[Text]" custT="1"/>
      <dgm:spPr/>
      <dgm:t>
        <a:bodyPr/>
        <a:lstStyle/>
        <a:p>
          <a:pPr algn="l">
            <a:lnSpc>
              <a:spcPct val="100000"/>
            </a:lnSpc>
            <a:spcAft>
              <a:spcPts val="600"/>
            </a:spcAft>
          </a:pPr>
          <a:r>
            <a:rPr lang="en-US" sz="1400" dirty="0"/>
            <a:t>GP #3: Nature and Scope of License</a:t>
          </a:r>
        </a:p>
      </dgm:t>
    </dgm:pt>
    <dgm:pt modelId="{5334AC12-3F43-41E6-8DE6-52175161A2D1}" type="parTrans" cxnId="{90132EA6-5BD1-4461-B405-181B89EE1921}">
      <dgm:prSet/>
      <dgm:spPr/>
      <dgm:t>
        <a:bodyPr/>
        <a:lstStyle/>
        <a:p>
          <a:endParaRPr lang="en-US">
            <a:solidFill>
              <a:srgbClr val="000000"/>
            </a:solidFill>
          </a:endParaRPr>
        </a:p>
      </dgm:t>
    </dgm:pt>
    <dgm:pt modelId="{3E1B92E5-D997-406B-85EC-778E46C9E06E}" type="sibTrans" cxnId="{90132EA6-5BD1-4461-B405-181B89EE1921}">
      <dgm:prSet/>
      <dgm:spPr/>
      <dgm:t>
        <a:bodyPr/>
        <a:lstStyle/>
        <a:p>
          <a:endParaRPr lang="en-US">
            <a:solidFill>
              <a:srgbClr val="000000"/>
            </a:solidFill>
          </a:endParaRPr>
        </a:p>
      </dgm:t>
    </dgm:pt>
    <dgm:pt modelId="{BA216762-8886-455A-ABAE-D4BA07C1425E}">
      <dgm:prSet phldrT="[Text]" custT="1"/>
      <dgm:spPr/>
      <dgm:t>
        <a:bodyPr/>
        <a:lstStyle/>
        <a:p>
          <a:pPr algn="l">
            <a:lnSpc>
              <a:spcPct val="100000"/>
            </a:lnSpc>
            <a:spcAft>
              <a:spcPts val="600"/>
            </a:spcAft>
          </a:pPr>
          <a:r>
            <a:rPr lang="en-US" sz="1400" dirty="0"/>
            <a:t>GP #7: Duration of the Patent and the Term of the License</a:t>
          </a:r>
        </a:p>
      </dgm:t>
    </dgm:pt>
    <dgm:pt modelId="{4F7747B1-6D83-49F4-9EBC-B1A29842881E}" type="parTrans" cxnId="{9A15600E-2371-4EA5-BAE1-2F8FF0DD18BE}">
      <dgm:prSet/>
      <dgm:spPr/>
      <dgm:t>
        <a:bodyPr/>
        <a:lstStyle/>
        <a:p>
          <a:endParaRPr lang="en-US">
            <a:solidFill>
              <a:srgbClr val="000000"/>
            </a:solidFill>
          </a:endParaRPr>
        </a:p>
      </dgm:t>
    </dgm:pt>
    <dgm:pt modelId="{5E107019-476D-4C92-8314-451933E64891}" type="sibTrans" cxnId="{9A15600E-2371-4EA5-BAE1-2F8FF0DD18BE}">
      <dgm:prSet/>
      <dgm:spPr/>
      <dgm:t>
        <a:bodyPr/>
        <a:lstStyle/>
        <a:p>
          <a:endParaRPr lang="en-US">
            <a:solidFill>
              <a:srgbClr val="000000"/>
            </a:solidFill>
          </a:endParaRPr>
        </a:p>
      </dgm:t>
    </dgm:pt>
    <dgm:pt modelId="{75222AAC-59F8-45B1-9ABD-DAFF7F01F409}">
      <dgm:prSet phldrT="[Text]" custT="1"/>
      <dgm:spPr/>
      <dgm:t>
        <a:bodyPr/>
        <a:lstStyle/>
        <a:p>
          <a:pPr algn="l">
            <a:lnSpc>
              <a:spcPct val="100000"/>
            </a:lnSpc>
            <a:spcAft>
              <a:spcPts val="600"/>
            </a:spcAft>
          </a:pPr>
          <a:r>
            <a:rPr lang="en-US" sz="1400" dirty="0"/>
            <a:t>GP #12: Customary Royalty Rates for Use of Invention in the Business</a:t>
          </a:r>
        </a:p>
      </dgm:t>
    </dgm:pt>
    <dgm:pt modelId="{7745757F-C649-4D5E-9CC8-1AFE1FFDF91F}" type="parTrans" cxnId="{CE3BDC27-BE7E-4760-8AFA-787CD6878212}">
      <dgm:prSet/>
      <dgm:spPr/>
      <dgm:t>
        <a:bodyPr/>
        <a:lstStyle/>
        <a:p>
          <a:endParaRPr lang="en-US">
            <a:solidFill>
              <a:srgbClr val="000000"/>
            </a:solidFill>
          </a:endParaRPr>
        </a:p>
      </dgm:t>
    </dgm:pt>
    <dgm:pt modelId="{BB34C312-E9AF-4E7E-9DE8-9A547AFBD354}" type="sibTrans" cxnId="{CE3BDC27-BE7E-4760-8AFA-787CD6878212}">
      <dgm:prSet/>
      <dgm:spPr/>
      <dgm:t>
        <a:bodyPr/>
        <a:lstStyle/>
        <a:p>
          <a:endParaRPr lang="en-US">
            <a:solidFill>
              <a:srgbClr val="000000"/>
            </a:solidFill>
          </a:endParaRPr>
        </a:p>
      </dgm:t>
    </dgm:pt>
    <dgm:pt modelId="{53B6E038-B3C1-46B8-84C7-3514C0442EA8}">
      <dgm:prSet phldrT="[Text]"/>
      <dgm:spPr/>
      <dgm:t>
        <a:bodyPr/>
        <a:lstStyle/>
        <a:p>
          <a:r>
            <a:rPr lang="en-US" b="1" dirty="0"/>
            <a:t>Commercial Considerations</a:t>
          </a:r>
        </a:p>
      </dgm:t>
    </dgm:pt>
    <dgm:pt modelId="{F3763530-228F-48D2-8C69-0E8F522C57BD}" type="parTrans" cxnId="{76AC3F4B-1641-4602-B69D-88247FDF4096}">
      <dgm:prSet/>
      <dgm:spPr/>
      <dgm:t>
        <a:bodyPr/>
        <a:lstStyle/>
        <a:p>
          <a:endParaRPr lang="en-US">
            <a:solidFill>
              <a:srgbClr val="000000"/>
            </a:solidFill>
          </a:endParaRPr>
        </a:p>
      </dgm:t>
    </dgm:pt>
    <dgm:pt modelId="{7CC2E800-A371-46B6-9B93-30899E77A2FD}" type="sibTrans" cxnId="{76AC3F4B-1641-4602-B69D-88247FDF4096}">
      <dgm:prSet/>
      <dgm:spPr/>
      <dgm:t>
        <a:bodyPr/>
        <a:lstStyle/>
        <a:p>
          <a:endParaRPr lang="en-US">
            <a:solidFill>
              <a:srgbClr val="000000"/>
            </a:solidFill>
          </a:endParaRPr>
        </a:p>
      </dgm:t>
    </dgm:pt>
    <dgm:pt modelId="{BE354B15-9AA5-4E18-A7E9-372BDFE3F843}">
      <dgm:prSet phldrT="[Text]" custT="1"/>
      <dgm:spPr/>
      <dgm:t>
        <a:bodyPr/>
        <a:lstStyle/>
        <a:p>
          <a:pPr algn="l">
            <a:lnSpc>
              <a:spcPct val="100000"/>
            </a:lnSpc>
            <a:spcAft>
              <a:spcPts val="600"/>
            </a:spcAft>
          </a:pPr>
          <a:r>
            <a:rPr lang="en-US" sz="1600" dirty="0"/>
            <a:t>GP #6: Non-Patented Sales from Use of the Patents-in-Suit</a:t>
          </a:r>
        </a:p>
      </dgm:t>
    </dgm:pt>
    <dgm:pt modelId="{8B65FC38-D4F9-4AC2-B14F-3DBA55C45189}" type="parTrans" cxnId="{EC070F81-3C4A-4AFE-9343-F5EF5371E7F0}">
      <dgm:prSet/>
      <dgm:spPr/>
      <dgm:t>
        <a:bodyPr/>
        <a:lstStyle/>
        <a:p>
          <a:endParaRPr lang="en-US">
            <a:solidFill>
              <a:srgbClr val="000000"/>
            </a:solidFill>
          </a:endParaRPr>
        </a:p>
      </dgm:t>
    </dgm:pt>
    <dgm:pt modelId="{2F16B7AF-C3D1-4FF2-A484-1DA5E0665EC7}" type="sibTrans" cxnId="{EC070F81-3C4A-4AFE-9343-F5EF5371E7F0}">
      <dgm:prSet/>
      <dgm:spPr/>
      <dgm:t>
        <a:bodyPr/>
        <a:lstStyle/>
        <a:p>
          <a:endParaRPr lang="en-US">
            <a:solidFill>
              <a:srgbClr val="000000"/>
            </a:solidFill>
          </a:endParaRPr>
        </a:p>
      </dgm:t>
    </dgm:pt>
    <dgm:pt modelId="{FFA19D66-C7CD-4F10-97FD-9771C286AAE4}">
      <dgm:prSet phldrT="[Text]" custT="1"/>
      <dgm:spPr/>
      <dgm:t>
        <a:bodyPr/>
        <a:lstStyle/>
        <a:p>
          <a:pPr algn="l">
            <a:lnSpc>
              <a:spcPct val="100000"/>
            </a:lnSpc>
            <a:spcAft>
              <a:spcPts val="600"/>
            </a:spcAft>
          </a:pPr>
          <a:r>
            <a:rPr lang="en-US" sz="1600" dirty="0"/>
            <a:t>GP #8: Established Profitability/Commercial Success</a:t>
          </a:r>
        </a:p>
      </dgm:t>
    </dgm:pt>
    <dgm:pt modelId="{1004D56A-199C-454C-9FDC-0B6A5D52B9B3}" type="parTrans" cxnId="{175F62CA-A67A-4DAE-A312-913C4EF0FB63}">
      <dgm:prSet/>
      <dgm:spPr/>
      <dgm:t>
        <a:bodyPr/>
        <a:lstStyle/>
        <a:p>
          <a:endParaRPr lang="en-US">
            <a:solidFill>
              <a:srgbClr val="000000"/>
            </a:solidFill>
          </a:endParaRPr>
        </a:p>
      </dgm:t>
    </dgm:pt>
    <dgm:pt modelId="{5126E5B4-21B0-4636-935F-BBDABD0486E1}" type="sibTrans" cxnId="{175F62CA-A67A-4DAE-A312-913C4EF0FB63}">
      <dgm:prSet/>
      <dgm:spPr/>
      <dgm:t>
        <a:bodyPr/>
        <a:lstStyle/>
        <a:p>
          <a:endParaRPr lang="en-US">
            <a:solidFill>
              <a:srgbClr val="000000"/>
            </a:solidFill>
          </a:endParaRPr>
        </a:p>
      </dgm:t>
    </dgm:pt>
    <dgm:pt modelId="{0F40ECE1-2CE4-499E-997C-A9427C4DE4F4}">
      <dgm:prSet phldrT="[Text]" custT="1"/>
      <dgm:spPr/>
      <dgm:t>
        <a:bodyPr/>
        <a:lstStyle/>
        <a:p>
          <a:pPr algn="l">
            <a:lnSpc>
              <a:spcPct val="100000"/>
            </a:lnSpc>
            <a:spcAft>
              <a:spcPts val="600"/>
            </a:spcAft>
          </a:pPr>
          <a:r>
            <a:rPr lang="en-US" sz="1600" dirty="0"/>
            <a:t>GP #13: Profit Credited to the Invention</a:t>
          </a:r>
        </a:p>
      </dgm:t>
    </dgm:pt>
    <dgm:pt modelId="{6E07482B-8104-4B66-ADF2-55C7FAE5B9F7}" type="parTrans" cxnId="{25492075-1FD4-4B13-8FE6-6504ADF1B606}">
      <dgm:prSet/>
      <dgm:spPr/>
      <dgm:t>
        <a:bodyPr/>
        <a:lstStyle/>
        <a:p>
          <a:endParaRPr lang="en-US">
            <a:solidFill>
              <a:srgbClr val="000000"/>
            </a:solidFill>
          </a:endParaRPr>
        </a:p>
      </dgm:t>
    </dgm:pt>
    <dgm:pt modelId="{E5A0C7F1-814B-4964-9739-5482F715E181}" type="sibTrans" cxnId="{25492075-1FD4-4B13-8FE6-6504ADF1B606}">
      <dgm:prSet/>
      <dgm:spPr/>
      <dgm:t>
        <a:bodyPr/>
        <a:lstStyle/>
        <a:p>
          <a:endParaRPr lang="en-US">
            <a:solidFill>
              <a:srgbClr val="000000"/>
            </a:solidFill>
          </a:endParaRPr>
        </a:p>
      </dgm:t>
    </dgm:pt>
    <dgm:pt modelId="{8D5AD34D-65E3-4DEE-8A16-902FEB91946F}">
      <dgm:prSet phldrT="[Text]"/>
      <dgm:spPr/>
      <dgm:t>
        <a:bodyPr/>
        <a:lstStyle/>
        <a:p>
          <a:r>
            <a:rPr lang="en-US" sz="3600" b="1" dirty="0"/>
            <a:t>Other</a:t>
          </a:r>
        </a:p>
      </dgm:t>
    </dgm:pt>
    <dgm:pt modelId="{CFBE87A5-335D-4E9B-A784-2E6E35A83ABF}" type="parTrans" cxnId="{2D56A9BA-0903-4F46-B410-02EC2FBAFCB7}">
      <dgm:prSet/>
      <dgm:spPr/>
      <dgm:t>
        <a:bodyPr/>
        <a:lstStyle/>
        <a:p>
          <a:endParaRPr lang="en-US">
            <a:solidFill>
              <a:srgbClr val="000000"/>
            </a:solidFill>
          </a:endParaRPr>
        </a:p>
      </dgm:t>
    </dgm:pt>
    <dgm:pt modelId="{922D7855-3043-41DF-94B8-A5CDD7553D3F}" type="sibTrans" cxnId="{2D56A9BA-0903-4F46-B410-02EC2FBAFCB7}">
      <dgm:prSet/>
      <dgm:spPr/>
      <dgm:t>
        <a:bodyPr/>
        <a:lstStyle/>
        <a:p>
          <a:endParaRPr lang="en-US">
            <a:solidFill>
              <a:srgbClr val="000000"/>
            </a:solidFill>
          </a:endParaRPr>
        </a:p>
      </dgm:t>
    </dgm:pt>
    <dgm:pt modelId="{C74D93BE-E4E5-4337-896A-255576C03320}">
      <dgm:prSet phldrT="[Text]" custT="1"/>
      <dgm:spPr/>
      <dgm:t>
        <a:bodyPr/>
        <a:lstStyle/>
        <a:p>
          <a:pPr marL="114300" lvl="1" indent="-114300" algn="l" defTabSz="622300">
            <a:lnSpc>
              <a:spcPct val="100000"/>
            </a:lnSpc>
            <a:spcBef>
              <a:spcPct val="0"/>
            </a:spcBef>
            <a:spcAft>
              <a:spcPts val="600"/>
            </a:spcAft>
            <a:buChar char="•"/>
          </a:pPr>
          <a:r>
            <a:rPr lang="en-US" sz="1600" kern="1200">
              <a:latin typeface="Franklin Gothic Book" panose="020B0503020102020204"/>
              <a:ea typeface="+mn-ea"/>
              <a:cs typeface="+mn-cs"/>
            </a:rPr>
            <a:t> GP #5: Competitive Nature of Parties</a:t>
          </a:r>
          <a:endParaRPr lang="en-US" sz="1600" kern="1200" dirty="0">
            <a:latin typeface="Franklin Gothic Book" panose="020B0503020102020204"/>
            <a:ea typeface="+mn-ea"/>
            <a:cs typeface="+mn-cs"/>
          </a:endParaRPr>
        </a:p>
      </dgm:t>
    </dgm:pt>
    <dgm:pt modelId="{07B893B6-1CDD-4D6A-8509-C4D7BA2AB0C4}" type="parTrans" cxnId="{DE1F6349-429A-4225-9200-9659F3B8D34C}">
      <dgm:prSet/>
      <dgm:spPr/>
      <dgm:t>
        <a:bodyPr/>
        <a:lstStyle/>
        <a:p>
          <a:endParaRPr lang="en-US">
            <a:solidFill>
              <a:srgbClr val="000000"/>
            </a:solidFill>
          </a:endParaRPr>
        </a:p>
      </dgm:t>
    </dgm:pt>
    <dgm:pt modelId="{54B80874-6501-4182-941E-3603806C6F16}" type="sibTrans" cxnId="{DE1F6349-429A-4225-9200-9659F3B8D34C}">
      <dgm:prSet/>
      <dgm:spPr/>
      <dgm:t>
        <a:bodyPr/>
        <a:lstStyle/>
        <a:p>
          <a:endParaRPr lang="en-US">
            <a:solidFill>
              <a:srgbClr val="000000"/>
            </a:solidFill>
          </a:endParaRPr>
        </a:p>
      </dgm:t>
    </dgm:pt>
    <dgm:pt modelId="{931BC8AC-6C40-48F3-8842-57BB4B0B75DF}">
      <dgm:prSet phldrT="[Text]" custT="1"/>
      <dgm:spPr/>
      <dgm:t>
        <a:bodyPr/>
        <a:lstStyle/>
        <a:p>
          <a:pPr algn="l">
            <a:lnSpc>
              <a:spcPct val="100000"/>
            </a:lnSpc>
            <a:spcAft>
              <a:spcPts val="600"/>
            </a:spcAft>
          </a:pPr>
          <a:r>
            <a:rPr lang="en-US" sz="1400" dirty="0"/>
            <a:t>GP #4: Patent Owner’s Willingness to License</a:t>
          </a:r>
        </a:p>
      </dgm:t>
    </dgm:pt>
    <dgm:pt modelId="{F3B26750-811E-4BF4-A887-1BAE0FED0E97}" type="parTrans" cxnId="{CBD3030A-60EE-41A2-970F-F1F9CF1A669E}">
      <dgm:prSet/>
      <dgm:spPr/>
      <dgm:t>
        <a:bodyPr/>
        <a:lstStyle/>
        <a:p>
          <a:endParaRPr lang="en-US"/>
        </a:p>
      </dgm:t>
    </dgm:pt>
    <dgm:pt modelId="{62FCD8D4-3CA2-47D9-8182-5C8FE132E5BA}" type="sibTrans" cxnId="{CBD3030A-60EE-41A2-970F-F1F9CF1A669E}">
      <dgm:prSet/>
      <dgm:spPr/>
      <dgm:t>
        <a:bodyPr/>
        <a:lstStyle/>
        <a:p>
          <a:endParaRPr lang="en-US"/>
        </a:p>
      </dgm:t>
    </dgm:pt>
    <dgm:pt modelId="{942BC39E-E8DA-45C3-8DC2-74CD40AA226C}">
      <dgm:prSet phldrT="[Text]" custT="1"/>
      <dgm:spPr/>
      <dgm:t>
        <a:bodyPr/>
        <a:lstStyle/>
        <a:p>
          <a:pPr algn="l">
            <a:lnSpc>
              <a:spcPct val="100000"/>
            </a:lnSpc>
            <a:spcAft>
              <a:spcPts val="600"/>
            </a:spcAft>
          </a:pPr>
          <a:r>
            <a:rPr lang="en-US" sz="1600" dirty="0"/>
            <a:t>GP #11: Extent of Infringer’s Use</a:t>
          </a:r>
        </a:p>
      </dgm:t>
    </dgm:pt>
    <dgm:pt modelId="{40F76BF6-01F4-4BC9-8945-EE7AC6AA2836}" type="parTrans" cxnId="{5305A520-C123-4636-BA15-15CA77D626D0}">
      <dgm:prSet/>
      <dgm:spPr/>
      <dgm:t>
        <a:bodyPr/>
        <a:lstStyle/>
        <a:p>
          <a:endParaRPr lang="en-US"/>
        </a:p>
      </dgm:t>
    </dgm:pt>
    <dgm:pt modelId="{661B1471-EDF2-4A5B-BAF5-E1DA2A3FE164}" type="sibTrans" cxnId="{5305A520-C123-4636-BA15-15CA77D626D0}">
      <dgm:prSet/>
      <dgm:spPr/>
      <dgm:t>
        <a:bodyPr/>
        <a:lstStyle/>
        <a:p>
          <a:endParaRPr lang="en-US"/>
        </a:p>
      </dgm:t>
    </dgm:pt>
    <dgm:pt modelId="{F9DAB797-08A9-48B1-B424-2957E1FEB63E}">
      <dgm:prSet phldrT="[Text]" custT="1"/>
      <dgm:spPr/>
      <dgm:t>
        <a:bodyPr spcFirstLastPara="0" vert="horz" wrap="square" lIns="17145" tIns="11430" rIns="17145" bIns="11430" numCol="1" spcCol="1270" anchor="ctr" anchorCtr="0"/>
        <a:lstStyle/>
        <a:p>
          <a:pPr marL="114300" lvl="1" indent="-114300" algn="l" defTabSz="622300">
            <a:lnSpc>
              <a:spcPct val="100000"/>
            </a:lnSpc>
            <a:spcBef>
              <a:spcPct val="0"/>
            </a:spcBef>
            <a:spcAft>
              <a:spcPts val="600"/>
            </a:spcAft>
            <a:buFont typeface="Arial" panose="020B0604020202020204" pitchFamily="34" charset="0"/>
            <a:buChar char="•"/>
          </a:pPr>
          <a:r>
            <a:rPr lang="en-US" sz="1600" kern="1200">
              <a:latin typeface="Franklin Gothic Book" panose="020B0503020102020204"/>
              <a:ea typeface="+mn-ea"/>
              <a:cs typeface="+mn-cs"/>
            </a:rPr>
            <a:t>GP #14: Opinion of Experts</a:t>
          </a:r>
          <a:endParaRPr lang="en-US" sz="1600" kern="1200" dirty="0">
            <a:latin typeface="Franklin Gothic Book" panose="020B0503020102020204"/>
            <a:ea typeface="+mn-ea"/>
            <a:cs typeface="+mn-cs"/>
          </a:endParaRPr>
        </a:p>
      </dgm:t>
    </dgm:pt>
    <dgm:pt modelId="{2FD8D1FC-09DE-46A6-B10D-C1CEFDC31283}" type="parTrans" cxnId="{07F83B1C-3CA6-4F76-9989-67AFCB00F638}">
      <dgm:prSet/>
      <dgm:spPr/>
      <dgm:t>
        <a:bodyPr/>
        <a:lstStyle/>
        <a:p>
          <a:endParaRPr lang="en-US"/>
        </a:p>
      </dgm:t>
    </dgm:pt>
    <dgm:pt modelId="{97799A1C-BAE0-4686-8770-A649C4E6F23C}" type="sibTrans" cxnId="{07F83B1C-3CA6-4F76-9989-67AFCB00F638}">
      <dgm:prSet/>
      <dgm:spPr/>
      <dgm:t>
        <a:bodyPr/>
        <a:lstStyle/>
        <a:p>
          <a:endParaRPr lang="en-US"/>
        </a:p>
      </dgm:t>
    </dgm:pt>
    <dgm:pt modelId="{3DA38BDB-569A-4A97-ACC2-904233B837AC}">
      <dgm:prSet phldrT="[Text]" custT="1"/>
      <dgm:spPr/>
      <dgm:t>
        <a:bodyPr spcFirstLastPara="0" vert="horz" wrap="square" lIns="17145" tIns="11430" rIns="17145" bIns="11430" numCol="1" spcCol="1270" anchor="ctr" anchorCtr="0"/>
        <a:lstStyle/>
        <a:p>
          <a:pPr marL="114300" lvl="1" indent="-114300" algn="l" defTabSz="622300">
            <a:lnSpc>
              <a:spcPct val="100000"/>
            </a:lnSpc>
            <a:spcBef>
              <a:spcPct val="0"/>
            </a:spcBef>
            <a:spcAft>
              <a:spcPts val="600"/>
            </a:spcAft>
            <a:buFont typeface="Arial" panose="020B0604020202020204" pitchFamily="34" charset="0"/>
            <a:buChar char="•"/>
          </a:pPr>
          <a:r>
            <a:rPr lang="en-US" sz="1600" kern="1200">
              <a:latin typeface="Franklin Gothic Book" panose="020B0503020102020204"/>
              <a:ea typeface="+mn-ea"/>
              <a:cs typeface="+mn-cs"/>
            </a:rPr>
            <a:t>GP #15: Commercially Reasonable Willing Licensor/Licensee</a:t>
          </a:r>
          <a:endParaRPr lang="en-US" sz="1600" kern="1200" dirty="0">
            <a:latin typeface="Franklin Gothic Book" panose="020B0503020102020204"/>
            <a:ea typeface="+mn-ea"/>
            <a:cs typeface="+mn-cs"/>
          </a:endParaRPr>
        </a:p>
      </dgm:t>
    </dgm:pt>
    <dgm:pt modelId="{11ED667C-B5A3-4A6F-8943-B7FBFD5BC06A}" type="parTrans" cxnId="{4DAA017B-C15F-44F6-9896-317F8F55ACD3}">
      <dgm:prSet/>
      <dgm:spPr/>
      <dgm:t>
        <a:bodyPr/>
        <a:lstStyle/>
        <a:p>
          <a:endParaRPr lang="en-US"/>
        </a:p>
      </dgm:t>
    </dgm:pt>
    <dgm:pt modelId="{7A4F2447-E687-4044-8EF7-F7D13ACAB546}" type="sibTrans" cxnId="{4DAA017B-C15F-44F6-9896-317F8F55ACD3}">
      <dgm:prSet/>
      <dgm:spPr/>
      <dgm:t>
        <a:bodyPr/>
        <a:lstStyle/>
        <a:p>
          <a:endParaRPr lang="en-US"/>
        </a:p>
      </dgm:t>
    </dgm:pt>
    <dgm:pt modelId="{E0FA2F9E-61DB-4382-813D-5B738AF329DE}" type="pres">
      <dgm:prSet presAssocID="{8FF60E7E-5518-4602-ABE7-49E7A4CA697B}" presName="linearFlow" presStyleCnt="0">
        <dgm:presLayoutVars>
          <dgm:dir/>
          <dgm:animLvl val="lvl"/>
          <dgm:resizeHandles/>
        </dgm:presLayoutVars>
      </dgm:prSet>
      <dgm:spPr/>
    </dgm:pt>
    <dgm:pt modelId="{2CBCD1F5-DA2C-42A9-B472-74D1A62A2357}" type="pres">
      <dgm:prSet presAssocID="{71060468-010E-4701-92A1-AD373E0452CC}" presName="compositeNode" presStyleCnt="0">
        <dgm:presLayoutVars>
          <dgm:bulletEnabled val="1"/>
        </dgm:presLayoutVars>
      </dgm:prSet>
      <dgm:spPr/>
    </dgm:pt>
    <dgm:pt modelId="{D2F8A6A1-E0A8-43D4-9D22-ACA8EF5CBDB3}" type="pres">
      <dgm:prSet presAssocID="{71060468-010E-4701-92A1-AD373E0452CC}" presName="image" presStyleLbl="fgImgPlace1" presStyleIdx="0" presStyleCnt="4" custLinFactNeighborX="-34662" custLinFactNeighborY="140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a:ext>
      </dgm:extLst>
    </dgm:pt>
    <dgm:pt modelId="{71FBF74C-5E37-450F-8CF6-31CA7A438166}" type="pres">
      <dgm:prSet presAssocID="{71060468-010E-4701-92A1-AD373E0452CC}" presName="childNode" presStyleLbl="node1" presStyleIdx="0" presStyleCnt="4" custScaleX="121220" custScaleY="125066" custLinFactNeighborX="21153" custLinFactNeighborY="-1883">
        <dgm:presLayoutVars>
          <dgm:bulletEnabled val="1"/>
        </dgm:presLayoutVars>
      </dgm:prSet>
      <dgm:spPr/>
    </dgm:pt>
    <dgm:pt modelId="{83E4E9CC-042F-4496-9B57-3641C59D471B}" type="pres">
      <dgm:prSet presAssocID="{71060468-010E-4701-92A1-AD373E0452CC}" presName="parentNode" presStyleLbl="revTx" presStyleIdx="0" presStyleCnt="4" custLinFactNeighborX="52067" custLinFactNeighborY="329">
        <dgm:presLayoutVars>
          <dgm:chMax val="0"/>
          <dgm:bulletEnabled val="1"/>
        </dgm:presLayoutVars>
      </dgm:prSet>
      <dgm:spPr/>
    </dgm:pt>
    <dgm:pt modelId="{74C4BCD8-CFAB-43AF-82A2-6A2D7A6BCE1F}" type="pres">
      <dgm:prSet presAssocID="{4A3A5A51-E02B-42C6-9BC6-B5357AFD0893}" presName="sibTrans" presStyleCnt="0"/>
      <dgm:spPr/>
    </dgm:pt>
    <dgm:pt modelId="{C8A7A585-A9B5-4A2C-ABC3-26B55B3B5B09}" type="pres">
      <dgm:prSet presAssocID="{52BA8D6F-A0E4-406B-AE22-AF05191CBF42}" presName="compositeNode" presStyleCnt="0">
        <dgm:presLayoutVars>
          <dgm:bulletEnabled val="1"/>
        </dgm:presLayoutVars>
      </dgm:prSet>
      <dgm:spPr/>
    </dgm:pt>
    <dgm:pt modelId="{F2B81D53-7AC2-498A-B63A-71EC7DCB20CC}" type="pres">
      <dgm:prSet presAssocID="{52BA8D6F-A0E4-406B-AE22-AF05191CBF42}" presName="image" presStyleLbl="fgImgPlace1" presStyleIdx="1" presStyleCnt="4" custLinFactNeighborX="-8024" custLinFactNeighborY="-16009"/>
      <dgm:spPr>
        <a:blipFill>
          <a:blip xmlns:r="http://schemas.openxmlformats.org/officeDocument/2006/relationships" r:embed="rId3"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5E050AB4-CD04-43F8-A018-15235BD25CCD}" type="pres">
      <dgm:prSet presAssocID="{52BA8D6F-A0E4-406B-AE22-AF05191CBF42}" presName="childNode" presStyleLbl="node1" presStyleIdx="1" presStyleCnt="4" custLinFactNeighborX="10037" custLinFactNeighborY="329">
        <dgm:presLayoutVars>
          <dgm:bulletEnabled val="1"/>
        </dgm:presLayoutVars>
      </dgm:prSet>
      <dgm:spPr/>
    </dgm:pt>
    <dgm:pt modelId="{1C14DE0D-C6E8-4AFD-986D-C6AC5758E6CC}" type="pres">
      <dgm:prSet presAssocID="{52BA8D6F-A0E4-406B-AE22-AF05191CBF42}" presName="parentNode" presStyleLbl="revTx" presStyleIdx="1" presStyleCnt="4" custLinFactNeighborX="47524" custLinFactNeighborY="329">
        <dgm:presLayoutVars>
          <dgm:chMax val="0"/>
          <dgm:bulletEnabled val="1"/>
        </dgm:presLayoutVars>
      </dgm:prSet>
      <dgm:spPr/>
    </dgm:pt>
    <dgm:pt modelId="{F976FFE2-E719-48E4-9F07-8F626CFD8108}" type="pres">
      <dgm:prSet presAssocID="{32171084-395E-4DD0-94D8-3644AB0E126B}" presName="sibTrans" presStyleCnt="0"/>
      <dgm:spPr/>
    </dgm:pt>
    <dgm:pt modelId="{8A2101D5-2028-4AC8-A63A-4958249AC3AC}" type="pres">
      <dgm:prSet presAssocID="{53B6E038-B3C1-46B8-84C7-3514C0442EA8}" presName="compositeNode" presStyleCnt="0">
        <dgm:presLayoutVars>
          <dgm:bulletEnabled val="1"/>
        </dgm:presLayoutVars>
      </dgm:prSet>
      <dgm:spPr/>
    </dgm:pt>
    <dgm:pt modelId="{7E06B24B-1EA5-44CE-B32F-7027C35E746B}" type="pres">
      <dgm:prSet presAssocID="{53B6E038-B3C1-46B8-84C7-3514C0442EA8}" presName="image" presStyleLbl="fgImgPlace1" presStyleIdx="2" presStyleCnt="4" custLinFactNeighborX="-8024" custLinFactNeighborY="-16009"/>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chart"/>
        </a:ext>
      </dgm:extLst>
    </dgm:pt>
    <dgm:pt modelId="{CC5F66D9-B826-4102-BE21-F4209C4D694E}" type="pres">
      <dgm:prSet presAssocID="{53B6E038-B3C1-46B8-84C7-3514C0442EA8}" presName="childNode" presStyleLbl="node1" presStyleIdx="2" presStyleCnt="4" custScaleY="128205" custLinFactNeighborX="14250" custLinFactNeighborY="-519">
        <dgm:presLayoutVars>
          <dgm:bulletEnabled val="1"/>
        </dgm:presLayoutVars>
      </dgm:prSet>
      <dgm:spPr/>
    </dgm:pt>
    <dgm:pt modelId="{F0C4F421-25F2-4E51-A16D-9F3798C7F571}" type="pres">
      <dgm:prSet presAssocID="{53B6E038-B3C1-46B8-84C7-3514C0442EA8}" presName="parentNode" presStyleLbl="revTx" presStyleIdx="2" presStyleCnt="4" custLinFactNeighborX="54841" custLinFactNeighborY="329">
        <dgm:presLayoutVars>
          <dgm:chMax val="0"/>
          <dgm:bulletEnabled val="1"/>
        </dgm:presLayoutVars>
      </dgm:prSet>
      <dgm:spPr/>
    </dgm:pt>
    <dgm:pt modelId="{010A4564-9FBC-4AAF-9CF1-4029112953A0}" type="pres">
      <dgm:prSet presAssocID="{7CC2E800-A371-46B6-9B93-30899E77A2FD}" presName="sibTrans" presStyleCnt="0"/>
      <dgm:spPr/>
    </dgm:pt>
    <dgm:pt modelId="{BCBD333B-AC88-4CAA-A956-2B59BCDFCF3E}" type="pres">
      <dgm:prSet presAssocID="{8D5AD34D-65E3-4DEE-8A16-902FEB91946F}" presName="compositeNode" presStyleCnt="0">
        <dgm:presLayoutVars>
          <dgm:bulletEnabled val="1"/>
        </dgm:presLayoutVars>
      </dgm:prSet>
      <dgm:spPr/>
    </dgm:pt>
    <dgm:pt modelId="{86E8972E-1B56-4680-97F0-FA50DA3A7021}" type="pres">
      <dgm:prSet presAssocID="{8D5AD34D-65E3-4DEE-8A16-902FEB91946F}" presName="image" presStyleLbl="fgImgPlace1" presStyleIdx="3" presStyleCnt="4" custLinFactNeighborX="-8024" custLinFactNeighborY="-16009"/>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eting"/>
        </a:ext>
      </dgm:extLst>
    </dgm:pt>
    <dgm:pt modelId="{56BF0038-5E0D-4F45-81B6-50557B6B7C03}" type="pres">
      <dgm:prSet presAssocID="{8D5AD34D-65E3-4DEE-8A16-902FEB91946F}" presName="childNode" presStyleLbl="node1" presStyleIdx="3" presStyleCnt="4" custScaleX="111433">
        <dgm:presLayoutVars>
          <dgm:bulletEnabled val="1"/>
        </dgm:presLayoutVars>
      </dgm:prSet>
      <dgm:spPr/>
    </dgm:pt>
    <dgm:pt modelId="{F6CED4EE-7455-4CCD-892D-4F20AF5EB953}" type="pres">
      <dgm:prSet presAssocID="{8D5AD34D-65E3-4DEE-8A16-902FEB91946F}" presName="parentNode" presStyleLbl="revTx" presStyleIdx="3" presStyleCnt="4">
        <dgm:presLayoutVars>
          <dgm:chMax val="0"/>
          <dgm:bulletEnabled val="1"/>
        </dgm:presLayoutVars>
      </dgm:prSet>
      <dgm:spPr/>
    </dgm:pt>
  </dgm:ptLst>
  <dgm:cxnLst>
    <dgm:cxn modelId="{46572E14-354D-4A54-A75C-0A22CDE8A9D8}" type="presOf" srcId="{0C6B831F-7C1F-4276-9E5B-BA83B19E4FDE}" destId="{5E050AB4-CD04-43F8-A018-15235BD25CCD}" srcOrd="0" destOrd="1" presId="urn:microsoft.com/office/officeart/2005/8/layout/hList2"/>
    <dgm:cxn modelId="{175F62CA-A67A-4DAE-A312-913C4EF0FB63}" srcId="{53B6E038-B3C1-46B8-84C7-3514C0442EA8}" destId="{FFA19D66-C7CD-4F10-97FD-9771C286AAE4}" srcOrd="1" destOrd="0" parTransId="{1004D56A-199C-454C-9FDC-0B6A5D52B9B3}" sibTransId="{5126E5B4-21B0-4636-935F-BBDABD0486E1}"/>
    <dgm:cxn modelId="{D2401A48-EA40-4B30-88FB-7283C15AAF38}" srcId="{8FF60E7E-5518-4602-ABE7-49E7A4CA697B}" destId="{71060468-010E-4701-92A1-AD373E0452CC}" srcOrd="0" destOrd="0" parTransId="{10501724-765D-49F1-9E5E-A8C64E0F88CB}" sibTransId="{4A3A5A51-E02B-42C6-9BC6-B5357AFD0893}"/>
    <dgm:cxn modelId="{9A15600E-2371-4EA5-BAE1-2F8FF0DD18BE}" srcId="{71060468-010E-4701-92A1-AD373E0452CC}" destId="{BA216762-8886-455A-ABAE-D4BA07C1425E}" srcOrd="4" destOrd="0" parTransId="{4F7747B1-6D83-49F4-9EBC-B1A29842881E}" sibTransId="{5E107019-476D-4C92-8314-451933E64891}"/>
    <dgm:cxn modelId="{48ECC39A-74E7-437C-BE06-36F03AAA14B0}" srcId="{71060468-010E-4701-92A1-AD373E0452CC}" destId="{9414E25B-6D1C-49B2-AD81-AF20A2C241A4}" srcOrd="1" destOrd="0" parTransId="{D96D4EC1-3858-484C-B753-A16514FD006F}" sibTransId="{8F7B0300-9D59-4226-9D20-1A2A62C3B398}"/>
    <dgm:cxn modelId="{A4707E95-DD1A-42BA-A255-E9A4F3442504}" type="presOf" srcId="{9414E25B-6D1C-49B2-AD81-AF20A2C241A4}" destId="{71FBF74C-5E37-450F-8CF6-31CA7A438166}" srcOrd="0" destOrd="1" presId="urn:microsoft.com/office/officeart/2005/8/layout/hList2"/>
    <dgm:cxn modelId="{002A8539-8378-496E-A842-AE81F6564270}" type="presOf" srcId="{0F40ECE1-2CE4-499E-997C-A9427C4DE4F4}" destId="{CC5F66D9-B826-4102-BE21-F4209C4D694E}" srcOrd="0" destOrd="3" presId="urn:microsoft.com/office/officeart/2005/8/layout/hList2"/>
    <dgm:cxn modelId="{B6F33240-108E-49B6-A3CD-3237CF364828}" type="presOf" srcId="{8FF60E7E-5518-4602-ABE7-49E7A4CA697B}" destId="{E0FA2F9E-61DB-4382-813D-5B738AF329DE}" srcOrd="0" destOrd="0" presId="urn:microsoft.com/office/officeart/2005/8/layout/hList2"/>
    <dgm:cxn modelId="{FC56E6F1-8B10-4F4A-8F01-29ADCDD8C267}" type="presOf" srcId="{8D5AD34D-65E3-4DEE-8A16-902FEB91946F}" destId="{F6CED4EE-7455-4CCD-892D-4F20AF5EB953}" srcOrd="0" destOrd="0" presId="urn:microsoft.com/office/officeart/2005/8/layout/hList2"/>
    <dgm:cxn modelId="{BE9589C0-7261-446E-82AD-2A5F105BB8EF}" srcId="{52BA8D6F-A0E4-406B-AE22-AF05191CBF42}" destId="{0C6B831F-7C1F-4276-9E5B-BA83B19E4FDE}" srcOrd="1" destOrd="0" parTransId="{F40480F7-8E4D-4D08-B219-296FC3F9FB3D}" sibTransId="{14011D41-BF5D-4394-89CC-65C1630B513F}"/>
    <dgm:cxn modelId="{EB99A8D6-6D4D-432D-9C32-35DDDC3B0245}" type="presOf" srcId="{7361DF68-F17B-43D0-8833-2C91AA65846B}" destId="{5E050AB4-CD04-43F8-A018-15235BD25CCD}" srcOrd="0" destOrd="0" presId="urn:microsoft.com/office/officeart/2005/8/layout/hList2"/>
    <dgm:cxn modelId="{AEE67216-2365-4229-B6FF-1DF71D013CC9}" srcId="{71060468-010E-4701-92A1-AD373E0452CC}" destId="{050FE198-2FEF-4232-B45A-7D2141DD3282}" srcOrd="0" destOrd="0" parTransId="{07DFDE6E-32B9-4102-94AE-61ABEA266D20}" sibTransId="{2E14006F-901C-43BE-8350-F5EC3D34E767}"/>
    <dgm:cxn modelId="{C3FFFB50-A97F-4E5E-8B9B-3EC60686FAF2}" type="presOf" srcId="{53B6E038-B3C1-46B8-84C7-3514C0442EA8}" destId="{F0C4F421-25F2-4E51-A16D-9F3798C7F571}" srcOrd="0" destOrd="0" presId="urn:microsoft.com/office/officeart/2005/8/layout/hList2"/>
    <dgm:cxn modelId="{220A0D9A-A655-42A2-AEDA-D41F94164E83}" type="presOf" srcId="{BA216762-8886-455A-ABAE-D4BA07C1425E}" destId="{71FBF74C-5E37-450F-8CF6-31CA7A438166}" srcOrd="0" destOrd="4" presId="urn:microsoft.com/office/officeart/2005/8/layout/hList2"/>
    <dgm:cxn modelId="{0F706C3E-A70C-4512-BFAA-B50CC1113962}" type="presOf" srcId="{F9DA4C3C-6E4B-40C7-BA87-32C5A764D296}" destId="{71FBF74C-5E37-450F-8CF6-31CA7A438166}" srcOrd="0" destOrd="2" presId="urn:microsoft.com/office/officeart/2005/8/layout/hList2"/>
    <dgm:cxn modelId="{CA17DF11-9383-45AA-9AB4-5B95BDB510C2}" type="presOf" srcId="{931BC8AC-6C40-48F3-8842-57BB4B0B75DF}" destId="{71FBF74C-5E37-450F-8CF6-31CA7A438166}" srcOrd="0" destOrd="3" presId="urn:microsoft.com/office/officeart/2005/8/layout/hList2"/>
    <dgm:cxn modelId="{692ED21D-CF92-4D19-8A5C-20CFC9B52A31}" type="presOf" srcId="{BE354B15-9AA5-4E18-A7E9-372BDFE3F843}" destId="{CC5F66D9-B826-4102-BE21-F4209C4D694E}" srcOrd="0" destOrd="0" presId="urn:microsoft.com/office/officeart/2005/8/layout/hList2"/>
    <dgm:cxn modelId="{3021F86C-5293-4B16-8F4C-970A4516967F}" type="presOf" srcId="{C74D93BE-E4E5-4337-896A-255576C03320}" destId="{56BF0038-5E0D-4F45-81B6-50557B6B7C03}" srcOrd="0" destOrd="0" presId="urn:microsoft.com/office/officeart/2005/8/layout/hList2"/>
    <dgm:cxn modelId="{07F83B1C-3CA6-4F76-9989-67AFCB00F638}" srcId="{8D5AD34D-65E3-4DEE-8A16-902FEB91946F}" destId="{F9DAB797-08A9-48B1-B424-2957E1FEB63E}" srcOrd="1" destOrd="0" parTransId="{2FD8D1FC-09DE-46A6-B10D-C1CEFDC31283}" sibTransId="{97799A1C-BAE0-4686-8770-A649C4E6F23C}"/>
    <dgm:cxn modelId="{25492075-1FD4-4B13-8FE6-6504ADF1B606}" srcId="{53B6E038-B3C1-46B8-84C7-3514C0442EA8}" destId="{0F40ECE1-2CE4-499E-997C-A9427C4DE4F4}" srcOrd="3" destOrd="0" parTransId="{6E07482B-8104-4B66-ADF2-55C7FAE5B9F7}" sibTransId="{E5A0C7F1-814B-4964-9739-5482F715E181}"/>
    <dgm:cxn modelId="{2D56A9BA-0903-4F46-B410-02EC2FBAFCB7}" srcId="{8FF60E7E-5518-4602-ABE7-49E7A4CA697B}" destId="{8D5AD34D-65E3-4DEE-8A16-902FEB91946F}" srcOrd="3" destOrd="0" parTransId="{CFBE87A5-335D-4E9B-A784-2E6E35A83ABF}" sibTransId="{922D7855-3043-41DF-94B8-A5CDD7553D3F}"/>
    <dgm:cxn modelId="{5305A520-C123-4636-BA15-15CA77D626D0}" srcId="{53B6E038-B3C1-46B8-84C7-3514C0442EA8}" destId="{942BC39E-E8DA-45C3-8DC2-74CD40AA226C}" srcOrd="2" destOrd="0" parTransId="{40F76BF6-01F4-4BC9-8945-EE7AC6AA2836}" sibTransId="{661B1471-EDF2-4A5B-BAF5-E1DA2A3FE164}"/>
    <dgm:cxn modelId="{4DAA017B-C15F-44F6-9896-317F8F55ACD3}" srcId="{8D5AD34D-65E3-4DEE-8A16-902FEB91946F}" destId="{3DA38BDB-569A-4A97-ACC2-904233B837AC}" srcOrd="2" destOrd="0" parTransId="{11ED667C-B5A3-4A6F-8943-B7FBFD5BC06A}" sibTransId="{7A4F2447-E687-4044-8EF7-F7D13ACAB546}"/>
    <dgm:cxn modelId="{9D3D55DF-D8B0-45F3-983E-E01E8851E1A4}" type="presOf" srcId="{942BC39E-E8DA-45C3-8DC2-74CD40AA226C}" destId="{CC5F66D9-B826-4102-BE21-F4209C4D694E}" srcOrd="0" destOrd="2" presId="urn:microsoft.com/office/officeart/2005/8/layout/hList2"/>
    <dgm:cxn modelId="{3F189BDE-F2DE-46D8-86E2-8219C0FCE055}" type="presOf" srcId="{FFA19D66-C7CD-4F10-97FD-9771C286AAE4}" destId="{CC5F66D9-B826-4102-BE21-F4209C4D694E}" srcOrd="0" destOrd="1" presId="urn:microsoft.com/office/officeart/2005/8/layout/hList2"/>
    <dgm:cxn modelId="{CE3BDC27-BE7E-4760-8AFA-787CD6878212}" srcId="{71060468-010E-4701-92A1-AD373E0452CC}" destId="{75222AAC-59F8-45B1-9ABD-DAFF7F01F409}" srcOrd="5" destOrd="0" parTransId="{7745757F-C649-4D5E-9CC8-1AFE1FFDF91F}" sibTransId="{BB34C312-E9AF-4E7E-9DE8-9A547AFBD354}"/>
    <dgm:cxn modelId="{BDFC54BF-E664-4CFC-A994-A81662AD24E7}" type="presOf" srcId="{050FE198-2FEF-4232-B45A-7D2141DD3282}" destId="{71FBF74C-5E37-450F-8CF6-31CA7A438166}" srcOrd="0" destOrd="0" presId="urn:microsoft.com/office/officeart/2005/8/layout/hList2"/>
    <dgm:cxn modelId="{90132EA6-5BD1-4461-B405-181B89EE1921}" srcId="{71060468-010E-4701-92A1-AD373E0452CC}" destId="{F9DA4C3C-6E4B-40C7-BA87-32C5A764D296}" srcOrd="2" destOrd="0" parTransId="{5334AC12-3F43-41E6-8DE6-52175161A2D1}" sibTransId="{3E1B92E5-D997-406B-85EC-778E46C9E06E}"/>
    <dgm:cxn modelId="{DE1F6349-429A-4225-9200-9659F3B8D34C}" srcId="{8D5AD34D-65E3-4DEE-8A16-902FEB91946F}" destId="{C74D93BE-E4E5-4337-896A-255576C03320}" srcOrd="0" destOrd="0" parTransId="{07B893B6-1CDD-4D6A-8509-C4D7BA2AB0C4}" sibTransId="{54B80874-6501-4182-941E-3603806C6F16}"/>
    <dgm:cxn modelId="{CBD3030A-60EE-41A2-970F-F1F9CF1A669E}" srcId="{71060468-010E-4701-92A1-AD373E0452CC}" destId="{931BC8AC-6C40-48F3-8842-57BB4B0B75DF}" srcOrd="3" destOrd="0" parTransId="{F3B26750-811E-4BF4-A887-1BAE0FED0E97}" sibTransId="{62FCD8D4-3CA2-47D9-8182-5C8FE132E5BA}"/>
    <dgm:cxn modelId="{E9B14550-A4B2-46D9-BFF4-5F03EE14E7F3}" type="presOf" srcId="{75222AAC-59F8-45B1-9ABD-DAFF7F01F409}" destId="{71FBF74C-5E37-450F-8CF6-31CA7A438166}" srcOrd="0" destOrd="5" presId="urn:microsoft.com/office/officeart/2005/8/layout/hList2"/>
    <dgm:cxn modelId="{40A1274C-E0A3-4AE6-85B9-03E2896AE2E1}" srcId="{8FF60E7E-5518-4602-ABE7-49E7A4CA697B}" destId="{52BA8D6F-A0E4-406B-AE22-AF05191CBF42}" srcOrd="1" destOrd="0" parTransId="{4A00DB0C-C913-42B4-AA37-8B15F8CC22C3}" sibTransId="{32171084-395E-4DD0-94D8-3644AB0E126B}"/>
    <dgm:cxn modelId="{228A03A7-9ED3-47E5-AB57-CE70CA1798E1}" type="presOf" srcId="{71060468-010E-4701-92A1-AD373E0452CC}" destId="{83E4E9CC-042F-4496-9B57-3641C59D471B}" srcOrd="0" destOrd="0" presId="urn:microsoft.com/office/officeart/2005/8/layout/hList2"/>
    <dgm:cxn modelId="{19D51577-4F0F-4D06-BCFF-F63EE8878CFB}" srcId="{52BA8D6F-A0E4-406B-AE22-AF05191CBF42}" destId="{7361DF68-F17B-43D0-8833-2C91AA65846B}" srcOrd="0" destOrd="0" parTransId="{7C616D50-FFF2-4935-8935-23BB407B3572}" sibTransId="{C1EAF8DA-3B82-43B0-B8A9-C00D6F116F82}"/>
    <dgm:cxn modelId="{2F858E81-06C7-4C59-8BE5-C9042307F77F}" type="presOf" srcId="{52BA8D6F-A0E4-406B-AE22-AF05191CBF42}" destId="{1C14DE0D-C6E8-4AFD-986D-C6AC5758E6CC}" srcOrd="0" destOrd="0" presId="urn:microsoft.com/office/officeart/2005/8/layout/hList2"/>
    <dgm:cxn modelId="{76AC3F4B-1641-4602-B69D-88247FDF4096}" srcId="{8FF60E7E-5518-4602-ABE7-49E7A4CA697B}" destId="{53B6E038-B3C1-46B8-84C7-3514C0442EA8}" srcOrd="2" destOrd="0" parTransId="{F3763530-228F-48D2-8C69-0E8F522C57BD}" sibTransId="{7CC2E800-A371-46B6-9B93-30899E77A2FD}"/>
    <dgm:cxn modelId="{131DC396-2607-4652-B7D2-14DBB2ADA391}" type="presOf" srcId="{3DA38BDB-569A-4A97-ACC2-904233B837AC}" destId="{56BF0038-5E0D-4F45-81B6-50557B6B7C03}" srcOrd="0" destOrd="2" presId="urn:microsoft.com/office/officeart/2005/8/layout/hList2"/>
    <dgm:cxn modelId="{3BB8688F-E542-4CA7-967C-D75B3A1782E8}" type="presOf" srcId="{F9DAB797-08A9-48B1-B424-2957E1FEB63E}" destId="{56BF0038-5E0D-4F45-81B6-50557B6B7C03}" srcOrd="0" destOrd="1" presId="urn:microsoft.com/office/officeart/2005/8/layout/hList2"/>
    <dgm:cxn modelId="{EC070F81-3C4A-4AFE-9343-F5EF5371E7F0}" srcId="{53B6E038-B3C1-46B8-84C7-3514C0442EA8}" destId="{BE354B15-9AA5-4E18-A7E9-372BDFE3F843}" srcOrd="0" destOrd="0" parTransId="{8B65FC38-D4F9-4AC2-B14F-3DBA55C45189}" sibTransId="{2F16B7AF-C3D1-4FF2-A484-1DA5E0665EC7}"/>
    <dgm:cxn modelId="{C4E5A71D-C616-4616-AE72-D916588B0E8C}" type="presParOf" srcId="{E0FA2F9E-61DB-4382-813D-5B738AF329DE}" destId="{2CBCD1F5-DA2C-42A9-B472-74D1A62A2357}" srcOrd="0" destOrd="0" presId="urn:microsoft.com/office/officeart/2005/8/layout/hList2"/>
    <dgm:cxn modelId="{D510C1E1-571E-4341-B5DA-E5E92393FE07}" type="presParOf" srcId="{2CBCD1F5-DA2C-42A9-B472-74D1A62A2357}" destId="{D2F8A6A1-E0A8-43D4-9D22-ACA8EF5CBDB3}" srcOrd="0" destOrd="0" presId="urn:microsoft.com/office/officeart/2005/8/layout/hList2"/>
    <dgm:cxn modelId="{82389C6A-9563-4149-9BB4-9B1534E314A3}" type="presParOf" srcId="{2CBCD1F5-DA2C-42A9-B472-74D1A62A2357}" destId="{71FBF74C-5E37-450F-8CF6-31CA7A438166}" srcOrd="1" destOrd="0" presId="urn:microsoft.com/office/officeart/2005/8/layout/hList2"/>
    <dgm:cxn modelId="{A9EB9291-31E2-43B1-8948-5806D0C0FB0D}" type="presParOf" srcId="{2CBCD1F5-DA2C-42A9-B472-74D1A62A2357}" destId="{83E4E9CC-042F-4496-9B57-3641C59D471B}" srcOrd="2" destOrd="0" presId="urn:microsoft.com/office/officeart/2005/8/layout/hList2"/>
    <dgm:cxn modelId="{C1CF4A6C-363B-4CC6-BFEC-801C27F5FEC4}" type="presParOf" srcId="{E0FA2F9E-61DB-4382-813D-5B738AF329DE}" destId="{74C4BCD8-CFAB-43AF-82A2-6A2D7A6BCE1F}" srcOrd="1" destOrd="0" presId="urn:microsoft.com/office/officeart/2005/8/layout/hList2"/>
    <dgm:cxn modelId="{01FFD114-A968-4C3E-A0D6-8C6D1D0AAD36}" type="presParOf" srcId="{E0FA2F9E-61DB-4382-813D-5B738AF329DE}" destId="{C8A7A585-A9B5-4A2C-ABC3-26B55B3B5B09}" srcOrd="2" destOrd="0" presId="urn:microsoft.com/office/officeart/2005/8/layout/hList2"/>
    <dgm:cxn modelId="{D35A6669-982B-4FA6-9FA1-0DF48E27D427}" type="presParOf" srcId="{C8A7A585-A9B5-4A2C-ABC3-26B55B3B5B09}" destId="{F2B81D53-7AC2-498A-B63A-71EC7DCB20CC}" srcOrd="0" destOrd="0" presId="urn:microsoft.com/office/officeart/2005/8/layout/hList2"/>
    <dgm:cxn modelId="{536ED6C4-5EA8-40AB-B519-4C3980F3FAD2}" type="presParOf" srcId="{C8A7A585-A9B5-4A2C-ABC3-26B55B3B5B09}" destId="{5E050AB4-CD04-43F8-A018-15235BD25CCD}" srcOrd="1" destOrd="0" presId="urn:microsoft.com/office/officeart/2005/8/layout/hList2"/>
    <dgm:cxn modelId="{04A6FA77-EBF6-4BAE-B812-737FC5EDADA3}" type="presParOf" srcId="{C8A7A585-A9B5-4A2C-ABC3-26B55B3B5B09}" destId="{1C14DE0D-C6E8-4AFD-986D-C6AC5758E6CC}" srcOrd="2" destOrd="0" presId="urn:microsoft.com/office/officeart/2005/8/layout/hList2"/>
    <dgm:cxn modelId="{3CDD6373-18DB-409B-B710-4164F1829344}" type="presParOf" srcId="{E0FA2F9E-61DB-4382-813D-5B738AF329DE}" destId="{F976FFE2-E719-48E4-9F07-8F626CFD8108}" srcOrd="3" destOrd="0" presId="urn:microsoft.com/office/officeart/2005/8/layout/hList2"/>
    <dgm:cxn modelId="{E09071E7-98F7-4709-B54B-FA2AB8F78F34}" type="presParOf" srcId="{E0FA2F9E-61DB-4382-813D-5B738AF329DE}" destId="{8A2101D5-2028-4AC8-A63A-4958249AC3AC}" srcOrd="4" destOrd="0" presId="urn:microsoft.com/office/officeart/2005/8/layout/hList2"/>
    <dgm:cxn modelId="{C32D7CBE-1FB4-4B47-A094-141CDBC491A9}" type="presParOf" srcId="{8A2101D5-2028-4AC8-A63A-4958249AC3AC}" destId="{7E06B24B-1EA5-44CE-B32F-7027C35E746B}" srcOrd="0" destOrd="0" presId="urn:microsoft.com/office/officeart/2005/8/layout/hList2"/>
    <dgm:cxn modelId="{FCECCBC8-C69A-4655-88B5-3401A9E8F555}" type="presParOf" srcId="{8A2101D5-2028-4AC8-A63A-4958249AC3AC}" destId="{CC5F66D9-B826-4102-BE21-F4209C4D694E}" srcOrd="1" destOrd="0" presId="urn:microsoft.com/office/officeart/2005/8/layout/hList2"/>
    <dgm:cxn modelId="{953D7880-583C-43F3-9146-9C8324E57797}" type="presParOf" srcId="{8A2101D5-2028-4AC8-A63A-4958249AC3AC}" destId="{F0C4F421-25F2-4E51-A16D-9F3798C7F571}" srcOrd="2" destOrd="0" presId="urn:microsoft.com/office/officeart/2005/8/layout/hList2"/>
    <dgm:cxn modelId="{E005159E-5042-49D1-A703-E8095A2F1D59}" type="presParOf" srcId="{E0FA2F9E-61DB-4382-813D-5B738AF329DE}" destId="{010A4564-9FBC-4AAF-9CF1-4029112953A0}" srcOrd="5" destOrd="0" presId="urn:microsoft.com/office/officeart/2005/8/layout/hList2"/>
    <dgm:cxn modelId="{70BFDE16-4C49-4907-9599-7D4E706C07D3}" type="presParOf" srcId="{E0FA2F9E-61DB-4382-813D-5B738AF329DE}" destId="{BCBD333B-AC88-4CAA-A956-2B59BCDFCF3E}" srcOrd="6" destOrd="0" presId="urn:microsoft.com/office/officeart/2005/8/layout/hList2"/>
    <dgm:cxn modelId="{C701EA28-44EC-4BBD-B176-D6C41E4C2140}" type="presParOf" srcId="{BCBD333B-AC88-4CAA-A956-2B59BCDFCF3E}" destId="{86E8972E-1B56-4680-97F0-FA50DA3A7021}" srcOrd="0" destOrd="0" presId="urn:microsoft.com/office/officeart/2005/8/layout/hList2"/>
    <dgm:cxn modelId="{8F5A7DC1-5C7C-43C9-9324-831112CFE72D}" type="presParOf" srcId="{BCBD333B-AC88-4CAA-A956-2B59BCDFCF3E}" destId="{56BF0038-5E0D-4F45-81B6-50557B6B7C03}" srcOrd="1" destOrd="0" presId="urn:microsoft.com/office/officeart/2005/8/layout/hList2"/>
    <dgm:cxn modelId="{6E98F776-666E-418F-86A6-E5C5A003B15D}" type="presParOf" srcId="{BCBD333B-AC88-4CAA-A956-2B59BCDFCF3E}" destId="{F6CED4EE-7455-4CCD-892D-4F20AF5EB95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F60E7E-5518-4602-ABE7-49E7A4CA697B}" type="doc">
      <dgm:prSet loTypeId="urn:microsoft.com/office/officeart/2005/8/layout/hList2" loCatId="list" qsTypeId="urn:microsoft.com/office/officeart/2005/8/quickstyle/simple2" qsCatId="simple" csTypeId="urn:microsoft.com/office/officeart/2005/8/colors/colorful3" csCatId="colorful" phldr="1"/>
      <dgm:spPr/>
      <dgm:t>
        <a:bodyPr/>
        <a:lstStyle/>
        <a:p>
          <a:endParaRPr lang="en-US"/>
        </a:p>
      </dgm:t>
    </dgm:pt>
    <dgm:pt modelId="{71060468-010E-4701-92A1-AD373E0452CC}">
      <dgm:prSet phldrT="[Text]"/>
      <dgm:spPr/>
      <dgm:t>
        <a:bodyPr/>
        <a:lstStyle/>
        <a:p>
          <a:r>
            <a:rPr lang="en-US" b="1" dirty="0"/>
            <a:t>Licensing Characteristics</a:t>
          </a:r>
        </a:p>
      </dgm:t>
    </dgm:pt>
    <dgm:pt modelId="{10501724-765D-49F1-9E5E-A8C64E0F88CB}" type="parTrans" cxnId="{D2401A48-EA40-4B30-88FB-7283C15AAF38}">
      <dgm:prSet/>
      <dgm:spPr/>
      <dgm:t>
        <a:bodyPr/>
        <a:lstStyle/>
        <a:p>
          <a:endParaRPr lang="en-US">
            <a:solidFill>
              <a:srgbClr val="000000"/>
            </a:solidFill>
          </a:endParaRPr>
        </a:p>
      </dgm:t>
    </dgm:pt>
    <dgm:pt modelId="{4A3A5A51-E02B-42C6-9BC6-B5357AFD0893}" type="sibTrans" cxnId="{D2401A48-EA40-4B30-88FB-7283C15AAF38}">
      <dgm:prSet/>
      <dgm:spPr/>
      <dgm:t>
        <a:bodyPr/>
        <a:lstStyle/>
        <a:p>
          <a:endParaRPr lang="en-US">
            <a:solidFill>
              <a:srgbClr val="000000"/>
            </a:solidFill>
          </a:endParaRPr>
        </a:p>
      </dgm:t>
    </dgm:pt>
    <dgm:pt modelId="{050FE198-2FEF-4232-B45A-7D2141DD3282}">
      <dgm:prSet phldrT="[Text]" custT="1"/>
      <dgm:spPr/>
      <dgm:t>
        <a:bodyPr/>
        <a:lstStyle/>
        <a:p>
          <a:pPr algn="l">
            <a:lnSpc>
              <a:spcPct val="100000"/>
            </a:lnSpc>
            <a:spcAft>
              <a:spcPts val="600"/>
            </a:spcAft>
          </a:pPr>
          <a:r>
            <a:rPr lang="en-US" sz="1400" dirty="0"/>
            <a:t>GP #1: Royalties for Patents-in-Suit</a:t>
          </a:r>
        </a:p>
      </dgm:t>
    </dgm:pt>
    <dgm:pt modelId="{07DFDE6E-32B9-4102-94AE-61ABEA266D20}" type="parTrans" cxnId="{AEE67216-2365-4229-B6FF-1DF71D013CC9}">
      <dgm:prSet/>
      <dgm:spPr/>
      <dgm:t>
        <a:bodyPr/>
        <a:lstStyle/>
        <a:p>
          <a:endParaRPr lang="en-US">
            <a:solidFill>
              <a:srgbClr val="000000"/>
            </a:solidFill>
          </a:endParaRPr>
        </a:p>
      </dgm:t>
    </dgm:pt>
    <dgm:pt modelId="{2E14006F-901C-43BE-8350-F5EC3D34E767}" type="sibTrans" cxnId="{AEE67216-2365-4229-B6FF-1DF71D013CC9}">
      <dgm:prSet/>
      <dgm:spPr/>
      <dgm:t>
        <a:bodyPr/>
        <a:lstStyle/>
        <a:p>
          <a:endParaRPr lang="en-US">
            <a:solidFill>
              <a:srgbClr val="000000"/>
            </a:solidFill>
          </a:endParaRPr>
        </a:p>
      </dgm:t>
    </dgm:pt>
    <dgm:pt modelId="{9414E25B-6D1C-49B2-AD81-AF20A2C241A4}">
      <dgm:prSet phldrT="[Text]" custT="1">
        <dgm:style>
          <a:lnRef idx="2">
            <a:schemeClr val="accent2"/>
          </a:lnRef>
          <a:fillRef idx="1">
            <a:schemeClr val="lt1"/>
          </a:fillRef>
          <a:effectRef idx="0">
            <a:schemeClr val="accent2"/>
          </a:effectRef>
          <a:fontRef idx="minor">
            <a:schemeClr val="dk1"/>
          </a:fontRef>
        </dgm:style>
      </dgm:prSet>
      <dgm:spPr/>
      <dgm:t>
        <a:bodyPr/>
        <a:lstStyle/>
        <a:p>
          <a:pPr algn="l">
            <a:lnSpc>
              <a:spcPct val="100000"/>
            </a:lnSpc>
            <a:spcAft>
              <a:spcPts val="600"/>
            </a:spcAft>
          </a:pPr>
          <a:r>
            <a:rPr lang="en-US" sz="1400" dirty="0"/>
            <a:t>GP #2: Royalty Rates for Other Comparable Patents</a:t>
          </a:r>
        </a:p>
      </dgm:t>
    </dgm:pt>
    <dgm:pt modelId="{D96D4EC1-3858-484C-B753-A16514FD006F}" type="parTrans" cxnId="{48ECC39A-74E7-437C-BE06-36F03AAA14B0}">
      <dgm:prSet/>
      <dgm:spPr/>
      <dgm:t>
        <a:bodyPr/>
        <a:lstStyle/>
        <a:p>
          <a:endParaRPr lang="en-US">
            <a:solidFill>
              <a:srgbClr val="000000"/>
            </a:solidFill>
          </a:endParaRPr>
        </a:p>
      </dgm:t>
    </dgm:pt>
    <dgm:pt modelId="{8F7B0300-9D59-4226-9D20-1A2A62C3B398}" type="sibTrans" cxnId="{48ECC39A-74E7-437C-BE06-36F03AAA14B0}">
      <dgm:prSet/>
      <dgm:spPr/>
      <dgm:t>
        <a:bodyPr/>
        <a:lstStyle/>
        <a:p>
          <a:endParaRPr lang="en-US">
            <a:solidFill>
              <a:srgbClr val="000000"/>
            </a:solidFill>
          </a:endParaRPr>
        </a:p>
      </dgm:t>
    </dgm:pt>
    <dgm:pt modelId="{52BA8D6F-A0E4-406B-AE22-AF05191CBF42}">
      <dgm:prSet phldrT="[Text]"/>
      <dgm:spPr/>
      <dgm:t>
        <a:bodyPr/>
        <a:lstStyle/>
        <a:p>
          <a:r>
            <a:rPr lang="en-US" b="1" dirty="0"/>
            <a:t>Technology Considerations</a:t>
          </a:r>
        </a:p>
      </dgm:t>
    </dgm:pt>
    <dgm:pt modelId="{4A00DB0C-C913-42B4-AA37-8B15F8CC22C3}" type="parTrans" cxnId="{40A1274C-E0A3-4AE6-85B9-03E2896AE2E1}">
      <dgm:prSet/>
      <dgm:spPr/>
      <dgm:t>
        <a:bodyPr/>
        <a:lstStyle/>
        <a:p>
          <a:endParaRPr lang="en-US">
            <a:solidFill>
              <a:srgbClr val="000000"/>
            </a:solidFill>
          </a:endParaRPr>
        </a:p>
      </dgm:t>
    </dgm:pt>
    <dgm:pt modelId="{32171084-395E-4DD0-94D8-3644AB0E126B}" type="sibTrans" cxnId="{40A1274C-E0A3-4AE6-85B9-03E2896AE2E1}">
      <dgm:prSet/>
      <dgm:spPr/>
      <dgm:t>
        <a:bodyPr/>
        <a:lstStyle/>
        <a:p>
          <a:endParaRPr lang="en-US">
            <a:solidFill>
              <a:srgbClr val="000000"/>
            </a:solidFill>
          </a:endParaRPr>
        </a:p>
      </dgm:t>
    </dgm:pt>
    <dgm:pt modelId="{7361DF68-F17B-43D0-8833-2C91AA65846B}">
      <dgm:prSet phldrT="[Text]" custT="1"/>
      <dgm:spPr/>
      <dgm:t>
        <a:bodyPr/>
        <a:lstStyle/>
        <a:p>
          <a:pPr algn="l">
            <a:lnSpc>
              <a:spcPct val="100000"/>
            </a:lnSpc>
            <a:spcAft>
              <a:spcPts val="600"/>
            </a:spcAft>
          </a:pPr>
          <a:r>
            <a:rPr lang="en-US" sz="1600" dirty="0"/>
            <a:t>GP #9: Utility &amp; Advantage of Invention</a:t>
          </a:r>
        </a:p>
      </dgm:t>
    </dgm:pt>
    <dgm:pt modelId="{7C616D50-FFF2-4935-8935-23BB407B3572}" type="parTrans" cxnId="{19D51577-4F0F-4D06-BCFF-F63EE8878CFB}">
      <dgm:prSet/>
      <dgm:spPr/>
      <dgm:t>
        <a:bodyPr/>
        <a:lstStyle/>
        <a:p>
          <a:endParaRPr lang="en-US">
            <a:solidFill>
              <a:srgbClr val="000000"/>
            </a:solidFill>
          </a:endParaRPr>
        </a:p>
      </dgm:t>
    </dgm:pt>
    <dgm:pt modelId="{C1EAF8DA-3B82-43B0-B8A9-C00D6F116F82}" type="sibTrans" cxnId="{19D51577-4F0F-4D06-BCFF-F63EE8878CFB}">
      <dgm:prSet/>
      <dgm:spPr/>
      <dgm:t>
        <a:bodyPr/>
        <a:lstStyle/>
        <a:p>
          <a:endParaRPr lang="en-US">
            <a:solidFill>
              <a:srgbClr val="000000"/>
            </a:solidFill>
          </a:endParaRPr>
        </a:p>
      </dgm:t>
    </dgm:pt>
    <dgm:pt modelId="{0C6B831F-7C1F-4276-9E5B-BA83B19E4FDE}">
      <dgm:prSet phldrT="[Text]" custT="1"/>
      <dgm:spPr/>
      <dgm:t>
        <a:bodyPr/>
        <a:lstStyle/>
        <a:p>
          <a:pPr algn="l">
            <a:lnSpc>
              <a:spcPct val="100000"/>
            </a:lnSpc>
            <a:spcAft>
              <a:spcPts val="600"/>
            </a:spcAft>
          </a:pPr>
          <a:r>
            <a:rPr lang="en-US" sz="1600" dirty="0"/>
            <a:t>GP #10: Nature of the Patented Invention &amp; Benefits to User</a:t>
          </a:r>
        </a:p>
      </dgm:t>
    </dgm:pt>
    <dgm:pt modelId="{F40480F7-8E4D-4D08-B219-296FC3F9FB3D}" type="parTrans" cxnId="{BE9589C0-7261-446E-82AD-2A5F105BB8EF}">
      <dgm:prSet/>
      <dgm:spPr/>
      <dgm:t>
        <a:bodyPr/>
        <a:lstStyle/>
        <a:p>
          <a:endParaRPr lang="en-US">
            <a:solidFill>
              <a:srgbClr val="000000"/>
            </a:solidFill>
          </a:endParaRPr>
        </a:p>
      </dgm:t>
    </dgm:pt>
    <dgm:pt modelId="{14011D41-BF5D-4394-89CC-65C1630B513F}" type="sibTrans" cxnId="{BE9589C0-7261-446E-82AD-2A5F105BB8EF}">
      <dgm:prSet/>
      <dgm:spPr/>
      <dgm:t>
        <a:bodyPr/>
        <a:lstStyle/>
        <a:p>
          <a:endParaRPr lang="en-US">
            <a:solidFill>
              <a:srgbClr val="000000"/>
            </a:solidFill>
          </a:endParaRPr>
        </a:p>
      </dgm:t>
    </dgm:pt>
    <dgm:pt modelId="{F9DA4C3C-6E4B-40C7-BA87-32C5A764D296}">
      <dgm:prSet phldrT="[Text]" custT="1">
        <dgm:style>
          <a:lnRef idx="2">
            <a:schemeClr val="accent2"/>
          </a:lnRef>
          <a:fillRef idx="1">
            <a:schemeClr val="lt1"/>
          </a:fillRef>
          <a:effectRef idx="0">
            <a:schemeClr val="accent2"/>
          </a:effectRef>
          <a:fontRef idx="minor">
            <a:schemeClr val="dk1"/>
          </a:fontRef>
        </dgm:style>
      </dgm:prSet>
      <dgm:spPr/>
      <dgm:t>
        <a:bodyPr/>
        <a:lstStyle/>
        <a:p>
          <a:pPr algn="l">
            <a:lnSpc>
              <a:spcPct val="100000"/>
            </a:lnSpc>
            <a:spcAft>
              <a:spcPts val="600"/>
            </a:spcAft>
          </a:pPr>
          <a:r>
            <a:rPr lang="en-US" sz="1400" dirty="0"/>
            <a:t>GP #3: Nature and Scope of License</a:t>
          </a:r>
        </a:p>
      </dgm:t>
    </dgm:pt>
    <dgm:pt modelId="{5334AC12-3F43-41E6-8DE6-52175161A2D1}" type="parTrans" cxnId="{90132EA6-5BD1-4461-B405-181B89EE1921}">
      <dgm:prSet/>
      <dgm:spPr/>
      <dgm:t>
        <a:bodyPr/>
        <a:lstStyle/>
        <a:p>
          <a:endParaRPr lang="en-US">
            <a:solidFill>
              <a:srgbClr val="000000"/>
            </a:solidFill>
          </a:endParaRPr>
        </a:p>
      </dgm:t>
    </dgm:pt>
    <dgm:pt modelId="{3E1B92E5-D997-406B-85EC-778E46C9E06E}" type="sibTrans" cxnId="{90132EA6-5BD1-4461-B405-181B89EE1921}">
      <dgm:prSet/>
      <dgm:spPr/>
      <dgm:t>
        <a:bodyPr/>
        <a:lstStyle/>
        <a:p>
          <a:endParaRPr lang="en-US">
            <a:solidFill>
              <a:srgbClr val="000000"/>
            </a:solidFill>
          </a:endParaRPr>
        </a:p>
      </dgm:t>
    </dgm:pt>
    <dgm:pt modelId="{BA216762-8886-455A-ABAE-D4BA07C1425E}">
      <dgm:prSet phldrT="[Text]" custT="1">
        <dgm:style>
          <a:lnRef idx="2">
            <a:schemeClr val="accent2"/>
          </a:lnRef>
          <a:fillRef idx="1">
            <a:schemeClr val="lt1"/>
          </a:fillRef>
          <a:effectRef idx="0">
            <a:schemeClr val="accent2"/>
          </a:effectRef>
          <a:fontRef idx="minor">
            <a:schemeClr val="dk1"/>
          </a:fontRef>
        </dgm:style>
      </dgm:prSet>
      <dgm:spPr/>
      <dgm:t>
        <a:bodyPr/>
        <a:lstStyle/>
        <a:p>
          <a:pPr algn="l">
            <a:lnSpc>
              <a:spcPct val="100000"/>
            </a:lnSpc>
            <a:spcAft>
              <a:spcPts val="600"/>
            </a:spcAft>
          </a:pPr>
          <a:r>
            <a:rPr lang="en-US" sz="1400" dirty="0"/>
            <a:t>GP #7: Duration of the Patent and the Term of the License</a:t>
          </a:r>
        </a:p>
      </dgm:t>
    </dgm:pt>
    <dgm:pt modelId="{4F7747B1-6D83-49F4-9EBC-B1A29842881E}" type="parTrans" cxnId="{9A15600E-2371-4EA5-BAE1-2F8FF0DD18BE}">
      <dgm:prSet/>
      <dgm:spPr/>
      <dgm:t>
        <a:bodyPr/>
        <a:lstStyle/>
        <a:p>
          <a:endParaRPr lang="en-US">
            <a:solidFill>
              <a:srgbClr val="000000"/>
            </a:solidFill>
          </a:endParaRPr>
        </a:p>
      </dgm:t>
    </dgm:pt>
    <dgm:pt modelId="{5E107019-476D-4C92-8314-451933E64891}" type="sibTrans" cxnId="{9A15600E-2371-4EA5-BAE1-2F8FF0DD18BE}">
      <dgm:prSet/>
      <dgm:spPr/>
      <dgm:t>
        <a:bodyPr/>
        <a:lstStyle/>
        <a:p>
          <a:endParaRPr lang="en-US">
            <a:solidFill>
              <a:srgbClr val="000000"/>
            </a:solidFill>
          </a:endParaRPr>
        </a:p>
      </dgm:t>
    </dgm:pt>
    <dgm:pt modelId="{75222AAC-59F8-45B1-9ABD-DAFF7F01F409}">
      <dgm:prSet phldrT="[Text]" custT="1"/>
      <dgm:spPr/>
      <dgm:t>
        <a:bodyPr/>
        <a:lstStyle/>
        <a:p>
          <a:pPr algn="l">
            <a:lnSpc>
              <a:spcPct val="100000"/>
            </a:lnSpc>
            <a:spcAft>
              <a:spcPts val="600"/>
            </a:spcAft>
          </a:pPr>
          <a:r>
            <a:rPr lang="en-US" sz="1400" dirty="0"/>
            <a:t>GP #12: Customary Royalty Rates for Use of Invention in the Business</a:t>
          </a:r>
        </a:p>
      </dgm:t>
    </dgm:pt>
    <dgm:pt modelId="{7745757F-C649-4D5E-9CC8-1AFE1FFDF91F}" type="parTrans" cxnId="{CE3BDC27-BE7E-4760-8AFA-787CD6878212}">
      <dgm:prSet/>
      <dgm:spPr/>
      <dgm:t>
        <a:bodyPr/>
        <a:lstStyle/>
        <a:p>
          <a:endParaRPr lang="en-US">
            <a:solidFill>
              <a:srgbClr val="000000"/>
            </a:solidFill>
          </a:endParaRPr>
        </a:p>
      </dgm:t>
    </dgm:pt>
    <dgm:pt modelId="{BB34C312-E9AF-4E7E-9DE8-9A547AFBD354}" type="sibTrans" cxnId="{CE3BDC27-BE7E-4760-8AFA-787CD6878212}">
      <dgm:prSet/>
      <dgm:spPr/>
      <dgm:t>
        <a:bodyPr/>
        <a:lstStyle/>
        <a:p>
          <a:endParaRPr lang="en-US">
            <a:solidFill>
              <a:srgbClr val="000000"/>
            </a:solidFill>
          </a:endParaRPr>
        </a:p>
      </dgm:t>
    </dgm:pt>
    <dgm:pt modelId="{53B6E038-B3C1-46B8-84C7-3514C0442EA8}">
      <dgm:prSet phldrT="[Text]"/>
      <dgm:spPr/>
      <dgm:t>
        <a:bodyPr/>
        <a:lstStyle/>
        <a:p>
          <a:r>
            <a:rPr lang="en-US" b="1" dirty="0"/>
            <a:t>Commercial Considerations</a:t>
          </a:r>
        </a:p>
      </dgm:t>
    </dgm:pt>
    <dgm:pt modelId="{F3763530-228F-48D2-8C69-0E8F522C57BD}" type="parTrans" cxnId="{76AC3F4B-1641-4602-B69D-88247FDF4096}">
      <dgm:prSet/>
      <dgm:spPr/>
      <dgm:t>
        <a:bodyPr/>
        <a:lstStyle/>
        <a:p>
          <a:endParaRPr lang="en-US">
            <a:solidFill>
              <a:srgbClr val="000000"/>
            </a:solidFill>
          </a:endParaRPr>
        </a:p>
      </dgm:t>
    </dgm:pt>
    <dgm:pt modelId="{7CC2E800-A371-46B6-9B93-30899E77A2FD}" type="sibTrans" cxnId="{76AC3F4B-1641-4602-B69D-88247FDF4096}">
      <dgm:prSet/>
      <dgm:spPr/>
      <dgm:t>
        <a:bodyPr/>
        <a:lstStyle/>
        <a:p>
          <a:endParaRPr lang="en-US">
            <a:solidFill>
              <a:srgbClr val="000000"/>
            </a:solidFill>
          </a:endParaRPr>
        </a:p>
      </dgm:t>
    </dgm:pt>
    <dgm:pt modelId="{BE354B15-9AA5-4E18-A7E9-372BDFE3F843}">
      <dgm:prSet phldrT="[Text]" custT="1"/>
      <dgm:spPr/>
      <dgm:t>
        <a:bodyPr/>
        <a:lstStyle/>
        <a:p>
          <a:pPr algn="l">
            <a:lnSpc>
              <a:spcPct val="100000"/>
            </a:lnSpc>
            <a:spcAft>
              <a:spcPts val="600"/>
            </a:spcAft>
          </a:pPr>
          <a:r>
            <a:rPr lang="en-US" sz="1600" dirty="0"/>
            <a:t>GP #6: Non-Patented Sales from Use of the Patents-in-Suit</a:t>
          </a:r>
        </a:p>
      </dgm:t>
    </dgm:pt>
    <dgm:pt modelId="{8B65FC38-D4F9-4AC2-B14F-3DBA55C45189}" type="parTrans" cxnId="{EC070F81-3C4A-4AFE-9343-F5EF5371E7F0}">
      <dgm:prSet/>
      <dgm:spPr/>
      <dgm:t>
        <a:bodyPr/>
        <a:lstStyle/>
        <a:p>
          <a:endParaRPr lang="en-US">
            <a:solidFill>
              <a:srgbClr val="000000"/>
            </a:solidFill>
          </a:endParaRPr>
        </a:p>
      </dgm:t>
    </dgm:pt>
    <dgm:pt modelId="{2F16B7AF-C3D1-4FF2-A484-1DA5E0665EC7}" type="sibTrans" cxnId="{EC070F81-3C4A-4AFE-9343-F5EF5371E7F0}">
      <dgm:prSet/>
      <dgm:spPr/>
      <dgm:t>
        <a:bodyPr/>
        <a:lstStyle/>
        <a:p>
          <a:endParaRPr lang="en-US">
            <a:solidFill>
              <a:srgbClr val="000000"/>
            </a:solidFill>
          </a:endParaRPr>
        </a:p>
      </dgm:t>
    </dgm:pt>
    <dgm:pt modelId="{FFA19D66-C7CD-4F10-97FD-9771C286AAE4}">
      <dgm:prSet phldrT="[Text]" custT="1"/>
      <dgm:spPr/>
      <dgm:t>
        <a:bodyPr/>
        <a:lstStyle/>
        <a:p>
          <a:pPr algn="l">
            <a:lnSpc>
              <a:spcPct val="100000"/>
            </a:lnSpc>
            <a:spcAft>
              <a:spcPts val="600"/>
            </a:spcAft>
          </a:pPr>
          <a:r>
            <a:rPr lang="en-US" sz="1600" dirty="0"/>
            <a:t>GP #8: Established Profitability/Commercial Success</a:t>
          </a:r>
        </a:p>
      </dgm:t>
    </dgm:pt>
    <dgm:pt modelId="{1004D56A-199C-454C-9FDC-0B6A5D52B9B3}" type="parTrans" cxnId="{175F62CA-A67A-4DAE-A312-913C4EF0FB63}">
      <dgm:prSet/>
      <dgm:spPr/>
      <dgm:t>
        <a:bodyPr/>
        <a:lstStyle/>
        <a:p>
          <a:endParaRPr lang="en-US">
            <a:solidFill>
              <a:srgbClr val="000000"/>
            </a:solidFill>
          </a:endParaRPr>
        </a:p>
      </dgm:t>
    </dgm:pt>
    <dgm:pt modelId="{5126E5B4-21B0-4636-935F-BBDABD0486E1}" type="sibTrans" cxnId="{175F62CA-A67A-4DAE-A312-913C4EF0FB63}">
      <dgm:prSet/>
      <dgm:spPr/>
      <dgm:t>
        <a:bodyPr/>
        <a:lstStyle/>
        <a:p>
          <a:endParaRPr lang="en-US">
            <a:solidFill>
              <a:srgbClr val="000000"/>
            </a:solidFill>
          </a:endParaRPr>
        </a:p>
      </dgm:t>
    </dgm:pt>
    <dgm:pt modelId="{0F40ECE1-2CE4-499E-997C-A9427C4DE4F4}">
      <dgm:prSet phldrT="[Text]" custT="1"/>
      <dgm:spPr/>
      <dgm:t>
        <a:bodyPr/>
        <a:lstStyle/>
        <a:p>
          <a:pPr algn="l">
            <a:lnSpc>
              <a:spcPct val="100000"/>
            </a:lnSpc>
            <a:spcAft>
              <a:spcPts val="600"/>
            </a:spcAft>
          </a:pPr>
          <a:r>
            <a:rPr lang="en-US" sz="1600" dirty="0"/>
            <a:t>GP #13: Profit Credited to the Invention</a:t>
          </a:r>
        </a:p>
      </dgm:t>
    </dgm:pt>
    <dgm:pt modelId="{6E07482B-8104-4B66-ADF2-55C7FAE5B9F7}" type="parTrans" cxnId="{25492075-1FD4-4B13-8FE6-6504ADF1B606}">
      <dgm:prSet/>
      <dgm:spPr/>
      <dgm:t>
        <a:bodyPr/>
        <a:lstStyle/>
        <a:p>
          <a:endParaRPr lang="en-US">
            <a:solidFill>
              <a:srgbClr val="000000"/>
            </a:solidFill>
          </a:endParaRPr>
        </a:p>
      </dgm:t>
    </dgm:pt>
    <dgm:pt modelId="{E5A0C7F1-814B-4964-9739-5482F715E181}" type="sibTrans" cxnId="{25492075-1FD4-4B13-8FE6-6504ADF1B606}">
      <dgm:prSet/>
      <dgm:spPr/>
      <dgm:t>
        <a:bodyPr/>
        <a:lstStyle/>
        <a:p>
          <a:endParaRPr lang="en-US">
            <a:solidFill>
              <a:srgbClr val="000000"/>
            </a:solidFill>
          </a:endParaRPr>
        </a:p>
      </dgm:t>
    </dgm:pt>
    <dgm:pt modelId="{8D5AD34D-65E3-4DEE-8A16-902FEB91946F}">
      <dgm:prSet phldrT="[Text]"/>
      <dgm:spPr/>
      <dgm:t>
        <a:bodyPr/>
        <a:lstStyle/>
        <a:p>
          <a:r>
            <a:rPr lang="en-US" sz="3600" b="1" dirty="0"/>
            <a:t>Other</a:t>
          </a:r>
        </a:p>
      </dgm:t>
    </dgm:pt>
    <dgm:pt modelId="{CFBE87A5-335D-4E9B-A784-2E6E35A83ABF}" type="parTrans" cxnId="{2D56A9BA-0903-4F46-B410-02EC2FBAFCB7}">
      <dgm:prSet/>
      <dgm:spPr/>
      <dgm:t>
        <a:bodyPr/>
        <a:lstStyle/>
        <a:p>
          <a:endParaRPr lang="en-US">
            <a:solidFill>
              <a:srgbClr val="000000"/>
            </a:solidFill>
          </a:endParaRPr>
        </a:p>
      </dgm:t>
    </dgm:pt>
    <dgm:pt modelId="{922D7855-3043-41DF-94B8-A5CDD7553D3F}" type="sibTrans" cxnId="{2D56A9BA-0903-4F46-B410-02EC2FBAFCB7}">
      <dgm:prSet/>
      <dgm:spPr/>
      <dgm:t>
        <a:bodyPr/>
        <a:lstStyle/>
        <a:p>
          <a:endParaRPr lang="en-US">
            <a:solidFill>
              <a:srgbClr val="000000"/>
            </a:solidFill>
          </a:endParaRPr>
        </a:p>
      </dgm:t>
    </dgm:pt>
    <dgm:pt modelId="{C74D93BE-E4E5-4337-896A-255576C03320}">
      <dgm:prSet phldrT="[Text]" custT="1"/>
      <dgm:spPr/>
      <dgm:t>
        <a:bodyPr/>
        <a:lstStyle/>
        <a:p>
          <a:pPr marL="114300" lvl="1" indent="-114300" algn="l" defTabSz="622300">
            <a:lnSpc>
              <a:spcPct val="100000"/>
            </a:lnSpc>
            <a:spcBef>
              <a:spcPct val="0"/>
            </a:spcBef>
            <a:spcAft>
              <a:spcPts val="600"/>
            </a:spcAft>
            <a:buChar char="•"/>
          </a:pPr>
          <a:r>
            <a:rPr lang="en-US" sz="1600" kern="1200">
              <a:latin typeface="Franklin Gothic Book" panose="020B0503020102020204"/>
              <a:ea typeface="+mn-ea"/>
              <a:cs typeface="+mn-cs"/>
            </a:rPr>
            <a:t> GP #5: Competitive Nature of Parties</a:t>
          </a:r>
          <a:endParaRPr lang="en-US" sz="1600" kern="1200" dirty="0">
            <a:latin typeface="Franklin Gothic Book" panose="020B0503020102020204"/>
            <a:ea typeface="+mn-ea"/>
            <a:cs typeface="+mn-cs"/>
          </a:endParaRPr>
        </a:p>
      </dgm:t>
    </dgm:pt>
    <dgm:pt modelId="{07B893B6-1CDD-4D6A-8509-C4D7BA2AB0C4}" type="parTrans" cxnId="{DE1F6349-429A-4225-9200-9659F3B8D34C}">
      <dgm:prSet/>
      <dgm:spPr/>
      <dgm:t>
        <a:bodyPr/>
        <a:lstStyle/>
        <a:p>
          <a:endParaRPr lang="en-US">
            <a:solidFill>
              <a:srgbClr val="000000"/>
            </a:solidFill>
          </a:endParaRPr>
        </a:p>
      </dgm:t>
    </dgm:pt>
    <dgm:pt modelId="{54B80874-6501-4182-941E-3603806C6F16}" type="sibTrans" cxnId="{DE1F6349-429A-4225-9200-9659F3B8D34C}">
      <dgm:prSet/>
      <dgm:spPr/>
      <dgm:t>
        <a:bodyPr/>
        <a:lstStyle/>
        <a:p>
          <a:endParaRPr lang="en-US">
            <a:solidFill>
              <a:srgbClr val="000000"/>
            </a:solidFill>
          </a:endParaRPr>
        </a:p>
      </dgm:t>
    </dgm:pt>
    <dgm:pt modelId="{931BC8AC-6C40-48F3-8842-57BB4B0B75DF}">
      <dgm:prSet phldrT="[Text]" custT="1">
        <dgm:style>
          <a:lnRef idx="2">
            <a:schemeClr val="accent2"/>
          </a:lnRef>
          <a:fillRef idx="1">
            <a:schemeClr val="lt1"/>
          </a:fillRef>
          <a:effectRef idx="0">
            <a:schemeClr val="accent2"/>
          </a:effectRef>
          <a:fontRef idx="minor">
            <a:schemeClr val="dk1"/>
          </a:fontRef>
        </dgm:style>
      </dgm:prSet>
      <dgm:spPr/>
      <dgm:t>
        <a:bodyPr/>
        <a:lstStyle/>
        <a:p>
          <a:pPr algn="l">
            <a:lnSpc>
              <a:spcPct val="100000"/>
            </a:lnSpc>
            <a:spcAft>
              <a:spcPts val="600"/>
            </a:spcAft>
          </a:pPr>
          <a:r>
            <a:rPr lang="en-US" sz="1400" dirty="0"/>
            <a:t>GP #4: Patent Owner’s Willingness to License</a:t>
          </a:r>
        </a:p>
      </dgm:t>
    </dgm:pt>
    <dgm:pt modelId="{F3B26750-811E-4BF4-A887-1BAE0FED0E97}" type="parTrans" cxnId="{CBD3030A-60EE-41A2-970F-F1F9CF1A669E}">
      <dgm:prSet/>
      <dgm:spPr/>
      <dgm:t>
        <a:bodyPr/>
        <a:lstStyle/>
        <a:p>
          <a:endParaRPr lang="en-US"/>
        </a:p>
      </dgm:t>
    </dgm:pt>
    <dgm:pt modelId="{62FCD8D4-3CA2-47D9-8182-5C8FE132E5BA}" type="sibTrans" cxnId="{CBD3030A-60EE-41A2-970F-F1F9CF1A669E}">
      <dgm:prSet/>
      <dgm:spPr/>
      <dgm:t>
        <a:bodyPr/>
        <a:lstStyle/>
        <a:p>
          <a:endParaRPr lang="en-US"/>
        </a:p>
      </dgm:t>
    </dgm:pt>
    <dgm:pt modelId="{942BC39E-E8DA-45C3-8DC2-74CD40AA226C}">
      <dgm:prSet phldrT="[Text]" custT="1"/>
      <dgm:spPr/>
      <dgm:t>
        <a:bodyPr/>
        <a:lstStyle/>
        <a:p>
          <a:pPr algn="l">
            <a:lnSpc>
              <a:spcPct val="100000"/>
            </a:lnSpc>
            <a:spcAft>
              <a:spcPts val="600"/>
            </a:spcAft>
          </a:pPr>
          <a:r>
            <a:rPr lang="en-US" sz="1600" dirty="0"/>
            <a:t>GP #11: Extent of Infringer’s Use</a:t>
          </a:r>
        </a:p>
      </dgm:t>
    </dgm:pt>
    <dgm:pt modelId="{40F76BF6-01F4-4BC9-8945-EE7AC6AA2836}" type="parTrans" cxnId="{5305A520-C123-4636-BA15-15CA77D626D0}">
      <dgm:prSet/>
      <dgm:spPr/>
      <dgm:t>
        <a:bodyPr/>
        <a:lstStyle/>
        <a:p>
          <a:endParaRPr lang="en-US"/>
        </a:p>
      </dgm:t>
    </dgm:pt>
    <dgm:pt modelId="{661B1471-EDF2-4A5B-BAF5-E1DA2A3FE164}" type="sibTrans" cxnId="{5305A520-C123-4636-BA15-15CA77D626D0}">
      <dgm:prSet/>
      <dgm:spPr/>
      <dgm:t>
        <a:bodyPr/>
        <a:lstStyle/>
        <a:p>
          <a:endParaRPr lang="en-US"/>
        </a:p>
      </dgm:t>
    </dgm:pt>
    <dgm:pt modelId="{F9DAB797-08A9-48B1-B424-2957E1FEB63E}">
      <dgm:prSet phldrT="[Text]" custT="1"/>
      <dgm:spPr/>
      <dgm:t>
        <a:bodyPr spcFirstLastPara="0" vert="horz" wrap="square" lIns="17145" tIns="11430" rIns="17145" bIns="11430" numCol="1" spcCol="1270" anchor="ctr" anchorCtr="0"/>
        <a:lstStyle/>
        <a:p>
          <a:pPr marL="114300" lvl="1" indent="-114300" algn="l" defTabSz="622300">
            <a:lnSpc>
              <a:spcPct val="100000"/>
            </a:lnSpc>
            <a:spcBef>
              <a:spcPct val="0"/>
            </a:spcBef>
            <a:spcAft>
              <a:spcPts val="600"/>
            </a:spcAft>
            <a:buFont typeface="Arial" panose="020B0604020202020204" pitchFamily="34" charset="0"/>
            <a:buChar char="•"/>
          </a:pPr>
          <a:r>
            <a:rPr lang="en-US" sz="1600" kern="1200">
              <a:latin typeface="Franklin Gothic Book" panose="020B0503020102020204"/>
              <a:ea typeface="+mn-ea"/>
              <a:cs typeface="+mn-cs"/>
            </a:rPr>
            <a:t>GP #14: Opinion of Experts</a:t>
          </a:r>
          <a:endParaRPr lang="en-US" sz="1600" kern="1200" dirty="0">
            <a:latin typeface="Franklin Gothic Book" panose="020B0503020102020204"/>
            <a:ea typeface="+mn-ea"/>
            <a:cs typeface="+mn-cs"/>
          </a:endParaRPr>
        </a:p>
      </dgm:t>
    </dgm:pt>
    <dgm:pt modelId="{2FD8D1FC-09DE-46A6-B10D-C1CEFDC31283}" type="parTrans" cxnId="{07F83B1C-3CA6-4F76-9989-67AFCB00F638}">
      <dgm:prSet/>
      <dgm:spPr/>
      <dgm:t>
        <a:bodyPr/>
        <a:lstStyle/>
        <a:p>
          <a:endParaRPr lang="en-US"/>
        </a:p>
      </dgm:t>
    </dgm:pt>
    <dgm:pt modelId="{97799A1C-BAE0-4686-8770-A649C4E6F23C}" type="sibTrans" cxnId="{07F83B1C-3CA6-4F76-9989-67AFCB00F638}">
      <dgm:prSet/>
      <dgm:spPr/>
      <dgm:t>
        <a:bodyPr/>
        <a:lstStyle/>
        <a:p>
          <a:endParaRPr lang="en-US"/>
        </a:p>
      </dgm:t>
    </dgm:pt>
    <dgm:pt modelId="{3DA38BDB-569A-4A97-ACC2-904233B837AC}">
      <dgm:prSet phldrT="[Text]" custT="1"/>
      <dgm:spPr/>
      <dgm:t>
        <a:bodyPr spcFirstLastPara="0" vert="horz" wrap="square" lIns="17145" tIns="11430" rIns="17145" bIns="11430" numCol="1" spcCol="1270" anchor="ctr" anchorCtr="0"/>
        <a:lstStyle/>
        <a:p>
          <a:pPr marL="114300" lvl="1" indent="-114300" algn="l" defTabSz="622300">
            <a:lnSpc>
              <a:spcPct val="100000"/>
            </a:lnSpc>
            <a:spcBef>
              <a:spcPct val="0"/>
            </a:spcBef>
            <a:spcAft>
              <a:spcPts val="600"/>
            </a:spcAft>
            <a:buFont typeface="Arial" panose="020B0604020202020204" pitchFamily="34" charset="0"/>
            <a:buChar char="•"/>
          </a:pPr>
          <a:r>
            <a:rPr lang="en-US" sz="1600" kern="1200">
              <a:latin typeface="Franklin Gothic Book" panose="020B0503020102020204"/>
              <a:ea typeface="+mn-ea"/>
              <a:cs typeface="+mn-cs"/>
            </a:rPr>
            <a:t>GP #15: Commercially Reasonable Willing Licensor/Licensee</a:t>
          </a:r>
          <a:endParaRPr lang="en-US" sz="1600" kern="1200" dirty="0">
            <a:latin typeface="Franklin Gothic Book" panose="020B0503020102020204"/>
            <a:ea typeface="+mn-ea"/>
            <a:cs typeface="+mn-cs"/>
          </a:endParaRPr>
        </a:p>
      </dgm:t>
    </dgm:pt>
    <dgm:pt modelId="{11ED667C-B5A3-4A6F-8943-B7FBFD5BC06A}" type="parTrans" cxnId="{4DAA017B-C15F-44F6-9896-317F8F55ACD3}">
      <dgm:prSet/>
      <dgm:spPr/>
      <dgm:t>
        <a:bodyPr/>
        <a:lstStyle/>
        <a:p>
          <a:endParaRPr lang="en-US"/>
        </a:p>
      </dgm:t>
    </dgm:pt>
    <dgm:pt modelId="{7A4F2447-E687-4044-8EF7-F7D13ACAB546}" type="sibTrans" cxnId="{4DAA017B-C15F-44F6-9896-317F8F55ACD3}">
      <dgm:prSet/>
      <dgm:spPr/>
      <dgm:t>
        <a:bodyPr/>
        <a:lstStyle/>
        <a:p>
          <a:endParaRPr lang="en-US"/>
        </a:p>
      </dgm:t>
    </dgm:pt>
    <dgm:pt modelId="{E0FA2F9E-61DB-4382-813D-5B738AF329DE}" type="pres">
      <dgm:prSet presAssocID="{8FF60E7E-5518-4602-ABE7-49E7A4CA697B}" presName="linearFlow" presStyleCnt="0">
        <dgm:presLayoutVars>
          <dgm:dir/>
          <dgm:animLvl val="lvl"/>
          <dgm:resizeHandles/>
        </dgm:presLayoutVars>
      </dgm:prSet>
      <dgm:spPr/>
    </dgm:pt>
    <dgm:pt modelId="{2CBCD1F5-DA2C-42A9-B472-74D1A62A2357}" type="pres">
      <dgm:prSet presAssocID="{71060468-010E-4701-92A1-AD373E0452CC}" presName="compositeNode" presStyleCnt="0">
        <dgm:presLayoutVars>
          <dgm:bulletEnabled val="1"/>
        </dgm:presLayoutVars>
      </dgm:prSet>
      <dgm:spPr/>
    </dgm:pt>
    <dgm:pt modelId="{D2F8A6A1-E0A8-43D4-9D22-ACA8EF5CBDB3}" type="pres">
      <dgm:prSet presAssocID="{71060468-010E-4701-92A1-AD373E0452CC}" presName="image" presStyleLbl="fgImgPlace1" presStyleIdx="0" presStyleCnt="4" custLinFactNeighborX="-34662" custLinFactNeighborY="140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a:ext>
      </dgm:extLst>
    </dgm:pt>
    <dgm:pt modelId="{71FBF74C-5E37-450F-8CF6-31CA7A438166}" type="pres">
      <dgm:prSet presAssocID="{71060468-010E-4701-92A1-AD373E0452CC}" presName="childNode" presStyleLbl="node1" presStyleIdx="0" presStyleCnt="4" custScaleX="121220" custScaleY="125066" custLinFactNeighborX="21153" custLinFactNeighborY="-1883">
        <dgm:presLayoutVars>
          <dgm:bulletEnabled val="1"/>
        </dgm:presLayoutVars>
      </dgm:prSet>
      <dgm:spPr/>
    </dgm:pt>
    <dgm:pt modelId="{83E4E9CC-042F-4496-9B57-3641C59D471B}" type="pres">
      <dgm:prSet presAssocID="{71060468-010E-4701-92A1-AD373E0452CC}" presName="parentNode" presStyleLbl="revTx" presStyleIdx="0" presStyleCnt="4" custLinFactNeighborX="52067" custLinFactNeighborY="329">
        <dgm:presLayoutVars>
          <dgm:chMax val="0"/>
          <dgm:bulletEnabled val="1"/>
        </dgm:presLayoutVars>
      </dgm:prSet>
      <dgm:spPr/>
    </dgm:pt>
    <dgm:pt modelId="{74C4BCD8-CFAB-43AF-82A2-6A2D7A6BCE1F}" type="pres">
      <dgm:prSet presAssocID="{4A3A5A51-E02B-42C6-9BC6-B5357AFD0893}" presName="sibTrans" presStyleCnt="0"/>
      <dgm:spPr/>
    </dgm:pt>
    <dgm:pt modelId="{C8A7A585-A9B5-4A2C-ABC3-26B55B3B5B09}" type="pres">
      <dgm:prSet presAssocID="{52BA8D6F-A0E4-406B-AE22-AF05191CBF42}" presName="compositeNode" presStyleCnt="0">
        <dgm:presLayoutVars>
          <dgm:bulletEnabled val="1"/>
        </dgm:presLayoutVars>
      </dgm:prSet>
      <dgm:spPr/>
    </dgm:pt>
    <dgm:pt modelId="{F2B81D53-7AC2-498A-B63A-71EC7DCB20CC}" type="pres">
      <dgm:prSet presAssocID="{52BA8D6F-A0E4-406B-AE22-AF05191CBF42}" presName="image" presStyleLbl="fgImgPlace1" presStyleIdx="1" presStyleCnt="4" custLinFactNeighborX="-8024" custLinFactNeighborY="-16009"/>
      <dgm:spPr>
        <a:blipFill>
          <a:blip xmlns:r="http://schemas.openxmlformats.org/officeDocument/2006/relationships" r:embed="rId3"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5E050AB4-CD04-43F8-A018-15235BD25CCD}" type="pres">
      <dgm:prSet presAssocID="{52BA8D6F-A0E4-406B-AE22-AF05191CBF42}" presName="childNode" presStyleLbl="node1" presStyleIdx="1" presStyleCnt="4" custLinFactNeighborX="10037" custLinFactNeighborY="329">
        <dgm:presLayoutVars>
          <dgm:bulletEnabled val="1"/>
        </dgm:presLayoutVars>
      </dgm:prSet>
      <dgm:spPr/>
    </dgm:pt>
    <dgm:pt modelId="{1C14DE0D-C6E8-4AFD-986D-C6AC5758E6CC}" type="pres">
      <dgm:prSet presAssocID="{52BA8D6F-A0E4-406B-AE22-AF05191CBF42}" presName="parentNode" presStyleLbl="revTx" presStyleIdx="1" presStyleCnt="4" custLinFactNeighborX="47524" custLinFactNeighborY="329">
        <dgm:presLayoutVars>
          <dgm:chMax val="0"/>
          <dgm:bulletEnabled val="1"/>
        </dgm:presLayoutVars>
      </dgm:prSet>
      <dgm:spPr/>
    </dgm:pt>
    <dgm:pt modelId="{F976FFE2-E719-48E4-9F07-8F626CFD8108}" type="pres">
      <dgm:prSet presAssocID="{32171084-395E-4DD0-94D8-3644AB0E126B}" presName="sibTrans" presStyleCnt="0"/>
      <dgm:spPr/>
    </dgm:pt>
    <dgm:pt modelId="{8A2101D5-2028-4AC8-A63A-4958249AC3AC}" type="pres">
      <dgm:prSet presAssocID="{53B6E038-B3C1-46B8-84C7-3514C0442EA8}" presName="compositeNode" presStyleCnt="0">
        <dgm:presLayoutVars>
          <dgm:bulletEnabled val="1"/>
        </dgm:presLayoutVars>
      </dgm:prSet>
      <dgm:spPr/>
    </dgm:pt>
    <dgm:pt modelId="{7E06B24B-1EA5-44CE-B32F-7027C35E746B}" type="pres">
      <dgm:prSet presAssocID="{53B6E038-B3C1-46B8-84C7-3514C0442EA8}" presName="image" presStyleLbl="fgImgPlace1" presStyleIdx="2" presStyleCnt="4" custLinFactNeighborX="-8024" custLinFactNeighborY="-16009"/>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r chart"/>
        </a:ext>
      </dgm:extLst>
    </dgm:pt>
    <dgm:pt modelId="{CC5F66D9-B826-4102-BE21-F4209C4D694E}" type="pres">
      <dgm:prSet presAssocID="{53B6E038-B3C1-46B8-84C7-3514C0442EA8}" presName="childNode" presStyleLbl="node1" presStyleIdx="2" presStyleCnt="4" custScaleY="128205" custLinFactNeighborX="14250" custLinFactNeighborY="-519">
        <dgm:presLayoutVars>
          <dgm:bulletEnabled val="1"/>
        </dgm:presLayoutVars>
      </dgm:prSet>
      <dgm:spPr/>
    </dgm:pt>
    <dgm:pt modelId="{F0C4F421-25F2-4E51-A16D-9F3798C7F571}" type="pres">
      <dgm:prSet presAssocID="{53B6E038-B3C1-46B8-84C7-3514C0442EA8}" presName="parentNode" presStyleLbl="revTx" presStyleIdx="2" presStyleCnt="4" custLinFactNeighborX="54841" custLinFactNeighborY="329">
        <dgm:presLayoutVars>
          <dgm:chMax val="0"/>
          <dgm:bulletEnabled val="1"/>
        </dgm:presLayoutVars>
      </dgm:prSet>
      <dgm:spPr/>
    </dgm:pt>
    <dgm:pt modelId="{010A4564-9FBC-4AAF-9CF1-4029112953A0}" type="pres">
      <dgm:prSet presAssocID="{7CC2E800-A371-46B6-9B93-30899E77A2FD}" presName="sibTrans" presStyleCnt="0"/>
      <dgm:spPr/>
    </dgm:pt>
    <dgm:pt modelId="{BCBD333B-AC88-4CAA-A956-2B59BCDFCF3E}" type="pres">
      <dgm:prSet presAssocID="{8D5AD34D-65E3-4DEE-8A16-902FEB91946F}" presName="compositeNode" presStyleCnt="0">
        <dgm:presLayoutVars>
          <dgm:bulletEnabled val="1"/>
        </dgm:presLayoutVars>
      </dgm:prSet>
      <dgm:spPr/>
    </dgm:pt>
    <dgm:pt modelId="{86E8972E-1B56-4680-97F0-FA50DA3A7021}" type="pres">
      <dgm:prSet presAssocID="{8D5AD34D-65E3-4DEE-8A16-902FEB91946F}" presName="image" presStyleLbl="fgImgPlace1" presStyleIdx="3" presStyleCnt="4" custLinFactNeighborX="-8024" custLinFactNeighborY="-16009"/>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eting"/>
        </a:ext>
      </dgm:extLst>
    </dgm:pt>
    <dgm:pt modelId="{56BF0038-5E0D-4F45-81B6-50557B6B7C03}" type="pres">
      <dgm:prSet presAssocID="{8D5AD34D-65E3-4DEE-8A16-902FEB91946F}" presName="childNode" presStyleLbl="node1" presStyleIdx="3" presStyleCnt="4" custScaleX="111433">
        <dgm:presLayoutVars>
          <dgm:bulletEnabled val="1"/>
        </dgm:presLayoutVars>
      </dgm:prSet>
      <dgm:spPr/>
    </dgm:pt>
    <dgm:pt modelId="{F6CED4EE-7455-4CCD-892D-4F20AF5EB953}" type="pres">
      <dgm:prSet presAssocID="{8D5AD34D-65E3-4DEE-8A16-902FEB91946F}" presName="parentNode" presStyleLbl="revTx" presStyleIdx="3" presStyleCnt="4">
        <dgm:presLayoutVars>
          <dgm:chMax val="0"/>
          <dgm:bulletEnabled val="1"/>
        </dgm:presLayoutVars>
      </dgm:prSet>
      <dgm:spPr/>
    </dgm:pt>
  </dgm:ptLst>
  <dgm:cxnLst>
    <dgm:cxn modelId="{46572E14-354D-4A54-A75C-0A22CDE8A9D8}" type="presOf" srcId="{0C6B831F-7C1F-4276-9E5B-BA83B19E4FDE}" destId="{5E050AB4-CD04-43F8-A018-15235BD25CCD}" srcOrd="0" destOrd="1" presId="urn:microsoft.com/office/officeart/2005/8/layout/hList2"/>
    <dgm:cxn modelId="{175F62CA-A67A-4DAE-A312-913C4EF0FB63}" srcId="{53B6E038-B3C1-46B8-84C7-3514C0442EA8}" destId="{FFA19D66-C7CD-4F10-97FD-9771C286AAE4}" srcOrd="1" destOrd="0" parTransId="{1004D56A-199C-454C-9FDC-0B6A5D52B9B3}" sibTransId="{5126E5B4-21B0-4636-935F-BBDABD0486E1}"/>
    <dgm:cxn modelId="{D2401A48-EA40-4B30-88FB-7283C15AAF38}" srcId="{8FF60E7E-5518-4602-ABE7-49E7A4CA697B}" destId="{71060468-010E-4701-92A1-AD373E0452CC}" srcOrd="0" destOrd="0" parTransId="{10501724-765D-49F1-9E5E-A8C64E0F88CB}" sibTransId="{4A3A5A51-E02B-42C6-9BC6-B5357AFD0893}"/>
    <dgm:cxn modelId="{9A15600E-2371-4EA5-BAE1-2F8FF0DD18BE}" srcId="{71060468-010E-4701-92A1-AD373E0452CC}" destId="{BA216762-8886-455A-ABAE-D4BA07C1425E}" srcOrd="4" destOrd="0" parTransId="{4F7747B1-6D83-49F4-9EBC-B1A29842881E}" sibTransId="{5E107019-476D-4C92-8314-451933E64891}"/>
    <dgm:cxn modelId="{48ECC39A-74E7-437C-BE06-36F03AAA14B0}" srcId="{71060468-010E-4701-92A1-AD373E0452CC}" destId="{9414E25B-6D1C-49B2-AD81-AF20A2C241A4}" srcOrd="1" destOrd="0" parTransId="{D96D4EC1-3858-484C-B753-A16514FD006F}" sibTransId="{8F7B0300-9D59-4226-9D20-1A2A62C3B398}"/>
    <dgm:cxn modelId="{A4707E95-DD1A-42BA-A255-E9A4F3442504}" type="presOf" srcId="{9414E25B-6D1C-49B2-AD81-AF20A2C241A4}" destId="{71FBF74C-5E37-450F-8CF6-31CA7A438166}" srcOrd="0" destOrd="1" presId="urn:microsoft.com/office/officeart/2005/8/layout/hList2"/>
    <dgm:cxn modelId="{002A8539-8378-496E-A842-AE81F6564270}" type="presOf" srcId="{0F40ECE1-2CE4-499E-997C-A9427C4DE4F4}" destId="{CC5F66D9-B826-4102-BE21-F4209C4D694E}" srcOrd="0" destOrd="3" presId="urn:microsoft.com/office/officeart/2005/8/layout/hList2"/>
    <dgm:cxn modelId="{B6F33240-108E-49B6-A3CD-3237CF364828}" type="presOf" srcId="{8FF60E7E-5518-4602-ABE7-49E7A4CA697B}" destId="{E0FA2F9E-61DB-4382-813D-5B738AF329DE}" srcOrd="0" destOrd="0" presId="urn:microsoft.com/office/officeart/2005/8/layout/hList2"/>
    <dgm:cxn modelId="{FC56E6F1-8B10-4F4A-8F01-29ADCDD8C267}" type="presOf" srcId="{8D5AD34D-65E3-4DEE-8A16-902FEB91946F}" destId="{F6CED4EE-7455-4CCD-892D-4F20AF5EB953}" srcOrd="0" destOrd="0" presId="urn:microsoft.com/office/officeart/2005/8/layout/hList2"/>
    <dgm:cxn modelId="{BE9589C0-7261-446E-82AD-2A5F105BB8EF}" srcId="{52BA8D6F-A0E4-406B-AE22-AF05191CBF42}" destId="{0C6B831F-7C1F-4276-9E5B-BA83B19E4FDE}" srcOrd="1" destOrd="0" parTransId="{F40480F7-8E4D-4D08-B219-296FC3F9FB3D}" sibTransId="{14011D41-BF5D-4394-89CC-65C1630B513F}"/>
    <dgm:cxn modelId="{EB99A8D6-6D4D-432D-9C32-35DDDC3B0245}" type="presOf" srcId="{7361DF68-F17B-43D0-8833-2C91AA65846B}" destId="{5E050AB4-CD04-43F8-A018-15235BD25CCD}" srcOrd="0" destOrd="0" presId="urn:microsoft.com/office/officeart/2005/8/layout/hList2"/>
    <dgm:cxn modelId="{AEE67216-2365-4229-B6FF-1DF71D013CC9}" srcId="{71060468-010E-4701-92A1-AD373E0452CC}" destId="{050FE198-2FEF-4232-B45A-7D2141DD3282}" srcOrd="0" destOrd="0" parTransId="{07DFDE6E-32B9-4102-94AE-61ABEA266D20}" sibTransId="{2E14006F-901C-43BE-8350-F5EC3D34E767}"/>
    <dgm:cxn modelId="{C3FFFB50-A97F-4E5E-8B9B-3EC60686FAF2}" type="presOf" srcId="{53B6E038-B3C1-46B8-84C7-3514C0442EA8}" destId="{F0C4F421-25F2-4E51-A16D-9F3798C7F571}" srcOrd="0" destOrd="0" presId="urn:microsoft.com/office/officeart/2005/8/layout/hList2"/>
    <dgm:cxn modelId="{220A0D9A-A655-42A2-AEDA-D41F94164E83}" type="presOf" srcId="{BA216762-8886-455A-ABAE-D4BA07C1425E}" destId="{71FBF74C-5E37-450F-8CF6-31CA7A438166}" srcOrd="0" destOrd="4" presId="urn:microsoft.com/office/officeart/2005/8/layout/hList2"/>
    <dgm:cxn modelId="{0F706C3E-A70C-4512-BFAA-B50CC1113962}" type="presOf" srcId="{F9DA4C3C-6E4B-40C7-BA87-32C5A764D296}" destId="{71FBF74C-5E37-450F-8CF6-31CA7A438166}" srcOrd="0" destOrd="2" presId="urn:microsoft.com/office/officeart/2005/8/layout/hList2"/>
    <dgm:cxn modelId="{CA17DF11-9383-45AA-9AB4-5B95BDB510C2}" type="presOf" srcId="{931BC8AC-6C40-48F3-8842-57BB4B0B75DF}" destId="{71FBF74C-5E37-450F-8CF6-31CA7A438166}" srcOrd="0" destOrd="3" presId="urn:microsoft.com/office/officeart/2005/8/layout/hList2"/>
    <dgm:cxn modelId="{692ED21D-CF92-4D19-8A5C-20CFC9B52A31}" type="presOf" srcId="{BE354B15-9AA5-4E18-A7E9-372BDFE3F843}" destId="{CC5F66D9-B826-4102-BE21-F4209C4D694E}" srcOrd="0" destOrd="0" presId="urn:microsoft.com/office/officeart/2005/8/layout/hList2"/>
    <dgm:cxn modelId="{3021F86C-5293-4B16-8F4C-970A4516967F}" type="presOf" srcId="{C74D93BE-E4E5-4337-896A-255576C03320}" destId="{56BF0038-5E0D-4F45-81B6-50557B6B7C03}" srcOrd="0" destOrd="0" presId="urn:microsoft.com/office/officeart/2005/8/layout/hList2"/>
    <dgm:cxn modelId="{07F83B1C-3CA6-4F76-9989-67AFCB00F638}" srcId="{8D5AD34D-65E3-4DEE-8A16-902FEB91946F}" destId="{F9DAB797-08A9-48B1-B424-2957E1FEB63E}" srcOrd="1" destOrd="0" parTransId="{2FD8D1FC-09DE-46A6-B10D-C1CEFDC31283}" sibTransId="{97799A1C-BAE0-4686-8770-A649C4E6F23C}"/>
    <dgm:cxn modelId="{25492075-1FD4-4B13-8FE6-6504ADF1B606}" srcId="{53B6E038-B3C1-46B8-84C7-3514C0442EA8}" destId="{0F40ECE1-2CE4-499E-997C-A9427C4DE4F4}" srcOrd="3" destOrd="0" parTransId="{6E07482B-8104-4B66-ADF2-55C7FAE5B9F7}" sibTransId="{E5A0C7F1-814B-4964-9739-5482F715E181}"/>
    <dgm:cxn modelId="{2D56A9BA-0903-4F46-B410-02EC2FBAFCB7}" srcId="{8FF60E7E-5518-4602-ABE7-49E7A4CA697B}" destId="{8D5AD34D-65E3-4DEE-8A16-902FEB91946F}" srcOrd="3" destOrd="0" parTransId="{CFBE87A5-335D-4E9B-A784-2E6E35A83ABF}" sibTransId="{922D7855-3043-41DF-94B8-A5CDD7553D3F}"/>
    <dgm:cxn modelId="{5305A520-C123-4636-BA15-15CA77D626D0}" srcId="{53B6E038-B3C1-46B8-84C7-3514C0442EA8}" destId="{942BC39E-E8DA-45C3-8DC2-74CD40AA226C}" srcOrd="2" destOrd="0" parTransId="{40F76BF6-01F4-4BC9-8945-EE7AC6AA2836}" sibTransId="{661B1471-EDF2-4A5B-BAF5-E1DA2A3FE164}"/>
    <dgm:cxn modelId="{4DAA017B-C15F-44F6-9896-317F8F55ACD3}" srcId="{8D5AD34D-65E3-4DEE-8A16-902FEB91946F}" destId="{3DA38BDB-569A-4A97-ACC2-904233B837AC}" srcOrd="2" destOrd="0" parTransId="{11ED667C-B5A3-4A6F-8943-B7FBFD5BC06A}" sibTransId="{7A4F2447-E687-4044-8EF7-F7D13ACAB546}"/>
    <dgm:cxn modelId="{9D3D55DF-D8B0-45F3-983E-E01E8851E1A4}" type="presOf" srcId="{942BC39E-E8DA-45C3-8DC2-74CD40AA226C}" destId="{CC5F66D9-B826-4102-BE21-F4209C4D694E}" srcOrd="0" destOrd="2" presId="urn:microsoft.com/office/officeart/2005/8/layout/hList2"/>
    <dgm:cxn modelId="{3F189BDE-F2DE-46D8-86E2-8219C0FCE055}" type="presOf" srcId="{FFA19D66-C7CD-4F10-97FD-9771C286AAE4}" destId="{CC5F66D9-B826-4102-BE21-F4209C4D694E}" srcOrd="0" destOrd="1" presId="urn:microsoft.com/office/officeart/2005/8/layout/hList2"/>
    <dgm:cxn modelId="{CE3BDC27-BE7E-4760-8AFA-787CD6878212}" srcId="{71060468-010E-4701-92A1-AD373E0452CC}" destId="{75222AAC-59F8-45B1-9ABD-DAFF7F01F409}" srcOrd="5" destOrd="0" parTransId="{7745757F-C649-4D5E-9CC8-1AFE1FFDF91F}" sibTransId="{BB34C312-E9AF-4E7E-9DE8-9A547AFBD354}"/>
    <dgm:cxn modelId="{BDFC54BF-E664-4CFC-A994-A81662AD24E7}" type="presOf" srcId="{050FE198-2FEF-4232-B45A-7D2141DD3282}" destId="{71FBF74C-5E37-450F-8CF6-31CA7A438166}" srcOrd="0" destOrd="0" presId="urn:microsoft.com/office/officeart/2005/8/layout/hList2"/>
    <dgm:cxn modelId="{90132EA6-5BD1-4461-B405-181B89EE1921}" srcId="{71060468-010E-4701-92A1-AD373E0452CC}" destId="{F9DA4C3C-6E4B-40C7-BA87-32C5A764D296}" srcOrd="2" destOrd="0" parTransId="{5334AC12-3F43-41E6-8DE6-52175161A2D1}" sibTransId="{3E1B92E5-D997-406B-85EC-778E46C9E06E}"/>
    <dgm:cxn modelId="{DE1F6349-429A-4225-9200-9659F3B8D34C}" srcId="{8D5AD34D-65E3-4DEE-8A16-902FEB91946F}" destId="{C74D93BE-E4E5-4337-896A-255576C03320}" srcOrd="0" destOrd="0" parTransId="{07B893B6-1CDD-4D6A-8509-C4D7BA2AB0C4}" sibTransId="{54B80874-6501-4182-941E-3603806C6F16}"/>
    <dgm:cxn modelId="{CBD3030A-60EE-41A2-970F-F1F9CF1A669E}" srcId="{71060468-010E-4701-92A1-AD373E0452CC}" destId="{931BC8AC-6C40-48F3-8842-57BB4B0B75DF}" srcOrd="3" destOrd="0" parTransId="{F3B26750-811E-4BF4-A887-1BAE0FED0E97}" sibTransId="{62FCD8D4-3CA2-47D9-8182-5C8FE132E5BA}"/>
    <dgm:cxn modelId="{E9B14550-A4B2-46D9-BFF4-5F03EE14E7F3}" type="presOf" srcId="{75222AAC-59F8-45B1-9ABD-DAFF7F01F409}" destId="{71FBF74C-5E37-450F-8CF6-31CA7A438166}" srcOrd="0" destOrd="5" presId="urn:microsoft.com/office/officeart/2005/8/layout/hList2"/>
    <dgm:cxn modelId="{40A1274C-E0A3-4AE6-85B9-03E2896AE2E1}" srcId="{8FF60E7E-5518-4602-ABE7-49E7A4CA697B}" destId="{52BA8D6F-A0E4-406B-AE22-AF05191CBF42}" srcOrd="1" destOrd="0" parTransId="{4A00DB0C-C913-42B4-AA37-8B15F8CC22C3}" sibTransId="{32171084-395E-4DD0-94D8-3644AB0E126B}"/>
    <dgm:cxn modelId="{228A03A7-9ED3-47E5-AB57-CE70CA1798E1}" type="presOf" srcId="{71060468-010E-4701-92A1-AD373E0452CC}" destId="{83E4E9CC-042F-4496-9B57-3641C59D471B}" srcOrd="0" destOrd="0" presId="urn:microsoft.com/office/officeart/2005/8/layout/hList2"/>
    <dgm:cxn modelId="{19D51577-4F0F-4D06-BCFF-F63EE8878CFB}" srcId="{52BA8D6F-A0E4-406B-AE22-AF05191CBF42}" destId="{7361DF68-F17B-43D0-8833-2C91AA65846B}" srcOrd="0" destOrd="0" parTransId="{7C616D50-FFF2-4935-8935-23BB407B3572}" sibTransId="{C1EAF8DA-3B82-43B0-B8A9-C00D6F116F82}"/>
    <dgm:cxn modelId="{2F858E81-06C7-4C59-8BE5-C9042307F77F}" type="presOf" srcId="{52BA8D6F-A0E4-406B-AE22-AF05191CBF42}" destId="{1C14DE0D-C6E8-4AFD-986D-C6AC5758E6CC}" srcOrd="0" destOrd="0" presId="urn:microsoft.com/office/officeart/2005/8/layout/hList2"/>
    <dgm:cxn modelId="{76AC3F4B-1641-4602-B69D-88247FDF4096}" srcId="{8FF60E7E-5518-4602-ABE7-49E7A4CA697B}" destId="{53B6E038-B3C1-46B8-84C7-3514C0442EA8}" srcOrd="2" destOrd="0" parTransId="{F3763530-228F-48D2-8C69-0E8F522C57BD}" sibTransId="{7CC2E800-A371-46B6-9B93-30899E77A2FD}"/>
    <dgm:cxn modelId="{131DC396-2607-4652-B7D2-14DBB2ADA391}" type="presOf" srcId="{3DA38BDB-569A-4A97-ACC2-904233B837AC}" destId="{56BF0038-5E0D-4F45-81B6-50557B6B7C03}" srcOrd="0" destOrd="2" presId="urn:microsoft.com/office/officeart/2005/8/layout/hList2"/>
    <dgm:cxn modelId="{3BB8688F-E542-4CA7-967C-D75B3A1782E8}" type="presOf" srcId="{F9DAB797-08A9-48B1-B424-2957E1FEB63E}" destId="{56BF0038-5E0D-4F45-81B6-50557B6B7C03}" srcOrd="0" destOrd="1" presId="urn:microsoft.com/office/officeart/2005/8/layout/hList2"/>
    <dgm:cxn modelId="{EC070F81-3C4A-4AFE-9343-F5EF5371E7F0}" srcId="{53B6E038-B3C1-46B8-84C7-3514C0442EA8}" destId="{BE354B15-9AA5-4E18-A7E9-372BDFE3F843}" srcOrd="0" destOrd="0" parTransId="{8B65FC38-D4F9-4AC2-B14F-3DBA55C45189}" sibTransId="{2F16B7AF-C3D1-4FF2-A484-1DA5E0665EC7}"/>
    <dgm:cxn modelId="{C4E5A71D-C616-4616-AE72-D916588B0E8C}" type="presParOf" srcId="{E0FA2F9E-61DB-4382-813D-5B738AF329DE}" destId="{2CBCD1F5-DA2C-42A9-B472-74D1A62A2357}" srcOrd="0" destOrd="0" presId="urn:microsoft.com/office/officeart/2005/8/layout/hList2"/>
    <dgm:cxn modelId="{D510C1E1-571E-4341-B5DA-E5E92393FE07}" type="presParOf" srcId="{2CBCD1F5-DA2C-42A9-B472-74D1A62A2357}" destId="{D2F8A6A1-E0A8-43D4-9D22-ACA8EF5CBDB3}" srcOrd="0" destOrd="0" presId="urn:microsoft.com/office/officeart/2005/8/layout/hList2"/>
    <dgm:cxn modelId="{82389C6A-9563-4149-9BB4-9B1534E314A3}" type="presParOf" srcId="{2CBCD1F5-DA2C-42A9-B472-74D1A62A2357}" destId="{71FBF74C-5E37-450F-8CF6-31CA7A438166}" srcOrd="1" destOrd="0" presId="urn:microsoft.com/office/officeart/2005/8/layout/hList2"/>
    <dgm:cxn modelId="{A9EB9291-31E2-43B1-8948-5806D0C0FB0D}" type="presParOf" srcId="{2CBCD1F5-DA2C-42A9-B472-74D1A62A2357}" destId="{83E4E9CC-042F-4496-9B57-3641C59D471B}" srcOrd="2" destOrd="0" presId="urn:microsoft.com/office/officeart/2005/8/layout/hList2"/>
    <dgm:cxn modelId="{C1CF4A6C-363B-4CC6-BFEC-801C27F5FEC4}" type="presParOf" srcId="{E0FA2F9E-61DB-4382-813D-5B738AF329DE}" destId="{74C4BCD8-CFAB-43AF-82A2-6A2D7A6BCE1F}" srcOrd="1" destOrd="0" presId="urn:microsoft.com/office/officeart/2005/8/layout/hList2"/>
    <dgm:cxn modelId="{01FFD114-A968-4C3E-A0D6-8C6D1D0AAD36}" type="presParOf" srcId="{E0FA2F9E-61DB-4382-813D-5B738AF329DE}" destId="{C8A7A585-A9B5-4A2C-ABC3-26B55B3B5B09}" srcOrd="2" destOrd="0" presId="urn:microsoft.com/office/officeart/2005/8/layout/hList2"/>
    <dgm:cxn modelId="{D35A6669-982B-4FA6-9FA1-0DF48E27D427}" type="presParOf" srcId="{C8A7A585-A9B5-4A2C-ABC3-26B55B3B5B09}" destId="{F2B81D53-7AC2-498A-B63A-71EC7DCB20CC}" srcOrd="0" destOrd="0" presId="urn:microsoft.com/office/officeart/2005/8/layout/hList2"/>
    <dgm:cxn modelId="{536ED6C4-5EA8-40AB-B519-4C3980F3FAD2}" type="presParOf" srcId="{C8A7A585-A9B5-4A2C-ABC3-26B55B3B5B09}" destId="{5E050AB4-CD04-43F8-A018-15235BD25CCD}" srcOrd="1" destOrd="0" presId="urn:microsoft.com/office/officeart/2005/8/layout/hList2"/>
    <dgm:cxn modelId="{04A6FA77-EBF6-4BAE-B812-737FC5EDADA3}" type="presParOf" srcId="{C8A7A585-A9B5-4A2C-ABC3-26B55B3B5B09}" destId="{1C14DE0D-C6E8-4AFD-986D-C6AC5758E6CC}" srcOrd="2" destOrd="0" presId="urn:microsoft.com/office/officeart/2005/8/layout/hList2"/>
    <dgm:cxn modelId="{3CDD6373-18DB-409B-B710-4164F1829344}" type="presParOf" srcId="{E0FA2F9E-61DB-4382-813D-5B738AF329DE}" destId="{F976FFE2-E719-48E4-9F07-8F626CFD8108}" srcOrd="3" destOrd="0" presId="urn:microsoft.com/office/officeart/2005/8/layout/hList2"/>
    <dgm:cxn modelId="{E09071E7-98F7-4709-B54B-FA2AB8F78F34}" type="presParOf" srcId="{E0FA2F9E-61DB-4382-813D-5B738AF329DE}" destId="{8A2101D5-2028-4AC8-A63A-4958249AC3AC}" srcOrd="4" destOrd="0" presId="urn:microsoft.com/office/officeart/2005/8/layout/hList2"/>
    <dgm:cxn modelId="{C32D7CBE-1FB4-4B47-A094-141CDBC491A9}" type="presParOf" srcId="{8A2101D5-2028-4AC8-A63A-4958249AC3AC}" destId="{7E06B24B-1EA5-44CE-B32F-7027C35E746B}" srcOrd="0" destOrd="0" presId="urn:microsoft.com/office/officeart/2005/8/layout/hList2"/>
    <dgm:cxn modelId="{FCECCBC8-C69A-4655-88B5-3401A9E8F555}" type="presParOf" srcId="{8A2101D5-2028-4AC8-A63A-4958249AC3AC}" destId="{CC5F66D9-B826-4102-BE21-F4209C4D694E}" srcOrd="1" destOrd="0" presId="urn:microsoft.com/office/officeart/2005/8/layout/hList2"/>
    <dgm:cxn modelId="{953D7880-583C-43F3-9146-9C8324E57797}" type="presParOf" srcId="{8A2101D5-2028-4AC8-A63A-4958249AC3AC}" destId="{F0C4F421-25F2-4E51-A16D-9F3798C7F571}" srcOrd="2" destOrd="0" presId="urn:microsoft.com/office/officeart/2005/8/layout/hList2"/>
    <dgm:cxn modelId="{E005159E-5042-49D1-A703-E8095A2F1D59}" type="presParOf" srcId="{E0FA2F9E-61DB-4382-813D-5B738AF329DE}" destId="{010A4564-9FBC-4AAF-9CF1-4029112953A0}" srcOrd="5" destOrd="0" presId="urn:microsoft.com/office/officeart/2005/8/layout/hList2"/>
    <dgm:cxn modelId="{70BFDE16-4C49-4907-9599-7D4E706C07D3}" type="presParOf" srcId="{E0FA2F9E-61DB-4382-813D-5B738AF329DE}" destId="{BCBD333B-AC88-4CAA-A956-2B59BCDFCF3E}" srcOrd="6" destOrd="0" presId="urn:microsoft.com/office/officeart/2005/8/layout/hList2"/>
    <dgm:cxn modelId="{C701EA28-44EC-4BBD-B176-D6C41E4C2140}" type="presParOf" srcId="{BCBD333B-AC88-4CAA-A956-2B59BCDFCF3E}" destId="{86E8972E-1B56-4680-97F0-FA50DA3A7021}" srcOrd="0" destOrd="0" presId="urn:microsoft.com/office/officeart/2005/8/layout/hList2"/>
    <dgm:cxn modelId="{8F5A7DC1-5C7C-43C9-9324-831112CFE72D}" type="presParOf" srcId="{BCBD333B-AC88-4CAA-A956-2B59BCDFCF3E}" destId="{56BF0038-5E0D-4F45-81B6-50557B6B7C03}" srcOrd="1" destOrd="0" presId="urn:microsoft.com/office/officeart/2005/8/layout/hList2"/>
    <dgm:cxn modelId="{6E98F776-666E-418F-86A6-E5C5A003B15D}" type="presParOf" srcId="{BCBD333B-AC88-4CAA-A956-2B59BCDFCF3E}" destId="{F6CED4EE-7455-4CCD-892D-4F20AF5EB95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DF695-A30F-4F96-B092-9CE8465F9E6F}">
      <dsp:nvSpPr>
        <dsp:cNvPr id="0" name=""/>
        <dsp:cNvSpPr/>
      </dsp:nvSpPr>
      <dsp:spPr>
        <a:xfrm>
          <a:off x="828193" y="872"/>
          <a:ext cx="2816527" cy="883738"/>
        </a:xfrm>
        <a:prstGeom prst="roundRect">
          <a:avLst>
            <a:gd name="adj" fmla="val 10000"/>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t>1. Determine damages period</a:t>
          </a:r>
        </a:p>
      </dsp:txBody>
      <dsp:txXfrm>
        <a:off x="854077" y="26756"/>
        <a:ext cx="2764759" cy="831970"/>
      </dsp:txXfrm>
    </dsp:sp>
    <dsp:sp modelId="{DE6DDAFB-2E68-45A4-84DF-F503362E89E8}">
      <dsp:nvSpPr>
        <dsp:cNvPr id="0" name=""/>
        <dsp:cNvSpPr/>
      </dsp:nvSpPr>
      <dsp:spPr>
        <a:xfrm rot="5400000">
          <a:off x="1910998" y="928005"/>
          <a:ext cx="650918" cy="781101"/>
        </a:xfrm>
        <a:prstGeom prst="rightArrow">
          <a:avLst>
            <a:gd name="adj1" fmla="val 60000"/>
            <a:gd name="adj2" fmla="val 50000"/>
          </a:avLst>
        </a:prstGeom>
        <a:solidFill>
          <a:schemeClr val="accent4"/>
        </a:solidFill>
        <a:ln>
          <a:solidFill>
            <a:schemeClr val="accent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2002127" y="993097"/>
        <a:ext cx="468661" cy="455643"/>
      </dsp:txXfrm>
    </dsp:sp>
    <dsp:sp modelId="{D184C456-656E-4A56-BF80-67F0671D75BB}">
      <dsp:nvSpPr>
        <dsp:cNvPr id="0" name=""/>
        <dsp:cNvSpPr/>
      </dsp:nvSpPr>
      <dsp:spPr>
        <a:xfrm>
          <a:off x="828193" y="1752501"/>
          <a:ext cx="2816527" cy="883738"/>
        </a:xfrm>
        <a:prstGeom prst="roundRect">
          <a:avLst>
            <a:gd name="adj" fmla="val 10000"/>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t>2. Determine royalty base</a:t>
          </a:r>
        </a:p>
      </dsp:txBody>
      <dsp:txXfrm>
        <a:off x="854077" y="1778385"/>
        <a:ext cx="2764759" cy="831970"/>
      </dsp:txXfrm>
    </dsp:sp>
    <dsp:sp modelId="{56D04724-DE51-4BD5-80B0-14F5D5753237}">
      <dsp:nvSpPr>
        <dsp:cNvPr id="0" name=""/>
        <dsp:cNvSpPr/>
      </dsp:nvSpPr>
      <dsp:spPr>
        <a:xfrm rot="5400000">
          <a:off x="1910998" y="2679634"/>
          <a:ext cx="650918" cy="781101"/>
        </a:xfrm>
        <a:prstGeom prst="rightArrow">
          <a:avLst>
            <a:gd name="adj1" fmla="val 60000"/>
            <a:gd name="adj2" fmla="val 50000"/>
          </a:avLst>
        </a:prstGeom>
        <a:solidFill>
          <a:schemeClr val="accent4"/>
        </a:solidFill>
        <a:ln>
          <a:solidFill>
            <a:schemeClr val="accent4"/>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2002127" y="2744726"/>
        <a:ext cx="468661" cy="455643"/>
      </dsp:txXfrm>
    </dsp:sp>
    <dsp:sp modelId="{93C9874B-6C7C-47C9-9EE6-B0F8FEC93C5F}">
      <dsp:nvSpPr>
        <dsp:cNvPr id="0" name=""/>
        <dsp:cNvSpPr/>
      </dsp:nvSpPr>
      <dsp:spPr>
        <a:xfrm>
          <a:off x="828193" y="3504130"/>
          <a:ext cx="2816527" cy="883738"/>
        </a:xfrm>
        <a:prstGeom prst="roundRect">
          <a:avLst>
            <a:gd name="adj" fmla="val 10000"/>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t>3. Determine royalty rate</a:t>
          </a:r>
        </a:p>
      </dsp:txBody>
      <dsp:txXfrm>
        <a:off x="854077" y="3530014"/>
        <a:ext cx="2764759" cy="831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211CF-6ECE-4A54-8AD0-D02B4CD120C3}">
      <dsp:nvSpPr>
        <dsp:cNvPr id="0" name=""/>
        <dsp:cNvSpPr/>
      </dsp:nvSpPr>
      <dsp:spPr>
        <a:xfrm>
          <a:off x="0" y="1470562"/>
          <a:ext cx="10830261" cy="1821400"/>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725DE-D54E-40D2-86A1-8114CE3E300D}">
      <dsp:nvSpPr>
        <dsp:cNvPr id="0" name=""/>
        <dsp:cNvSpPr/>
      </dsp:nvSpPr>
      <dsp:spPr>
        <a:xfrm>
          <a:off x="0" y="0"/>
          <a:ext cx="1794290" cy="182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ct val="35000"/>
            </a:spcAft>
            <a:buNone/>
          </a:pPr>
          <a:r>
            <a:rPr lang="en-US" sz="3600" kern="1200" dirty="0"/>
            <a:t>2000</a:t>
          </a:r>
        </a:p>
        <a:p>
          <a:pPr marL="0" lvl="0" indent="0" algn="ctr" defTabSz="1600200">
            <a:lnSpc>
              <a:spcPct val="90000"/>
            </a:lnSpc>
            <a:spcBef>
              <a:spcPct val="0"/>
            </a:spcBef>
            <a:spcAft>
              <a:spcPct val="35000"/>
            </a:spcAft>
            <a:buNone/>
          </a:pPr>
          <a:endParaRPr lang="en-US" sz="1800" kern="1200" dirty="0"/>
        </a:p>
        <a:p>
          <a:pPr marL="0" lvl="0" indent="0" algn="ctr" defTabSz="1600200">
            <a:lnSpc>
              <a:spcPct val="90000"/>
            </a:lnSpc>
            <a:spcBef>
              <a:spcPct val="0"/>
            </a:spcBef>
            <a:spcAft>
              <a:spcPct val="35000"/>
            </a:spcAft>
            <a:buNone/>
          </a:pPr>
          <a:r>
            <a:rPr lang="en-US" sz="2400" kern="1200" dirty="0"/>
            <a:t>Patent Issued</a:t>
          </a:r>
        </a:p>
      </dsp:txBody>
      <dsp:txXfrm>
        <a:off x="0" y="0"/>
        <a:ext cx="1794290" cy="1821400"/>
      </dsp:txXfrm>
    </dsp:sp>
    <dsp:sp modelId="{6F905385-F074-49F4-8289-5BC6C7B4AE42}">
      <dsp:nvSpPr>
        <dsp:cNvPr id="0" name=""/>
        <dsp:cNvSpPr/>
      </dsp:nvSpPr>
      <dsp:spPr>
        <a:xfrm>
          <a:off x="479835" y="2227017"/>
          <a:ext cx="455350" cy="45535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6F742-D6EE-48A2-B190-CB696FBCD9BA}">
      <dsp:nvSpPr>
        <dsp:cNvPr id="0" name=""/>
        <dsp:cNvSpPr/>
      </dsp:nvSpPr>
      <dsp:spPr>
        <a:xfrm>
          <a:off x="2565073" y="0"/>
          <a:ext cx="1794290" cy="182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ct val="35000"/>
            </a:spcAft>
            <a:buNone/>
          </a:pPr>
          <a:r>
            <a:rPr lang="en-US" sz="3600" kern="1200" dirty="0"/>
            <a:t>2009</a:t>
          </a:r>
        </a:p>
        <a:p>
          <a:pPr marL="0" lvl="0" indent="0" algn="ctr" defTabSz="1600200">
            <a:lnSpc>
              <a:spcPct val="90000"/>
            </a:lnSpc>
            <a:spcBef>
              <a:spcPct val="0"/>
            </a:spcBef>
            <a:spcAft>
              <a:spcPct val="35000"/>
            </a:spcAft>
            <a:buNone/>
          </a:pPr>
          <a:endParaRPr lang="en-US" sz="1800" kern="1200" dirty="0"/>
        </a:p>
        <a:p>
          <a:pPr marL="0" lvl="0" indent="0" algn="ctr" defTabSz="1600200">
            <a:lnSpc>
              <a:spcPct val="90000"/>
            </a:lnSpc>
            <a:spcBef>
              <a:spcPct val="0"/>
            </a:spcBef>
            <a:spcAft>
              <a:spcPct val="35000"/>
            </a:spcAft>
            <a:buNone/>
          </a:pPr>
          <a:r>
            <a:rPr lang="en-US" sz="2200" kern="1200" dirty="0"/>
            <a:t>First Use by Infringer</a:t>
          </a:r>
        </a:p>
      </dsp:txBody>
      <dsp:txXfrm>
        <a:off x="2565073" y="0"/>
        <a:ext cx="1794290" cy="1821400"/>
      </dsp:txXfrm>
    </dsp:sp>
    <dsp:sp modelId="{45AB9D82-99E8-4AED-83B3-9DD9A9DE89F9}">
      <dsp:nvSpPr>
        <dsp:cNvPr id="0" name=""/>
        <dsp:cNvSpPr/>
      </dsp:nvSpPr>
      <dsp:spPr>
        <a:xfrm>
          <a:off x="3248949" y="2225168"/>
          <a:ext cx="455350" cy="45535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A4E34-DEE2-4AC0-B4C6-AF7021F18164}">
      <dsp:nvSpPr>
        <dsp:cNvPr id="0" name=""/>
        <dsp:cNvSpPr/>
      </dsp:nvSpPr>
      <dsp:spPr>
        <a:xfrm>
          <a:off x="4117835" y="0"/>
          <a:ext cx="2202653" cy="182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ct val="35000"/>
            </a:spcAft>
            <a:buNone/>
          </a:pPr>
          <a:r>
            <a:rPr lang="en-US" sz="3600" kern="1200" dirty="0"/>
            <a:t>2010</a:t>
          </a:r>
        </a:p>
        <a:p>
          <a:pPr marL="0" lvl="0" indent="0" algn="ctr" defTabSz="1600200">
            <a:lnSpc>
              <a:spcPct val="90000"/>
            </a:lnSpc>
            <a:spcBef>
              <a:spcPct val="0"/>
            </a:spcBef>
            <a:spcAft>
              <a:spcPct val="35000"/>
            </a:spcAft>
            <a:buNone/>
          </a:pPr>
          <a:endParaRPr lang="en-US" sz="1800" kern="1200" dirty="0"/>
        </a:p>
        <a:p>
          <a:pPr marL="0" lvl="0" indent="0" algn="ctr" defTabSz="1600200">
            <a:lnSpc>
              <a:spcPct val="90000"/>
            </a:lnSpc>
            <a:spcBef>
              <a:spcPct val="0"/>
            </a:spcBef>
            <a:spcAft>
              <a:spcPct val="35000"/>
            </a:spcAft>
            <a:buNone/>
          </a:pPr>
          <a:r>
            <a:rPr lang="en-US" sz="2300" kern="1200" dirty="0"/>
            <a:t>Start of 6 year limitation</a:t>
          </a:r>
        </a:p>
      </dsp:txBody>
      <dsp:txXfrm>
        <a:off x="4117835" y="0"/>
        <a:ext cx="2202653" cy="1821400"/>
      </dsp:txXfrm>
    </dsp:sp>
    <dsp:sp modelId="{568911A1-E55F-4366-B03A-37A0F49FEF38}">
      <dsp:nvSpPr>
        <dsp:cNvPr id="0" name=""/>
        <dsp:cNvSpPr/>
      </dsp:nvSpPr>
      <dsp:spPr>
        <a:xfrm>
          <a:off x="5032698" y="2227017"/>
          <a:ext cx="455350" cy="45535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FE1F53-0D4D-4FC0-9E09-7CD2092DF856}">
      <dsp:nvSpPr>
        <dsp:cNvPr id="0" name=""/>
        <dsp:cNvSpPr/>
      </dsp:nvSpPr>
      <dsp:spPr>
        <a:xfrm>
          <a:off x="6877633" y="0"/>
          <a:ext cx="1794290" cy="182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ct val="35000"/>
            </a:spcAft>
            <a:buNone/>
          </a:pPr>
          <a:r>
            <a:rPr lang="en-US" sz="3600" kern="1200" dirty="0"/>
            <a:t>2016</a:t>
          </a:r>
        </a:p>
        <a:p>
          <a:pPr marL="0" lvl="0" indent="0" algn="ctr" defTabSz="1600200">
            <a:lnSpc>
              <a:spcPct val="90000"/>
            </a:lnSpc>
            <a:spcBef>
              <a:spcPct val="0"/>
            </a:spcBef>
            <a:spcAft>
              <a:spcPct val="35000"/>
            </a:spcAft>
            <a:buNone/>
          </a:pPr>
          <a:endParaRPr lang="en-US" sz="1800" kern="1200" dirty="0"/>
        </a:p>
        <a:p>
          <a:pPr marL="0" lvl="0" indent="0" algn="ctr" defTabSz="1600200">
            <a:lnSpc>
              <a:spcPct val="90000"/>
            </a:lnSpc>
            <a:spcBef>
              <a:spcPct val="0"/>
            </a:spcBef>
            <a:spcAft>
              <a:spcPct val="35000"/>
            </a:spcAft>
            <a:buNone/>
          </a:pPr>
          <a:r>
            <a:rPr lang="en-US" sz="2300" kern="1200" dirty="0"/>
            <a:t>Complaint is Filed</a:t>
          </a:r>
        </a:p>
      </dsp:txBody>
      <dsp:txXfrm>
        <a:off x="6877633" y="0"/>
        <a:ext cx="1794290" cy="1821400"/>
      </dsp:txXfrm>
    </dsp:sp>
    <dsp:sp modelId="{11BE1922-8E69-44D9-8650-737E39D3C08B}">
      <dsp:nvSpPr>
        <dsp:cNvPr id="0" name=""/>
        <dsp:cNvSpPr/>
      </dsp:nvSpPr>
      <dsp:spPr>
        <a:xfrm>
          <a:off x="7778292" y="2227017"/>
          <a:ext cx="455350" cy="45535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06725-0441-491F-BD02-0D57EBE8B555}">
      <dsp:nvSpPr>
        <dsp:cNvPr id="0" name=""/>
        <dsp:cNvSpPr/>
      </dsp:nvSpPr>
      <dsp:spPr>
        <a:xfrm>
          <a:off x="8508411" y="0"/>
          <a:ext cx="1794290" cy="182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ct val="35000"/>
            </a:spcAft>
            <a:buNone/>
          </a:pPr>
          <a:r>
            <a:rPr lang="en-US" sz="3600" kern="1200" dirty="0"/>
            <a:t>2018</a:t>
          </a:r>
        </a:p>
        <a:p>
          <a:pPr marL="0" lvl="0" indent="0" algn="ctr" defTabSz="1600200">
            <a:lnSpc>
              <a:spcPct val="90000"/>
            </a:lnSpc>
            <a:spcBef>
              <a:spcPct val="0"/>
            </a:spcBef>
            <a:spcAft>
              <a:spcPct val="35000"/>
            </a:spcAft>
            <a:buNone/>
          </a:pPr>
          <a:endParaRPr lang="en-US" sz="1800" kern="1200" dirty="0"/>
        </a:p>
        <a:p>
          <a:pPr marL="0" lvl="0" indent="0" algn="ctr" defTabSz="1600200">
            <a:lnSpc>
              <a:spcPct val="90000"/>
            </a:lnSpc>
            <a:spcBef>
              <a:spcPct val="0"/>
            </a:spcBef>
            <a:spcAft>
              <a:spcPct val="35000"/>
            </a:spcAft>
            <a:buNone/>
          </a:pPr>
          <a:r>
            <a:rPr lang="en-US" sz="2400" kern="1200" dirty="0"/>
            <a:t>Date of Trial</a:t>
          </a:r>
        </a:p>
      </dsp:txBody>
      <dsp:txXfrm>
        <a:off x="8508411" y="0"/>
        <a:ext cx="1794290" cy="1821400"/>
      </dsp:txXfrm>
    </dsp:sp>
    <dsp:sp modelId="{DCFFAC20-029C-4DC2-8CD8-B40BB2761A20}">
      <dsp:nvSpPr>
        <dsp:cNvPr id="0" name=""/>
        <dsp:cNvSpPr/>
      </dsp:nvSpPr>
      <dsp:spPr>
        <a:xfrm>
          <a:off x="9244623" y="2227017"/>
          <a:ext cx="455350" cy="455350"/>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4E9CC-042F-4496-9B57-3641C59D471B}">
      <dsp:nvSpPr>
        <dsp:cNvPr id="0" name=""/>
        <dsp:cNvSpPr/>
      </dsp:nvSpPr>
      <dsp:spPr>
        <a:xfrm rot="16200000">
          <a:off x="-1202236" y="2002321"/>
          <a:ext cx="3385885" cy="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918" bIns="0" numCol="1" spcCol="1270" anchor="t" anchorCtr="0">
          <a:noAutofit/>
        </a:bodyPr>
        <a:lstStyle/>
        <a:p>
          <a:pPr marL="0" lvl="0" indent="0" algn="r" defTabSz="889000">
            <a:lnSpc>
              <a:spcPct val="90000"/>
            </a:lnSpc>
            <a:spcBef>
              <a:spcPct val="0"/>
            </a:spcBef>
            <a:spcAft>
              <a:spcPct val="35000"/>
            </a:spcAft>
            <a:buNone/>
          </a:pPr>
          <a:r>
            <a:rPr lang="en-US" sz="2000" b="1" kern="1200" dirty="0"/>
            <a:t>Licensing Characteristics</a:t>
          </a:r>
        </a:p>
      </dsp:txBody>
      <dsp:txXfrm>
        <a:off x="-1202236" y="2002321"/>
        <a:ext cx="3385885" cy="371813"/>
      </dsp:txXfrm>
    </dsp:sp>
    <dsp:sp modelId="{71FBF74C-5E37-450F-8CF6-31CA7A438166}">
      <dsp:nvSpPr>
        <dsp:cNvPr id="0" name=""/>
        <dsp:cNvSpPr/>
      </dsp:nvSpPr>
      <dsp:spPr>
        <a:xfrm>
          <a:off x="678279" y="0"/>
          <a:ext cx="2245022" cy="42345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7918" rIns="99568" bIns="99568" numCol="1" spcCol="1270" anchor="t" anchorCtr="0">
          <a:noAutofit/>
        </a:bodyPr>
        <a:lstStyle/>
        <a:p>
          <a:pPr marL="114300" lvl="1" indent="-114300" algn="l" defTabSz="622300">
            <a:lnSpc>
              <a:spcPct val="100000"/>
            </a:lnSpc>
            <a:spcBef>
              <a:spcPct val="0"/>
            </a:spcBef>
            <a:spcAft>
              <a:spcPts val="600"/>
            </a:spcAft>
            <a:buChar char="•"/>
          </a:pPr>
          <a:r>
            <a:rPr lang="en-US" sz="1400" kern="1200" dirty="0"/>
            <a:t>GP #1: Royalties for Patents-in-Suit</a:t>
          </a:r>
        </a:p>
        <a:p>
          <a:pPr marL="114300" lvl="1" indent="-114300" algn="l" defTabSz="622300">
            <a:lnSpc>
              <a:spcPct val="100000"/>
            </a:lnSpc>
            <a:spcBef>
              <a:spcPct val="0"/>
            </a:spcBef>
            <a:spcAft>
              <a:spcPts val="600"/>
            </a:spcAft>
            <a:buChar char="•"/>
          </a:pPr>
          <a:r>
            <a:rPr lang="en-US" sz="1400" kern="1200" dirty="0"/>
            <a:t>GP #2: Royalty Rates for Other Comparable Patents</a:t>
          </a:r>
        </a:p>
        <a:p>
          <a:pPr marL="114300" lvl="1" indent="-114300" algn="l" defTabSz="622300">
            <a:lnSpc>
              <a:spcPct val="100000"/>
            </a:lnSpc>
            <a:spcBef>
              <a:spcPct val="0"/>
            </a:spcBef>
            <a:spcAft>
              <a:spcPts val="600"/>
            </a:spcAft>
            <a:buChar char="•"/>
          </a:pPr>
          <a:r>
            <a:rPr lang="en-US" sz="1400" kern="1200" dirty="0"/>
            <a:t>GP #3: Nature and Scope of License</a:t>
          </a:r>
        </a:p>
        <a:p>
          <a:pPr marL="114300" lvl="1" indent="-114300" algn="l" defTabSz="622300">
            <a:lnSpc>
              <a:spcPct val="100000"/>
            </a:lnSpc>
            <a:spcBef>
              <a:spcPct val="0"/>
            </a:spcBef>
            <a:spcAft>
              <a:spcPts val="600"/>
            </a:spcAft>
            <a:buChar char="•"/>
          </a:pPr>
          <a:r>
            <a:rPr lang="en-US" sz="1400" kern="1200" dirty="0"/>
            <a:t>GP #4: Patent Owner’s Willingness to License</a:t>
          </a:r>
        </a:p>
        <a:p>
          <a:pPr marL="114300" lvl="1" indent="-114300" algn="l" defTabSz="622300">
            <a:lnSpc>
              <a:spcPct val="100000"/>
            </a:lnSpc>
            <a:spcBef>
              <a:spcPct val="0"/>
            </a:spcBef>
            <a:spcAft>
              <a:spcPts val="600"/>
            </a:spcAft>
            <a:buChar char="•"/>
          </a:pPr>
          <a:r>
            <a:rPr lang="en-US" sz="1400" kern="1200" dirty="0"/>
            <a:t>GP #7: Duration of the Patent and the Term of the License</a:t>
          </a:r>
        </a:p>
        <a:p>
          <a:pPr marL="114300" lvl="1" indent="-114300" algn="l" defTabSz="622300">
            <a:lnSpc>
              <a:spcPct val="100000"/>
            </a:lnSpc>
            <a:spcBef>
              <a:spcPct val="0"/>
            </a:spcBef>
            <a:spcAft>
              <a:spcPts val="600"/>
            </a:spcAft>
            <a:buChar char="•"/>
          </a:pPr>
          <a:r>
            <a:rPr lang="en-US" sz="1400" kern="1200" dirty="0"/>
            <a:t>GP #12: Customary Royalty Rates for Use of Invention in the Business</a:t>
          </a:r>
        </a:p>
      </dsp:txBody>
      <dsp:txXfrm>
        <a:off x="678279" y="0"/>
        <a:ext cx="2245022" cy="4234591"/>
      </dsp:txXfrm>
    </dsp:sp>
    <dsp:sp modelId="{D2F8A6A1-E0A8-43D4-9D22-ACA8EF5CBDB3}">
      <dsp:nvSpPr>
        <dsp:cNvPr id="0" name=""/>
        <dsp:cNvSpPr/>
      </dsp:nvSpPr>
      <dsp:spPr>
        <a:xfrm>
          <a:off x="0" y="3808"/>
          <a:ext cx="743626" cy="7436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14DE0D-C6E8-4AFD-986D-C6AC5758E6CC}">
      <dsp:nvSpPr>
        <dsp:cNvPr id="0" name=""/>
        <dsp:cNvSpPr/>
      </dsp:nvSpPr>
      <dsp:spPr>
        <a:xfrm rot="16200000">
          <a:off x="1693363" y="2002321"/>
          <a:ext cx="3385885" cy="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918" bIns="0" numCol="1" spcCol="1270" anchor="t" anchorCtr="0">
          <a:noAutofit/>
        </a:bodyPr>
        <a:lstStyle/>
        <a:p>
          <a:pPr marL="0" lvl="0" indent="0" algn="r" defTabSz="889000">
            <a:lnSpc>
              <a:spcPct val="90000"/>
            </a:lnSpc>
            <a:spcBef>
              <a:spcPct val="0"/>
            </a:spcBef>
            <a:spcAft>
              <a:spcPct val="35000"/>
            </a:spcAft>
            <a:buNone/>
          </a:pPr>
          <a:r>
            <a:rPr lang="en-US" sz="2000" b="1" kern="1200" dirty="0"/>
            <a:t>Technology Considerations</a:t>
          </a:r>
        </a:p>
      </dsp:txBody>
      <dsp:txXfrm>
        <a:off x="1693363" y="2002321"/>
        <a:ext cx="3385885" cy="371813"/>
      </dsp:txXfrm>
    </dsp:sp>
    <dsp:sp modelId="{5E050AB4-CD04-43F8-A018-15235BD25CCD}">
      <dsp:nvSpPr>
        <dsp:cNvPr id="0" name=""/>
        <dsp:cNvSpPr/>
      </dsp:nvSpPr>
      <dsp:spPr>
        <a:xfrm>
          <a:off x="3581400" y="495285"/>
          <a:ext cx="1852023" cy="3385885"/>
        </a:xfrm>
        <a:prstGeom prst="rect">
          <a:avLst/>
        </a:prstGeom>
        <a:solidFill>
          <a:schemeClr val="accent3">
            <a:hueOff val="-2567479"/>
            <a:satOff val="-17195"/>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27918" rIns="113792" bIns="113792" numCol="1" spcCol="1270" anchor="t" anchorCtr="0">
          <a:noAutofit/>
        </a:bodyPr>
        <a:lstStyle/>
        <a:p>
          <a:pPr marL="171450" lvl="1" indent="-171450" algn="l" defTabSz="711200">
            <a:lnSpc>
              <a:spcPct val="100000"/>
            </a:lnSpc>
            <a:spcBef>
              <a:spcPct val="0"/>
            </a:spcBef>
            <a:spcAft>
              <a:spcPts val="600"/>
            </a:spcAft>
            <a:buChar char="•"/>
          </a:pPr>
          <a:r>
            <a:rPr lang="en-US" sz="1600" kern="1200" dirty="0"/>
            <a:t>GP #9: Utility &amp; Advantage of Invention</a:t>
          </a:r>
        </a:p>
        <a:p>
          <a:pPr marL="171450" lvl="1" indent="-171450" algn="l" defTabSz="711200">
            <a:lnSpc>
              <a:spcPct val="100000"/>
            </a:lnSpc>
            <a:spcBef>
              <a:spcPct val="0"/>
            </a:spcBef>
            <a:spcAft>
              <a:spcPts val="600"/>
            </a:spcAft>
            <a:buChar char="•"/>
          </a:pPr>
          <a:r>
            <a:rPr lang="en-US" sz="1600" kern="1200" dirty="0"/>
            <a:t>GP #10: Nature of the Patented Invention &amp; Benefits to User</a:t>
          </a:r>
        </a:p>
      </dsp:txBody>
      <dsp:txXfrm>
        <a:off x="3581400" y="495285"/>
        <a:ext cx="1852023" cy="3385885"/>
      </dsp:txXfrm>
    </dsp:sp>
    <dsp:sp modelId="{F2B81D53-7AC2-498A-B63A-71EC7DCB20CC}">
      <dsp:nvSpPr>
        <dsp:cNvPr id="0" name=""/>
        <dsp:cNvSpPr/>
      </dsp:nvSpPr>
      <dsp:spPr>
        <a:xfrm>
          <a:off x="2964031" y="-6647"/>
          <a:ext cx="743626" cy="743626"/>
        </a:xfrm>
        <a:prstGeom prst="rect">
          <a:avLst/>
        </a:prstGeom>
        <a:blipFill>
          <a:blip xmlns:r="http://schemas.openxmlformats.org/officeDocument/2006/relationships" r:embed="rId3"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C4F421-25F2-4E51-A16D-9F3798C7F571}">
      <dsp:nvSpPr>
        <dsp:cNvPr id="0" name=""/>
        <dsp:cNvSpPr/>
      </dsp:nvSpPr>
      <dsp:spPr>
        <a:xfrm rot="16200000">
          <a:off x="4436562" y="2002321"/>
          <a:ext cx="3385885" cy="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918" bIns="0" numCol="1" spcCol="1270" anchor="t" anchorCtr="0">
          <a:noAutofit/>
        </a:bodyPr>
        <a:lstStyle/>
        <a:p>
          <a:pPr marL="0" lvl="0" indent="0" algn="r" defTabSz="889000">
            <a:lnSpc>
              <a:spcPct val="90000"/>
            </a:lnSpc>
            <a:spcBef>
              <a:spcPct val="0"/>
            </a:spcBef>
            <a:spcAft>
              <a:spcPct val="35000"/>
            </a:spcAft>
            <a:buNone/>
          </a:pPr>
          <a:r>
            <a:rPr lang="en-US" sz="2000" b="1" kern="1200" dirty="0"/>
            <a:t>Commercial Considerations</a:t>
          </a:r>
        </a:p>
      </dsp:txBody>
      <dsp:txXfrm>
        <a:off x="4436562" y="2002321"/>
        <a:ext cx="3385885" cy="371813"/>
      </dsp:txXfrm>
    </dsp:sp>
    <dsp:sp modelId="{CC5F66D9-B826-4102-BE21-F4209C4D694E}">
      <dsp:nvSpPr>
        <dsp:cNvPr id="0" name=""/>
        <dsp:cNvSpPr/>
      </dsp:nvSpPr>
      <dsp:spPr>
        <a:xfrm>
          <a:off x="6375418" y="0"/>
          <a:ext cx="1852023" cy="4340874"/>
        </a:xfrm>
        <a:prstGeom prst="rect">
          <a:avLst/>
        </a:prstGeom>
        <a:solidFill>
          <a:schemeClr val="accent3">
            <a:hueOff val="-5134958"/>
            <a:satOff val="-34391"/>
            <a:lumOff val="13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27918" rIns="113792" bIns="113792" numCol="1" spcCol="1270" anchor="t" anchorCtr="0">
          <a:noAutofit/>
        </a:bodyPr>
        <a:lstStyle/>
        <a:p>
          <a:pPr marL="171450" lvl="1" indent="-171450" algn="l" defTabSz="711200">
            <a:lnSpc>
              <a:spcPct val="100000"/>
            </a:lnSpc>
            <a:spcBef>
              <a:spcPct val="0"/>
            </a:spcBef>
            <a:spcAft>
              <a:spcPts val="600"/>
            </a:spcAft>
            <a:buChar char="•"/>
          </a:pPr>
          <a:r>
            <a:rPr lang="en-US" sz="1600" kern="1200" dirty="0"/>
            <a:t>GP #6: Non-Patented Sales from Use of the Patents-in-Suit</a:t>
          </a:r>
        </a:p>
        <a:p>
          <a:pPr marL="171450" lvl="1" indent="-171450" algn="l" defTabSz="711200">
            <a:lnSpc>
              <a:spcPct val="100000"/>
            </a:lnSpc>
            <a:spcBef>
              <a:spcPct val="0"/>
            </a:spcBef>
            <a:spcAft>
              <a:spcPts val="600"/>
            </a:spcAft>
            <a:buChar char="•"/>
          </a:pPr>
          <a:r>
            <a:rPr lang="en-US" sz="1600" kern="1200" dirty="0"/>
            <a:t>GP #8: Established Profitability/Commercial Success</a:t>
          </a:r>
        </a:p>
        <a:p>
          <a:pPr marL="171450" lvl="1" indent="-171450" algn="l" defTabSz="711200">
            <a:lnSpc>
              <a:spcPct val="100000"/>
            </a:lnSpc>
            <a:spcBef>
              <a:spcPct val="0"/>
            </a:spcBef>
            <a:spcAft>
              <a:spcPts val="600"/>
            </a:spcAft>
            <a:buChar char="•"/>
          </a:pPr>
          <a:r>
            <a:rPr lang="en-US" sz="1600" kern="1200" dirty="0"/>
            <a:t>GP #11: Extent of Infringer’s Use</a:t>
          </a:r>
        </a:p>
        <a:p>
          <a:pPr marL="171450" lvl="1" indent="-171450" algn="l" defTabSz="711200">
            <a:lnSpc>
              <a:spcPct val="100000"/>
            </a:lnSpc>
            <a:spcBef>
              <a:spcPct val="0"/>
            </a:spcBef>
            <a:spcAft>
              <a:spcPts val="600"/>
            </a:spcAft>
            <a:buChar char="•"/>
          </a:pPr>
          <a:r>
            <a:rPr lang="en-US" sz="1600" kern="1200" dirty="0"/>
            <a:t>GP #13: Profit Credited to the Invention</a:t>
          </a:r>
        </a:p>
      </dsp:txBody>
      <dsp:txXfrm>
        <a:off x="6375418" y="0"/>
        <a:ext cx="1852023" cy="4340874"/>
      </dsp:txXfrm>
    </dsp:sp>
    <dsp:sp modelId="{7E06B24B-1EA5-44CE-B32F-7027C35E746B}">
      <dsp:nvSpPr>
        <dsp:cNvPr id="0" name=""/>
        <dsp:cNvSpPr/>
      </dsp:nvSpPr>
      <dsp:spPr>
        <a:xfrm>
          <a:off x="5680023" y="-6647"/>
          <a:ext cx="743626" cy="7436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CED4EE-7455-4CCD-892D-4F20AF5EB953}">
      <dsp:nvSpPr>
        <dsp:cNvPr id="0" name=""/>
        <dsp:cNvSpPr/>
      </dsp:nvSpPr>
      <dsp:spPr>
        <a:xfrm rot="16200000">
          <a:off x="6948648" y="1991182"/>
          <a:ext cx="3385885" cy="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918" bIns="0" numCol="1" spcCol="1270" anchor="t" anchorCtr="0">
          <a:noAutofit/>
        </a:bodyPr>
        <a:lstStyle/>
        <a:p>
          <a:pPr marL="0" lvl="0" indent="0" algn="r" defTabSz="889000">
            <a:lnSpc>
              <a:spcPct val="90000"/>
            </a:lnSpc>
            <a:spcBef>
              <a:spcPct val="0"/>
            </a:spcBef>
            <a:spcAft>
              <a:spcPct val="35000"/>
            </a:spcAft>
            <a:buNone/>
          </a:pPr>
          <a:r>
            <a:rPr lang="en-US" sz="2000" b="1" kern="1200" dirty="0"/>
            <a:t>Other</a:t>
          </a:r>
        </a:p>
      </dsp:txBody>
      <dsp:txXfrm>
        <a:off x="6948648" y="1991182"/>
        <a:ext cx="3385885" cy="371813"/>
      </dsp:txXfrm>
    </dsp:sp>
    <dsp:sp modelId="{56BF0038-5E0D-4F45-81B6-50557B6B7C03}">
      <dsp:nvSpPr>
        <dsp:cNvPr id="0" name=""/>
        <dsp:cNvSpPr/>
      </dsp:nvSpPr>
      <dsp:spPr>
        <a:xfrm>
          <a:off x="8721627" y="484146"/>
          <a:ext cx="2063765" cy="3385885"/>
        </a:xfrm>
        <a:prstGeom prst="rect">
          <a:avLst/>
        </a:prstGeom>
        <a:solidFill>
          <a:schemeClr val="accent3">
            <a:hueOff val="-7702436"/>
            <a:satOff val="-51586"/>
            <a:lumOff val="205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27918" rIns="113792" bIns="113792" numCol="1" spcCol="1270" anchor="t" anchorCtr="0">
          <a:noAutofit/>
        </a:bodyPr>
        <a:lstStyle/>
        <a:p>
          <a:pPr marL="114300" lvl="1" indent="-114300" algn="l" defTabSz="622300">
            <a:lnSpc>
              <a:spcPct val="100000"/>
            </a:lnSpc>
            <a:spcBef>
              <a:spcPct val="0"/>
            </a:spcBef>
            <a:spcAft>
              <a:spcPts val="600"/>
            </a:spcAft>
            <a:buChar char="•"/>
          </a:pPr>
          <a:r>
            <a:rPr lang="en-US" sz="1600" kern="1200">
              <a:latin typeface="Franklin Gothic Book" panose="020B0503020102020204"/>
              <a:ea typeface="+mn-ea"/>
              <a:cs typeface="+mn-cs"/>
            </a:rPr>
            <a:t> GP #5: Competitive Nature of Parties</a:t>
          </a:r>
          <a:endParaRPr lang="en-US" sz="1600" kern="1200" dirty="0">
            <a:latin typeface="Franklin Gothic Book" panose="020B0503020102020204"/>
            <a:ea typeface="+mn-ea"/>
            <a:cs typeface="+mn-cs"/>
          </a:endParaRPr>
        </a:p>
        <a:p>
          <a:pPr marL="114300" lvl="1" indent="-114300" algn="l" defTabSz="622300">
            <a:lnSpc>
              <a:spcPct val="100000"/>
            </a:lnSpc>
            <a:spcBef>
              <a:spcPct val="0"/>
            </a:spcBef>
            <a:spcAft>
              <a:spcPts val="600"/>
            </a:spcAft>
            <a:buFont typeface="Arial" panose="020B0604020202020204" pitchFamily="34" charset="0"/>
            <a:buChar char="•"/>
          </a:pPr>
          <a:r>
            <a:rPr lang="en-US" sz="1600" kern="1200">
              <a:latin typeface="Franklin Gothic Book" panose="020B0503020102020204"/>
              <a:ea typeface="+mn-ea"/>
              <a:cs typeface="+mn-cs"/>
            </a:rPr>
            <a:t>GP #14: Opinion of Experts</a:t>
          </a:r>
          <a:endParaRPr lang="en-US" sz="1600" kern="1200" dirty="0">
            <a:latin typeface="Franklin Gothic Book" panose="020B0503020102020204"/>
            <a:ea typeface="+mn-ea"/>
            <a:cs typeface="+mn-cs"/>
          </a:endParaRPr>
        </a:p>
        <a:p>
          <a:pPr marL="114300" lvl="1" indent="-114300" algn="l" defTabSz="622300">
            <a:lnSpc>
              <a:spcPct val="100000"/>
            </a:lnSpc>
            <a:spcBef>
              <a:spcPct val="0"/>
            </a:spcBef>
            <a:spcAft>
              <a:spcPts val="600"/>
            </a:spcAft>
            <a:buFont typeface="Arial" panose="020B0604020202020204" pitchFamily="34" charset="0"/>
            <a:buChar char="•"/>
          </a:pPr>
          <a:r>
            <a:rPr lang="en-US" sz="1600" kern="1200">
              <a:latin typeface="Franklin Gothic Book" panose="020B0503020102020204"/>
              <a:ea typeface="+mn-ea"/>
              <a:cs typeface="+mn-cs"/>
            </a:rPr>
            <a:t>GP #15: Commercially Reasonable Willing Licensor/Licensee</a:t>
          </a:r>
          <a:endParaRPr lang="en-US" sz="1600" kern="1200" dirty="0">
            <a:latin typeface="Franklin Gothic Book" panose="020B0503020102020204"/>
            <a:ea typeface="+mn-ea"/>
            <a:cs typeface="+mn-cs"/>
          </a:endParaRPr>
        </a:p>
      </dsp:txBody>
      <dsp:txXfrm>
        <a:off x="8721627" y="484146"/>
        <a:ext cx="2063765" cy="3385885"/>
      </dsp:txXfrm>
    </dsp:sp>
    <dsp:sp modelId="{86E8972E-1B56-4680-97F0-FA50DA3A7021}">
      <dsp:nvSpPr>
        <dsp:cNvPr id="0" name=""/>
        <dsp:cNvSpPr/>
      </dsp:nvSpPr>
      <dsp:spPr>
        <a:xfrm>
          <a:off x="8396016" y="-6647"/>
          <a:ext cx="743626" cy="7436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4E9CC-042F-4496-9B57-3641C59D471B}">
      <dsp:nvSpPr>
        <dsp:cNvPr id="0" name=""/>
        <dsp:cNvSpPr/>
      </dsp:nvSpPr>
      <dsp:spPr>
        <a:xfrm rot="16200000">
          <a:off x="-1202236" y="2002321"/>
          <a:ext cx="3385885" cy="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918" bIns="0" numCol="1" spcCol="1270" anchor="t" anchorCtr="0">
          <a:noAutofit/>
        </a:bodyPr>
        <a:lstStyle/>
        <a:p>
          <a:pPr marL="0" lvl="0" indent="0" algn="r" defTabSz="889000">
            <a:lnSpc>
              <a:spcPct val="90000"/>
            </a:lnSpc>
            <a:spcBef>
              <a:spcPct val="0"/>
            </a:spcBef>
            <a:spcAft>
              <a:spcPct val="35000"/>
            </a:spcAft>
            <a:buNone/>
          </a:pPr>
          <a:r>
            <a:rPr lang="en-US" sz="2000" b="1" kern="1200" dirty="0"/>
            <a:t>Licensing Characteristics</a:t>
          </a:r>
        </a:p>
      </dsp:txBody>
      <dsp:txXfrm>
        <a:off x="-1202236" y="2002321"/>
        <a:ext cx="3385885" cy="371813"/>
      </dsp:txXfrm>
    </dsp:sp>
    <dsp:sp modelId="{71FBF74C-5E37-450F-8CF6-31CA7A438166}">
      <dsp:nvSpPr>
        <dsp:cNvPr id="0" name=""/>
        <dsp:cNvSpPr/>
      </dsp:nvSpPr>
      <dsp:spPr>
        <a:xfrm>
          <a:off x="678279" y="0"/>
          <a:ext cx="2245022" cy="423459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327918" rIns="99568" bIns="99568" numCol="1" spcCol="1270" anchor="t" anchorCtr="0">
          <a:noAutofit/>
        </a:bodyPr>
        <a:lstStyle/>
        <a:p>
          <a:pPr marL="114300" lvl="1" indent="-114300" algn="l" defTabSz="622300">
            <a:lnSpc>
              <a:spcPct val="100000"/>
            </a:lnSpc>
            <a:spcBef>
              <a:spcPct val="0"/>
            </a:spcBef>
            <a:spcAft>
              <a:spcPts val="600"/>
            </a:spcAft>
            <a:buChar char="•"/>
          </a:pPr>
          <a:r>
            <a:rPr lang="en-US" sz="1400" kern="1200" dirty="0"/>
            <a:t>GP #1: Royalties for Patents-in-Suit</a:t>
          </a:r>
        </a:p>
        <a:p>
          <a:pPr marL="114300" lvl="1" indent="-114300" algn="l" defTabSz="622300">
            <a:lnSpc>
              <a:spcPct val="100000"/>
            </a:lnSpc>
            <a:spcBef>
              <a:spcPct val="0"/>
            </a:spcBef>
            <a:spcAft>
              <a:spcPts val="600"/>
            </a:spcAft>
            <a:buChar char="•"/>
          </a:pPr>
          <a:r>
            <a:rPr lang="en-US" sz="1400" kern="1200" dirty="0"/>
            <a:t>GP #2: Royalty Rates for Other Comparable Patents</a:t>
          </a:r>
        </a:p>
        <a:p>
          <a:pPr marL="114300" lvl="1" indent="-114300" algn="l" defTabSz="622300">
            <a:lnSpc>
              <a:spcPct val="100000"/>
            </a:lnSpc>
            <a:spcBef>
              <a:spcPct val="0"/>
            </a:spcBef>
            <a:spcAft>
              <a:spcPts val="600"/>
            </a:spcAft>
            <a:buChar char="•"/>
          </a:pPr>
          <a:r>
            <a:rPr lang="en-US" sz="1400" kern="1200" dirty="0"/>
            <a:t>GP #3: Nature and Scope of License</a:t>
          </a:r>
        </a:p>
        <a:p>
          <a:pPr marL="114300" lvl="1" indent="-114300" algn="l" defTabSz="622300">
            <a:lnSpc>
              <a:spcPct val="100000"/>
            </a:lnSpc>
            <a:spcBef>
              <a:spcPct val="0"/>
            </a:spcBef>
            <a:spcAft>
              <a:spcPts val="600"/>
            </a:spcAft>
            <a:buChar char="•"/>
          </a:pPr>
          <a:r>
            <a:rPr lang="en-US" sz="1400" kern="1200" dirty="0"/>
            <a:t>GP #4: Patent Owner’s Willingness to License</a:t>
          </a:r>
        </a:p>
        <a:p>
          <a:pPr marL="114300" lvl="1" indent="-114300" algn="l" defTabSz="622300">
            <a:lnSpc>
              <a:spcPct val="100000"/>
            </a:lnSpc>
            <a:spcBef>
              <a:spcPct val="0"/>
            </a:spcBef>
            <a:spcAft>
              <a:spcPts val="600"/>
            </a:spcAft>
            <a:buChar char="•"/>
          </a:pPr>
          <a:r>
            <a:rPr lang="en-US" sz="1400" kern="1200" dirty="0"/>
            <a:t>GP #7: Duration of the Patent and the Term of the License</a:t>
          </a:r>
        </a:p>
        <a:p>
          <a:pPr marL="114300" lvl="1" indent="-114300" algn="l" defTabSz="622300">
            <a:lnSpc>
              <a:spcPct val="100000"/>
            </a:lnSpc>
            <a:spcBef>
              <a:spcPct val="0"/>
            </a:spcBef>
            <a:spcAft>
              <a:spcPts val="600"/>
            </a:spcAft>
            <a:buChar char="•"/>
          </a:pPr>
          <a:r>
            <a:rPr lang="en-US" sz="1400" kern="1200" dirty="0"/>
            <a:t>GP #12: Customary Royalty Rates for Use of Invention in the Business</a:t>
          </a:r>
        </a:p>
      </dsp:txBody>
      <dsp:txXfrm>
        <a:off x="678279" y="0"/>
        <a:ext cx="2245022" cy="4234591"/>
      </dsp:txXfrm>
    </dsp:sp>
    <dsp:sp modelId="{D2F8A6A1-E0A8-43D4-9D22-ACA8EF5CBDB3}">
      <dsp:nvSpPr>
        <dsp:cNvPr id="0" name=""/>
        <dsp:cNvSpPr/>
      </dsp:nvSpPr>
      <dsp:spPr>
        <a:xfrm>
          <a:off x="0" y="3808"/>
          <a:ext cx="743626" cy="7436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C14DE0D-C6E8-4AFD-986D-C6AC5758E6CC}">
      <dsp:nvSpPr>
        <dsp:cNvPr id="0" name=""/>
        <dsp:cNvSpPr/>
      </dsp:nvSpPr>
      <dsp:spPr>
        <a:xfrm rot="16200000">
          <a:off x="1693363" y="2002321"/>
          <a:ext cx="3385885" cy="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918" bIns="0" numCol="1" spcCol="1270" anchor="t" anchorCtr="0">
          <a:noAutofit/>
        </a:bodyPr>
        <a:lstStyle/>
        <a:p>
          <a:pPr marL="0" lvl="0" indent="0" algn="r" defTabSz="889000">
            <a:lnSpc>
              <a:spcPct val="90000"/>
            </a:lnSpc>
            <a:spcBef>
              <a:spcPct val="0"/>
            </a:spcBef>
            <a:spcAft>
              <a:spcPct val="35000"/>
            </a:spcAft>
            <a:buNone/>
          </a:pPr>
          <a:r>
            <a:rPr lang="en-US" sz="2000" b="1" kern="1200" dirty="0"/>
            <a:t>Technology Considerations</a:t>
          </a:r>
        </a:p>
      </dsp:txBody>
      <dsp:txXfrm>
        <a:off x="1693363" y="2002321"/>
        <a:ext cx="3385885" cy="371813"/>
      </dsp:txXfrm>
    </dsp:sp>
    <dsp:sp modelId="{5E050AB4-CD04-43F8-A018-15235BD25CCD}">
      <dsp:nvSpPr>
        <dsp:cNvPr id="0" name=""/>
        <dsp:cNvSpPr/>
      </dsp:nvSpPr>
      <dsp:spPr>
        <a:xfrm>
          <a:off x="3581400" y="495285"/>
          <a:ext cx="1852023" cy="3385885"/>
        </a:xfrm>
        <a:prstGeom prst="rect">
          <a:avLst/>
        </a:prstGeom>
        <a:solidFill>
          <a:schemeClr val="accent3">
            <a:hueOff val="-2567479"/>
            <a:satOff val="-17195"/>
            <a:lumOff val="68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327918" rIns="113792" bIns="113792" numCol="1" spcCol="1270" anchor="t" anchorCtr="0">
          <a:noAutofit/>
        </a:bodyPr>
        <a:lstStyle/>
        <a:p>
          <a:pPr marL="171450" lvl="1" indent="-171450" algn="l" defTabSz="711200">
            <a:lnSpc>
              <a:spcPct val="100000"/>
            </a:lnSpc>
            <a:spcBef>
              <a:spcPct val="0"/>
            </a:spcBef>
            <a:spcAft>
              <a:spcPts val="600"/>
            </a:spcAft>
            <a:buChar char="•"/>
          </a:pPr>
          <a:r>
            <a:rPr lang="en-US" sz="1600" kern="1200" dirty="0"/>
            <a:t>GP #9: Utility &amp; Advantage of Invention</a:t>
          </a:r>
        </a:p>
        <a:p>
          <a:pPr marL="171450" lvl="1" indent="-171450" algn="l" defTabSz="711200">
            <a:lnSpc>
              <a:spcPct val="100000"/>
            </a:lnSpc>
            <a:spcBef>
              <a:spcPct val="0"/>
            </a:spcBef>
            <a:spcAft>
              <a:spcPts val="600"/>
            </a:spcAft>
            <a:buChar char="•"/>
          </a:pPr>
          <a:r>
            <a:rPr lang="en-US" sz="1600" kern="1200" dirty="0"/>
            <a:t>GP #10: Nature of the Patented Invention &amp; Benefits to User</a:t>
          </a:r>
        </a:p>
      </dsp:txBody>
      <dsp:txXfrm>
        <a:off x="3581400" y="495285"/>
        <a:ext cx="1852023" cy="3385885"/>
      </dsp:txXfrm>
    </dsp:sp>
    <dsp:sp modelId="{F2B81D53-7AC2-498A-B63A-71EC7DCB20CC}">
      <dsp:nvSpPr>
        <dsp:cNvPr id="0" name=""/>
        <dsp:cNvSpPr/>
      </dsp:nvSpPr>
      <dsp:spPr>
        <a:xfrm>
          <a:off x="2964031" y="-6647"/>
          <a:ext cx="743626" cy="743626"/>
        </a:xfrm>
        <a:prstGeom prst="rect">
          <a:avLst/>
        </a:prstGeom>
        <a:blipFill>
          <a:blip xmlns:r="http://schemas.openxmlformats.org/officeDocument/2006/relationships" r:embed="rId3" cstate="print">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0C4F421-25F2-4E51-A16D-9F3798C7F571}">
      <dsp:nvSpPr>
        <dsp:cNvPr id="0" name=""/>
        <dsp:cNvSpPr/>
      </dsp:nvSpPr>
      <dsp:spPr>
        <a:xfrm rot="16200000">
          <a:off x="4436562" y="2002321"/>
          <a:ext cx="3385885" cy="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918" bIns="0" numCol="1" spcCol="1270" anchor="t" anchorCtr="0">
          <a:noAutofit/>
        </a:bodyPr>
        <a:lstStyle/>
        <a:p>
          <a:pPr marL="0" lvl="0" indent="0" algn="r" defTabSz="889000">
            <a:lnSpc>
              <a:spcPct val="90000"/>
            </a:lnSpc>
            <a:spcBef>
              <a:spcPct val="0"/>
            </a:spcBef>
            <a:spcAft>
              <a:spcPct val="35000"/>
            </a:spcAft>
            <a:buNone/>
          </a:pPr>
          <a:r>
            <a:rPr lang="en-US" sz="2000" b="1" kern="1200" dirty="0"/>
            <a:t>Commercial Considerations</a:t>
          </a:r>
        </a:p>
      </dsp:txBody>
      <dsp:txXfrm>
        <a:off x="4436562" y="2002321"/>
        <a:ext cx="3385885" cy="371813"/>
      </dsp:txXfrm>
    </dsp:sp>
    <dsp:sp modelId="{CC5F66D9-B826-4102-BE21-F4209C4D694E}">
      <dsp:nvSpPr>
        <dsp:cNvPr id="0" name=""/>
        <dsp:cNvSpPr/>
      </dsp:nvSpPr>
      <dsp:spPr>
        <a:xfrm>
          <a:off x="6375418" y="0"/>
          <a:ext cx="1852023" cy="4340874"/>
        </a:xfrm>
        <a:prstGeom prst="rect">
          <a:avLst/>
        </a:prstGeom>
        <a:solidFill>
          <a:schemeClr val="accent3">
            <a:hueOff val="-5134958"/>
            <a:satOff val="-34391"/>
            <a:lumOff val="1372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327918" rIns="113792" bIns="113792" numCol="1" spcCol="1270" anchor="t" anchorCtr="0">
          <a:noAutofit/>
        </a:bodyPr>
        <a:lstStyle/>
        <a:p>
          <a:pPr marL="171450" lvl="1" indent="-171450" algn="l" defTabSz="711200">
            <a:lnSpc>
              <a:spcPct val="100000"/>
            </a:lnSpc>
            <a:spcBef>
              <a:spcPct val="0"/>
            </a:spcBef>
            <a:spcAft>
              <a:spcPts val="600"/>
            </a:spcAft>
            <a:buChar char="•"/>
          </a:pPr>
          <a:r>
            <a:rPr lang="en-US" sz="1600" kern="1200" dirty="0"/>
            <a:t>GP #6: Non-Patented Sales from Use of the Patents-in-Suit</a:t>
          </a:r>
        </a:p>
        <a:p>
          <a:pPr marL="171450" lvl="1" indent="-171450" algn="l" defTabSz="711200">
            <a:lnSpc>
              <a:spcPct val="100000"/>
            </a:lnSpc>
            <a:spcBef>
              <a:spcPct val="0"/>
            </a:spcBef>
            <a:spcAft>
              <a:spcPts val="600"/>
            </a:spcAft>
            <a:buChar char="•"/>
          </a:pPr>
          <a:r>
            <a:rPr lang="en-US" sz="1600" kern="1200" dirty="0"/>
            <a:t>GP #8: Established Profitability/Commercial Success</a:t>
          </a:r>
        </a:p>
        <a:p>
          <a:pPr marL="171450" lvl="1" indent="-171450" algn="l" defTabSz="711200">
            <a:lnSpc>
              <a:spcPct val="100000"/>
            </a:lnSpc>
            <a:spcBef>
              <a:spcPct val="0"/>
            </a:spcBef>
            <a:spcAft>
              <a:spcPts val="600"/>
            </a:spcAft>
            <a:buChar char="•"/>
          </a:pPr>
          <a:r>
            <a:rPr lang="en-US" sz="1600" kern="1200" dirty="0"/>
            <a:t>GP #11: Extent of Infringer’s Use</a:t>
          </a:r>
        </a:p>
        <a:p>
          <a:pPr marL="171450" lvl="1" indent="-171450" algn="l" defTabSz="711200">
            <a:lnSpc>
              <a:spcPct val="100000"/>
            </a:lnSpc>
            <a:spcBef>
              <a:spcPct val="0"/>
            </a:spcBef>
            <a:spcAft>
              <a:spcPts val="600"/>
            </a:spcAft>
            <a:buChar char="•"/>
          </a:pPr>
          <a:r>
            <a:rPr lang="en-US" sz="1600" kern="1200" dirty="0"/>
            <a:t>GP #13: Profit Credited to the Invention</a:t>
          </a:r>
        </a:p>
      </dsp:txBody>
      <dsp:txXfrm>
        <a:off x="6375418" y="0"/>
        <a:ext cx="1852023" cy="4340874"/>
      </dsp:txXfrm>
    </dsp:sp>
    <dsp:sp modelId="{7E06B24B-1EA5-44CE-B32F-7027C35E746B}">
      <dsp:nvSpPr>
        <dsp:cNvPr id="0" name=""/>
        <dsp:cNvSpPr/>
      </dsp:nvSpPr>
      <dsp:spPr>
        <a:xfrm>
          <a:off x="5680023" y="-6647"/>
          <a:ext cx="743626" cy="7436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6CED4EE-7455-4CCD-892D-4F20AF5EB953}">
      <dsp:nvSpPr>
        <dsp:cNvPr id="0" name=""/>
        <dsp:cNvSpPr/>
      </dsp:nvSpPr>
      <dsp:spPr>
        <a:xfrm rot="16200000">
          <a:off x="6948648" y="1991182"/>
          <a:ext cx="3385885" cy="371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7918" bIns="0" numCol="1" spcCol="1270" anchor="t" anchorCtr="0">
          <a:noAutofit/>
        </a:bodyPr>
        <a:lstStyle/>
        <a:p>
          <a:pPr marL="0" lvl="0" indent="0" algn="r" defTabSz="889000">
            <a:lnSpc>
              <a:spcPct val="90000"/>
            </a:lnSpc>
            <a:spcBef>
              <a:spcPct val="0"/>
            </a:spcBef>
            <a:spcAft>
              <a:spcPct val="35000"/>
            </a:spcAft>
            <a:buNone/>
          </a:pPr>
          <a:r>
            <a:rPr lang="en-US" sz="2000" b="1" kern="1200" dirty="0"/>
            <a:t>Other</a:t>
          </a:r>
        </a:p>
      </dsp:txBody>
      <dsp:txXfrm>
        <a:off x="6948648" y="1991182"/>
        <a:ext cx="3385885" cy="371813"/>
      </dsp:txXfrm>
    </dsp:sp>
    <dsp:sp modelId="{56BF0038-5E0D-4F45-81B6-50557B6B7C03}">
      <dsp:nvSpPr>
        <dsp:cNvPr id="0" name=""/>
        <dsp:cNvSpPr/>
      </dsp:nvSpPr>
      <dsp:spPr>
        <a:xfrm>
          <a:off x="8721627" y="484146"/>
          <a:ext cx="2063765" cy="3385885"/>
        </a:xfrm>
        <a:prstGeom prst="rect">
          <a:avLst/>
        </a:prstGeom>
        <a:solidFill>
          <a:schemeClr val="accent3">
            <a:hueOff val="-7702436"/>
            <a:satOff val="-51586"/>
            <a:lumOff val="205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327918" rIns="113792" bIns="113792" numCol="1" spcCol="1270" anchor="t" anchorCtr="0">
          <a:noAutofit/>
        </a:bodyPr>
        <a:lstStyle/>
        <a:p>
          <a:pPr marL="114300" lvl="1" indent="-114300" algn="l" defTabSz="622300">
            <a:lnSpc>
              <a:spcPct val="100000"/>
            </a:lnSpc>
            <a:spcBef>
              <a:spcPct val="0"/>
            </a:spcBef>
            <a:spcAft>
              <a:spcPts val="600"/>
            </a:spcAft>
            <a:buChar char="•"/>
          </a:pPr>
          <a:r>
            <a:rPr lang="en-US" sz="1600" kern="1200">
              <a:latin typeface="Franklin Gothic Book" panose="020B0503020102020204"/>
              <a:ea typeface="+mn-ea"/>
              <a:cs typeface="+mn-cs"/>
            </a:rPr>
            <a:t> GP #5: Competitive Nature of Parties</a:t>
          </a:r>
          <a:endParaRPr lang="en-US" sz="1600" kern="1200" dirty="0">
            <a:latin typeface="Franklin Gothic Book" panose="020B0503020102020204"/>
            <a:ea typeface="+mn-ea"/>
            <a:cs typeface="+mn-cs"/>
          </a:endParaRPr>
        </a:p>
        <a:p>
          <a:pPr marL="114300" lvl="1" indent="-114300" algn="l" defTabSz="622300">
            <a:lnSpc>
              <a:spcPct val="100000"/>
            </a:lnSpc>
            <a:spcBef>
              <a:spcPct val="0"/>
            </a:spcBef>
            <a:spcAft>
              <a:spcPts val="600"/>
            </a:spcAft>
            <a:buFont typeface="Arial" panose="020B0604020202020204" pitchFamily="34" charset="0"/>
            <a:buChar char="•"/>
          </a:pPr>
          <a:r>
            <a:rPr lang="en-US" sz="1600" kern="1200">
              <a:latin typeface="Franklin Gothic Book" panose="020B0503020102020204"/>
              <a:ea typeface="+mn-ea"/>
              <a:cs typeface="+mn-cs"/>
            </a:rPr>
            <a:t>GP #14: Opinion of Experts</a:t>
          </a:r>
          <a:endParaRPr lang="en-US" sz="1600" kern="1200" dirty="0">
            <a:latin typeface="Franklin Gothic Book" panose="020B0503020102020204"/>
            <a:ea typeface="+mn-ea"/>
            <a:cs typeface="+mn-cs"/>
          </a:endParaRPr>
        </a:p>
        <a:p>
          <a:pPr marL="114300" lvl="1" indent="-114300" algn="l" defTabSz="622300">
            <a:lnSpc>
              <a:spcPct val="100000"/>
            </a:lnSpc>
            <a:spcBef>
              <a:spcPct val="0"/>
            </a:spcBef>
            <a:spcAft>
              <a:spcPts val="600"/>
            </a:spcAft>
            <a:buFont typeface="Arial" panose="020B0604020202020204" pitchFamily="34" charset="0"/>
            <a:buChar char="•"/>
          </a:pPr>
          <a:r>
            <a:rPr lang="en-US" sz="1600" kern="1200">
              <a:latin typeface="Franklin Gothic Book" panose="020B0503020102020204"/>
              <a:ea typeface="+mn-ea"/>
              <a:cs typeface="+mn-cs"/>
            </a:rPr>
            <a:t>GP #15: Commercially Reasonable Willing Licensor/Licensee</a:t>
          </a:r>
          <a:endParaRPr lang="en-US" sz="1600" kern="1200" dirty="0">
            <a:latin typeface="Franklin Gothic Book" panose="020B0503020102020204"/>
            <a:ea typeface="+mn-ea"/>
            <a:cs typeface="+mn-cs"/>
          </a:endParaRPr>
        </a:p>
      </dsp:txBody>
      <dsp:txXfrm>
        <a:off x="8721627" y="484146"/>
        <a:ext cx="2063765" cy="3385885"/>
      </dsp:txXfrm>
    </dsp:sp>
    <dsp:sp modelId="{86E8972E-1B56-4680-97F0-FA50DA3A7021}">
      <dsp:nvSpPr>
        <dsp:cNvPr id="0" name=""/>
        <dsp:cNvSpPr/>
      </dsp:nvSpPr>
      <dsp:spPr>
        <a:xfrm>
          <a:off x="8396016" y="-6647"/>
          <a:ext cx="743626" cy="7436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456579-EE22-42CF-8087-C3A009306148}" type="datetimeFigureOut">
              <a:rPr lang="en-US" smtClean="0"/>
              <a:t>11/27/2018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D07480-397F-4495-B755-68892A910C14}" type="slidenum">
              <a:rPr lang="en-US" smtClean="0"/>
              <a:t>‹#›</a:t>
            </a:fld>
            <a:endParaRPr lang="en-US" dirty="0"/>
          </a:p>
        </p:txBody>
      </p:sp>
    </p:spTree>
    <p:extLst>
      <p:ext uri="{BB962C8B-B14F-4D97-AF65-F5344CB8AC3E}">
        <p14:creationId xmlns:p14="http://schemas.microsoft.com/office/powerpoint/2010/main" val="423581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2D4846-AC6D-4ACC-BBE7-C4355D06CADE}" type="datetimeFigureOut">
              <a:rPr lang="en-US" smtClean="0"/>
              <a:t>11/27/2018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2ABB96-F42D-4E93-889C-80FD7E3A0468}" type="slidenum">
              <a:rPr lang="en-US" smtClean="0"/>
              <a:t>‹#›</a:t>
            </a:fld>
            <a:endParaRPr lang="en-US" dirty="0"/>
          </a:p>
        </p:txBody>
      </p:sp>
    </p:spTree>
    <p:extLst>
      <p:ext uri="{BB962C8B-B14F-4D97-AF65-F5344CB8AC3E}">
        <p14:creationId xmlns:p14="http://schemas.microsoft.com/office/powerpoint/2010/main" val="350608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1</a:t>
            </a:fld>
            <a:endParaRPr lang="en-US" dirty="0"/>
          </a:p>
        </p:txBody>
      </p:sp>
    </p:spTree>
    <p:extLst>
      <p:ext uri="{BB962C8B-B14F-4D97-AF65-F5344CB8AC3E}">
        <p14:creationId xmlns:p14="http://schemas.microsoft.com/office/powerpoint/2010/main" val="317026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10</a:t>
            </a:fld>
            <a:endParaRPr lang="en-US" dirty="0"/>
          </a:p>
        </p:txBody>
      </p:sp>
    </p:spTree>
    <p:extLst>
      <p:ext uri="{BB962C8B-B14F-4D97-AF65-F5344CB8AC3E}">
        <p14:creationId xmlns:p14="http://schemas.microsoft.com/office/powerpoint/2010/main" val="2283424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16AF9C7-3B88-4BEE-9E6B-3EA1D0D02221}" type="slidenum">
              <a:rPr lang="en-US" altLang="en-US" smtClean="0">
                <a:solidFill>
                  <a:prstClr val="black"/>
                </a:solidFill>
              </a:rPr>
              <a:pPr>
                <a:defRPr/>
              </a:pPr>
              <a:t>11</a:t>
            </a:fld>
            <a:endParaRPr lang="en-US" altLang="en-US" dirty="0">
              <a:solidFill>
                <a:prstClr val="black"/>
              </a:solidFill>
            </a:endParaRPr>
          </a:p>
        </p:txBody>
      </p:sp>
      <p:sp>
        <p:nvSpPr>
          <p:cNvPr id="5" name="Notes Placeholder 4"/>
          <p:cNvSpPr>
            <a:spLocks noGrp="1"/>
          </p:cNvSpPr>
          <p:nvPr>
            <p:ph type="body" sz="quarter" idx="11"/>
          </p:nvPr>
        </p:nvSpPr>
        <p:spPr/>
        <p:txBody>
          <a:bodyPr/>
          <a:lstStyle/>
          <a:p/>
        </p:txBody>
      </p:sp>
    </p:spTree>
    <p:extLst>
      <p:ext uri="{BB962C8B-B14F-4D97-AF65-F5344CB8AC3E}">
        <p14:creationId xmlns:p14="http://schemas.microsoft.com/office/powerpoint/2010/main" val="129579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12</a:t>
            </a:fld>
            <a:endParaRPr lang="en-US" dirty="0"/>
          </a:p>
        </p:txBody>
      </p:sp>
    </p:spTree>
    <p:extLst>
      <p:ext uri="{BB962C8B-B14F-4D97-AF65-F5344CB8AC3E}">
        <p14:creationId xmlns:p14="http://schemas.microsoft.com/office/powerpoint/2010/main" val="3575752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1675" fontAlgn="base">
              <a:spcBef>
                <a:spcPct val="0"/>
              </a:spcBef>
              <a:spcAft>
                <a:spcPct val="0"/>
              </a:spcAft>
              <a:defRPr/>
            </a:pPr>
            <a:fld id="{516AF9C7-3B88-4BEE-9E6B-3EA1D0D02221}" type="slidenum">
              <a:rPr lang="en-US" altLang="en-US">
                <a:solidFill>
                  <a:srgbClr val="000000"/>
                </a:solidFill>
                <a:latin typeface="Times New Roman" pitchFamily="18" charset="0"/>
                <a:ea typeface="ＭＳ Ｐゴシック" pitchFamily="34" charset="-128"/>
              </a:rPr>
              <a:pPr defTabSz="931675" fontAlgn="base">
                <a:spcBef>
                  <a:spcPct val="0"/>
                </a:spcBef>
                <a:spcAft>
                  <a:spcPct val="0"/>
                </a:spcAft>
                <a:defRPr/>
              </a:pPr>
              <a:t>13</a:t>
            </a:fld>
            <a:endParaRPr lang="en-US" altLang="en-US" dirty="0">
              <a:solidFill>
                <a:srgbClr val="000000"/>
              </a:solidFill>
              <a:latin typeface="Times New Roman" pitchFamily="18" charset="0"/>
              <a:ea typeface="ＭＳ Ｐゴシック" pitchFamily="34" charset="-128"/>
            </a:endParaRPr>
          </a:p>
        </p:txBody>
      </p:sp>
      <p:sp>
        <p:nvSpPr>
          <p:cNvPr id="5" name="Notes Placeholder 4"/>
          <p:cNvSpPr>
            <a:spLocks noGrp="1"/>
          </p:cNvSpPr>
          <p:nvPr>
            <p:ph type="body" sz="quarter" idx="11"/>
          </p:nvPr>
        </p:nvSpPr>
        <p:spPr/>
        <p:txBody>
          <a:bodyPr/>
          <a:lstStyle/>
          <a:p/>
        </p:txBody>
      </p:sp>
    </p:spTree>
    <p:extLst>
      <p:ext uri="{BB962C8B-B14F-4D97-AF65-F5344CB8AC3E}">
        <p14:creationId xmlns:p14="http://schemas.microsoft.com/office/powerpoint/2010/main" val="71779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1675" fontAlgn="base">
              <a:spcBef>
                <a:spcPct val="0"/>
              </a:spcBef>
              <a:spcAft>
                <a:spcPct val="0"/>
              </a:spcAft>
              <a:defRPr/>
            </a:pPr>
            <a:fld id="{516AF9C7-3B88-4BEE-9E6B-3EA1D0D02221}" type="slidenum">
              <a:rPr lang="en-US" altLang="en-US">
                <a:solidFill>
                  <a:srgbClr val="000000"/>
                </a:solidFill>
                <a:latin typeface="Times New Roman" pitchFamily="18" charset="0"/>
                <a:ea typeface="ＭＳ Ｐゴシック" pitchFamily="34" charset="-128"/>
              </a:rPr>
              <a:pPr defTabSz="931675" fontAlgn="base">
                <a:spcBef>
                  <a:spcPct val="0"/>
                </a:spcBef>
                <a:spcAft>
                  <a:spcPct val="0"/>
                </a:spcAft>
                <a:defRPr/>
              </a:pPr>
              <a:t>14</a:t>
            </a:fld>
            <a:endParaRPr lang="en-US" altLang="en-US" dirty="0">
              <a:solidFill>
                <a:srgbClr val="000000"/>
              </a:solidFill>
              <a:latin typeface="Times New Roman" pitchFamily="18" charset="0"/>
              <a:ea typeface="ＭＳ Ｐゴシック" pitchFamily="34" charset="-128"/>
            </a:endParaRPr>
          </a:p>
        </p:txBody>
      </p:sp>
      <p:sp>
        <p:nvSpPr>
          <p:cNvPr id="5" name="Notes Placeholder 4"/>
          <p:cNvSpPr>
            <a:spLocks noGrp="1"/>
          </p:cNvSpPr>
          <p:nvPr>
            <p:ph type="body" sz="quarter" idx="11"/>
          </p:nvPr>
        </p:nvSpPr>
        <p:spPr/>
        <p:txBody>
          <a:bodyPr/>
          <a:lstStyle/>
          <a:p/>
        </p:txBody>
      </p:sp>
    </p:spTree>
    <p:extLst>
      <p:ext uri="{BB962C8B-B14F-4D97-AF65-F5344CB8AC3E}">
        <p14:creationId xmlns:p14="http://schemas.microsoft.com/office/powerpoint/2010/main" val="151325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15</a:t>
            </a:fld>
            <a:endParaRPr lang="en-US" dirty="0"/>
          </a:p>
        </p:txBody>
      </p:sp>
    </p:spTree>
    <p:extLst>
      <p:ext uri="{BB962C8B-B14F-4D97-AF65-F5344CB8AC3E}">
        <p14:creationId xmlns:p14="http://schemas.microsoft.com/office/powerpoint/2010/main" val="4406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16</a:t>
            </a:fld>
            <a:endParaRPr lang="en-US" dirty="0"/>
          </a:p>
        </p:txBody>
      </p:sp>
    </p:spTree>
    <p:extLst>
      <p:ext uri="{BB962C8B-B14F-4D97-AF65-F5344CB8AC3E}">
        <p14:creationId xmlns:p14="http://schemas.microsoft.com/office/powerpoint/2010/main" val="830784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17</a:t>
            </a:fld>
            <a:endParaRPr lang="en-US" dirty="0"/>
          </a:p>
        </p:txBody>
      </p:sp>
    </p:spTree>
    <p:extLst>
      <p:ext uri="{BB962C8B-B14F-4D97-AF65-F5344CB8AC3E}">
        <p14:creationId xmlns:p14="http://schemas.microsoft.com/office/powerpoint/2010/main" val="1920040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18</a:t>
            </a:fld>
            <a:endParaRPr lang="en-US" dirty="0"/>
          </a:p>
        </p:txBody>
      </p:sp>
    </p:spTree>
    <p:extLst>
      <p:ext uri="{BB962C8B-B14F-4D97-AF65-F5344CB8AC3E}">
        <p14:creationId xmlns:p14="http://schemas.microsoft.com/office/powerpoint/2010/main" val="3398937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1675" fontAlgn="base">
              <a:spcBef>
                <a:spcPct val="0"/>
              </a:spcBef>
              <a:spcAft>
                <a:spcPct val="0"/>
              </a:spcAft>
              <a:defRPr/>
            </a:pPr>
            <a:fld id="{516AF9C7-3B88-4BEE-9E6B-3EA1D0D02221}" type="slidenum">
              <a:rPr lang="en-US" altLang="en-US">
                <a:solidFill>
                  <a:srgbClr val="000000"/>
                </a:solidFill>
                <a:latin typeface="Times New Roman" pitchFamily="18" charset="0"/>
                <a:ea typeface="ＭＳ Ｐゴシック" pitchFamily="34" charset="-128"/>
              </a:rPr>
              <a:pPr defTabSz="931675" fontAlgn="base">
                <a:spcBef>
                  <a:spcPct val="0"/>
                </a:spcBef>
                <a:spcAft>
                  <a:spcPct val="0"/>
                </a:spcAft>
                <a:defRPr/>
              </a:pPr>
              <a:t>19</a:t>
            </a:fld>
            <a:endParaRPr lang="en-US" altLang="en-US" dirty="0">
              <a:solidFill>
                <a:srgbClr val="000000"/>
              </a:solidFill>
              <a:latin typeface="Times New Roman" pitchFamily="18" charset="0"/>
              <a:ea typeface="ＭＳ Ｐゴシック" pitchFamily="34" charset="-128"/>
            </a:endParaRPr>
          </a:p>
        </p:txBody>
      </p:sp>
      <p:sp>
        <p:nvSpPr>
          <p:cNvPr id="5" name="Notes Placeholder 4"/>
          <p:cNvSpPr>
            <a:spLocks noGrp="1"/>
          </p:cNvSpPr>
          <p:nvPr>
            <p:ph type="body" sz="quarter" idx="11"/>
          </p:nvPr>
        </p:nvSpPr>
        <p:spPr/>
        <p:txBody>
          <a:bodyPr/>
          <a:lstStyle/>
          <a:p/>
        </p:txBody>
      </p:sp>
    </p:spTree>
    <p:extLst>
      <p:ext uri="{BB962C8B-B14F-4D97-AF65-F5344CB8AC3E}">
        <p14:creationId xmlns:p14="http://schemas.microsoft.com/office/powerpoint/2010/main" val="151325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2"/>
          <p:cNvSpPr>
            <a:spLocks noGrp="1" noRot="1" noChangeAspect="1" noChangeArrowheads="1" noTextEdit="1"/>
          </p:cNvSpPr>
          <p:nvPr>
            <p:ph type="sldImg"/>
          </p:nvPr>
        </p:nvSpPr>
        <p:spPr>
          <a:xfrm>
            <a:off x="227013" y="593725"/>
            <a:ext cx="6715125" cy="3776663"/>
          </a:xfrm>
          <a:ln/>
        </p:spPr>
      </p:sp>
      <p:sp>
        <p:nvSpPr>
          <p:cNvPr id="2" name="Notes Placeholder 1"/>
          <p:cNvSpPr>
            <a:spLocks noGrp="1"/>
          </p:cNvSpPr>
          <p:nvPr>
            <p:ph type="body" sz="quarter" idx="10"/>
          </p:nvPr>
        </p:nvSpPr>
        <p:spPr/>
        <p:txBody>
          <a:bodyPr/>
          <a:lstStyle/>
          <a:p/>
        </p:txBody>
      </p:sp>
    </p:spTree>
    <p:extLst>
      <p:ext uri="{BB962C8B-B14F-4D97-AF65-F5344CB8AC3E}">
        <p14:creationId xmlns:p14="http://schemas.microsoft.com/office/powerpoint/2010/main" val="3679516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31675" fontAlgn="base">
              <a:spcBef>
                <a:spcPct val="0"/>
              </a:spcBef>
              <a:spcAft>
                <a:spcPct val="0"/>
              </a:spcAft>
              <a:defRPr/>
            </a:pPr>
            <a:fld id="{516AF9C7-3B88-4BEE-9E6B-3EA1D0D02221}" type="slidenum">
              <a:rPr lang="en-US" altLang="en-US">
                <a:solidFill>
                  <a:srgbClr val="000000"/>
                </a:solidFill>
                <a:latin typeface="Times New Roman" pitchFamily="18" charset="0"/>
                <a:ea typeface="ＭＳ Ｐゴシック" pitchFamily="34" charset="-128"/>
              </a:rPr>
              <a:pPr defTabSz="931675" fontAlgn="base">
                <a:spcBef>
                  <a:spcPct val="0"/>
                </a:spcBef>
                <a:spcAft>
                  <a:spcPct val="0"/>
                </a:spcAft>
                <a:defRPr/>
              </a:pPr>
              <a:t>21</a:t>
            </a:fld>
            <a:endParaRPr lang="en-US" altLang="en-US" dirty="0">
              <a:solidFill>
                <a:srgbClr val="000000"/>
              </a:solidFill>
              <a:latin typeface="Times New Roman" pitchFamily="18" charset="0"/>
              <a:ea typeface="ＭＳ Ｐゴシック" pitchFamily="34" charset="-128"/>
            </a:endParaRPr>
          </a:p>
        </p:txBody>
      </p:sp>
      <p:sp>
        <p:nvSpPr>
          <p:cNvPr id="5" name="Notes Placeholder 4"/>
          <p:cNvSpPr>
            <a:spLocks noGrp="1"/>
          </p:cNvSpPr>
          <p:nvPr>
            <p:ph type="body" sz="quarter" idx="11"/>
          </p:nvPr>
        </p:nvSpPr>
        <p:spPr/>
        <p:txBody>
          <a:bodyPr/>
          <a:lstStyle/>
          <a:p/>
        </p:txBody>
      </p:sp>
    </p:spTree>
    <p:extLst>
      <p:ext uri="{BB962C8B-B14F-4D97-AF65-F5344CB8AC3E}">
        <p14:creationId xmlns:p14="http://schemas.microsoft.com/office/powerpoint/2010/main" val="1513256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22</a:t>
            </a:fld>
            <a:endParaRPr lang="en-US" dirty="0"/>
          </a:p>
        </p:txBody>
      </p:sp>
    </p:spTree>
    <p:extLst>
      <p:ext uri="{BB962C8B-B14F-4D97-AF65-F5344CB8AC3E}">
        <p14:creationId xmlns:p14="http://schemas.microsoft.com/office/powerpoint/2010/main" val="645303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Rot="1" noChangeAspect="1" noChangeArrowheads="1" noTextEdit="1"/>
          </p:cNvSpPr>
          <p:nvPr>
            <p:ph type="sldImg"/>
          </p:nvPr>
        </p:nvSpPr>
        <p:spPr>
          <a:xfrm>
            <a:off x="441325" y="719138"/>
            <a:ext cx="6299200" cy="3543300"/>
          </a:xfrm>
        </p:spPr>
      </p:sp>
      <p:sp>
        <p:nvSpPr>
          <p:cNvPr id="256004" name="Rectangle 3"/>
          <p:cNvSpPr>
            <a:spLocks noGrp="1" noChangeArrowheads="1"/>
          </p:cNvSpPr>
          <p:nvPr>
            <p:ph type="body" idx="1"/>
          </p:nvPr>
        </p:nvSpPr>
        <p:spPr>
          <a:xfrm>
            <a:off x="950205" y="4491263"/>
            <a:ext cx="5265778" cy="4239664"/>
          </a:xfrm>
          <a:noFill/>
        </p:spPr>
        <p:txBody>
          <a:bodyPr lIns="94608" tIns="47304" rIns="94608" bIns="47304"/>
          <a:lstStyle/>
          <a:p/>
        </p:txBody>
      </p:sp>
    </p:spTree>
    <p:extLst>
      <p:ext uri="{BB962C8B-B14F-4D97-AF65-F5344CB8AC3E}">
        <p14:creationId xmlns:p14="http://schemas.microsoft.com/office/powerpoint/2010/main" val="2147862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Rot="1" noChangeAspect="1" noChangeArrowheads="1" noTextEdit="1"/>
          </p:cNvSpPr>
          <p:nvPr>
            <p:ph type="sldImg"/>
          </p:nvPr>
        </p:nvSpPr>
        <p:spPr>
          <a:xfrm>
            <a:off x="441325" y="719138"/>
            <a:ext cx="6299200" cy="3543300"/>
          </a:xfrm>
        </p:spPr>
      </p:sp>
      <p:sp>
        <p:nvSpPr>
          <p:cNvPr id="256004" name="Rectangle 3"/>
          <p:cNvSpPr>
            <a:spLocks noGrp="1" noChangeArrowheads="1"/>
          </p:cNvSpPr>
          <p:nvPr>
            <p:ph type="body" idx="1"/>
          </p:nvPr>
        </p:nvSpPr>
        <p:spPr>
          <a:xfrm>
            <a:off x="950205" y="4491263"/>
            <a:ext cx="5265778" cy="4239664"/>
          </a:xfrm>
          <a:noFill/>
        </p:spPr>
        <p:txBody>
          <a:bodyPr lIns="94608" tIns="47304" rIns="94608" bIns="47304"/>
          <a:lstStyle/>
          <a:p/>
        </p:txBody>
      </p:sp>
    </p:spTree>
    <p:extLst>
      <p:ext uri="{BB962C8B-B14F-4D97-AF65-F5344CB8AC3E}">
        <p14:creationId xmlns:p14="http://schemas.microsoft.com/office/powerpoint/2010/main" val="320188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Rot="1" noChangeAspect="1" noChangeArrowheads="1" noTextEdit="1"/>
          </p:cNvSpPr>
          <p:nvPr>
            <p:ph type="sldImg"/>
          </p:nvPr>
        </p:nvSpPr>
        <p:spPr>
          <a:xfrm>
            <a:off x="441325" y="719138"/>
            <a:ext cx="6299200" cy="3543300"/>
          </a:xfrm>
        </p:spPr>
      </p:sp>
      <p:sp>
        <p:nvSpPr>
          <p:cNvPr id="256004" name="Rectangle 3"/>
          <p:cNvSpPr>
            <a:spLocks noGrp="1" noChangeArrowheads="1"/>
          </p:cNvSpPr>
          <p:nvPr>
            <p:ph type="body" idx="1"/>
          </p:nvPr>
        </p:nvSpPr>
        <p:spPr>
          <a:xfrm>
            <a:off x="950205" y="4491263"/>
            <a:ext cx="5265778" cy="4239664"/>
          </a:xfrm>
          <a:noFill/>
        </p:spPr>
        <p:txBody>
          <a:bodyPr lIns="94608" tIns="47304" rIns="94608" bIns="47304"/>
          <a:lstStyle/>
          <a:p/>
        </p:txBody>
      </p:sp>
    </p:spTree>
    <p:extLst>
      <p:ext uri="{BB962C8B-B14F-4D97-AF65-F5344CB8AC3E}">
        <p14:creationId xmlns:p14="http://schemas.microsoft.com/office/powerpoint/2010/main" val="8684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Rot="1" noChangeAspect="1" noChangeArrowheads="1" noTextEdit="1"/>
          </p:cNvSpPr>
          <p:nvPr>
            <p:ph type="sldImg"/>
          </p:nvPr>
        </p:nvSpPr>
        <p:spPr>
          <a:xfrm>
            <a:off x="441325" y="719138"/>
            <a:ext cx="6299200" cy="3543300"/>
          </a:xfrm>
        </p:spPr>
      </p:sp>
      <p:sp>
        <p:nvSpPr>
          <p:cNvPr id="256004" name="Rectangle 3"/>
          <p:cNvSpPr>
            <a:spLocks noGrp="1" noChangeArrowheads="1"/>
          </p:cNvSpPr>
          <p:nvPr>
            <p:ph type="body" idx="1"/>
          </p:nvPr>
        </p:nvSpPr>
        <p:spPr>
          <a:xfrm>
            <a:off x="950205" y="4491263"/>
            <a:ext cx="5265778" cy="4239664"/>
          </a:xfrm>
          <a:noFill/>
        </p:spPr>
        <p:txBody>
          <a:bodyPr lIns="94608" tIns="47304" rIns="94608" bIns="47304"/>
          <a:lstStyle/>
          <a:p/>
        </p:txBody>
      </p:sp>
    </p:spTree>
    <p:extLst>
      <p:ext uri="{BB962C8B-B14F-4D97-AF65-F5344CB8AC3E}">
        <p14:creationId xmlns:p14="http://schemas.microsoft.com/office/powerpoint/2010/main" val="2068040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2"/>
          <p:cNvSpPr>
            <a:spLocks noGrp="1" noRot="1" noChangeAspect="1" noChangeArrowheads="1" noTextEdit="1"/>
          </p:cNvSpPr>
          <p:nvPr>
            <p:ph type="sldImg"/>
          </p:nvPr>
        </p:nvSpPr>
        <p:spPr>
          <a:xfrm>
            <a:off x="441325" y="719138"/>
            <a:ext cx="6299200" cy="3543300"/>
          </a:xfrm>
        </p:spPr>
      </p:sp>
      <p:sp>
        <p:nvSpPr>
          <p:cNvPr id="256004" name="Rectangle 3"/>
          <p:cNvSpPr>
            <a:spLocks noGrp="1" noChangeArrowheads="1"/>
          </p:cNvSpPr>
          <p:nvPr>
            <p:ph type="body" idx="1"/>
          </p:nvPr>
        </p:nvSpPr>
        <p:spPr>
          <a:xfrm>
            <a:off x="950205" y="4491263"/>
            <a:ext cx="5265778" cy="4239664"/>
          </a:xfrm>
          <a:noFill/>
        </p:spPr>
        <p:txBody>
          <a:bodyPr lIns="94608" tIns="47304" rIns="94608" bIns="47304"/>
          <a:lstStyle/>
          <a:p/>
        </p:txBody>
      </p:sp>
    </p:spTree>
    <p:extLst>
      <p:ext uri="{BB962C8B-B14F-4D97-AF65-F5344CB8AC3E}">
        <p14:creationId xmlns:p14="http://schemas.microsoft.com/office/powerpoint/2010/main" val="429791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28</a:t>
            </a:fld>
            <a:endParaRPr lang="en-US" dirty="0"/>
          </a:p>
        </p:txBody>
      </p:sp>
    </p:spTree>
    <p:extLst>
      <p:ext uri="{BB962C8B-B14F-4D97-AF65-F5344CB8AC3E}">
        <p14:creationId xmlns:p14="http://schemas.microsoft.com/office/powerpoint/2010/main" val="545962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29</a:t>
            </a:fld>
            <a:endParaRPr lang="en-US" dirty="0"/>
          </a:p>
        </p:txBody>
      </p:sp>
    </p:spTree>
    <p:extLst>
      <p:ext uri="{BB962C8B-B14F-4D97-AF65-F5344CB8AC3E}">
        <p14:creationId xmlns:p14="http://schemas.microsoft.com/office/powerpoint/2010/main" val="2659043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30</a:t>
            </a:fld>
            <a:endParaRPr lang="en-US" dirty="0"/>
          </a:p>
        </p:txBody>
      </p:sp>
    </p:spTree>
    <p:extLst>
      <p:ext uri="{BB962C8B-B14F-4D97-AF65-F5344CB8AC3E}">
        <p14:creationId xmlns:p14="http://schemas.microsoft.com/office/powerpoint/2010/main" val="131209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2"/>
          <p:cNvSpPr>
            <a:spLocks noGrp="1" noRot="1" noChangeAspect="1" noChangeArrowheads="1" noTextEdit="1"/>
          </p:cNvSpPr>
          <p:nvPr>
            <p:ph type="sldImg"/>
          </p:nvPr>
        </p:nvSpPr>
        <p:spPr>
          <a:xfrm>
            <a:off x="227013" y="593725"/>
            <a:ext cx="6715125" cy="3776663"/>
          </a:xfrm>
          <a:ln/>
        </p:spPr>
      </p:sp>
      <p:sp>
        <p:nvSpPr>
          <p:cNvPr id="2" name="Notes Placeholder 1"/>
          <p:cNvSpPr>
            <a:spLocks noGrp="1"/>
          </p:cNvSpPr>
          <p:nvPr>
            <p:ph type="body" sz="quarter" idx="10"/>
          </p:nvPr>
        </p:nvSpPr>
        <p:spPr/>
        <p:txBody>
          <a:bodyPr/>
          <a:lstStyle/>
          <a:p/>
        </p:txBody>
      </p:sp>
    </p:spTree>
    <p:extLst>
      <p:ext uri="{BB962C8B-B14F-4D97-AF65-F5344CB8AC3E}">
        <p14:creationId xmlns:p14="http://schemas.microsoft.com/office/powerpoint/2010/main" val="3505171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31</a:t>
            </a:fld>
            <a:endParaRPr lang="en-US" dirty="0"/>
          </a:p>
        </p:txBody>
      </p:sp>
    </p:spTree>
    <p:extLst>
      <p:ext uri="{BB962C8B-B14F-4D97-AF65-F5344CB8AC3E}">
        <p14:creationId xmlns:p14="http://schemas.microsoft.com/office/powerpoint/2010/main" val="2423191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32</a:t>
            </a:fld>
            <a:endParaRPr lang="en-US" dirty="0"/>
          </a:p>
        </p:txBody>
      </p:sp>
    </p:spTree>
    <p:extLst>
      <p:ext uri="{BB962C8B-B14F-4D97-AF65-F5344CB8AC3E}">
        <p14:creationId xmlns:p14="http://schemas.microsoft.com/office/powerpoint/2010/main" val="315690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2"/>
          <p:cNvSpPr>
            <a:spLocks noGrp="1" noRot="1" noChangeAspect="1" noChangeArrowheads="1" noTextEdit="1"/>
          </p:cNvSpPr>
          <p:nvPr>
            <p:ph type="sldImg"/>
          </p:nvPr>
        </p:nvSpPr>
        <p:spPr>
          <a:xfrm>
            <a:off x="227013" y="593725"/>
            <a:ext cx="6715125" cy="3776663"/>
          </a:xfrm>
          <a:ln/>
        </p:spPr>
      </p:sp>
      <p:sp>
        <p:nvSpPr>
          <p:cNvPr id="219140" name="Rectangle 3"/>
          <p:cNvSpPr>
            <a:spLocks noGrp="1" noChangeArrowheads="1"/>
          </p:cNvSpPr>
          <p:nvPr>
            <p:ph type="body" idx="1"/>
          </p:nvPr>
        </p:nvSpPr>
        <p:spPr>
          <a:xfrm>
            <a:off x="956426" y="4489701"/>
            <a:ext cx="5253337" cy="4252165"/>
          </a:xfrm>
          <a:noFill/>
          <a:ln/>
        </p:spPr>
        <p:txBody>
          <a:bodyPr/>
          <a:lstStyle/>
          <a:p/>
        </p:txBody>
      </p:sp>
    </p:spTree>
    <p:extLst>
      <p:ext uri="{BB962C8B-B14F-4D97-AF65-F5344CB8AC3E}">
        <p14:creationId xmlns:p14="http://schemas.microsoft.com/office/powerpoint/2010/main" val="145210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33615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2"/>
          <p:cNvSpPr>
            <a:spLocks noGrp="1" noRot="1" noChangeAspect="1" noChangeArrowheads="1" noTextEdit="1"/>
          </p:cNvSpPr>
          <p:nvPr>
            <p:ph type="sldImg"/>
          </p:nvPr>
        </p:nvSpPr>
        <p:spPr>
          <a:xfrm>
            <a:off x="227013" y="593725"/>
            <a:ext cx="6715125" cy="3776663"/>
          </a:xfrm>
          <a:ln/>
        </p:spPr>
      </p:sp>
      <p:sp>
        <p:nvSpPr>
          <p:cNvPr id="2" name="Notes Placeholder 1"/>
          <p:cNvSpPr>
            <a:spLocks noGrp="1"/>
          </p:cNvSpPr>
          <p:nvPr>
            <p:ph type="body" sz="quarter" idx="10"/>
          </p:nvPr>
        </p:nvSpPr>
        <p:spPr/>
        <p:txBody>
          <a:bodyPr/>
          <a:lstStyle/>
          <a:p/>
        </p:txBody>
      </p:sp>
    </p:spTree>
    <p:extLst>
      <p:ext uri="{BB962C8B-B14F-4D97-AF65-F5344CB8AC3E}">
        <p14:creationId xmlns:p14="http://schemas.microsoft.com/office/powerpoint/2010/main" val="14105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2"/>
          <p:cNvSpPr>
            <a:spLocks noGrp="1" noRot="1" noChangeAspect="1" noChangeArrowheads="1" noTextEdit="1"/>
          </p:cNvSpPr>
          <p:nvPr>
            <p:ph type="sldImg"/>
          </p:nvPr>
        </p:nvSpPr>
        <p:spPr>
          <a:xfrm>
            <a:off x="227013" y="593725"/>
            <a:ext cx="6715125" cy="3776663"/>
          </a:xfrm>
          <a:ln/>
        </p:spPr>
      </p:sp>
      <p:sp>
        <p:nvSpPr>
          <p:cNvPr id="248836" name="Rectangle 3"/>
          <p:cNvSpPr>
            <a:spLocks noGrp="1" noChangeArrowheads="1"/>
          </p:cNvSpPr>
          <p:nvPr>
            <p:ph type="body" idx="1"/>
          </p:nvPr>
        </p:nvSpPr>
        <p:spPr>
          <a:xfrm>
            <a:off x="956426" y="4489701"/>
            <a:ext cx="5253337" cy="4252165"/>
          </a:xfrm>
          <a:noFill/>
          <a:ln/>
        </p:spPr>
        <p:txBody>
          <a:bodyPr/>
          <a:lstStyle/>
          <a:p/>
        </p:txBody>
      </p:sp>
    </p:spTree>
    <p:extLst>
      <p:ext uri="{BB962C8B-B14F-4D97-AF65-F5344CB8AC3E}">
        <p14:creationId xmlns:p14="http://schemas.microsoft.com/office/powerpoint/2010/main" val="223112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2"/>
          <p:cNvSpPr>
            <a:spLocks noGrp="1" noRot="1" noChangeAspect="1" noChangeArrowheads="1" noTextEdit="1"/>
          </p:cNvSpPr>
          <p:nvPr>
            <p:ph type="sldImg"/>
          </p:nvPr>
        </p:nvSpPr>
        <p:spPr>
          <a:xfrm>
            <a:off x="227013" y="593725"/>
            <a:ext cx="6715125" cy="3776663"/>
          </a:xfrm>
          <a:ln/>
        </p:spPr>
      </p:sp>
      <p:sp>
        <p:nvSpPr>
          <p:cNvPr id="248836" name="Rectangle 3"/>
          <p:cNvSpPr>
            <a:spLocks noGrp="1" noChangeArrowheads="1"/>
          </p:cNvSpPr>
          <p:nvPr>
            <p:ph type="body" idx="1"/>
          </p:nvPr>
        </p:nvSpPr>
        <p:spPr>
          <a:xfrm>
            <a:off x="956426" y="4489701"/>
            <a:ext cx="5253337" cy="4252165"/>
          </a:xfrm>
          <a:noFill/>
          <a:ln/>
        </p:spPr>
        <p:txBody>
          <a:bodyPr/>
          <a:lstStyle/>
          <a:p/>
        </p:txBody>
      </p:sp>
    </p:spTree>
    <p:extLst>
      <p:ext uri="{BB962C8B-B14F-4D97-AF65-F5344CB8AC3E}">
        <p14:creationId xmlns:p14="http://schemas.microsoft.com/office/powerpoint/2010/main" val="412792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EA2ABB96-F42D-4E93-889C-80FD7E3A0468}" type="slidenum">
              <a:rPr lang="en-US" smtClean="0"/>
              <a:t>9</a:t>
            </a:fld>
            <a:endParaRPr lang="en-US" dirty="0"/>
          </a:p>
        </p:txBody>
      </p:sp>
    </p:spTree>
    <p:extLst>
      <p:ext uri="{BB962C8B-B14F-4D97-AF65-F5344CB8AC3E}">
        <p14:creationId xmlns:p14="http://schemas.microsoft.com/office/powerpoint/2010/main" val="49577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33523D-0EF0-49AC-A1B9-AD2E30CB3FE0}"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190898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0B0B5-2250-4798-88E4-6300625BB4E5}"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25135728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69426" y="274320"/>
            <a:ext cx="489106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5943149" y="1387244"/>
            <a:ext cx="5644627"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5943149" y="2355925"/>
            <a:ext cx="5644628" cy="3469341"/>
          </a:xfrm>
        </p:spPr>
        <p:txBody>
          <a:bodyPr>
            <a:normAutofit/>
          </a:bodyPr>
          <a:lstStyle>
            <a:lvl1pPr marL="453862" indent="-453862">
              <a:spcBef>
                <a:spcPts val="0"/>
              </a:spcBef>
              <a:spcAft>
                <a:spcPts val="706"/>
              </a:spcAft>
              <a:buClr>
                <a:schemeClr val="accent1"/>
              </a:buClr>
              <a:buFont typeface="+mj-lt"/>
              <a:buAutoNum type="arabicPeriod"/>
              <a:defRPr sz="2471">
                <a:solidFill>
                  <a:schemeClr val="accent6"/>
                </a:solidFill>
              </a:defRPr>
            </a:lvl1pPr>
            <a:lvl2pPr marL="819473" indent="-403433">
              <a:spcAft>
                <a:spcPts val="353"/>
              </a:spcAft>
              <a:buClr>
                <a:schemeClr val="accent1"/>
              </a:buClr>
              <a:buFont typeface="+mj-lt"/>
              <a:buAutoNum type="arabicPeriod"/>
              <a:tabLst/>
              <a:defRPr sz="1765">
                <a:solidFill>
                  <a:schemeClr val="accent6"/>
                </a:solidFill>
              </a:defRPr>
            </a:lvl2pPr>
            <a:lvl3pPr marL="1199093" indent="-302575">
              <a:buClr>
                <a:schemeClr val="accent1"/>
              </a:buClr>
              <a:buFont typeface="+mj-lt"/>
              <a:buAutoNum type="arabicPeriod"/>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4A9C7FAA-E3AA-4DCC-AA2E-1ACAC6156F0C}"/>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970776711"/>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Picture Placeholder 2"/>
          <p:cNvSpPr>
            <a:spLocks noGrp="1"/>
          </p:cNvSpPr>
          <p:nvPr>
            <p:ph type="pic" idx="10"/>
          </p:nvPr>
        </p:nvSpPr>
        <p:spPr>
          <a:xfrm>
            <a:off x="290457" y="274320"/>
            <a:ext cx="1163533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1126600" y="1064690"/>
            <a:ext cx="9963048" cy="4241232"/>
          </a:xfrm>
        </p:spPr>
        <p:txBody>
          <a:bodyPr anchor="ctr">
            <a:normAutofit/>
          </a:bodyPr>
          <a:lstStyle>
            <a:lvl1pPr algn="l">
              <a:defRPr sz="4765" b="0" i="0">
                <a:solidFill>
                  <a:schemeClr val="bg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8993727-A808-4898-9036-4A0F92890C52}"/>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733271703"/>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Default - Bullets">
    <p:spTree>
      <p:nvGrpSpPr>
        <p:cNvPr id="1" name=""/>
        <p:cNvGrpSpPr/>
        <p:nvPr/>
      </p:nvGrpSpPr>
      <p:grpSpPr>
        <a:xfrm>
          <a:off x="0" y="0"/>
          <a:ext cx="0" cy="0"/>
          <a:chOff x="0" y="0"/>
          <a:chExt cx="0" cy="0"/>
        </a:xfrm>
      </p:grpSpPr>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3177">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Tree>
    <p:extLst>
      <p:ext uri="{BB962C8B-B14F-4D97-AF65-F5344CB8AC3E}">
        <p14:creationId xmlns:p14="http://schemas.microsoft.com/office/powerpoint/2010/main" val="1425559766"/>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Default - Gray Background">
    <p:spTree>
      <p:nvGrpSpPr>
        <p:cNvPr id="1" name=""/>
        <p:cNvGrpSpPr/>
        <p:nvPr/>
      </p:nvGrpSpPr>
      <p:grpSpPr>
        <a:xfrm>
          <a:off x="0" y="0"/>
          <a:ext cx="0" cy="0"/>
          <a:chOff x="0" y="0"/>
          <a:chExt cx="0" cy="0"/>
        </a:xfrm>
      </p:grpSpPr>
      <p:sp>
        <p:nvSpPr>
          <p:cNvPr id="8" name="Freeform 7"/>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80870" y="1468419"/>
            <a:ext cx="10959352" cy="4340711"/>
          </a:xfrm>
        </p:spPr>
        <p:txBody>
          <a:bodyPr>
            <a:normAutofit/>
          </a:bodyPr>
          <a:lstStyle>
            <a:lvl1pPr marL="302575" indent="-302575">
              <a:spcBef>
                <a:spcPts val="0"/>
              </a:spcBef>
              <a:spcAft>
                <a:spcPts val="706"/>
              </a:spcAft>
              <a:buClr>
                <a:schemeClr val="accent1"/>
              </a:buClr>
              <a:buFont typeface="Arial" charset="0"/>
              <a:buChar char="•"/>
              <a:defRPr sz="3177">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7" name="Picture 6">
            <a:extLst>
              <a:ext uri="{FF2B5EF4-FFF2-40B4-BE49-F238E27FC236}">
                <a16:creationId xmlns:a16="http://schemas.microsoft.com/office/drawing/2014/main" id="{5ED4E460-2921-4780-8134-CA66EBBA91DC}"/>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055695448"/>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Default - Paragraph">
    <p:spTree>
      <p:nvGrpSpPr>
        <p:cNvPr id="1" name=""/>
        <p:cNvGrpSpPr/>
        <p:nvPr/>
      </p:nvGrpSpPr>
      <p:grpSpPr>
        <a:xfrm>
          <a:off x="0" y="0"/>
          <a:ext cx="0" cy="0"/>
          <a:chOff x="0" y="0"/>
          <a:chExt cx="0" cy="0"/>
        </a:xfrm>
      </p:grpSpPr>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a:t>Click to edit Master title style</a:t>
            </a:r>
            <a:endParaRPr lang="en-US" dirty="0"/>
          </a:p>
        </p:txBody>
      </p:sp>
      <p:sp>
        <p:nvSpPr>
          <p:cNvPr id="3" name="Content Placeholder 2"/>
          <p:cNvSpPr>
            <a:spLocks noGrp="1"/>
          </p:cNvSpPr>
          <p:nvPr>
            <p:ph idx="1"/>
          </p:nvPr>
        </p:nvSpPr>
        <p:spPr>
          <a:xfrm>
            <a:off x="616324" y="1307054"/>
            <a:ext cx="10959352" cy="4340711"/>
          </a:xfrm>
        </p:spPr>
        <p:txBody>
          <a:bodyPr>
            <a:normAutofit/>
          </a:bodyPr>
          <a:lstStyle>
            <a:lvl1pPr marL="0" indent="0">
              <a:spcBef>
                <a:spcPts val="0"/>
              </a:spcBef>
              <a:spcAft>
                <a:spcPts val="706"/>
              </a:spcAft>
              <a:buClr>
                <a:schemeClr val="accent1"/>
              </a:buClr>
              <a:buFont typeface="Arial" charset="0"/>
              <a:buNone/>
              <a:defRPr sz="2471">
                <a:solidFill>
                  <a:schemeClr val="accent6"/>
                </a:solidFill>
              </a:defRPr>
            </a:lvl1pPr>
            <a:lvl2pPr marL="416040" indent="0">
              <a:spcAft>
                <a:spcPts val="353"/>
              </a:spcAft>
              <a:buClr>
                <a:schemeClr val="accent1"/>
              </a:buClr>
              <a:buFont typeface="Courier New" charset="0"/>
              <a:buNone/>
              <a:tabLst/>
              <a:defRPr sz="1765">
                <a:solidFill>
                  <a:schemeClr val="accent6"/>
                </a:solidFill>
              </a:defRPr>
            </a:lvl2pPr>
            <a:lvl3pPr marL="896518" indent="0">
              <a:buClr>
                <a:schemeClr val="accent1"/>
              </a:buClr>
              <a:buNone/>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Tree>
    <p:extLst>
      <p:ext uri="{BB962C8B-B14F-4D97-AF65-F5344CB8AC3E}">
        <p14:creationId xmlns:p14="http://schemas.microsoft.com/office/powerpoint/2010/main" val="4238934720"/>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1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a:t>Click to edit Master title style</a:t>
            </a:r>
            <a:endParaRPr lang="en-US" dirty="0"/>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CBB92AC9-4384-4E12-AF87-DE8B9EF3EC53}"/>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366081596"/>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2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3D4FC01-2AF2-4CA3-A6E6-D470BDCB28F5}"/>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092583002"/>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3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1469DB6-D352-4943-914B-6AA30A0D6552}"/>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743242817"/>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Text Placeholder 2"/>
          <p:cNvSpPr>
            <a:spLocks noGrp="1"/>
          </p:cNvSpPr>
          <p:nvPr>
            <p:ph type="body" idx="10"/>
          </p:nvPr>
        </p:nvSpPr>
        <p:spPr>
          <a:xfrm>
            <a:off x="697005" y="1448248"/>
            <a:ext cx="10965693" cy="598002"/>
          </a:xfrm>
        </p:spPr>
        <p:txBody>
          <a:bodyPr anchor="t"/>
          <a:lstStyle>
            <a:lvl1pPr marL="0" indent="0">
              <a:buNone/>
              <a:defRPr sz="2471" b="0" i="1">
                <a:solidFill>
                  <a:schemeClr val="accent1"/>
                </a:solidFill>
                <a:latin typeface="+mn-lt"/>
                <a:ea typeface="Century Schoolbook" charset="0"/>
                <a:cs typeface="Century Schoolbook" charset="0"/>
              </a:defRPr>
            </a:lvl1pPr>
            <a:lvl2pPr marL="554197" indent="0">
              <a:buNone/>
              <a:defRPr sz="2424" b="1"/>
            </a:lvl2pPr>
            <a:lvl3pPr marL="1108392" indent="0">
              <a:buNone/>
              <a:defRPr sz="2182" b="1"/>
            </a:lvl3pPr>
            <a:lvl4pPr marL="1662589" indent="0">
              <a:buNone/>
              <a:defRPr sz="1940" b="1"/>
            </a:lvl4pPr>
            <a:lvl5pPr marL="2216786" indent="0">
              <a:buNone/>
              <a:defRPr sz="1940" b="1"/>
            </a:lvl5pPr>
            <a:lvl6pPr marL="2770981" indent="0">
              <a:buNone/>
              <a:defRPr sz="1940" b="1"/>
            </a:lvl6pPr>
            <a:lvl7pPr marL="3325178" indent="0">
              <a:buNone/>
              <a:defRPr sz="1940" b="1"/>
            </a:lvl7pPr>
            <a:lvl8pPr marL="3879374" indent="0">
              <a:buNone/>
              <a:defRPr sz="1940" b="1"/>
            </a:lvl8pPr>
            <a:lvl9pPr marL="4433570" indent="0">
              <a:buNone/>
              <a:defRPr sz="1940" b="1"/>
            </a:lvl9pPr>
          </a:lstStyle>
          <a:p>
            <a:pPr lvl="0"/>
            <a:r>
              <a:rPr lang="en-US" dirty="0"/>
              <a:t>Click to edit Master text styles</a:t>
            </a:r>
          </a:p>
        </p:txBody>
      </p:sp>
      <p:sp>
        <p:nvSpPr>
          <p:cNvPr id="9" name="Content Placeholder 3"/>
          <p:cNvSpPr>
            <a:spLocks noGrp="1"/>
          </p:cNvSpPr>
          <p:nvPr>
            <p:ph sz="half" idx="2"/>
          </p:nvPr>
        </p:nvSpPr>
        <p:spPr>
          <a:xfrm>
            <a:off x="697006" y="2420471"/>
            <a:ext cx="5379616" cy="3372522"/>
          </a:xfrm>
        </p:spPr>
        <p:txBody>
          <a:bodyPr/>
          <a:lstStyle>
            <a:lvl1pPr>
              <a:buClr>
                <a:schemeClr val="accent1"/>
              </a:buClr>
              <a:defRPr sz="2118">
                <a:solidFill>
                  <a:schemeClr val="accent6"/>
                </a:solidFill>
              </a:defRPr>
            </a:lvl1pPr>
            <a:lvl2pPr>
              <a:buClr>
                <a:schemeClr val="accent1"/>
              </a:buClr>
              <a:defRPr sz="2118">
                <a:solidFill>
                  <a:schemeClr val="accent6"/>
                </a:solidFill>
              </a:defRPr>
            </a:lvl2pPr>
            <a:lvl3pPr>
              <a:buClr>
                <a:schemeClr val="accent1"/>
              </a:buClr>
              <a:defRPr sz="1588">
                <a:solidFill>
                  <a:schemeClr val="accent6"/>
                </a:solidFill>
              </a:defRPr>
            </a:lvl3pPr>
            <a:lvl4pPr>
              <a:buClr>
                <a:schemeClr val="bg2"/>
              </a:buClr>
              <a:defRPr sz="1588">
                <a:solidFill>
                  <a:schemeClr val="accent6"/>
                </a:solidFill>
              </a:defRPr>
            </a:lvl4pPr>
            <a:lvl5pPr>
              <a:buClr>
                <a:schemeClr val="bg2"/>
              </a:buClr>
              <a:defRPr sz="1940">
                <a:solidFill>
                  <a:schemeClr val="accent6"/>
                </a:solidFill>
              </a:defRPr>
            </a:lvl5pPr>
            <a:lvl6pPr>
              <a:defRPr sz="1940"/>
            </a:lvl6pPr>
            <a:lvl7pPr>
              <a:defRPr sz="1940"/>
            </a:lvl7pPr>
            <a:lvl8pPr>
              <a:defRPr sz="1940"/>
            </a:lvl8pPr>
            <a:lvl9pPr>
              <a:defRPr sz="194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5"/>
          <p:cNvSpPr>
            <a:spLocks noGrp="1"/>
          </p:cNvSpPr>
          <p:nvPr>
            <p:ph sz="quarter" idx="4"/>
          </p:nvPr>
        </p:nvSpPr>
        <p:spPr>
          <a:xfrm>
            <a:off x="6274820" y="2420471"/>
            <a:ext cx="5387879" cy="3372522"/>
          </a:xfrm>
        </p:spPr>
        <p:txBody>
          <a:bodyPr/>
          <a:lstStyle>
            <a:lvl1pPr>
              <a:buClr>
                <a:schemeClr val="accent1"/>
              </a:buClr>
              <a:defRPr sz="2118">
                <a:solidFill>
                  <a:schemeClr val="accent6"/>
                </a:solidFill>
              </a:defRPr>
            </a:lvl1pPr>
            <a:lvl2pPr>
              <a:buClr>
                <a:schemeClr val="accent1"/>
              </a:buClr>
              <a:defRPr sz="2118">
                <a:solidFill>
                  <a:schemeClr val="accent6"/>
                </a:solidFill>
              </a:defRPr>
            </a:lvl2pPr>
            <a:lvl3pPr>
              <a:buClr>
                <a:schemeClr val="accent1"/>
              </a:buClr>
              <a:defRPr sz="1588">
                <a:solidFill>
                  <a:schemeClr val="accent6"/>
                </a:solidFill>
              </a:defRPr>
            </a:lvl3pPr>
            <a:lvl4pPr>
              <a:buClr>
                <a:schemeClr val="bg2"/>
              </a:buClr>
              <a:defRPr sz="1588">
                <a:solidFill>
                  <a:schemeClr val="accent6"/>
                </a:solidFill>
              </a:defRPr>
            </a:lvl4pPr>
            <a:lvl5pPr>
              <a:buClr>
                <a:schemeClr val="bg2"/>
              </a:buClr>
              <a:defRPr sz="1940">
                <a:solidFill>
                  <a:schemeClr val="accent6"/>
                </a:solidFill>
              </a:defRPr>
            </a:lvl5pPr>
            <a:lvl6pPr>
              <a:defRPr sz="1940"/>
            </a:lvl6pPr>
            <a:lvl7pPr>
              <a:defRPr sz="1940"/>
            </a:lvl7pPr>
            <a:lvl8pPr>
              <a:defRPr sz="1940"/>
            </a:lvl8pPr>
            <a:lvl9pPr>
              <a:defRPr sz="1940"/>
            </a:lvl9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F0636A8C-3C5E-45E6-A392-29F4394BF9F9}"/>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677113405"/>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37153" y="274320"/>
            <a:ext cx="5826979"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6956607" y="1435653"/>
            <a:ext cx="4274377" cy="4099157"/>
          </a:xfrm>
        </p:spPr>
        <p:txBody>
          <a:bodyPr anchor="ctr">
            <a:normAutofit/>
          </a:bodyPr>
          <a:lstStyle>
            <a:lvl1pPr algn="ctr">
              <a:defRPr sz="3177" b="0" i="0">
                <a:solidFill>
                  <a:schemeClr val="accent6"/>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BA0FBF74-876E-41B3-A131-D1F611590C11}"/>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4276368630"/>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9F5A6-7CA2-4CC5-8F50-E40C251D893E}"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28143670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to w/Title">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680870" y="1578685"/>
            <a:ext cx="10959352" cy="4117489"/>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pic>
        <p:nvPicPr>
          <p:cNvPr id="9" name="Picture 8">
            <a:extLst>
              <a:ext uri="{FF2B5EF4-FFF2-40B4-BE49-F238E27FC236}">
                <a16:creationId xmlns:a16="http://schemas.microsoft.com/office/drawing/2014/main" id="{DC30DF1C-E395-42A2-83A4-EE11EA710383}"/>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4183954813"/>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to - Full">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37153" y="274320"/>
            <a:ext cx="11635335"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1FCCA163-DC88-4F2F-8BAD-C5F406C77F38}"/>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13446251"/>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ata Point">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11" name="Freeform 10"/>
          <p:cNvSpPr/>
          <p:nvPr userDrawn="1"/>
        </p:nvSpPr>
        <p:spPr bwMode="auto">
          <a:xfrm>
            <a:off x="324155" y="274073"/>
            <a:ext cx="5194519"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12" name="Picture Placeholder 2"/>
          <p:cNvSpPr>
            <a:spLocks noGrp="1"/>
          </p:cNvSpPr>
          <p:nvPr>
            <p:ph type="pic" idx="10"/>
          </p:nvPr>
        </p:nvSpPr>
        <p:spPr>
          <a:xfrm>
            <a:off x="322731" y="274320"/>
            <a:ext cx="5195943"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824387" y="499738"/>
            <a:ext cx="4307011" cy="5309392"/>
          </a:xfrm>
        </p:spPr>
        <p:txBody>
          <a:bodyPr anchor="ctr">
            <a:normAutofit/>
          </a:bodyPr>
          <a:lstStyle>
            <a:lvl1pPr algn="l">
              <a:defRPr sz="423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01013" y="1468419"/>
            <a:ext cx="5565738"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13" name="Picture 12">
            <a:extLst>
              <a:ext uri="{FF2B5EF4-FFF2-40B4-BE49-F238E27FC236}">
                <a16:creationId xmlns:a16="http://schemas.microsoft.com/office/drawing/2014/main" id="{AF885F37-5F25-46E6-96CA-E57894F391F7}"/>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663884128"/>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Default - Bullets">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Picture Placeholder 2"/>
          <p:cNvSpPr>
            <a:spLocks noGrp="1"/>
          </p:cNvSpPr>
          <p:nvPr>
            <p:ph type="pic" idx="10"/>
          </p:nvPr>
        </p:nvSpPr>
        <p:spPr>
          <a:xfrm>
            <a:off x="290457" y="274320"/>
            <a:ext cx="1163533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80870" y="1468419"/>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11" name="Picture 10">
            <a:extLst>
              <a:ext uri="{FF2B5EF4-FFF2-40B4-BE49-F238E27FC236}">
                <a16:creationId xmlns:a16="http://schemas.microsoft.com/office/drawing/2014/main" id="{B5BF8512-221C-42E2-93E3-AB19CC7CD819}"/>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185335848"/>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Freeform 4"/>
          <p:cNvSpPr/>
          <p:nvPr userDrawn="1"/>
        </p:nvSpPr>
        <p:spPr bwMode="auto">
          <a:xfrm>
            <a:off x="290457" y="301916"/>
            <a:ext cx="11635334" cy="6270304"/>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950277" y="650377"/>
            <a:ext cx="685486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2717352" y="1897703"/>
            <a:ext cx="3146612" cy="1645920"/>
          </a:xfrm>
        </p:spPr>
        <p:txBody>
          <a:bodyPr>
            <a:normAutofit/>
          </a:bodyPr>
          <a:lstStyle>
            <a:lvl1pPr marL="302575" indent="-302575">
              <a:spcBef>
                <a:spcPts val="0"/>
              </a:spcBef>
              <a:spcAft>
                <a:spcPts val="706"/>
              </a:spcAft>
              <a:buClr>
                <a:schemeClr val="accent1"/>
              </a:buClr>
              <a:buFont typeface="Arial" charset="0"/>
              <a:buChar char="•"/>
              <a:defRPr sz="1765">
                <a:solidFill>
                  <a:schemeClr val="bg1"/>
                </a:solidFill>
              </a:defRPr>
            </a:lvl1pPr>
            <a:lvl2pPr marL="720016" indent="-303976">
              <a:spcAft>
                <a:spcPts val="353"/>
              </a:spcAft>
              <a:buClr>
                <a:schemeClr val="accent1"/>
              </a:buClr>
              <a:buFont typeface="Courier New" charset="0"/>
              <a:buChar char="o"/>
              <a:tabLst/>
              <a:defRPr sz="1588">
                <a:solidFill>
                  <a:schemeClr val="bg1"/>
                </a:solidFill>
              </a:defRPr>
            </a:lvl2pPr>
            <a:lvl3pPr marL="1120648" indent="-224130">
              <a:buClr>
                <a:schemeClr val="accent1"/>
              </a:buClr>
              <a:tabLst/>
              <a:defRPr sz="1235">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3" name="Picture Placeholder 2"/>
          <p:cNvSpPr>
            <a:spLocks noGrp="1"/>
          </p:cNvSpPr>
          <p:nvPr>
            <p:ph type="pic" idx="10"/>
          </p:nvPr>
        </p:nvSpPr>
        <p:spPr>
          <a:xfrm>
            <a:off x="969815" y="1897703"/>
            <a:ext cx="1481328" cy="1645920"/>
          </a:xfrm>
        </p:spPr>
        <p:txBody>
          <a:bodyPr/>
          <a:lstStyle>
            <a:lvl1pPr marL="0" indent="0">
              <a:buNone/>
              <a:defRPr sz="1765"/>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4" name="Content Placeholder 2"/>
          <p:cNvSpPr>
            <a:spLocks noGrp="1"/>
          </p:cNvSpPr>
          <p:nvPr>
            <p:ph idx="11"/>
          </p:nvPr>
        </p:nvSpPr>
        <p:spPr>
          <a:xfrm>
            <a:off x="7877710" y="1897703"/>
            <a:ext cx="3146612" cy="1645920"/>
          </a:xfrm>
        </p:spPr>
        <p:txBody>
          <a:bodyPr>
            <a:normAutofit/>
          </a:bodyPr>
          <a:lstStyle>
            <a:lvl1pPr marL="302575" indent="-302575">
              <a:spcBef>
                <a:spcPts val="0"/>
              </a:spcBef>
              <a:spcAft>
                <a:spcPts val="706"/>
              </a:spcAft>
              <a:buClr>
                <a:schemeClr val="accent1"/>
              </a:buClr>
              <a:buFont typeface="Arial" charset="0"/>
              <a:buChar char="•"/>
              <a:defRPr sz="1765">
                <a:solidFill>
                  <a:schemeClr val="bg1"/>
                </a:solidFill>
              </a:defRPr>
            </a:lvl1pPr>
            <a:lvl2pPr marL="720016" indent="-303976">
              <a:spcAft>
                <a:spcPts val="353"/>
              </a:spcAft>
              <a:buClr>
                <a:schemeClr val="accent1"/>
              </a:buClr>
              <a:buFont typeface="Courier New" charset="0"/>
              <a:buChar char="o"/>
              <a:tabLst/>
              <a:defRPr sz="1588">
                <a:solidFill>
                  <a:schemeClr val="bg1"/>
                </a:solidFill>
              </a:defRPr>
            </a:lvl2pPr>
            <a:lvl3pPr marL="1120648" indent="-224130">
              <a:buClr>
                <a:schemeClr val="accent1"/>
              </a:buClr>
              <a:tabLst/>
              <a:defRPr sz="1235">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5" name="Picture Placeholder 2"/>
          <p:cNvSpPr>
            <a:spLocks noGrp="1"/>
          </p:cNvSpPr>
          <p:nvPr>
            <p:ph type="pic" idx="12"/>
          </p:nvPr>
        </p:nvSpPr>
        <p:spPr>
          <a:xfrm>
            <a:off x="6130173" y="1897703"/>
            <a:ext cx="1481328" cy="1645920"/>
          </a:xfrm>
        </p:spPr>
        <p:txBody>
          <a:bodyPr/>
          <a:lstStyle>
            <a:lvl1pPr marL="0" indent="0">
              <a:buNone/>
              <a:defRPr sz="1765"/>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6" name="Content Placeholder 2"/>
          <p:cNvSpPr>
            <a:spLocks noGrp="1"/>
          </p:cNvSpPr>
          <p:nvPr>
            <p:ph idx="13"/>
          </p:nvPr>
        </p:nvSpPr>
        <p:spPr>
          <a:xfrm>
            <a:off x="939053" y="4098664"/>
            <a:ext cx="4240754" cy="1645920"/>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Tree>
    <p:extLst>
      <p:ext uri="{BB962C8B-B14F-4D97-AF65-F5344CB8AC3E}">
        <p14:creationId xmlns:p14="http://schemas.microsoft.com/office/powerpoint/2010/main" val="167763492"/>
      </p:ext>
    </p:extLst>
  </p:cSld>
  <p:clrMapOvr>
    <a:masterClrMapping/>
  </p:clrMapOvr>
  <p:hf hdr="0" ftr="0" dt="0"/>
  <p:extLst mod="1">
    <p:ext uri="{DCECCB84-F9BA-43D5-87BE-67443E8EF086}">
      <p15:sldGuideLst xmlns:p15="http://schemas.microsoft.com/office/powerpoint/2012/main">
        <p15:guide id="2" pos="4352">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996344-6BDC-49DB-835E-B7B61D662064}" type="datetime1">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42796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BD546C-D89C-4AF8-A362-E3A6AB514F92}" type="datetime1">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114293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40A34F-D16F-497F-9FF4-47DB4C304EF2}" type="datetime1">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513793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78502E-B495-434E-B8B4-964A9A7891C5}" type="datetime1">
              <a:rPr lang="en-US" smtClean="0">
                <a:solidFill>
                  <a:prstClr val="black">
                    <a:tint val="75000"/>
                  </a:prstClr>
                </a:solidFill>
              </a:rPr>
              <a:pPr/>
              <a:t>11/27/2018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7476802"/>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ED7A6C-F3EE-47AB-B694-0764E387497F}" type="datetime1">
              <a:rPr lang="en-US" smtClean="0">
                <a:solidFill>
                  <a:prstClr val="black">
                    <a:tint val="75000"/>
                  </a:prstClr>
                </a:solidFill>
              </a:rPr>
              <a:pPr/>
              <a:t>11/27/2018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24434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over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2980198"/>
            <a:ext cx="7805141"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7" name="Picture Placeholder 2"/>
          <p:cNvSpPr>
            <a:spLocks noGrp="1"/>
          </p:cNvSpPr>
          <p:nvPr>
            <p:ph type="pic" idx="10"/>
          </p:nvPr>
        </p:nvSpPr>
        <p:spPr>
          <a:xfrm>
            <a:off x="7343517" y="0"/>
            <a:ext cx="4857297" cy="3648245"/>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305624"/>
          </a:xfrm>
        </p:spPr>
        <p:txBody>
          <a:bodyPr wrap="square" anchor="t">
            <a:spAutoFit/>
          </a:bodyPr>
          <a:lstStyle>
            <a:lvl1pPr>
              <a:spcAft>
                <a:spcPct val="50000"/>
              </a:spcAft>
              <a:defRPr sz="3883"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4882897"/>
            <a:ext cx="3405638" cy="382166"/>
          </a:xfrm>
          <a:ln/>
        </p:spPr>
        <p:txBody>
          <a:bodyPr wrap="square">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pic>
        <p:nvPicPr>
          <p:cNvPr id="8" name="Picture 7">
            <a:extLst>
              <a:ext uri="{FF2B5EF4-FFF2-40B4-BE49-F238E27FC236}">
                <a16:creationId xmlns:a16="http://schemas.microsoft.com/office/drawing/2014/main" id="{0F3FAFB3-71B5-45AE-8EF1-4846B3BF3E33}"/>
              </a:ext>
            </a:extLst>
          </p:cNvPr>
          <p:cNvPicPr>
            <a:picLocks noChangeAspect="1"/>
          </p:cNvPicPr>
          <p:nvPr userDrawn="1"/>
        </p:nvPicPr>
        <p:blipFill>
          <a:blip r:embed="rId2"/>
          <a:stretch>
            <a:fillRect/>
          </a:stretch>
        </p:blipFill>
        <p:spPr>
          <a:xfrm>
            <a:off x="9297704" y="5639823"/>
            <a:ext cx="2106945" cy="673052"/>
          </a:xfrm>
          <a:prstGeom prst="rect">
            <a:avLst/>
          </a:prstGeom>
        </p:spPr>
      </p:pic>
    </p:spTree>
    <p:extLst>
      <p:ext uri="{BB962C8B-B14F-4D97-AF65-F5344CB8AC3E}">
        <p14:creationId xmlns:p14="http://schemas.microsoft.com/office/powerpoint/2010/main" val="1205716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1A2F65-0C8C-48A4-8024-3BC6D7C41081}" type="datetime1">
              <a:rPr lang="en-US" smtClean="0">
                <a:solidFill>
                  <a:prstClr val="black">
                    <a:tint val="75000"/>
                  </a:prstClr>
                </a:solidFill>
              </a:rPr>
              <a:pPr/>
              <a:t>11/27/2018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74548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96DE1-D7CB-4BDC-9E5B-95859EBE8A92}" type="datetime1">
              <a:rPr lang="en-US" smtClean="0">
                <a:solidFill>
                  <a:prstClr val="black">
                    <a:tint val="75000"/>
                  </a:prstClr>
                </a:solidFill>
              </a:rPr>
              <a:pPr/>
              <a:t>11/27/2018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4615094"/>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823BCA-41D9-4A83-97EA-3C1F33F724C9}" type="datetime1">
              <a:rPr lang="en-US" smtClean="0">
                <a:solidFill>
                  <a:prstClr val="black">
                    <a:tint val="75000"/>
                  </a:prstClr>
                </a:solidFill>
              </a:rPr>
              <a:pPr/>
              <a:t>11/27/2018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0416434"/>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AF057F-4797-46A5-8072-DF4128269E8C}" type="datetime1">
              <a:rPr lang="en-US" smtClean="0">
                <a:solidFill>
                  <a:prstClr val="black">
                    <a:tint val="75000"/>
                  </a:prstClr>
                </a:solidFill>
              </a:rPr>
              <a:pPr/>
              <a:t>11/27/2018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583317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D2F81-43FA-4E91-BD59-C7B684EF5466}" type="datetime1">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711755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70874-FDBF-4E7F-90B7-80F172321549}" type="datetime1">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69346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over 3">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3321525"/>
            <a:ext cx="7524506"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7" name="Picture Placeholder 2"/>
          <p:cNvSpPr>
            <a:spLocks noGrp="1"/>
          </p:cNvSpPr>
          <p:nvPr>
            <p:ph type="pic" idx="10"/>
          </p:nvPr>
        </p:nvSpPr>
        <p:spPr>
          <a:xfrm>
            <a:off x="7524508" y="3209755"/>
            <a:ext cx="4676306" cy="3648245"/>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401071"/>
          </a:xfrm>
        </p:spPr>
        <p:txBody>
          <a:bodyPr wrap="square" anchor="t">
            <a:spAutoFit/>
          </a:bodyPr>
          <a:lstStyle>
            <a:lvl1pPr>
              <a:spcAft>
                <a:spcPct val="50000"/>
              </a:spcAft>
              <a:defRPr sz="4236"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4918255"/>
            <a:ext cx="3405638" cy="382166"/>
          </a:xfrm>
          <a:ln/>
        </p:spPr>
        <p:txBody>
          <a:bodyPr wrap="square" anchor="b">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sp>
        <p:nvSpPr>
          <p:cNvPr id="12" name="Rectangle 11"/>
          <p:cNvSpPr/>
          <p:nvPr userDrawn="1"/>
        </p:nvSpPr>
        <p:spPr bwMode="auto">
          <a:xfrm>
            <a:off x="7524507" y="1497402"/>
            <a:ext cx="4676306" cy="214951"/>
          </a:xfrm>
          <a:prstGeom prst="rect">
            <a:avLst/>
          </a:prstGeom>
          <a:solidFill>
            <a:schemeClr val="bg1"/>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ADCFB5E9-A420-4B6A-8E8D-9FEBEE3F4947}"/>
              </a:ext>
            </a:extLst>
          </p:cNvPr>
          <p:cNvPicPr>
            <a:picLocks noChangeAspect="1"/>
          </p:cNvPicPr>
          <p:nvPr userDrawn="1"/>
        </p:nvPicPr>
        <p:blipFill>
          <a:blip r:embed="rId2"/>
          <a:stretch>
            <a:fillRect/>
          </a:stretch>
        </p:blipFill>
        <p:spPr>
          <a:xfrm>
            <a:off x="8128729" y="1991577"/>
            <a:ext cx="2106945" cy="673052"/>
          </a:xfrm>
          <a:prstGeom prst="rect">
            <a:avLst/>
          </a:prstGeom>
        </p:spPr>
      </p:pic>
    </p:spTree>
    <p:extLst>
      <p:ext uri="{BB962C8B-B14F-4D97-AF65-F5344CB8AC3E}">
        <p14:creationId xmlns:p14="http://schemas.microsoft.com/office/powerpoint/2010/main" val="1711124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ver 4">
    <p:bg>
      <p:bgPr>
        <a:solidFill>
          <a:schemeClr val="bg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0" y="0"/>
            <a:ext cx="12200814" cy="685800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401071"/>
          </a:xfrm>
        </p:spPr>
        <p:txBody>
          <a:bodyPr wrap="square" anchor="t">
            <a:spAutoFit/>
          </a:bodyPr>
          <a:lstStyle>
            <a:lvl1pPr>
              <a:spcAft>
                <a:spcPct val="50000"/>
              </a:spcAft>
              <a:defRPr sz="4236"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5198890"/>
            <a:ext cx="3405638" cy="382166"/>
          </a:xfrm>
          <a:ln/>
        </p:spPr>
        <p:txBody>
          <a:bodyPr wrap="square" anchor="b">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spTree>
    <p:extLst>
      <p:ext uri="{BB962C8B-B14F-4D97-AF65-F5344CB8AC3E}">
        <p14:creationId xmlns:p14="http://schemas.microsoft.com/office/powerpoint/2010/main" val="280707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8" name="Picture Placeholder 2"/>
          <p:cNvSpPr>
            <a:spLocks noGrp="1"/>
          </p:cNvSpPr>
          <p:nvPr>
            <p:ph type="pic" idx="10"/>
          </p:nvPr>
        </p:nvSpPr>
        <p:spPr>
          <a:xfrm>
            <a:off x="369426" y="274320"/>
            <a:ext cx="489106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5943149" y="1387244"/>
            <a:ext cx="5644627"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5943149" y="2355925"/>
            <a:ext cx="5644628" cy="3469341"/>
          </a:xfrm>
        </p:spPr>
        <p:txBody>
          <a:bodyPr>
            <a:normAutofit/>
          </a:bodyPr>
          <a:lstStyle>
            <a:lvl1pPr marL="453862" indent="-453862">
              <a:spcBef>
                <a:spcPts val="0"/>
              </a:spcBef>
              <a:spcAft>
                <a:spcPts val="706"/>
              </a:spcAft>
              <a:buClr>
                <a:schemeClr val="accent1"/>
              </a:buClr>
              <a:buFont typeface="+mj-lt"/>
              <a:buAutoNum type="arabicPeriod"/>
              <a:defRPr sz="2471">
                <a:solidFill>
                  <a:schemeClr val="accent6"/>
                </a:solidFill>
              </a:defRPr>
            </a:lvl1pPr>
            <a:lvl2pPr marL="819473" indent="-403433">
              <a:spcAft>
                <a:spcPts val="353"/>
              </a:spcAft>
              <a:buClr>
                <a:schemeClr val="accent1"/>
              </a:buClr>
              <a:buFont typeface="+mj-lt"/>
              <a:buAutoNum type="arabicPeriod"/>
              <a:tabLst/>
              <a:defRPr sz="1765">
                <a:solidFill>
                  <a:schemeClr val="accent6"/>
                </a:solidFill>
              </a:defRPr>
            </a:lvl2pPr>
            <a:lvl3pPr marL="1199093" indent="-302575">
              <a:buClr>
                <a:schemeClr val="accent1"/>
              </a:buClr>
              <a:buFont typeface="+mj-lt"/>
              <a:buAutoNum type="arabicPeriod"/>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4A9C7FAA-E3AA-4DCC-AA2E-1ACAC6156F0C}"/>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489508589"/>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9" name="Picture Placeholder 2"/>
          <p:cNvSpPr>
            <a:spLocks noGrp="1"/>
          </p:cNvSpPr>
          <p:nvPr>
            <p:ph type="pic" idx="10"/>
          </p:nvPr>
        </p:nvSpPr>
        <p:spPr>
          <a:xfrm>
            <a:off x="290457" y="274320"/>
            <a:ext cx="1163533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1126600" y="1064690"/>
            <a:ext cx="9963048" cy="4241232"/>
          </a:xfrm>
        </p:spPr>
        <p:txBody>
          <a:bodyPr anchor="ctr">
            <a:normAutofit/>
          </a:bodyPr>
          <a:lstStyle>
            <a:lvl1pPr algn="l">
              <a:defRPr sz="4765" b="0" i="0">
                <a:solidFill>
                  <a:schemeClr val="bg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E8993727-A808-4898-9036-4A0F92890C52}"/>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4219736960"/>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efault - Bullets">
    <p:spTree>
      <p:nvGrpSpPr>
        <p:cNvPr id="1" name=""/>
        <p:cNvGrpSpPr/>
        <p:nvPr/>
      </p:nvGrpSpPr>
      <p:grpSpPr>
        <a:xfrm>
          <a:off x="0" y="0"/>
          <a:ext cx="0" cy="0"/>
          <a:chOff x="0" y="0"/>
          <a:chExt cx="0" cy="0"/>
        </a:xfrm>
      </p:grpSpPr>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3177">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Tree>
    <p:extLst>
      <p:ext uri="{BB962C8B-B14F-4D97-AF65-F5344CB8AC3E}">
        <p14:creationId xmlns:p14="http://schemas.microsoft.com/office/powerpoint/2010/main" val="514202527"/>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efault - Gray Background">
    <p:spTree>
      <p:nvGrpSpPr>
        <p:cNvPr id="1" name=""/>
        <p:cNvGrpSpPr/>
        <p:nvPr/>
      </p:nvGrpSpPr>
      <p:grpSpPr>
        <a:xfrm>
          <a:off x="0" y="0"/>
          <a:ext cx="0" cy="0"/>
          <a:chOff x="0" y="0"/>
          <a:chExt cx="0" cy="0"/>
        </a:xfrm>
      </p:grpSpPr>
      <p:sp>
        <p:nvSpPr>
          <p:cNvPr id="8" name="Freeform 7"/>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80870" y="1468419"/>
            <a:ext cx="10959352" cy="4340711"/>
          </a:xfrm>
        </p:spPr>
        <p:txBody>
          <a:bodyPr>
            <a:normAutofit/>
          </a:bodyPr>
          <a:lstStyle>
            <a:lvl1pPr marL="302575" indent="-302575">
              <a:spcBef>
                <a:spcPts val="0"/>
              </a:spcBef>
              <a:spcAft>
                <a:spcPts val="706"/>
              </a:spcAft>
              <a:buClr>
                <a:schemeClr val="accent1"/>
              </a:buClr>
              <a:buFont typeface="Arial" charset="0"/>
              <a:buChar char="•"/>
              <a:defRPr sz="3177">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5ED4E460-2921-4780-8134-CA66EBBA91DC}"/>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72811263"/>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efault - Paragraph">
    <p:spTree>
      <p:nvGrpSpPr>
        <p:cNvPr id="1" name=""/>
        <p:cNvGrpSpPr/>
        <p:nvPr/>
      </p:nvGrpSpPr>
      <p:grpSpPr>
        <a:xfrm>
          <a:off x="0" y="0"/>
          <a:ext cx="0" cy="0"/>
          <a:chOff x="0" y="0"/>
          <a:chExt cx="0" cy="0"/>
        </a:xfrm>
      </p:grpSpPr>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a:t>Click to edit Master title style</a:t>
            </a:r>
            <a:endParaRPr lang="en-US" dirty="0"/>
          </a:p>
        </p:txBody>
      </p:sp>
      <p:sp>
        <p:nvSpPr>
          <p:cNvPr id="3" name="Content Placeholder 2"/>
          <p:cNvSpPr>
            <a:spLocks noGrp="1"/>
          </p:cNvSpPr>
          <p:nvPr>
            <p:ph idx="1"/>
          </p:nvPr>
        </p:nvSpPr>
        <p:spPr>
          <a:xfrm>
            <a:off x="616324" y="1307054"/>
            <a:ext cx="10959352" cy="4340711"/>
          </a:xfrm>
        </p:spPr>
        <p:txBody>
          <a:bodyPr>
            <a:normAutofit/>
          </a:bodyPr>
          <a:lstStyle>
            <a:lvl1pPr marL="0" indent="0">
              <a:spcBef>
                <a:spcPts val="0"/>
              </a:spcBef>
              <a:spcAft>
                <a:spcPts val="706"/>
              </a:spcAft>
              <a:buClr>
                <a:schemeClr val="accent1"/>
              </a:buClr>
              <a:buFont typeface="Arial" charset="0"/>
              <a:buNone/>
              <a:defRPr sz="2471">
                <a:solidFill>
                  <a:schemeClr val="accent6"/>
                </a:solidFill>
              </a:defRPr>
            </a:lvl1pPr>
            <a:lvl2pPr marL="416040" indent="0">
              <a:spcAft>
                <a:spcPts val="353"/>
              </a:spcAft>
              <a:buClr>
                <a:schemeClr val="accent1"/>
              </a:buClr>
              <a:buFont typeface="Courier New" charset="0"/>
              <a:buNone/>
              <a:tabLst/>
              <a:defRPr sz="1765">
                <a:solidFill>
                  <a:schemeClr val="accent6"/>
                </a:solidFill>
              </a:defRPr>
            </a:lvl2pPr>
            <a:lvl3pPr marL="896518" indent="0">
              <a:buClr>
                <a:schemeClr val="accent1"/>
              </a:buClr>
              <a:buNone/>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Tree>
    <p:extLst>
      <p:ext uri="{BB962C8B-B14F-4D97-AF65-F5344CB8AC3E}">
        <p14:creationId xmlns:p14="http://schemas.microsoft.com/office/powerpoint/2010/main" val="120594200"/>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5EACE5-47C1-47BC-81FE-DEEA98C06762}"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2153675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a:t>Click to edit Master title style</a:t>
            </a:r>
            <a:endParaRPr lang="en-US" dirty="0"/>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CBB92AC9-4384-4E12-AF87-DE8B9EF3EC53}"/>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46981782"/>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E3D4FC01-2AF2-4CA3-A6E6-D470BDCB28F5}"/>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132779747"/>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E1469DB6-D352-4943-914B-6AA30A0D6552}"/>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266427118"/>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8" name="Text Placeholder 2"/>
          <p:cNvSpPr>
            <a:spLocks noGrp="1"/>
          </p:cNvSpPr>
          <p:nvPr>
            <p:ph type="body" idx="10"/>
          </p:nvPr>
        </p:nvSpPr>
        <p:spPr>
          <a:xfrm>
            <a:off x="697005" y="1448248"/>
            <a:ext cx="10965693" cy="598002"/>
          </a:xfrm>
        </p:spPr>
        <p:txBody>
          <a:bodyPr anchor="t"/>
          <a:lstStyle>
            <a:lvl1pPr marL="0" indent="0">
              <a:buNone/>
              <a:defRPr sz="2471" b="0" i="1">
                <a:solidFill>
                  <a:schemeClr val="accent1"/>
                </a:solidFill>
                <a:latin typeface="+mn-lt"/>
                <a:ea typeface="Century Schoolbook" charset="0"/>
                <a:cs typeface="Century Schoolbook" charset="0"/>
              </a:defRPr>
            </a:lvl1pPr>
            <a:lvl2pPr marL="554197" indent="0">
              <a:buNone/>
              <a:defRPr sz="2424" b="1"/>
            </a:lvl2pPr>
            <a:lvl3pPr marL="1108392" indent="0">
              <a:buNone/>
              <a:defRPr sz="2182" b="1"/>
            </a:lvl3pPr>
            <a:lvl4pPr marL="1662589" indent="0">
              <a:buNone/>
              <a:defRPr sz="1940" b="1"/>
            </a:lvl4pPr>
            <a:lvl5pPr marL="2216786" indent="0">
              <a:buNone/>
              <a:defRPr sz="1940" b="1"/>
            </a:lvl5pPr>
            <a:lvl6pPr marL="2770981" indent="0">
              <a:buNone/>
              <a:defRPr sz="1940" b="1"/>
            </a:lvl6pPr>
            <a:lvl7pPr marL="3325178" indent="0">
              <a:buNone/>
              <a:defRPr sz="1940" b="1"/>
            </a:lvl7pPr>
            <a:lvl8pPr marL="3879374" indent="0">
              <a:buNone/>
              <a:defRPr sz="1940" b="1"/>
            </a:lvl8pPr>
            <a:lvl9pPr marL="4433570" indent="0">
              <a:buNone/>
              <a:defRPr sz="1940" b="1"/>
            </a:lvl9pPr>
          </a:lstStyle>
          <a:p>
            <a:pPr lvl="0"/>
            <a:r>
              <a:rPr lang="en-US" dirty="0"/>
              <a:t>Click to edit Master text styles</a:t>
            </a:r>
          </a:p>
        </p:txBody>
      </p:sp>
      <p:sp>
        <p:nvSpPr>
          <p:cNvPr id="9" name="Content Placeholder 3"/>
          <p:cNvSpPr>
            <a:spLocks noGrp="1"/>
          </p:cNvSpPr>
          <p:nvPr>
            <p:ph sz="half" idx="2"/>
          </p:nvPr>
        </p:nvSpPr>
        <p:spPr>
          <a:xfrm>
            <a:off x="697006" y="2420471"/>
            <a:ext cx="5379616" cy="3372522"/>
          </a:xfrm>
        </p:spPr>
        <p:txBody>
          <a:bodyPr/>
          <a:lstStyle>
            <a:lvl1pPr>
              <a:buClr>
                <a:schemeClr val="accent1"/>
              </a:buClr>
              <a:defRPr sz="2118">
                <a:solidFill>
                  <a:schemeClr val="accent6"/>
                </a:solidFill>
              </a:defRPr>
            </a:lvl1pPr>
            <a:lvl2pPr>
              <a:buClr>
                <a:schemeClr val="accent1"/>
              </a:buClr>
              <a:defRPr sz="2118">
                <a:solidFill>
                  <a:schemeClr val="accent6"/>
                </a:solidFill>
              </a:defRPr>
            </a:lvl2pPr>
            <a:lvl3pPr>
              <a:buClr>
                <a:schemeClr val="accent1"/>
              </a:buClr>
              <a:defRPr sz="1588">
                <a:solidFill>
                  <a:schemeClr val="accent6"/>
                </a:solidFill>
              </a:defRPr>
            </a:lvl3pPr>
            <a:lvl4pPr>
              <a:buClr>
                <a:schemeClr val="bg2"/>
              </a:buClr>
              <a:defRPr sz="1588">
                <a:solidFill>
                  <a:schemeClr val="accent6"/>
                </a:solidFill>
              </a:defRPr>
            </a:lvl4pPr>
            <a:lvl5pPr>
              <a:buClr>
                <a:schemeClr val="bg2"/>
              </a:buClr>
              <a:defRPr sz="1940">
                <a:solidFill>
                  <a:schemeClr val="accent6"/>
                </a:solidFill>
              </a:defRPr>
            </a:lvl5pPr>
            <a:lvl6pPr>
              <a:defRPr sz="1940"/>
            </a:lvl6pPr>
            <a:lvl7pPr>
              <a:defRPr sz="1940"/>
            </a:lvl7pPr>
            <a:lvl8pPr>
              <a:defRPr sz="1940"/>
            </a:lvl8pPr>
            <a:lvl9pPr>
              <a:defRPr sz="194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5"/>
          <p:cNvSpPr>
            <a:spLocks noGrp="1"/>
          </p:cNvSpPr>
          <p:nvPr>
            <p:ph sz="quarter" idx="4"/>
          </p:nvPr>
        </p:nvSpPr>
        <p:spPr>
          <a:xfrm>
            <a:off x="6274820" y="2420471"/>
            <a:ext cx="5387879" cy="3372522"/>
          </a:xfrm>
        </p:spPr>
        <p:txBody>
          <a:bodyPr/>
          <a:lstStyle>
            <a:lvl1pPr>
              <a:buClr>
                <a:schemeClr val="accent1"/>
              </a:buClr>
              <a:defRPr sz="2118">
                <a:solidFill>
                  <a:schemeClr val="accent6"/>
                </a:solidFill>
              </a:defRPr>
            </a:lvl1pPr>
            <a:lvl2pPr>
              <a:buClr>
                <a:schemeClr val="accent1"/>
              </a:buClr>
              <a:defRPr sz="2118">
                <a:solidFill>
                  <a:schemeClr val="accent6"/>
                </a:solidFill>
              </a:defRPr>
            </a:lvl2pPr>
            <a:lvl3pPr>
              <a:buClr>
                <a:schemeClr val="accent1"/>
              </a:buClr>
              <a:defRPr sz="1588">
                <a:solidFill>
                  <a:schemeClr val="accent6"/>
                </a:solidFill>
              </a:defRPr>
            </a:lvl3pPr>
            <a:lvl4pPr>
              <a:buClr>
                <a:schemeClr val="bg2"/>
              </a:buClr>
              <a:defRPr sz="1588">
                <a:solidFill>
                  <a:schemeClr val="accent6"/>
                </a:solidFill>
              </a:defRPr>
            </a:lvl4pPr>
            <a:lvl5pPr>
              <a:buClr>
                <a:schemeClr val="bg2"/>
              </a:buClr>
              <a:defRPr sz="1940">
                <a:solidFill>
                  <a:schemeClr val="accent6"/>
                </a:solidFill>
              </a:defRPr>
            </a:lvl5pPr>
            <a:lvl6pPr>
              <a:defRPr sz="1940"/>
            </a:lvl6pPr>
            <a:lvl7pPr>
              <a:defRPr sz="1940"/>
            </a:lvl7pPr>
            <a:lvl8pPr>
              <a:defRPr sz="1940"/>
            </a:lvl8pPr>
            <a:lvl9pPr>
              <a:defRPr sz="1940"/>
            </a:lvl9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F0636A8C-3C5E-45E6-A392-29F4394BF9F9}"/>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04335744"/>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8" name="Picture Placeholder 2"/>
          <p:cNvSpPr>
            <a:spLocks noGrp="1"/>
          </p:cNvSpPr>
          <p:nvPr>
            <p:ph type="pic" idx="10"/>
          </p:nvPr>
        </p:nvSpPr>
        <p:spPr>
          <a:xfrm>
            <a:off x="337153" y="274320"/>
            <a:ext cx="5826979"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6956607" y="1435653"/>
            <a:ext cx="4274377" cy="4099157"/>
          </a:xfrm>
        </p:spPr>
        <p:txBody>
          <a:bodyPr anchor="ctr">
            <a:normAutofit/>
          </a:bodyPr>
          <a:lstStyle>
            <a:lvl1pPr algn="ctr">
              <a:defRPr sz="3177" b="0" i="0">
                <a:solidFill>
                  <a:schemeClr val="accent6"/>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BA0FBF74-876E-41B3-A131-D1F611590C11}"/>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856580676"/>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w/Title">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8" name="Picture Placeholder 2"/>
          <p:cNvSpPr>
            <a:spLocks noGrp="1"/>
          </p:cNvSpPr>
          <p:nvPr>
            <p:ph type="pic" idx="10"/>
          </p:nvPr>
        </p:nvSpPr>
        <p:spPr>
          <a:xfrm>
            <a:off x="680870" y="1578685"/>
            <a:ext cx="10959352" cy="4117489"/>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pic>
        <p:nvPicPr>
          <p:cNvPr id="9" name="Picture 8">
            <a:extLst>
              <a:ext uri="{FF2B5EF4-FFF2-40B4-BE49-F238E27FC236}">
                <a16:creationId xmlns:a16="http://schemas.microsoft.com/office/drawing/2014/main" id="{DC30DF1C-E395-42A2-83A4-EE11EA710383}"/>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471036216"/>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 Full">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8" name="Picture Placeholder 2"/>
          <p:cNvSpPr>
            <a:spLocks noGrp="1"/>
          </p:cNvSpPr>
          <p:nvPr>
            <p:ph type="pic" idx="10"/>
          </p:nvPr>
        </p:nvSpPr>
        <p:spPr>
          <a:xfrm>
            <a:off x="337153" y="274320"/>
            <a:ext cx="11635335"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1FCCA163-DC88-4F2F-8BAD-C5F406C77F38}"/>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85269076"/>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Point">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11" name="Freeform 10"/>
          <p:cNvSpPr/>
          <p:nvPr userDrawn="1"/>
        </p:nvSpPr>
        <p:spPr bwMode="auto">
          <a:xfrm>
            <a:off x="324155" y="274073"/>
            <a:ext cx="5194519"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12" name="Picture Placeholder 2"/>
          <p:cNvSpPr>
            <a:spLocks noGrp="1"/>
          </p:cNvSpPr>
          <p:nvPr>
            <p:ph type="pic" idx="10"/>
          </p:nvPr>
        </p:nvSpPr>
        <p:spPr>
          <a:xfrm>
            <a:off x="322731" y="274320"/>
            <a:ext cx="5195943"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824387" y="499738"/>
            <a:ext cx="4307011" cy="5309392"/>
          </a:xfrm>
        </p:spPr>
        <p:txBody>
          <a:bodyPr anchor="ctr">
            <a:normAutofit/>
          </a:bodyPr>
          <a:lstStyle>
            <a:lvl1pPr algn="l">
              <a:defRPr sz="423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01013" y="1468419"/>
            <a:ext cx="5565738"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13" name="Picture 12">
            <a:extLst>
              <a:ext uri="{FF2B5EF4-FFF2-40B4-BE49-F238E27FC236}">
                <a16:creationId xmlns:a16="http://schemas.microsoft.com/office/drawing/2014/main" id="{AF885F37-5F25-46E6-96CA-E57894F391F7}"/>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330950877"/>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fault - Bullets">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9" name="Picture Placeholder 2"/>
          <p:cNvSpPr>
            <a:spLocks noGrp="1"/>
          </p:cNvSpPr>
          <p:nvPr>
            <p:ph type="pic" idx="10"/>
          </p:nvPr>
        </p:nvSpPr>
        <p:spPr>
          <a:xfrm>
            <a:off x="290457" y="274320"/>
            <a:ext cx="1163533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80870" y="1468419"/>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B5BF8512-221C-42E2-93E3-AB19CC7CD819}"/>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4246511529"/>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Freeform 4"/>
          <p:cNvSpPr/>
          <p:nvPr userDrawn="1"/>
        </p:nvSpPr>
        <p:spPr bwMode="auto">
          <a:xfrm>
            <a:off x="290457" y="301916"/>
            <a:ext cx="11635334" cy="6270304"/>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a:xfrm>
            <a:off x="950277" y="650377"/>
            <a:ext cx="685486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2717352" y="1897703"/>
            <a:ext cx="3146612" cy="1645920"/>
          </a:xfrm>
        </p:spPr>
        <p:txBody>
          <a:bodyPr>
            <a:normAutofit/>
          </a:bodyPr>
          <a:lstStyle>
            <a:lvl1pPr marL="302575" indent="-302575">
              <a:spcBef>
                <a:spcPts val="0"/>
              </a:spcBef>
              <a:spcAft>
                <a:spcPts val="706"/>
              </a:spcAft>
              <a:buClr>
                <a:schemeClr val="accent1"/>
              </a:buClr>
              <a:buFont typeface="Arial" charset="0"/>
              <a:buChar char="•"/>
              <a:defRPr sz="1765">
                <a:solidFill>
                  <a:schemeClr val="bg1"/>
                </a:solidFill>
              </a:defRPr>
            </a:lvl1pPr>
            <a:lvl2pPr marL="720016" indent="-303976">
              <a:spcAft>
                <a:spcPts val="353"/>
              </a:spcAft>
              <a:buClr>
                <a:schemeClr val="accent1"/>
              </a:buClr>
              <a:buFont typeface="Courier New" charset="0"/>
              <a:buChar char="o"/>
              <a:tabLst/>
              <a:defRPr sz="1588">
                <a:solidFill>
                  <a:schemeClr val="bg1"/>
                </a:solidFill>
              </a:defRPr>
            </a:lvl2pPr>
            <a:lvl3pPr marL="1120648" indent="-224130">
              <a:buClr>
                <a:schemeClr val="accent1"/>
              </a:buClr>
              <a:tabLst/>
              <a:defRPr sz="1235">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3" name="Picture Placeholder 2"/>
          <p:cNvSpPr>
            <a:spLocks noGrp="1"/>
          </p:cNvSpPr>
          <p:nvPr>
            <p:ph type="pic" idx="10"/>
          </p:nvPr>
        </p:nvSpPr>
        <p:spPr>
          <a:xfrm>
            <a:off x="969815" y="1897703"/>
            <a:ext cx="1481328" cy="1645920"/>
          </a:xfrm>
        </p:spPr>
        <p:txBody>
          <a:bodyPr/>
          <a:lstStyle>
            <a:lvl1pPr marL="0" indent="0">
              <a:buNone/>
              <a:defRPr sz="1765"/>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4" name="Content Placeholder 2"/>
          <p:cNvSpPr>
            <a:spLocks noGrp="1"/>
          </p:cNvSpPr>
          <p:nvPr>
            <p:ph idx="11"/>
          </p:nvPr>
        </p:nvSpPr>
        <p:spPr>
          <a:xfrm>
            <a:off x="7877710" y="1897703"/>
            <a:ext cx="3146612" cy="1645920"/>
          </a:xfrm>
        </p:spPr>
        <p:txBody>
          <a:bodyPr>
            <a:normAutofit/>
          </a:bodyPr>
          <a:lstStyle>
            <a:lvl1pPr marL="302575" indent="-302575">
              <a:spcBef>
                <a:spcPts val="0"/>
              </a:spcBef>
              <a:spcAft>
                <a:spcPts val="706"/>
              </a:spcAft>
              <a:buClr>
                <a:schemeClr val="accent1"/>
              </a:buClr>
              <a:buFont typeface="Arial" charset="0"/>
              <a:buChar char="•"/>
              <a:defRPr sz="1765">
                <a:solidFill>
                  <a:schemeClr val="bg1"/>
                </a:solidFill>
              </a:defRPr>
            </a:lvl1pPr>
            <a:lvl2pPr marL="720016" indent="-303976">
              <a:spcAft>
                <a:spcPts val="353"/>
              </a:spcAft>
              <a:buClr>
                <a:schemeClr val="accent1"/>
              </a:buClr>
              <a:buFont typeface="Courier New" charset="0"/>
              <a:buChar char="o"/>
              <a:tabLst/>
              <a:defRPr sz="1588">
                <a:solidFill>
                  <a:schemeClr val="bg1"/>
                </a:solidFill>
              </a:defRPr>
            </a:lvl2pPr>
            <a:lvl3pPr marL="1120648" indent="-224130">
              <a:buClr>
                <a:schemeClr val="accent1"/>
              </a:buClr>
              <a:tabLst/>
              <a:defRPr sz="1235">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5" name="Picture Placeholder 2"/>
          <p:cNvSpPr>
            <a:spLocks noGrp="1"/>
          </p:cNvSpPr>
          <p:nvPr>
            <p:ph type="pic" idx="12"/>
          </p:nvPr>
        </p:nvSpPr>
        <p:spPr>
          <a:xfrm>
            <a:off x="6130173" y="1897703"/>
            <a:ext cx="1481328" cy="1645920"/>
          </a:xfrm>
        </p:spPr>
        <p:txBody>
          <a:bodyPr/>
          <a:lstStyle>
            <a:lvl1pPr marL="0" indent="0">
              <a:buNone/>
              <a:defRPr sz="1765"/>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6" name="Content Placeholder 2"/>
          <p:cNvSpPr>
            <a:spLocks noGrp="1"/>
          </p:cNvSpPr>
          <p:nvPr>
            <p:ph idx="13"/>
          </p:nvPr>
        </p:nvSpPr>
        <p:spPr>
          <a:xfrm>
            <a:off x="939053" y="4098664"/>
            <a:ext cx="4240754" cy="1645920"/>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Tree>
    <p:extLst>
      <p:ext uri="{BB962C8B-B14F-4D97-AF65-F5344CB8AC3E}">
        <p14:creationId xmlns:p14="http://schemas.microsoft.com/office/powerpoint/2010/main" val="2094470126"/>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E4AE72-88FB-4C18-9F3E-2F80553D2909}" type="datetime1">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3433831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ver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2980198"/>
            <a:ext cx="7805141"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7" name="Picture Placeholder 2"/>
          <p:cNvSpPr>
            <a:spLocks noGrp="1"/>
          </p:cNvSpPr>
          <p:nvPr>
            <p:ph type="pic" idx="10"/>
          </p:nvPr>
        </p:nvSpPr>
        <p:spPr>
          <a:xfrm>
            <a:off x="7343517" y="0"/>
            <a:ext cx="4857297" cy="3648245"/>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305624"/>
          </a:xfrm>
        </p:spPr>
        <p:txBody>
          <a:bodyPr wrap="square" anchor="t">
            <a:spAutoFit/>
          </a:bodyPr>
          <a:lstStyle>
            <a:lvl1pPr>
              <a:spcAft>
                <a:spcPct val="50000"/>
              </a:spcAft>
              <a:defRPr sz="3883"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4882897"/>
            <a:ext cx="3405638" cy="382166"/>
          </a:xfrm>
          <a:ln/>
        </p:spPr>
        <p:txBody>
          <a:bodyPr wrap="square">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pic>
        <p:nvPicPr>
          <p:cNvPr id="8" name="Picture 7">
            <a:extLst>
              <a:ext uri="{FF2B5EF4-FFF2-40B4-BE49-F238E27FC236}">
                <a16:creationId xmlns:a16="http://schemas.microsoft.com/office/drawing/2014/main" id="{0F3FAFB3-71B5-45AE-8EF1-4846B3BF3E33}"/>
              </a:ext>
            </a:extLst>
          </p:cNvPr>
          <p:cNvPicPr>
            <a:picLocks noChangeAspect="1"/>
          </p:cNvPicPr>
          <p:nvPr userDrawn="1"/>
        </p:nvPicPr>
        <p:blipFill>
          <a:blip r:embed="rId2"/>
          <a:stretch>
            <a:fillRect/>
          </a:stretch>
        </p:blipFill>
        <p:spPr>
          <a:xfrm>
            <a:off x="9297704" y="5639823"/>
            <a:ext cx="2106945" cy="673052"/>
          </a:xfrm>
          <a:prstGeom prst="rect">
            <a:avLst/>
          </a:prstGeom>
        </p:spPr>
      </p:pic>
    </p:spTree>
    <p:extLst>
      <p:ext uri="{BB962C8B-B14F-4D97-AF65-F5344CB8AC3E}">
        <p14:creationId xmlns:p14="http://schemas.microsoft.com/office/powerpoint/2010/main" val="3949163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ver 3">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3321525"/>
            <a:ext cx="7524506"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7" name="Picture Placeholder 2"/>
          <p:cNvSpPr>
            <a:spLocks noGrp="1"/>
          </p:cNvSpPr>
          <p:nvPr>
            <p:ph type="pic" idx="10"/>
          </p:nvPr>
        </p:nvSpPr>
        <p:spPr>
          <a:xfrm>
            <a:off x="7524508" y="3209755"/>
            <a:ext cx="4676306" cy="3648245"/>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401071"/>
          </a:xfrm>
        </p:spPr>
        <p:txBody>
          <a:bodyPr wrap="square" anchor="t">
            <a:spAutoFit/>
          </a:bodyPr>
          <a:lstStyle>
            <a:lvl1pPr>
              <a:spcAft>
                <a:spcPct val="50000"/>
              </a:spcAft>
              <a:defRPr sz="4236"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4918255"/>
            <a:ext cx="3405638" cy="382166"/>
          </a:xfrm>
          <a:ln/>
        </p:spPr>
        <p:txBody>
          <a:bodyPr wrap="square" anchor="b">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sp>
        <p:nvSpPr>
          <p:cNvPr id="12" name="Rectangle 11"/>
          <p:cNvSpPr/>
          <p:nvPr userDrawn="1"/>
        </p:nvSpPr>
        <p:spPr bwMode="auto">
          <a:xfrm>
            <a:off x="7524507" y="1497402"/>
            <a:ext cx="4676306" cy="214951"/>
          </a:xfrm>
          <a:prstGeom prst="rect">
            <a:avLst/>
          </a:prstGeom>
          <a:solidFill>
            <a:schemeClr val="bg1"/>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ADCFB5E9-A420-4B6A-8E8D-9FEBEE3F4947}"/>
              </a:ext>
            </a:extLst>
          </p:cNvPr>
          <p:cNvPicPr>
            <a:picLocks noChangeAspect="1"/>
          </p:cNvPicPr>
          <p:nvPr userDrawn="1"/>
        </p:nvPicPr>
        <p:blipFill>
          <a:blip r:embed="rId2"/>
          <a:stretch>
            <a:fillRect/>
          </a:stretch>
        </p:blipFill>
        <p:spPr>
          <a:xfrm>
            <a:off x="8128729" y="1991577"/>
            <a:ext cx="2106945" cy="673052"/>
          </a:xfrm>
          <a:prstGeom prst="rect">
            <a:avLst/>
          </a:prstGeom>
        </p:spPr>
      </p:pic>
    </p:spTree>
    <p:extLst>
      <p:ext uri="{BB962C8B-B14F-4D97-AF65-F5344CB8AC3E}">
        <p14:creationId xmlns:p14="http://schemas.microsoft.com/office/powerpoint/2010/main" val="2563650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ver 4">
    <p:bg>
      <p:bgPr>
        <a:solidFill>
          <a:schemeClr val="bg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0" y="0"/>
            <a:ext cx="12200814" cy="685800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401071"/>
          </a:xfrm>
        </p:spPr>
        <p:txBody>
          <a:bodyPr wrap="square" anchor="t">
            <a:spAutoFit/>
          </a:bodyPr>
          <a:lstStyle>
            <a:lvl1pPr>
              <a:spcAft>
                <a:spcPct val="50000"/>
              </a:spcAft>
              <a:defRPr sz="4236"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5198890"/>
            <a:ext cx="3405638" cy="382166"/>
          </a:xfrm>
          <a:ln/>
        </p:spPr>
        <p:txBody>
          <a:bodyPr wrap="square" anchor="b">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spTree>
    <p:extLst>
      <p:ext uri="{BB962C8B-B14F-4D97-AF65-F5344CB8AC3E}">
        <p14:creationId xmlns:p14="http://schemas.microsoft.com/office/powerpoint/2010/main" val="1415306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69426" y="274320"/>
            <a:ext cx="489106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5943149" y="1387244"/>
            <a:ext cx="5644627"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5943149" y="2355925"/>
            <a:ext cx="5644628" cy="3469341"/>
          </a:xfrm>
        </p:spPr>
        <p:txBody>
          <a:bodyPr>
            <a:normAutofit/>
          </a:bodyPr>
          <a:lstStyle>
            <a:lvl1pPr marL="453862" indent="-453862">
              <a:spcBef>
                <a:spcPts val="0"/>
              </a:spcBef>
              <a:spcAft>
                <a:spcPts val="706"/>
              </a:spcAft>
              <a:buClr>
                <a:schemeClr val="accent1"/>
              </a:buClr>
              <a:buFont typeface="+mj-lt"/>
              <a:buAutoNum type="arabicPeriod"/>
              <a:defRPr sz="2471">
                <a:solidFill>
                  <a:schemeClr val="accent6"/>
                </a:solidFill>
              </a:defRPr>
            </a:lvl1pPr>
            <a:lvl2pPr marL="819473" indent="-403433">
              <a:spcAft>
                <a:spcPts val="353"/>
              </a:spcAft>
              <a:buClr>
                <a:schemeClr val="accent1"/>
              </a:buClr>
              <a:buFont typeface="+mj-lt"/>
              <a:buAutoNum type="arabicPeriod"/>
              <a:tabLst/>
              <a:defRPr sz="1765">
                <a:solidFill>
                  <a:schemeClr val="accent6"/>
                </a:solidFill>
              </a:defRPr>
            </a:lvl2pPr>
            <a:lvl3pPr marL="1199093" indent="-302575">
              <a:buClr>
                <a:schemeClr val="accent1"/>
              </a:buClr>
              <a:buFont typeface="+mj-lt"/>
              <a:buAutoNum type="arabicPeriod"/>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4A9C7FAA-E3AA-4DCC-AA2E-1ACAC6156F0C}"/>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131755719"/>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Picture Placeholder 2"/>
          <p:cNvSpPr>
            <a:spLocks noGrp="1"/>
          </p:cNvSpPr>
          <p:nvPr>
            <p:ph type="pic" idx="10"/>
          </p:nvPr>
        </p:nvSpPr>
        <p:spPr>
          <a:xfrm>
            <a:off x="290457" y="274320"/>
            <a:ext cx="1163533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1126600" y="1064690"/>
            <a:ext cx="9963048" cy="4241232"/>
          </a:xfrm>
        </p:spPr>
        <p:txBody>
          <a:bodyPr anchor="ctr">
            <a:normAutofit/>
          </a:bodyPr>
          <a:lstStyle>
            <a:lvl1pPr algn="l">
              <a:defRPr sz="4765" b="0" i="0">
                <a:solidFill>
                  <a:schemeClr val="bg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8993727-A808-4898-9036-4A0F92890C52}"/>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947397180"/>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Default - Bullets">
    <p:spTree>
      <p:nvGrpSpPr>
        <p:cNvPr id="1" name=""/>
        <p:cNvGrpSpPr/>
        <p:nvPr/>
      </p:nvGrpSpPr>
      <p:grpSpPr>
        <a:xfrm>
          <a:off x="0" y="0"/>
          <a:ext cx="0" cy="0"/>
          <a:chOff x="0" y="0"/>
          <a:chExt cx="0" cy="0"/>
        </a:xfrm>
      </p:grpSpPr>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3177">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Tree>
    <p:extLst>
      <p:ext uri="{BB962C8B-B14F-4D97-AF65-F5344CB8AC3E}">
        <p14:creationId xmlns:p14="http://schemas.microsoft.com/office/powerpoint/2010/main" val="1670928777"/>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Default - Gray Background">
    <p:spTree>
      <p:nvGrpSpPr>
        <p:cNvPr id="1" name=""/>
        <p:cNvGrpSpPr/>
        <p:nvPr/>
      </p:nvGrpSpPr>
      <p:grpSpPr>
        <a:xfrm>
          <a:off x="0" y="0"/>
          <a:ext cx="0" cy="0"/>
          <a:chOff x="0" y="0"/>
          <a:chExt cx="0" cy="0"/>
        </a:xfrm>
      </p:grpSpPr>
      <p:sp>
        <p:nvSpPr>
          <p:cNvPr id="8" name="Freeform 7"/>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80870" y="1468419"/>
            <a:ext cx="10959352" cy="4340711"/>
          </a:xfrm>
        </p:spPr>
        <p:txBody>
          <a:bodyPr>
            <a:normAutofit/>
          </a:bodyPr>
          <a:lstStyle>
            <a:lvl1pPr marL="302575" indent="-302575">
              <a:spcBef>
                <a:spcPts val="0"/>
              </a:spcBef>
              <a:spcAft>
                <a:spcPts val="706"/>
              </a:spcAft>
              <a:buClr>
                <a:schemeClr val="accent1"/>
              </a:buClr>
              <a:buFont typeface="Arial" charset="0"/>
              <a:buChar char="•"/>
              <a:defRPr sz="3177">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7" name="Picture 6">
            <a:extLst>
              <a:ext uri="{FF2B5EF4-FFF2-40B4-BE49-F238E27FC236}">
                <a16:creationId xmlns:a16="http://schemas.microsoft.com/office/drawing/2014/main" id="{5ED4E460-2921-4780-8134-CA66EBBA91DC}"/>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625157637"/>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Default - Paragraph">
    <p:spTree>
      <p:nvGrpSpPr>
        <p:cNvPr id="1" name=""/>
        <p:cNvGrpSpPr/>
        <p:nvPr/>
      </p:nvGrpSpPr>
      <p:grpSpPr>
        <a:xfrm>
          <a:off x="0" y="0"/>
          <a:ext cx="0" cy="0"/>
          <a:chOff x="0" y="0"/>
          <a:chExt cx="0" cy="0"/>
        </a:xfrm>
      </p:grpSpPr>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a:t>Click to edit Master title style</a:t>
            </a:r>
            <a:endParaRPr lang="en-US" dirty="0"/>
          </a:p>
        </p:txBody>
      </p:sp>
      <p:sp>
        <p:nvSpPr>
          <p:cNvPr id="3" name="Content Placeholder 2"/>
          <p:cNvSpPr>
            <a:spLocks noGrp="1"/>
          </p:cNvSpPr>
          <p:nvPr>
            <p:ph idx="1"/>
          </p:nvPr>
        </p:nvSpPr>
        <p:spPr>
          <a:xfrm>
            <a:off x="616324" y="1307054"/>
            <a:ext cx="10959352" cy="4340711"/>
          </a:xfrm>
        </p:spPr>
        <p:txBody>
          <a:bodyPr>
            <a:normAutofit/>
          </a:bodyPr>
          <a:lstStyle>
            <a:lvl1pPr marL="0" indent="0">
              <a:spcBef>
                <a:spcPts val="0"/>
              </a:spcBef>
              <a:spcAft>
                <a:spcPts val="706"/>
              </a:spcAft>
              <a:buClr>
                <a:schemeClr val="accent1"/>
              </a:buClr>
              <a:buFont typeface="Arial" charset="0"/>
              <a:buNone/>
              <a:defRPr sz="2471">
                <a:solidFill>
                  <a:schemeClr val="accent6"/>
                </a:solidFill>
              </a:defRPr>
            </a:lvl1pPr>
            <a:lvl2pPr marL="416040" indent="0">
              <a:spcAft>
                <a:spcPts val="353"/>
              </a:spcAft>
              <a:buClr>
                <a:schemeClr val="accent1"/>
              </a:buClr>
              <a:buFont typeface="Courier New" charset="0"/>
              <a:buNone/>
              <a:tabLst/>
              <a:defRPr sz="1765">
                <a:solidFill>
                  <a:schemeClr val="accent6"/>
                </a:solidFill>
              </a:defRPr>
            </a:lvl2pPr>
            <a:lvl3pPr marL="896518" indent="0">
              <a:buClr>
                <a:schemeClr val="accent1"/>
              </a:buClr>
              <a:buNone/>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Tree>
    <p:extLst>
      <p:ext uri="{BB962C8B-B14F-4D97-AF65-F5344CB8AC3E}">
        <p14:creationId xmlns:p14="http://schemas.microsoft.com/office/powerpoint/2010/main" val="3002633465"/>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a:t>Click to edit Master title style</a:t>
            </a:r>
            <a:endParaRPr lang="en-US" dirty="0"/>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CBB92AC9-4384-4E12-AF87-DE8B9EF3EC53}"/>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500383411"/>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3D4FC01-2AF2-4CA3-A6E6-D470BDCB28F5}"/>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104245973"/>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E083C-9040-46F4-A9B0-ACA6DDDDBEBF}" type="datetime1">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4161605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1469DB6-D352-4943-914B-6AA30A0D6552}"/>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944644156"/>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Text Placeholder 2"/>
          <p:cNvSpPr>
            <a:spLocks noGrp="1"/>
          </p:cNvSpPr>
          <p:nvPr>
            <p:ph type="body" idx="10"/>
          </p:nvPr>
        </p:nvSpPr>
        <p:spPr>
          <a:xfrm>
            <a:off x="697005" y="1448248"/>
            <a:ext cx="10965693" cy="598002"/>
          </a:xfrm>
        </p:spPr>
        <p:txBody>
          <a:bodyPr anchor="t"/>
          <a:lstStyle>
            <a:lvl1pPr marL="0" indent="0">
              <a:buNone/>
              <a:defRPr sz="2471" b="0" i="1">
                <a:solidFill>
                  <a:schemeClr val="accent1"/>
                </a:solidFill>
                <a:latin typeface="+mn-lt"/>
                <a:ea typeface="Century Schoolbook" charset="0"/>
                <a:cs typeface="Century Schoolbook" charset="0"/>
              </a:defRPr>
            </a:lvl1pPr>
            <a:lvl2pPr marL="554197" indent="0">
              <a:buNone/>
              <a:defRPr sz="2424" b="1"/>
            </a:lvl2pPr>
            <a:lvl3pPr marL="1108392" indent="0">
              <a:buNone/>
              <a:defRPr sz="2182" b="1"/>
            </a:lvl3pPr>
            <a:lvl4pPr marL="1662589" indent="0">
              <a:buNone/>
              <a:defRPr sz="1940" b="1"/>
            </a:lvl4pPr>
            <a:lvl5pPr marL="2216786" indent="0">
              <a:buNone/>
              <a:defRPr sz="1940" b="1"/>
            </a:lvl5pPr>
            <a:lvl6pPr marL="2770981" indent="0">
              <a:buNone/>
              <a:defRPr sz="1940" b="1"/>
            </a:lvl6pPr>
            <a:lvl7pPr marL="3325178" indent="0">
              <a:buNone/>
              <a:defRPr sz="1940" b="1"/>
            </a:lvl7pPr>
            <a:lvl8pPr marL="3879374" indent="0">
              <a:buNone/>
              <a:defRPr sz="1940" b="1"/>
            </a:lvl8pPr>
            <a:lvl9pPr marL="4433570" indent="0">
              <a:buNone/>
              <a:defRPr sz="1940" b="1"/>
            </a:lvl9pPr>
          </a:lstStyle>
          <a:p>
            <a:pPr lvl="0"/>
            <a:r>
              <a:rPr lang="en-US" dirty="0"/>
              <a:t>Click to edit Master text styles</a:t>
            </a:r>
          </a:p>
        </p:txBody>
      </p:sp>
      <p:sp>
        <p:nvSpPr>
          <p:cNvPr id="9" name="Content Placeholder 3"/>
          <p:cNvSpPr>
            <a:spLocks noGrp="1"/>
          </p:cNvSpPr>
          <p:nvPr>
            <p:ph sz="half" idx="2"/>
          </p:nvPr>
        </p:nvSpPr>
        <p:spPr>
          <a:xfrm>
            <a:off x="697006" y="2420471"/>
            <a:ext cx="5379616" cy="3372522"/>
          </a:xfrm>
        </p:spPr>
        <p:txBody>
          <a:bodyPr/>
          <a:lstStyle>
            <a:lvl1pPr>
              <a:buClr>
                <a:schemeClr val="accent1"/>
              </a:buClr>
              <a:defRPr sz="2118">
                <a:solidFill>
                  <a:schemeClr val="accent6"/>
                </a:solidFill>
              </a:defRPr>
            </a:lvl1pPr>
            <a:lvl2pPr>
              <a:buClr>
                <a:schemeClr val="accent1"/>
              </a:buClr>
              <a:defRPr sz="2118">
                <a:solidFill>
                  <a:schemeClr val="accent6"/>
                </a:solidFill>
              </a:defRPr>
            </a:lvl2pPr>
            <a:lvl3pPr>
              <a:buClr>
                <a:schemeClr val="accent1"/>
              </a:buClr>
              <a:defRPr sz="1588">
                <a:solidFill>
                  <a:schemeClr val="accent6"/>
                </a:solidFill>
              </a:defRPr>
            </a:lvl3pPr>
            <a:lvl4pPr>
              <a:buClr>
                <a:schemeClr val="bg2"/>
              </a:buClr>
              <a:defRPr sz="1588">
                <a:solidFill>
                  <a:schemeClr val="accent6"/>
                </a:solidFill>
              </a:defRPr>
            </a:lvl4pPr>
            <a:lvl5pPr>
              <a:buClr>
                <a:schemeClr val="bg2"/>
              </a:buClr>
              <a:defRPr sz="1940">
                <a:solidFill>
                  <a:schemeClr val="accent6"/>
                </a:solidFill>
              </a:defRPr>
            </a:lvl5pPr>
            <a:lvl6pPr>
              <a:defRPr sz="1940"/>
            </a:lvl6pPr>
            <a:lvl7pPr>
              <a:defRPr sz="1940"/>
            </a:lvl7pPr>
            <a:lvl8pPr>
              <a:defRPr sz="1940"/>
            </a:lvl8pPr>
            <a:lvl9pPr>
              <a:defRPr sz="194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5"/>
          <p:cNvSpPr>
            <a:spLocks noGrp="1"/>
          </p:cNvSpPr>
          <p:nvPr>
            <p:ph sz="quarter" idx="4"/>
          </p:nvPr>
        </p:nvSpPr>
        <p:spPr>
          <a:xfrm>
            <a:off x="6274820" y="2420471"/>
            <a:ext cx="5387879" cy="3372522"/>
          </a:xfrm>
        </p:spPr>
        <p:txBody>
          <a:bodyPr/>
          <a:lstStyle>
            <a:lvl1pPr>
              <a:buClr>
                <a:schemeClr val="accent1"/>
              </a:buClr>
              <a:defRPr sz="2118">
                <a:solidFill>
                  <a:schemeClr val="accent6"/>
                </a:solidFill>
              </a:defRPr>
            </a:lvl1pPr>
            <a:lvl2pPr>
              <a:buClr>
                <a:schemeClr val="accent1"/>
              </a:buClr>
              <a:defRPr sz="2118">
                <a:solidFill>
                  <a:schemeClr val="accent6"/>
                </a:solidFill>
              </a:defRPr>
            </a:lvl2pPr>
            <a:lvl3pPr>
              <a:buClr>
                <a:schemeClr val="accent1"/>
              </a:buClr>
              <a:defRPr sz="1588">
                <a:solidFill>
                  <a:schemeClr val="accent6"/>
                </a:solidFill>
              </a:defRPr>
            </a:lvl3pPr>
            <a:lvl4pPr>
              <a:buClr>
                <a:schemeClr val="bg2"/>
              </a:buClr>
              <a:defRPr sz="1588">
                <a:solidFill>
                  <a:schemeClr val="accent6"/>
                </a:solidFill>
              </a:defRPr>
            </a:lvl4pPr>
            <a:lvl5pPr>
              <a:buClr>
                <a:schemeClr val="bg2"/>
              </a:buClr>
              <a:defRPr sz="1940">
                <a:solidFill>
                  <a:schemeClr val="accent6"/>
                </a:solidFill>
              </a:defRPr>
            </a:lvl5pPr>
            <a:lvl6pPr>
              <a:defRPr sz="1940"/>
            </a:lvl6pPr>
            <a:lvl7pPr>
              <a:defRPr sz="1940"/>
            </a:lvl7pPr>
            <a:lvl8pPr>
              <a:defRPr sz="1940"/>
            </a:lvl8pPr>
            <a:lvl9pPr>
              <a:defRPr sz="1940"/>
            </a:lvl9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F0636A8C-3C5E-45E6-A392-29F4394BF9F9}"/>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4157902480"/>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37153" y="274320"/>
            <a:ext cx="5826979"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6956607" y="1435653"/>
            <a:ext cx="4274377" cy="4099157"/>
          </a:xfrm>
        </p:spPr>
        <p:txBody>
          <a:bodyPr anchor="ctr">
            <a:normAutofit/>
          </a:bodyPr>
          <a:lstStyle>
            <a:lvl1pPr algn="ctr">
              <a:defRPr sz="3177" b="0" i="0">
                <a:solidFill>
                  <a:schemeClr val="accent6"/>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BA0FBF74-876E-41B3-A131-D1F611590C11}"/>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844379600"/>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w/Title">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680870" y="1578685"/>
            <a:ext cx="10959352" cy="4117489"/>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pic>
        <p:nvPicPr>
          <p:cNvPr id="9" name="Picture 8">
            <a:extLst>
              <a:ext uri="{FF2B5EF4-FFF2-40B4-BE49-F238E27FC236}">
                <a16:creationId xmlns:a16="http://schemas.microsoft.com/office/drawing/2014/main" id="{DC30DF1C-E395-42A2-83A4-EE11EA710383}"/>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025104916"/>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 Full">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37153" y="274320"/>
            <a:ext cx="11635335"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1FCCA163-DC88-4F2F-8BAD-C5F406C77F38}"/>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957347412"/>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a Point">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11" name="Freeform 10"/>
          <p:cNvSpPr/>
          <p:nvPr userDrawn="1"/>
        </p:nvSpPr>
        <p:spPr bwMode="auto">
          <a:xfrm>
            <a:off x="324155" y="274073"/>
            <a:ext cx="5194519"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12" name="Picture Placeholder 2"/>
          <p:cNvSpPr>
            <a:spLocks noGrp="1"/>
          </p:cNvSpPr>
          <p:nvPr>
            <p:ph type="pic" idx="10"/>
          </p:nvPr>
        </p:nvSpPr>
        <p:spPr>
          <a:xfrm>
            <a:off x="322731" y="274320"/>
            <a:ext cx="5195943"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824387" y="499738"/>
            <a:ext cx="4307011" cy="5309392"/>
          </a:xfrm>
        </p:spPr>
        <p:txBody>
          <a:bodyPr anchor="ctr">
            <a:normAutofit/>
          </a:bodyPr>
          <a:lstStyle>
            <a:lvl1pPr algn="l">
              <a:defRPr sz="423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01013" y="1468419"/>
            <a:ext cx="5565738"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13" name="Picture 12">
            <a:extLst>
              <a:ext uri="{FF2B5EF4-FFF2-40B4-BE49-F238E27FC236}">
                <a16:creationId xmlns:a16="http://schemas.microsoft.com/office/drawing/2014/main" id="{AF885F37-5F25-46E6-96CA-E57894F391F7}"/>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586904810"/>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Default - Bullets">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Picture Placeholder 2"/>
          <p:cNvSpPr>
            <a:spLocks noGrp="1"/>
          </p:cNvSpPr>
          <p:nvPr>
            <p:ph type="pic" idx="10"/>
          </p:nvPr>
        </p:nvSpPr>
        <p:spPr>
          <a:xfrm>
            <a:off x="290457" y="274320"/>
            <a:ext cx="1163533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80870" y="1468419"/>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11" name="Picture 10">
            <a:extLst>
              <a:ext uri="{FF2B5EF4-FFF2-40B4-BE49-F238E27FC236}">
                <a16:creationId xmlns:a16="http://schemas.microsoft.com/office/drawing/2014/main" id="{B5BF8512-221C-42E2-93E3-AB19CC7CD819}"/>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936424993"/>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Freeform 4"/>
          <p:cNvSpPr/>
          <p:nvPr userDrawn="1"/>
        </p:nvSpPr>
        <p:spPr bwMode="auto">
          <a:xfrm>
            <a:off x="290457" y="301916"/>
            <a:ext cx="11635334" cy="6270304"/>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950277" y="650377"/>
            <a:ext cx="685486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2717352" y="1897703"/>
            <a:ext cx="3146612" cy="1645920"/>
          </a:xfrm>
        </p:spPr>
        <p:txBody>
          <a:bodyPr>
            <a:normAutofit/>
          </a:bodyPr>
          <a:lstStyle>
            <a:lvl1pPr marL="302575" indent="-302575">
              <a:spcBef>
                <a:spcPts val="0"/>
              </a:spcBef>
              <a:spcAft>
                <a:spcPts val="706"/>
              </a:spcAft>
              <a:buClr>
                <a:schemeClr val="accent1"/>
              </a:buClr>
              <a:buFont typeface="Arial" charset="0"/>
              <a:buChar char="•"/>
              <a:defRPr sz="1765">
                <a:solidFill>
                  <a:schemeClr val="bg1"/>
                </a:solidFill>
              </a:defRPr>
            </a:lvl1pPr>
            <a:lvl2pPr marL="720016" indent="-303976">
              <a:spcAft>
                <a:spcPts val="353"/>
              </a:spcAft>
              <a:buClr>
                <a:schemeClr val="accent1"/>
              </a:buClr>
              <a:buFont typeface="Courier New" charset="0"/>
              <a:buChar char="o"/>
              <a:tabLst/>
              <a:defRPr sz="1588">
                <a:solidFill>
                  <a:schemeClr val="bg1"/>
                </a:solidFill>
              </a:defRPr>
            </a:lvl2pPr>
            <a:lvl3pPr marL="1120648" indent="-224130">
              <a:buClr>
                <a:schemeClr val="accent1"/>
              </a:buClr>
              <a:tabLst/>
              <a:defRPr sz="1235">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3" name="Picture Placeholder 2"/>
          <p:cNvSpPr>
            <a:spLocks noGrp="1"/>
          </p:cNvSpPr>
          <p:nvPr>
            <p:ph type="pic" idx="10"/>
          </p:nvPr>
        </p:nvSpPr>
        <p:spPr>
          <a:xfrm>
            <a:off x="969815" y="1897703"/>
            <a:ext cx="1481328" cy="1645920"/>
          </a:xfrm>
        </p:spPr>
        <p:txBody>
          <a:bodyPr/>
          <a:lstStyle>
            <a:lvl1pPr marL="0" indent="0">
              <a:buNone/>
              <a:defRPr sz="1765"/>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4" name="Content Placeholder 2"/>
          <p:cNvSpPr>
            <a:spLocks noGrp="1"/>
          </p:cNvSpPr>
          <p:nvPr>
            <p:ph idx="11"/>
          </p:nvPr>
        </p:nvSpPr>
        <p:spPr>
          <a:xfrm>
            <a:off x="7877710" y="1897703"/>
            <a:ext cx="3146612" cy="1645920"/>
          </a:xfrm>
        </p:spPr>
        <p:txBody>
          <a:bodyPr>
            <a:normAutofit/>
          </a:bodyPr>
          <a:lstStyle>
            <a:lvl1pPr marL="302575" indent="-302575">
              <a:spcBef>
                <a:spcPts val="0"/>
              </a:spcBef>
              <a:spcAft>
                <a:spcPts val="706"/>
              </a:spcAft>
              <a:buClr>
                <a:schemeClr val="accent1"/>
              </a:buClr>
              <a:buFont typeface="Arial" charset="0"/>
              <a:buChar char="•"/>
              <a:defRPr sz="1765">
                <a:solidFill>
                  <a:schemeClr val="bg1"/>
                </a:solidFill>
              </a:defRPr>
            </a:lvl1pPr>
            <a:lvl2pPr marL="720016" indent="-303976">
              <a:spcAft>
                <a:spcPts val="353"/>
              </a:spcAft>
              <a:buClr>
                <a:schemeClr val="accent1"/>
              </a:buClr>
              <a:buFont typeface="Courier New" charset="0"/>
              <a:buChar char="o"/>
              <a:tabLst/>
              <a:defRPr sz="1588">
                <a:solidFill>
                  <a:schemeClr val="bg1"/>
                </a:solidFill>
              </a:defRPr>
            </a:lvl2pPr>
            <a:lvl3pPr marL="1120648" indent="-224130">
              <a:buClr>
                <a:schemeClr val="accent1"/>
              </a:buClr>
              <a:tabLst/>
              <a:defRPr sz="1235">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5" name="Picture Placeholder 2"/>
          <p:cNvSpPr>
            <a:spLocks noGrp="1"/>
          </p:cNvSpPr>
          <p:nvPr>
            <p:ph type="pic" idx="12"/>
          </p:nvPr>
        </p:nvSpPr>
        <p:spPr>
          <a:xfrm>
            <a:off x="6130173" y="1897703"/>
            <a:ext cx="1481328" cy="1645920"/>
          </a:xfrm>
        </p:spPr>
        <p:txBody>
          <a:bodyPr/>
          <a:lstStyle>
            <a:lvl1pPr marL="0" indent="0">
              <a:buNone/>
              <a:defRPr sz="1765"/>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6" name="Content Placeholder 2"/>
          <p:cNvSpPr>
            <a:spLocks noGrp="1"/>
          </p:cNvSpPr>
          <p:nvPr>
            <p:ph idx="13"/>
          </p:nvPr>
        </p:nvSpPr>
        <p:spPr>
          <a:xfrm>
            <a:off x="939053" y="4098664"/>
            <a:ext cx="4240754" cy="1645920"/>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Tree>
    <p:extLst>
      <p:ext uri="{BB962C8B-B14F-4D97-AF65-F5344CB8AC3E}">
        <p14:creationId xmlns:p14="http://schemas.microsoft.com/office/powerpoint/2010/main" val="3843233913"/>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Cover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2980198"/>
            <a:ext cx="7805141"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7" name="Picture Placeholder 2"/>
          <p:cNvSpPr>
            <a:spLocks noGrp="1"/>
          </p:cNvSpPr>
          <p:nvPr>
            <p:ph type="pic" idx="10"/>
          </p:nvPr>
        </p:nvSpPr>
        <p:spPr>
          <a:xfrm>
            <a:off x="7343517" y="0"/>
            <a:ext cx="4857297" cy="3648245"/>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305624"/>
          </a:xfrm>
        </p:spPr>
        <p:txBody>
          <a:bodyPr wrap="square" anchor="t">
            <a:spAutoFit/>
          </a:bodyPr>
          <a:lstStyle>
            <a:lvl1pPr>
              <a:spcAft>
                <a:spcPct val="50000"/>
              </a:spcAft>
              <a:defRPr sz="3883"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4882897"/>
            <a:ext cx="3405638" cy="382166"/>
          </a:xfrm>
          <a:ln/>
        </p:spPr>
        <p:txBody>
          <a:bodyPr wrap="square">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pic>
        <p:nvPicPr>
          <p:cNvPr id="8" name="Picture 7">
            <a:extLst>
              <a:ext uri="{FF2B5EF4-FFF2-40B4-BE49-F238E27FC236}">
                <a16:creationId xmlns:a16="http://schemas.microsoft.com/office/drawing/2014/main" id="{0F3FAFB3-71B5-45AE-8EF1-4846B3BF3E33}"/>
              </a:ext>
            </a:extLst>
          </p:cNvPr>
          <p:cNvPicPr>
            <a:picLocks noChangeAspect="1"/>
          </p:cNvPicPr>
          <p:nvPr userDrawn="1"/>
        </p:nvPicPr>
        <p:blipFill>
          <a:blip r:embed="rId2"/>
          <a:stretch>
            <a:fillRect/>
          </a:stretch>
        </p:blipFill>
        <p:spPr>
          <a:xfrm>
            <a:off x="9297704" y="5639823"/>
            <a:ext cx="2106945" cy="673052"/>
          </a:xfrm>
          <a:prstGeom prst="rect">
            <a:avLst/>
          </a:prstGeom>
        </p:spPr>
      </p:pic>
    </p:spTree>
    <p:extLst>
      <p:ext uri="{BB962C8B-B14F-4D97-AF65-F5344CB8AC3E}">
        <p14:creationId xmlns:p14="http://schemas.microsoft.com/office/powerpoint/2010/main" val="98886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ver 3">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3321525"/>
            <a:ext cx="7524506"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7" name="Picture Placeholder 2"/>
          <p:cNvSpPr>
            <a:spLocks noGrp="1"/>
          </p:cNvSpPr>
          <p:nvPr>
            <p:ph type="pic" idx="10"/>
          </p:nvPr>
        </p:nvSpPr>
        <p:spPr>
          <a:xfrm>
            <a:off x="7524508" y="3209755"/>
            <a:ext cx="4676306" cy="3648245"/>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401071"/>
          </a:xfrm>
        </p:spPr>
        <p:txBody>
          <a:bodyPr wrap="square" anchor="t">
            <a:spAutoFit/>
          </a:bodyPr>
          <a:lstStyle>
            <a:lvl1pPr>
              <a:spcAft>
                <a:spcPct val="50000"/>
              </a:spcAft>
              <a:defRPr sz="4236"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4918255"/>
            <a:ext cx="3405638" cy="382166"/>
          </a:xfrm>
          <a:ln/>
        </p:spPr>
        <p:txBody>
          <a:bodyPr wrap="square" anchor="b">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sp>
        <p:nvSpPr>
          <p:cNvPr id="12" name="Rectangle 11"/>
          <p:cNvSpPr/>
          <p:nvPr userDrawn="1"/>
        </p:nvSpPr>
        <p:spPr bwMode="auto">
          <a:xfrm>
            <a:off x="7524507" y="1497402"/>
            <a:ext cx="4676306" cy="214951"/>
          </a:xfrm>
          <a:prstGeom prst="rect">
            <a:avLst/>
          </a:prstGeom>
          <a:solidFill>
            <a:schemeClr val="bg1"/>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ADCFB5E9-A420-4B6A-8E8D-9FEBEE3F4947}"/>
              </a:ext>
            </a:extLst>
          </p:cNvPr>
          <p:cNvPicPr>
            <a:picLocks noChangeAspect="1"/>
          </p:cNvPicPr>
          <p:nvPr userDrawn="1"/>
        </p:nvPicPr>
        <p:blipFill>
          <a:blip r:embed="rId2"/>
          <a:stretch>
            <a:fillRect/>
          </a:stretch>
        </p:blipFill>
        <p:spPr>
          <a:xfrm>
            <a:off x="8128729" y="1991577"/>
            <a:ext cx="2106945" cy="673052"/>
          </a:xfrm>
          <a:prstGeom prst="rect">
            <a:avLst/>
          </a:prstGeom>
        </p:spPr>
      </p:pic>
    </p:spTree>
    <p:extLst>
      <p:ext uri="{BB962C8B-B14F-4D97-AF65-F5344CB8AC3E}">
        <p14:creationId xmlns:p14="http://schemas.microsoft.com/office/powerpoint/2010/main" val="155540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EE5A5-8C9D-4EEF-BE7A-2A4E5CDDA1F9}" type="datetime1">
              <a:rPr lang="en-US" smtClean="0"/>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10521869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over 4">
    <p:bg>
      <p:bgPr>
        <a:solidFill>
          <a:schemeClr val="bg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0" y="0"/>
            <a:ext cx="12200814" cy="685800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401071"/>
          </a:xfrm>
        </p:spPr>
        <p:txBody>
          <a:bodyPr wrap="square" anchor="t">
            <a:spAutoFit/>
          </a:bodyPr>
          <a:lstStyle>
            <a:lvl1pPr>
              <a:spcAft>
                <a:spcPct val="50000"/>
              </a:spcAft>
              <a:defRPr sz="4236"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5198890"/>
            <a:ext cx="3405638" cy="382166"/>
          </a:xfrm>
          <a:ln/>
        </p:spPr>
        <p:txBody>
          <a:bodyPr wrap="square" anchor="b">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spTree>
    <p:extLst>
      <p:ext uri="{BB962C8B-B14F-4D97-AF65-F5344CB8AC3E}">
        <p14:creationId xmlns:p14="http://schemas.microsoft.com/office/powerpoint/2010/main" val="1566969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69426" y="274320"/>
            <a:ext cx="489106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5943149" y="1387244"/>
            <a:ext cx="5644627"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5943149" y="2355925"/>
            <a:ext cx="5644628" cy="3469341"/>
          </a:xfrm>
        </p:spPr>
        <p:txBody>
          <a:bodyPr>
            <a:normAutofit/>
          </a:bodyPr>
          <a:lstStyle>
            <a:lvl1pPr marL="453862" indent="-453862">
              <a:spcBef>
                <a:spcPts val="0"/>
              </a:spcBef>
              <a:spcAft>
                <a:spcPts val="706"/>
              </a:spcAft>
              <a:buClr>
                <a:schemeClr val="accent1"/>
              </a:buClr>
              <a:buFont typeface="+mj-lt"/>
              <a:buAutoNum type="arabicPeriod"/>
              <a:defRPr sz="2471">
                <a:solidFill>
                  <a:schemeClr val="accent6"/>
                </a:solidFill>
              </a:defRPr>
            </a:lvl1pPr>
            <a:lvl2pPr marL="819473" indent="-403433">
              <a:spcAft>
                <a:spcPts val="353"/>
              </a:spcAft>
              <a:buClr>
                <a:schemeClr val="accent1"/>
              </a:buClr>
              <a:buFont typeface="+mj-lt"/>
              <a:buAutoNum type="arabicPeriod"/>
              <a:tabLst/>
              <a:defRPr sz="1765">
                <a:solidFill>
                  <a:schemeClr val="accent6"/>
                </a:solidFill>
              </a:defRPr>
            </a:lvl2pPr>
            <a:lvl3pPr marL="1199093" indent="-302575">
              <a:buClr>
                <a:schemeClr val="accent1"/>
              </a:buClr>
              <a:buFont typeface="+mj-lt"/>
              <a:buAutoNum type="arabicPeriod"/>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4A9C7FAA-E3AA-4DCC-AA2E-1ACAC6156F0C}"/>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317370172"/>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Picture Placeholder 2"/>
          <p:cNvSpPr>
            <a:spLocks noGrp="1"/>
          </p:cNvSpPr>
          <p:nvPr>
            <p:ph type="pic" idx="10"/>
          </p:nvPr>
        </p:nvSpPr>
        <p:spPr>
          <a:xfrm>
            <a:off x="290457" y="274320"/>
            <a:ext cx="1163533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1126600" y="1064690"/>
            <a:ext cx="9963048" cy="4241232"/>
          </a:xfrm>
        </p:spPr>
        <p:txBody>
          <a:bodyPr anchor="ctr">
            <a:normAutofit/>
          </a:bodyPr>
          <a:lstStyle>
            <a:lvl1pPr algn="l">
              <a:defRPr sz="4765" b="0" i="0">
                <a:solidFill>
                  <a:schemeClr val="bg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8993727-A808-4898-9036-4A0F92890C52}"/>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639017675"/>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Default - Bullets">
    <p:spTree>
      <p:nvGrpSpPr>
        <p:cNvPr id="1" name=""/>
        <p:cNvGrpSpPr/>
        <p:nvPr/>
      </p:nvGrpSpPr>
      <p:grpSpPr>
        <a:xfrm>
          <a:off x="0" y="0"/>
          <a:ext cx="0" cy="0"/>
          <a:chOff x="0" y="0"/>
          <a:chExt cx="0" cy="0"/>
        </a:xfrm>
      </p:grpSpPr>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3177">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Tree>
    <p:extLst>
      <p:ext uri="{BB962C8B-B14F-4D97-AF65-F5344CB8AC3E}">
        <p14:creationId xmlns:p14="http://schemas.microsoft.com/office/powerpoint/2010/main" val="355533583"/>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Default - Gray Background">
    <p:spTree>
      <p:nvGrpSpPr>
        <p:cNvPr id="1" name=""/>
        <p:cNvGrpSpPr/>
        <p:nvPr/>
      </p:nvGrpSpPr>
      <p:grpSpPr>
        <a:xfrm>
          <a:off x="0" y="0"/>
          <a:ext cx="0" cy="0"/>
          <a:chOff x="0" y="0"/>
          <a:chExt cx="0" cy="0"/>
        </a:xfrm>
      </p:grpSpPr>
      <p:sp>
        <p:nvSpPr>
          <p:cNvPr id="8" name="Freeform 7"/>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80870" y="1468419"/>
            <a:ext cx="10959352" cy="4340711"/>
          </a:xfrm>
        </p:spPr>
        <p:txBody>
          <a:bodyPr>
            <a:normAutofit/>
          </a:bodyPr>
          <a:lstStyle>
            <a:lvl1pPr marL="302575" indent="-302575">
              <a:spcBef>
                <a:spcPts val="0"/>
              </a:spcBef>
              <a:spcAft>
                <a:spcPts val="706"/>
              </a:spcAft>
              <a:buClr>
                <a:schemeClr val="accent1"/>
              </a:buClr>
              <a:buFont typeface="Arial" charset="0"/>
              <a:buChar char="•"/>
              <a:defRPr sz="3177">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7" name="Picture 6">
            <a:extLst>
              <a:ext uri="{FF2B5EF4-FFF2-40B4-BE49-F238E27FC236}">
                <a16:creationId xmlns:a16="http://schemas.microsoft.com/office/drawing/2014/main" id="{5ED4E460-2921-4780-8134-CA66EBBA91DC}"/>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681224204"/>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Default - Paragraph">
    <p:spTree>
      <p:nvGrpSpPr>
        <p:cNvPr id="1" name=""/>
        <p:cNvGrpSpPr/>
        <p:nvPr/>
      </p:nvGrpSpPr>
      <p:grpSpPr>
        <a:xfrm>
          <a:off x="0" y="0"/>
          <a:ext cx="0" cy="0"/>
          <a:chOff x="0" y="0"/>
          <a:chExt cx="0" cy="0"/>
        </a:xfrm>
      </p:grpSpPr>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a:t>Click to edit Master title style</a:t>
            </a:r>
            <a:endParaRPr lang="en-US" dirty="0"/>
          </a:p>
        </p:txBody>
      </p:sp>
      <p:sp>
        <p:nvSpPr>
          <p:cNvPr id="3" name="Content Placeholder 2"/>
          <p:cNvSpPr>
            <a:spLocks noGrp="1"/>
          </p:cNvSpPr>
          <p:nvPr>
            <p:ph idx="1"/>
          </p:nvPr>
        </p:nvSpPr>
        <p:spPr>
          <a:xfrm>
            <a:off x="616324" y="1307054"/>
            <a:ext cx="10959352" cy="4340711"/>
          </a:xfrm>
        </p:spPr>
        <p:txBody>
          <a:bodyPr>
            <a:normAutofit/>
          </a:bodyPr>
          <a:lstStyle>
            <a:lvl1pPr marL="0" indent="0">
              <a:spcBef>
                <a:spcPts val="0"/>
              </a:spcBef>
              <a:spcAft>
                <a:spcPts val="706"/>
              </a:spcAft>
              <a:buClr>
                <a:schemeClr val="accent1"/>
              </a:buClr>
              <a:buFont typeface="Arial" charset="0"/>
              <a:buNone/>
              <a:defRPr sz="2471">
                <a:solidFill>
                  <a:schemeClr val="accent6"/>
                </a:solidFill>
              </a:defRPr>
            </a:lvl1pPr>
            <a:lvl2pPr marL="416040" indent="0">
              <a:spcAft>
                <a:spcPts val="353"/>
              </a:spcAft>
              <a:buClr>
                <a:schemeClr val="accent1"/>
              </a:buClr>
              <a:buFont typeface="Courier New" charset="0"/>
              <a:buNone/>
              <a:tabLst/>
              <a:defRPr sz="1765">
                <a:solidFill>
                  <a:schemeClr val="accent6"/>
                </a:solidFill>
              </a:defRPr>
            </a:lvl2pPr>
            <a:lvl3pPr marL="896518" indent="0">
              <a:buClr>
                <a:schemeClr val="accent1"/>
              </a:buClr>
              <a:buNone/>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Tree>
    <p:extLst>
      <p:ext uri="{BB962C8B-B14F-4D97-AF65-F5344CB8AC3E}">
        <p14:creationId xmlns:p14="http://schemas.microsoft.com/office/powerpoint/2010/main" val="1122544234"/>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a:t>Click to edit Master title style</a:t>
            </a:r>
            <a:endParaRPr lang="en-US" dirty="0"/>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CBB92AC9-4384-4E12-AF87-DE8B9EF3EC53}"/>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752813742"/>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3D4FC01-2AF2-4CA3-A6E6-D470BDCB28F5}"/>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490082644"/>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3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1469DB6-D352-4943-914B-6AA30A0D6552}"/>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701207734"/>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Text Placeholder 2"/>
          <p:cNvSpPr>
            <a:spLocks noGrp="1"/>
          </p:cNvSpPr>
          <p:nvPr>
            <p:ph type="body" idx="10"/>
          </p:nvPr>
        </p:nvSpPr>
        <p:spPr>
          <a:xfrm>
            <a:off x="697005" y="1448248"/>
            <a:ext cx="10965693" cy="598002"/>
          </a:xfrm>
        </p:spPr>
        <p:txBody>
          <a:bodyPr anchor="t"/>
          <a:lstStyle>
            <a:lvl1pPr marL="0" indent="0">
              <a:buNone/>
              <a:defRPr sz="2471" b="0" i="1">
                <a:solidFill>
                  <a:schemeClr val="accent1"/>
                </a:solidFill>
                <a:latin typeface="+mn-lt"/>
                <a:ea typeface="Century Schoolbook" charset="0"/>
                <a:cs typeface="Century Schoolbook" charset="0"/>
              </a:defRPr>
            </a:lvl1pPr>
            <a:lvl2pPr marL="554197" indent="0">
              <a:buNone/>
              <a:defRPr sz="2424" b="1"/>
            </a:lvl2pPr>
            <a:lvl3pPr marL="1108392" indent="0">
              <a:buNone/>
              <a:defRPr sz="2182" b="1"/>
            </a:lvl3pPr>
            <a:lvl4pPr marL="1662589" indent="0">
              <a:buNone/>
              <a:defRPr sz="1940" b="1"/>
            </a:lvl4pPr>
            <a:lvl5pPr marL="2216786" indent="0">
              <a:buNone/>
              <a:defRPr sz="1940" b="1"/>
            </a:lvl5pPr>
            <a:lvl6pPr marL="2770981" indent="0">
              <a:buNone/>
              <a:defRPr sz="1940" b="1"/>
            </a:lvl6pPr>
            <a:lvl7pPr marL="3325178" indent="0">
              <a:buNone/>
              <a:defRPr sz="1940" b="1"/>
            </a:lvl7pPr>
            <a:lvl8pPr marL="3879374" indent="0">
              <a:buNone/>
              <a:defRPr sz="1940" b="1"/>
            </a:lvl8pPr>
            <a:lvl9pPr marL="4433570" indent="0">
              <a:buNone/>
              <a:defRPr sz="1940" b="1"/>
            </a:lvl9pPr>
          </a:lstStyle>
          <a:p>
            <a:pPr lvl="0"/>
            <a:r>
              <a:rPr lang="en-US" dirty="0"/>
              <a:t>Click to edit Master text styles</a:t>
            </a:r>
          </a:p>
        </p:txBody>
      </p:sp>
      <p:sp>
        <p:nvSpPr>
          <p:cNvPr id="9" name="Content Placeholder 3"/>
          <p:cNvSpPr>
            <a:spLocks noGrp="1"/>
          </p:cNvSpPr>
          <p:nvPr>
            <p:ph sz="half" idx="2"/>
          </p:nvPr>
        </p:nvSpPr>
        <p:spPr>
          <a:xfrm>
            <a:off x="697006" y="2420471"/>
            <a:ext cx="5379616" cy="3372522"/>
          </a:xfrm>
        </p:spPr>
        <p:txBody>
          <a:bodyPr/>
          <a:lstStyle>
            <a:lvl1pPr>
              <a:buClr>
                <a:schemeClr val="accent1"/>
              </a:buClr>
              <a:defRPr sz="2118">
                <a:solidFill>
                  <a:schemeClr val="accent6"/>
                </a:solidFill>
              </a:defRPr>
            </a:lvl1pPr>
            <a:lvl2pPr>
              <a:buClr>
                <a:schemeClr val="accent1"/>
              </a:buClr>
              <a:defRPr sz="2118">
                <a:solidFill>
                  <a:schemeClr val="accent6"/>
                </a:solidFill>
              </a:defRPr>
            </a:lvl2pPr>
            <a:lvl3pPr>
              <a:buClr>
                <a:schemeClr val="accent1"/>
              </a:buClr>
              <a:defRPr sz="1588">
                <a:solidFill>
                  <a:schemeClr val="accent6"/>
                </a:solidFill>
              </a:defRPr>
            </a:lvl3pPr>
            <a:lvl4pPr>
              <a:buClr>
                <a:schemeClr val="bg2"/>
              </a:buClr>
              <a:defRPr sz="1588">
                <a:solidFill>
                  <a:schemeClr val="accent6"/>
                </a:solidFill>
              </a:defRPr>
            </a:lvl4pPr>
            <a:lvl5pPr>
              <a:buClr>
                <a:schemeClr val="bg2"/>
              </a:buClr>
              <a:defRPr sz="1940">
                <a:solidFill>
                  <a:schemeClr val="accent6"/>
                </a:solidFill>
              </a:defRPr>
            </a:lvl5pPr>
            <a:lvl6pPr>
              <a:defRPr sz="1940"/>
            </a:lvl6pPr>
            <a:lvl7pPr>
              <a:defRPr sz="1940"/>
            </a:lvl7pPr>
            <a:lvl8pPr>
              <a:defRPr sz="1940"/>
            </a:lvl8pPr>
            <a:lvl9pPr>
              <a:defRPr sz="194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5"/>
          <p:cNvSpPr>
            <a:spLocks noGrp="1"/>
          </p:cNvSpPr>
          <p:nvPr>
            <p:ph sz="quarter" idx="4"/>
          </p:nvPr>
        </p:nvSpPr>
        <p:spPr>
          <a:xfrm>
            <a:off x="6274820" y="2420471"/>
            <a:ext cx="5387879" cy="3372522"/>
          </a:xfrm>
        </p:spPr>
        <p:txBody>
          <a:bodyPr/>
          <a:lstStyle>
            <a:lvl1pPr>
              <a:buClr>
                <a:schemeClr val="accent1"/>
              </a:buClr>
              <a:defRPr sz="2118">
                <a:solidFill>
                  <a:schemeClr val="accent6"/>
                </a:solidFill>
              </a:defRPr>
            </a:lvl1pPr>
            <a:lvl2pPr>
              <a:buClr>
                <a:schemeClr val="accent1"/>
              </a:buClr>
              <a:defRPr sz="2118">
                <a:solidFill>
                  <a:schemeClr val="accent6"/>
                </a:solidFill>
              </a:defRPr>
            </a:lvl2pPr>
            <a:lvl3pPr>
              <a:buClr>
                <a:schemeClr val="accent1"/>
              </a:buClr>
              <a:defRPr sz="1588">
                <a:solidFill>
                  <a:schemeClr val="accent6"/>
                </a:solidFill>
              </a:defRPr>
            </a:lvl3pPr>
            <a:lvl4pPr>
              <a:buClr>
                <a:schemeClr val="bg2"/>
              </a:buClr>
              <a:defRPr sz="1588">
                <a:solidFill>
                  <a:schemeClr val="accent6"/>
                </a:solidFill>
              </a:defRPr>
            </a:lvl4pPr>
            <a:lvl5pPr>
              <a:buClr>
                <a:schemeClr val="bg2"/>
              </a:buClr>
              <a:defRPr sz="1940">
                <a:solidFill>
                  <a:schemeClr val="accent6"/>
                </a:solidFill>
              </a:defRPr>
            </a:lvl5pPr>
            <a:lvl6pPr>
              <a:defRPr sz="1940"/>
            </a:lvl6pPr>
            <a:lvl7pPr>
              <a:defRPr sz="1940"/>
            </a:lvl7pPr>
            <a:lvl8pPr>
              <a:defRPr sz="1940"/>
            </a:lvl8pPr>
            <a:lvl9pPr>
              <a:defRPr sz="1940"/>
            </a:lvl9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F0636A8C-3C5E-45E6-A392-29F4394BF9F9}"/>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658350418"/>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C1ABA4-D9EF-404D-AADB-7693E78E7969}" type="datetime1">
              <a:rPr lang="en-US" smtClean="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1163730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37153" y="274320"/>
            <a:ext cx="5826979"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6956607" y="1435653"/>
            <a:ext cx="4274377" cy="4099157"/>
          </a:xfrm>
        </p:spPr>
        <p:txBody>
          <a:bodyPr anchor="ctr">
            <a:normAutofit/>
          </a:bodyPr>
          <a:lstStyle>
            <a:lvl1pPr algn="ctr">
              <a:defRPr sz="3177" b="0" i="0">
                <a:solidFill>
                  <a:schemeClr val="accent6"/>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BA0FBF74-876E-41B3-A131-D1F611590C11}"/>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841333476"/>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w/Title">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680870" y="1578685"/>
            <a:ext cx="10959352" cy="4117489"/>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pic>
        <p:nvPicPr>
          <p:cNvPr id="9" name="Picture 8">
            <a:extLst>
              <a:ext uri="{FF2B5EF4-FFF2-40B4-BE49-F238E27FC236}">
                <a16:creationId xmlns:a16="http://schemas.microsoft.com/office/drawing/2014/main" id="{DC30DF1C-E395-42A2-83A4-EE11EA710383}"/>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878422009"/>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 Full">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37153" y="274320"/>
            <a:ext cx="11635335"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1FCCA163-DC88-4F2F-8BAD-C5F406C77F38}"/>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885698398"/>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ta Point">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11" name="Freeform 10"/>
          <p:cNvSpPr/>
          <p:nvPr userDrawn="1"/>
        </p:nvSpPr>
        <p:spPr bwMode="auto">
          <a:xfrm>
            <a:off x="324155" y="274073"/>
            <a:ext cx="5194519"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12" name="Picture Placeholder 2"/>
          <p:cNvSpPr>
            <a:spLocks noGrp="1"/>
          </p:cNvSpPr>
          <p:nvPr>
            <p:ph type="pic" idx="10"/>
          </p:nvPr>
        </p:nvSpPr>
        <p:spPr>
          <a:xfrm>
            <a:off x="322731" y="274320"/>
            <a:ext cx="5195943"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824387" y="499738"/>
            <a:ext cx="4307011" cy="5309392"/>
          </a:xfrm>
        </p:spPr>
        <p:txBody>
          <a:bodyPr anchor="ctr">
            <a:normAutofit/>
          </a:bodyPr>
          <a:lstStyle>
            <a:lvl1pPr algn="l">
              <a:defRPr sz="423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01013" y="1468419"/>
            <a:ext cx="5565738"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13" name="Picture 12">
            <a:extLst>
              <a:ext uri="{FF2B5EF4-FFF2-40B4-BE49-F238E27FC236}">
                <a16:creationId xmlns:a16="http://schemas.microsoft.com/office/drawing/2014/main" id="{AF885F37-5F25-46E6-96CA-E57894F391F7}"/>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518770790"/>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Default - Bullets">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Picture Placeholder 2"/>
          <p:cNvSpPr>
            <a:spLocks noGrp="1"/>
          </p:cNvSpPr>
          <p:nvPr>
            <p:ph type="pic" idx="10"/>
          </p:nvPr>
        </p:nvSpPr>
        <p:spPr>
          <a:xfrm>
            <a:off x="290457" y="274320"/>
            <a:ext cx="1163533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80870" y="1468419"/>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11" name="Picture 10">
            <a:extLst>
              <a:ext uri="{FF2B5EF4-FFF2-40B4-BE49-F238E27FC236}">
                <a16:creationId xmlns:a16="http://schemas.microsoft.com/office/drawing/2014/main" id="{B5BF8512-221C-42E2-93E3-AB19CC7CD819}"/>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209260036"/>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Freeform 4"/>
          <p:cNvSpPr/>
          <p:nvPr userDrawn="1"/>
        </p:nvSpPr>
        <p:spPr bwMode="auto">
          <a:xfrm>
            <a:off x="290457" y="301916"/>
            <a:ext cx="11635334" cy="6270304"/>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950277" y="650377"/>
            <a:ext cx="685486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2717352" y="1897703"/>
            <a:ext cx="3146612" cy="1645920"/>
          </a:xfrm>
        </p:spPr>
        <p:txBody>
          <a:bodyPr>
            <a:normAutofit/>
          </a:bodyPr>
          <a:lstStyle>
            <a:lvl1pPr marL="302575" indent="-302575">
              <a:spcBef>
                <a:spcPts val="0"/>
              </a:spcBef>
              <a:spcAft>
                <a:spcPts val="706"/>
              </a:spcAft>
              <a:buClr>
                <a:schemeClr val="accent1"/>
              </a:buClr>
              <a:buFont typeface="Arial" charset="0"/>
              <a:buChar char="•"/>
              <a:defRPr sz="1765">
                <a:solidFill>
                  <a:schemeClr val="bg1"/>
                </a:solidFill>
              </a:defRPr>
            </a:lvl1pPr>
            <a:lvl2pPr marL="720016" indent="-303976">
              <a:spcAft>
                <a:spcPts val="353"/>
              </a:spcAft>
              <a:buClr>
                <a:schemeClr val="accent1"/>
              </a:buClr>
              <a:buFont typeface="Courier New" charset="0"/>
              <a:buChar char="o"/>
              <a:tabLst/>
              <a:defRPr sz="1588">
                <a:solidFill>
                  <a:schemeClr val="bg1"/>
                </a:solidFill>
              </a:defRPr>
            </a:lvl2pPr>
            <a:lvl3pPr marL="1120648" indent="-224130">
              <a:buClr>
                <a:schemeClr val="accent1"/>
              </a:buClr>
              <a:tabLst/>
              <a:defRPr sz="1235">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3" name="Picture Placeholder 2"/>
          <p:cNvSpPr>
            <a:spLocks noGrp="1"/>
          </p:cNvSpPr>
          <p:nvPr>
            <p:ph type="pic" idx="10"/>
          </p:nvPr>
        </p:nvSpPr>
        <p:spPr>
          <a:xfrm>
            <a:off x="969815" y="1897703"/>
            <a:ext cx="1481328" cy="1645920"/>
          </a:xfrm>
        </p:spPr>
        <p:txBody>
          <a:bodyPr/>
          <a:lstStyle>
            <a:lvl1pPr marL="0" indent="0">
              <a:buNone/>
              <a:defRPr sz="1765"/>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4" name="Content Placeholder 2"/>
          <p:cNvSpPr>
            <a:spLocks noGrp="1"/>
          </p:cNvSpPr>
          <p:nvPr>
            <p:ph idx="11"/>
          </p:nvPr>
        </p:nvSpPr>
        <p:spPr>
          <a:xfrm>
            <a:off x="7877710" y="1897703"/>
            <a:ext cx="3146612" cy="1645920"/>
          </a:xfrm>
        </p:spPr>
        <p:txBody>
          <a:bodyPr>
            <a:normAutofit/>
          </a:bodyPr>
          <a:lstStyle>
            <a:lvl1pPr marL="302575" indent="-302575">
              <a:spcBef>
                <a:spcPts val="0"/>
              </a:spcBef>
              <a:spcAft>
                <a:spcPts val="706"/>
              </a:spcAft>
              <a:buClr>
                <a:schemeClr val="accent1"/>
              </a:buClr>
              <a:buFont typeface="Arial" charset="0"/>
              <a:buChar char="•"/>
              <a:defRPr sz="1765">
                <a:solidFill>
                  <a:schemeClr val="bg1"/>
                </a:solidFill>
              </a:defRPr>
            </a:lvl1pPr>
            <a:lvl2pPr marL="720016" indent="-303976">
              <a:spcAft>
                <a:spcPts val="353"/>
              </a:spcAft>
              <a:buClr>
                <a:schemeClr val="accent1"/>
              </a:buClr>
              <a:buFont typeface="Courier New" charset="0"/>
              <a:buChar char="o"/>
              <a:tabLst/>
              <a:defRPr sz="1588">
                <a:solidFill>
                  <a:schemeClr val="bg1"/>
                </a:solidFill>
              </a:defRPr>
            </a:lvl2pPr>
            <a:lvl3pPr marL="1120648" indent="-224130">
              <a:buClr>
                <a:schemeClr val="accent1"/>
              </a:buClr>
              <a:tabLst/>
              <a:defRPr sz="1235">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5" name="Picture Placeholder 2"/>
          <p:cNvSpPr>
            <a:spLocks noGrp="1"/>
          </p:cNvSpPr>
          <p:nvPr>
            <p:ph type="pic" idx="12"/>
          </p:nvPr>
        </p:nvSpPr>
        <p:spPr>
          <a:xfrm>
            <a:off x="6130173" y="1897703"/>
            <a:ext cx="1481328" cy="1645920"/>
          </a:xfrm>
        </p:spPr>
        <p:txBody>
          <a:bodyPr/>
          <a:lstStyle>
            <a:lvl1pPr marL="0" indent="0">
              <a:buNone/>
              <a:defRPr sz="1765"/>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6" name="Content Placeholder 2"/>
          <p:cNvSpPr>
            <a:spLocks noGrp="1"/>
          </p:cNvSpPr>
          <p:nvPr>
            <p:ph idx="13"/>
          </p:nvPr>
        </p:nvSpPr>
        <p:spPr>
          <a:xfrm>
            <a:off x="939053" y="4098664"/>
            <a:ext cx="4240754" cy="1645920"/>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Tree>
    <p:extLst>
      <p:ext uri="{BB962C8B-B14F-4D97-AF65-F5344CB8AC3E}">
        <p14:creationId xmlns:p14="http://schemas.microsoft.com/office/powerpoint/2010/main" val="3659783937"/>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5988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996344-6BDC-49DB-835E-B7B61D662064}" type="datetime1">
              <a:rPr lang="en-US" smtClean="0">
                <a:solidFill>
                  <a:prstClr val="black">
                    <a:tint val="75000"/>
                  </a:prstClr>
                </a:solidFill>
              </a:r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84928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BD546C-D89C-4AF8-A362-E3A6AB514F92}" type="datetime1">
              <a:rPr lang="en-US" smtClean="0">
                <a:solidFill>
                  <a:prstClr val="black">
                    <a:tint val="75000"/>
                  </a:prstClr>
                </a:solidFill>
              </a:r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897503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40A34F-D16F-497F-9FF4-47DB4C304EF2}" type="datetime1">
              <a:rPr lang="en-US" smtClean="0">
                <a:solidFill>
                  <a:prstClr val="black">
                    <a:tint val="75000"/>
                  </a:prstClr>
                </a:solidFill>
              </a:r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70076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6190D-C198-45CC-834B-DFC54BDB2C5B}" type="datetime1">
              <a:rPr lang="en-US" smtClean="0"/>
              <a:t>11/27/2018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12942915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78502E-B495-434E-B8B4-964A9A7891C5}" type="datetime1">
              <a:rPr lang="en-US" smtClean="0">
                <a:solidFill>
                  <a:prstClr val="black">
                    <a:tint val="75000"/>
                  </a:prstClr>
                </a:solidFill>
              </a:rPr>
              <a:t>11/27/2018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702531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ED7A6C-F3EE-47AB-B694-0764E387497F}" type="datetime1">
              <a:rPr lang="en-US" smtClean="0">
                <a:solidFill>
                  <a:prstClr val="black">
                    <a:tint val="75000"/>
                  </a:prstClr>
                </a:solidFill>
              </a:rPr>
              <a:t>11/27/2018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265614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1A2F65-0C8C-48A4-8024-3BC6D7C41081}" type="datetime1">
              <a:rPr lang="en-US" smtClean="0">
                <a:solidFill>
                  <a:prstClr val="black">
                    <a:tint val="75000"/>
                  </a:prstClr>
                </a:solidFill>
              </a:rPr>
              <a:t>11/27/2018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30819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96DE1-D7CB-4BDC-9E5B-95859EBE8A92}" type="datetime1">
              <a:rPr lang="en-US" smtClean="0">
                <a:solidFill>
                  <a:prstClr val="black">
                    <a:tint val="75000"/>
                  </a:prstClr>
                </a:solidFill>
              </a:rPr>
              <a:t>11/27/2018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671168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823BCA-41D9-4A83-97EA-3C1F33F724C9}" type="datetime1">
              <a:rPr lang="en-US" smtClean="0">
                <a:solidFill>
                  <a:prstClr val="black">
                    <a:tint val="75000"/>
                  </a:prstClr>
                </a:solidFill>
              </a:rPr>
              <a:t>11/27/2018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785795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AF057F-4797-46A5-8072-DF4128269E8C}" type="datetime1">
              <a:rPr lang="en-US" smtClean="0">
                <a:solidFill>
                  <a:prstClr val="black">
                    <a:tint val="75000"/>
                  </a:prstClr>
                </a:solidFill>
              </a:rPr>
              <a:t>11/27/2018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13475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9D2F81-43FA-4E91-BD59-C7B684EF5466}" type="datetime1">
              <a:rPr lang="en-US" smtClean="0">
                <a:solidFill>
                  <a:prstClr val="black">
                    <a:tint val="75000"/>
                  </a:prstClr>
                </a:solidFill>
              </a:r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68124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70874-FDBF-4E7F-90B7-80F172321549}" type="datetime1">
              <a:rPr lang="en-US" smtClean="0">
                <a:solidFill>
                  <a:prstClr val="black">
                    <a:tint val="75000"/>
                  </a:prstClr>
                </a:solidFill>
              </a:rPr>
              <a:t>11/27/2018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6500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Cover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2980198"/>
            <a:ext cx="7805141"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7" name="Picture Placeholder 2"/>
          <p:cNvSpPr>
            <a:spLocks noGrp="1"/>
          </p:cNvSpPr>
          <p:nvPr>
            <p:ph type="pic" idx="10"/>
          </p:nvPr>
        </p:nvSpPr>
        <p:spPr>
          <a:xfrm>
            <a:off x="7343517" y="0"/>
            <a:ext cx="4857297" cy="3648245"/>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305624"/>
          </a:xfrm>
        </p:spPr>
        <p:txBody>
          <a:bodyPr wrap="square" anchor="t">
            <a:spAutoFit/>
          </a:bodyPr>
          <a:lstStyle>
            <a:lvl1pPr>
              <a:spcAft>
                <a:spcPct val="50000"/>
              </a:spcAft>
              <a:defRPr sz="3883"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4882897"/>
            <a:ext cx="3405638" cy="382166"/>
          </a:xfrm>
          <a:ln/>
        </p:spPr>
        <p:txBody>
          <a:bodyPr wrap="square">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pic>
        <p:nvPicPr>
          <p:cNvPr id="8" name="Picture 7">
            <a:extLst>
              <a:ext uri="{FF2B5EF4-FFF2-40B4-BE49-F238E27FC236}">
                <a16:creationId xmlns:a16="http://schemas.microsoft.com/office/drawing/2014/main" id="{0F3FAFB3-71B5-45AE-8EF1-4846B3BF3E33}"/>
              </a:ext>
            </a:extLst>
          </p:cNvPr>
          <p:cNvPicPr>
            <a:picLocks noChangeAspect="1"/>
          </p:cNvPicPr>
          <p:nvPr userDrawn="1"/>
        </p:nvPicPr>
        <p:blipFill>
          <a:blip r:embed="rId2"/>
          <a:stretch>
            <a:fillRect/>
          </a:stretch>
        </p:blipFill>
        <p:spPr>
          <a:xfrm>
            <a:off x="9297704" y="5639823"/>
            <a:ext cx="2106945" cy="673052"/>
          </a:xfrm>
          <a:prstGeom prst="rect">
            <a:avLst/>
          </a:prstGeom>
        </p:spPr>
      </p:pic>
    </p:spTree>
    <p:extLst>
      <p:ext uri="{BB962C8B-B14F-4D97-AF65-F5344CB8AC3E}">
        <p14:creationId xmlns:p14="http://schemas.microsoft.com/office/powerpoint/2010/main" val="25521855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over 3">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3321525"/>
            <a:ext cx="7524506"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7" name="Picture Placeholder 2"/>
          <p:cNvSpPr>
            <a:spLocks noGrp="1"/>
          </p:cNvSpPr>
          <p:nvPr>
            <p:ph type="pic" idx="10"/>
          </p:nvPr>
        </p:nvSpPr>
        <p:spPr>
          <a:xfrm>
            <a:off x="7524508" y="3209755"/>
            <a:ext cx="4676306" cy="3648245"/>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401071"/>
          </a:xfrm>
        </p:spPr>
        <p:txBody>
          <a:bodyPr wrap="square" anchor="t">
            <a:spAutoFit/>
          </a:bodyPr>
          <a:lstStyle>
            <a:lvl1pPr>
              <a:spcAft>
                <a:spcPct val="50000"/>
              </a:spcAft>
              <a:defRPr sz="4236"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4918255"/>
            <a:ext cx="3405638" cy="382166"/>
          </a:xfrm>
          <a:ln/>
        </p:spPr>
        <p:txBody>
          <a:bodyPr wrap="square" anchor="b">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sp>
        <p:nvSpPr>
          <p:cNvPr id="12" name="Rectangle 11"/>
          <p:cNvSpPr/>
          <p:nvPr userDrawn="1"/>
        </p:nvSpPr>
        <p:spPr bwMode="auto">
          <a:xfrm>
            <a:off x="7524507" y="1497402"/>
            <a:ext cx="4676306" cy="214951"/>
          </a:xfrm>
          <a:prstGeom prst="rect">
            <a:avLst/>
          </a:prstGeom>
          <a:solidFill>
            <a:schemeClr val="bg1"/>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ADCFB5E9-A420-4B6A-8E8D-9FEBEE3F4947}"/>
              </a:ext>
            </a:extLst>
          </p:cNvPr>
          <p:cNvPicPr>
            <a:picLocks noChangeAspect="1"/>
          </p:cNvPicPr>
          <p:nvPr userDrawn="1"/>
        </p:nvPicPr>
        <p:blipFill>
          <a:blip r:embed="rId2"/>
          <a:stretch>
            <a:fillRect/>
          </a:stretch>
        </p:blipFill>
        <p:spPr>
          <a:xfrm>
            <a:off x="8128729" y="1991577"/>
            <a:ext cx="2106945" cy="673052"/>
          </a:xfrm>
          <a:prstGeom prst="rect">
            <a:avLst/>
          </a:prstGeom>
        </p:spPr>
      </p:pic>
    </p:spTree>
    <p:extLst>
      <p:ext uri="{BB962C8B-B14F-4D97-AF65-F5344CB8AC3E}">
        <p14:creationId xmlns:p14="http://schemas.microsoft.com/office/powerpoint/2010/main" val="365508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39E436-A10E-4EE6-B6F2-F6ACD025BDE9}" type="datetime1">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25253985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over 4">
    <p:bg>
      <p:bgPr>
        <a:solidFill>
          <a:schemeClr val="bg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0" y="0"/>
            <a:ext cx="12200814" cy="685800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401071"/>
          </a:xfrm>
        </p:spPr>
        <p:txBody>
          <a:bodyPr wrap="square" anchor="t">
            <a:spAutoFit/>
          </a:bodyPr>
          <a:lstStyle>
            <a:lvl1pPr>
              <a:spcAft>
                <a:spcPct val="50000"/>
              </a:spcAft>
              <a:defRPr sz="4236"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5198890"/>
            <a:ext cx="3405638" cy="382166"/>
          </a:xfrm>
          <a:ln/>
        </p:spPr>
        <p:txBody>
          <a:bodyPr wrap="square" anchor="b">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spTree>
    <p:extLst>
      <p:ext uri="{BB962C8B-B14F-4D97-AF65-F5344CB8AC3E}">
        <p14:creationId xmlns:p14="http://schemas.microsoft.com/office/powerpoint/2010/main" val="36603732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69426" y="274320"/>
            <a:ext cx="489106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5943149" y="1387244"/>
            <a:ext cx="5644627"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5943149" y="2355925"/>
            <a:ext cx="5644628" cy="3469341"/>
          </a:xfrm>
        </p:spPr>
        <p:txBody>
          <a:bodyPr>
            <a:normAutofit/>
          </a:bodyPr>
          <a:lstStyle>
            <a:lvl1pPr marL="453862" indent="-453862">
              <a:spcBef>
                <a:spcPts val="0"/>
              </a:spcBef>
              <a:spcAft>
                <a:spcPts val="706"/>
              </a:spcAft>
              <a:buClr>
                <a:schemeClr val="accent1"/>
              </a:buClr>
              <a:buFont typeface="+mj-lt"/>
              <a:buAutoNum type="arabicPeriod"/>
              <a:defRPr sz="2471">
                <a:solidFill>
                  <a:schemeClr val="accent6"/>
                </a:solidFill>
              </a:defRPr>
            </a:lvl1pPr>
            <a:lvl2pPr marL="819473" indent="-403433">
              <a:spcAft>
                <a:spcPts val="353"/>
              </a:spcAft>
              <a:buClr>
                <a:schemeClr val="accent1"/>
              </a:buClr>
              <a:buFont typeface="+mj-lt"/>
              <a:buAutoNum type="arabicPeriod"/>
              <a:tabLst/>
              <a:defRPr sz="1765">
                <a:solidFill>
                  <a:schemeClr val="accent6"/>
                </a:solidFill>
              </a:defRPr>
            </a:lvl2pPr>
            <a:lvl3pPr marL="1199093" indent="-302575">
              <a:buClr>
                <a:schemeClr val="accent1"/>
              </a:buClr>
              <a:buFont typeface="+mj-lt"/>
              <a:buAutoNum type="arabicPeriod"/>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4A9C7FAA-E3AA-4DCC-AA2E-1ACAC6156F0C}"/>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398751202"/>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Picture Placeholder 2"/>
          <p:cNvSpPr>
            <a:spLocks noGrp="1"/>
          </p:cNvSpPr>
          <p:nvPr>
            <p:ph type="pic" idx="10"/>
          </p:nvPr>
        </p:nvSpPr>
        <p:spPr>
          <a:xfrm>
            <a:off x="290457" y="274320"/>
            <a:ext cx="1163533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1126600" y="1064690"/>
            <a:ext cx="9963048" cy="4241232"/>
          </a:xfrm>
        </p:spPr>
        <p:txBody>
          <a:bodyPr anchor="ctr">
            <a:normAutofit/>
          </a:bodyPr>
          <a:lstStyle>
            <a:lvl1pPr algn="l">
              <a:defRPr sz="4765" b="0" i="0">
                <a:solidFill>
                  <a:schemeClr val="bg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8993727-A808-4898-9036-4A0F92890C52}"/>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437153243"/>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Default - Bullets">
    <p:spTree>
      <p:nvGrpSpPr>
        <p:cNvPr id="1" name=""/>
        <p:cNvGrpSpPr/>
        <p:nvPr/>
      </p:nvGrpSpPr>
      <p:grpSpPr>
        <a:xfrm>
          <a:off x="0" y="0"/>
          <a:ext cx="0" cy="0"/>
          <a:chOff x="0" y="0"/>
          <a:chExt cx="0" cy="0"/>
        </a:xfrm>
      </p:grpSpPr>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3177">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Tree>
    <p:extLst>
      <p:ext uri="{BB962C8B-B14F-4D97-AF65-F5344CB8AC3E}">
        <p14:creationId xmlns:p14="http://schemas.microsoft.com/office/powerpoint/2010/main" val="1408911983"/>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Default - Gray Background">
    <p:spTree>
      <p:nvGrpSpPr>
        <p:cNvPr id="1" name=""/>
        <p:cNvGrpSpPr/>
        <p:nvPr/>
      </p:nvGrpSpPr>
      <p:grpSpPr>
        <a:xfrm>
          <a:off x="0" y="0"/>
          <a:ext cx="0" cy="0"/>
          <a:chOff x="0" y="0"/>
          <a:chExt cx="0" cy="0"/>
        </a:xfrm>
      </p:grpSpPr>
      <p:sp>
        <p:nvSpPr>
          <p:cNvPr id="8" name="Freeform 7"/>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80870" y="1468419"/>
            <a:ext cx="10959352" cy="4340711"/>
          </a:xfrm>
        </p:spPr>
        <p:txBody>
          <a:bodyPr>
            <a:normAutofit/>
          </a:bodyPr>
          <a:lstStyle>
            <a:lvl1pPr marL="302575" indent="-302575">
              <a:spcBef>
                <a:spcPts val="0"/>
              </a:spcBef>
              <a:spcAft>
                <a:spcPts val="706"/>
              </a:spcAft>
              <a:buClr>
                <a:schemeClr val="accent1"/>
              </a:buClr>
              <a:buFont typeface="Arial" charset="0"/>
              <a:buChar char="•"/>
              <a:defRPr sz="3177">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7" name="Picture 6">
            <a:extLst>
              <a:ext uri="{FF2B5EF4-FFF2-40B4-BE49-F238E27FC236}">
                <a16:creationId xmlns:a16="http://schemas.microsoft.com/office/drawing/2014/main" id="{5ED4E460-2921-4780-8134-CA66EBBA91DC}"/>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3300099217"/>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Default - Paragraph">
    <p:spTree>
      <p:nvGrpSpPr>
        <p:cNvPr id="1" name=""/>
        <p:cNvGrpSpPr/>
        <p:nvPr/>
      </p:nvGrpSpPr>
      <p:grpSpPr>
        <a:xfrm>
          <a:off x="0" y="0"/>
          <a:ext cx="0" cy="0"/>
          <a:chOff x="0" y="0"/>
          <a:chExt cx="0" cy="0"/>
        </a:xfrm>
      </p:grpSpPr>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a:t>Click to edit Master title style</a:t>
            </a:r>
            <a:endParaRPr lang="en-US" dirty="0"/>
          </a:p>
        </p:txBody>
      </p:sp>
      <p:sp>
        <p:nvSpPr>
          <p:cNvPr id="3" name="Content Placeholder 2"/>
          <p:cNvSpPr>
            <a:spLocks noGrp="1"/>
          </p:cNvSpPr>
          <p:nvPr>
            <p:ph idx="1"/>
          </p:nvPr>
        </p:nvSpPr>
        <p:spPr>
          <a:xfrm>
            <a:off x="616324" y="1307054"/>
            <a:ext cx="10959352" cy="4340711"/>
          </a:xfrm>
        </p:spPr>
        <p:txBody>
          <a:bodyPr>
            <a:normAutofit/>
          </a:bodyPr>
          <a:lstStyle>
            <a:lvl1pPr marL="0" indent="0">
              <a:spcBef>
                <a:spcPts val="0"/>
              </a:spcBef>
              <a:spcAft>
                <a:spcPts val="706"/>
              </a:spcAft>
              <a:buClr>
                <a:schemeClr val="accent1"/>
              </a:buClr>
              <a:buFont typeface="Arial" charset="0"/>
              <a:buNone/>
              <a:defRPr sz="2471">
                <a:solidFill>
                  <a:schemeClr val="accent6"/>
                </a:solidFill>
              </a:defRPr>
            </a:lvl1pPr>
            <a:lvl2pPr marL="416040" indent="0">
              <a:spcAft>
                <a:spcPts val="353"/>
              </a:spcAft>
              <a:buClr>
                <a:schemeClr val="accent1"/>
              </a:buClr>
              <a:buFont typeface="Courier New" charset="0"/>
              <a:buNone/>
              <a:tabLst/>
              <a:defRPr sz="1765">
                <a:solidFill>
                  <a:schemeClr val="accent6"/>
                </a:solidFill>
              </a:defRPr>
            </a:lvl2pPr>
            <a:lvl3pPr marL="896518" indent="0">
              <a:buClr>
                <a:schemeClr val="accent1"/>
              </a:buClr>
              <a:buNone/>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Tree>
    <p:extLst>
      <p:ext uri="{BB962C8B-B14F-4D97-AF65-F5344CB8AC3E}">
        <p14:creationId xmlns:p14="http://schemas.microsoft.com/office/powerpoint/2010/main" val="3753401000"/>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1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a:t>Click to edit Master title style</a:t>
            </a:r>
            <a:endParaRPr lang="en-US" dirty="0"/>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CBB92AC9-4384-4E12-AF87-DE8B9EF3EC53}"/>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979127225"/>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2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3D4FC01-2AF2-4CA3-A6E6-D470BDCB28F5}"/>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263913268"/>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3_Default - Bullets">
    <p:spTree>
      <p:nvGrpSpPr>
        <p:cNvPr id="1" name=""/>
        <p:cNvGrpSpPr/>
        <p:nvPr/>
      </p:nvGrpSpPr>
      <p:grpSpPr>
        <a:xfrm>
          <a:off x="0" y="0"/>
          <a:ext cx="0" cy="0"/>
          <a:chOff x="0" y="0"/>
          <a:chExt cx="0" cy="0"/>
        </a:xfrm>
      </p:grpSpPr>
      <p:sp>
        <p:nvSpPr>
          <p:cNvPr id="5" name="Freeform 4"/>
          <p:cNvSpPr/>
          <p:nvPr userDrawn="1"/>
        </p:nvSpPr>
        <p:spPr bwMode="auto">
          <a:xfrm>
            <a:off x="0" y="0"/>
            <a:ext cx="12192000" cy="3893801"/>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16324" y="338373"/>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6324" y="1307054"/>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E1469DB6-D352-4943-914B-6AA30A0D6552}"/>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4226955201"/>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Text Placeholder 2"/>
          <p:cNvSpPr>
            <a:spLocks noGrp="1"/>
          </p:cNvSpPr>
          <p:nvPr>
            <p:ph type="body" idx="10"/>
          </p:nvPr>
        </p:nvSpPr>
        <p:spPr>
          <a:xfrm>
            <a:off x="697005" y="1448248"/>
            <a:ext cx="10965693" cy="598002"/>
          </a:xfrm>
        </p:spPr>
        <p:txBody>
          <a:bodyPr anchor="t"/>
          <a:lstStyle>
            <a:lvl1pPr marL="0" indent="0">
              <a:buNone/>
              <a:defRPr sz="2471" b="0" i="1">
                <a:solidFill>
                  <a:schemeClr val="accent1"/>
                </a:solidFill>
                <a:latin typeface="+mn-lt"/>
                <a:ea typeface="Century Schoolbook" charset="0"/>
                <a:cs typeface="Century Schoolbook" charset="0"/>
              </a:defRPr>
            </a:lvl1pPr>
            <a:lvl2pPr marL="554197" indent="0">
              <a:buNone/>
              <a:defRPr sz="2424" b="1"/>
            </a:lvl2pPr>
            <a:lvl3pPr marL="1108392" indent="0">
              <a:buNone/>
              <a:defRPr sz="2182" b="1"/>
            </a:lvl3pPr>
            <a:lvl4pPr marL="1662589" indent="0">
              <a:buNone/>
              <a:defRPr sz="1940" b="1"/>
            </a:lvl4pPr>
            <a:lvl5pPr marL="2216786" indent="0">
              <a:buNone/>
              <a:defRPr sz="1940" b="1"/>
            </a:lvl5pPr>
            <a:lvl6pPr marL="2770981" indent="0">
              <a:buNone/>
              <a:defRPr sz="1940" b="1"/>
            </a:lvl6pPr>
            <a:lvl7pPr marL="3325178" indent="0">
              <a:buNone/>
              <a:defRPr sz="1940" b="1"/>
            </a:lvl7pPr>
            <a:lvl8pPr marL="3879374" indent="0">
              <a:buNone/>
              <a:defRPr sz="1940" b="1"/>
            </a:lvl8pPr>
            <a:lvl9pPr marL="4433570" indent="0">
              <a:buNone/>
              <a:defRPr sz="1940" b="1"/>
            </a:lvl9pPr>
          </a:lstStyle>
          <a:p>
            <a:pPr lvl="0"/>
            <a:r>
              <a:rPr lang="en-US" dirty="0"/>
              <a:t>Click to edit Master text styles</a:t>
            </a:r>
          </a:p>
        </p:txBody>
      </p:sp>
      <p:sp>
        <p:nvSpPr>
          <p:cNvPr id="9" name="Content Placeholder 3"/>
          <p:cNvSpPr>
            <a:spLocks noGrp="1"/>
          </p:cNvSpPr>
          <p:nvPr>
            <p:ph sz="half" idx="2"/>
          </p:nvPr>
        </p:nvSpPr>
        <p:spPr>
          <a:xfrm>
            <a:off x="697006" y="2420471"/>
            <a:ext cx="5379616" cy="3372522"/>
          </a:xfrm>
        </p:spPr>
        <p:txBody>
          <a:bodyPr/>
          <a:lstStyle>
            <a:lvl1pPr>
              <a:buClr>
                <a:schemeClr val="accent1"/>
              </a:buClr>
              <a:defRPr sz="2118">
                <a:solidFill>
                  <a:schemeClr val="accent6"/>
                </a:solidFill>
              </a:defRPr>
            </a:lvl1pPr>
            <a:lvl2pPr>
              <a:buClr>
                <a:schemeClr val="accent1"/>
              </a:buClr>
              <a:defRPr sz="2118">
                <a:solidFill>
                  <a:schemeClr val="accent6"/>
                </a:solidFill>
              </a:defRPr>
            </a:lvl2pPr>
            <a:lvl3pPr>
              <a:buClr>
                <a:schemeClr val="accent1"/>
              </a:buClr>
              <a:defRPr sz="1588">
                <a:solidFill>
                  <a:schemeClr val="accent6"/>
                </a:solidFill>
              </a:defRPr>
            </a:lvl3pPr>
            <a:lvl4pPr>
              <a:buClr>
                <a:schemeClr val="bg2"/>
              </a:buClr>
              <a:defRPr sz="1588">
                <a:solidFill>
                  <a:schemeClr val="accent6"/>
                </a:solidFill>
              </a:defRPr>
            </a:lvl4pPr>
            <a:lvl5pPr>
              <a:buClr>
                <a:schemeClr val="bg2"/>
              </a:buClr>
              <a:defRPr sz="1940">
                <a:solidFill>
                  <a:schemeClr val="accent6"/>
                </a:solidFill>
              </a:defRPr>
            </a:lvl5pPr>
            <a:lvl6pPr>
              <a:defRPr sz="1940"/>
            </a:lvl6pPr>
            <a:lvl7pPr>
              <a:defRPr sz="1940"/>
            </a:lvl7pPr>
            <a:lvl8pPr>
              <a:defRPr sz="1940"/>
            </a:lvl8pPr>
            <a:lvl9pPr>
              <a:defRPr sz="194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5"/>
          <p:cNvSpPr>
            <a:spLocks noGrp="1"/>
          </p:cNvSpPr>
          <p:nvPr>
            <p:ph sz="quarter" idx="4"/>
          </p:nvPr>
        </p:nvSpPr>
        <p:spPr>
          <a:xfrm>
            <a:off x="6274820" y="2420471"/>
            <a:ext cx="5387879" cy="3372522"/>
          </a:xfrm>
        </p:spPr>
        <p:txBody>
          <a:bodyPr/>
          <a:lstStyle>
            <a:lvl1pPr>
              <a:buClr>
                <a:schemeClr val="accent1"/>
              </a:buClr>
              <a:defRPr sz="2118">
                <a:solidFill>
                  <a:schemeClr val="accent6"/>
                </a:solidFill>
              </a:defRPr>
            </a:lvl1pPr>
            <a:lvl2pPr>
              <a:buClr>
                <a:schemeClr val="accent1"/>
              </a:buClr>
              <a:defRPr sz="2118">
                <a:solidFill>
                  <a:schemeClr val="accent6"/>
                </a:solidFill>
              </a:defRPr>
            </a:lvl2pPr>
            <a:lvl3pPr>
              <a:buClr>
                <a:schemeClr val="accent1"/>
              </a:buClr>
              <a:defRPr sz="1588">
                <a:solidFill>
                  <a:schemeClr val="accent6"/>
                </a:solidFill>
              </a:defRPr>
            </a:lvl3pPr>
            <a:lvl4pPr>
              <a:buClr>
                <a:schemeClr val="bg2"/>
              </a:buClr>
              <a:defRPr sz="1588">
                <a:solidFill>
                  <a:schemeClr val="accent6"/>
                </a:solidFill>
              </a:defRPr>
            </a:lvl4pPr>
            <a:lvl5pPr>
              <a:buClr>
                <a:schemeClr val="bg2"/>
              </a:buClr>
              <a:defRPr sz="1940">
                <a:solidFill>
                  <a:schemeClr val="accent6"/>
                </a:solidFill>
              </a:defRPr>
            </a:lvl5pPr>
            <a:lvl6pPr>
              <a:defRPr sz="1940"/>
            </a:lvl6pPr>
            <a:lvl7pPr>
              <a:defRPr sz="1940"/>
            </a:lvl7pPr>
            <a:lvl8pPr>
              <a:defRPr sz="1940"/>
            </a:lvl8pPr>
            <a:lvl9pPr>
              <a:defRPr sz="1940"/>
            </a:lvl9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F0636A8C-3C5E-45E6-A392-29F4394BF9F9}"/>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665496375"/>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5765D8-012E-4029-8426-95B1FF49C2EB}" type="datetime1">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FFA01E-7958-4A59-9B55-AD81F390BEE3}" type="slidenum">
              <a:rPr lang="en-US" smtClean="0"/>
              <a:t>‹#›</a:t>
            </a:fld>
            <a:endParaRPr lang="en-US" dirty="0"/>
          </a:p>
        </p:txBody>
      </p:sp>
    </p:spTree>
    <p:extLst>
      <p:ext uri="{BB962C8B-B14F-4D97-AF65-F5344CB8AC3E}">
        <p14:creationId xmlns:p14="http://schemas.microsoft.com/office/powerpoint/2010/main" val="8965224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37153" y="274320"/>
            <a:ext cx="5826979"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6956607" y="1435653"/>
            <a:ext cx="4274377" cy="4099157"/>
          </a:xfrm>
        </p:spPr>
        <p:txBody>
          <a:bodyPr anchor="ctr">
            <a:normAutofit/>
          </a:bodyPr>
          <a:lstStyle>
            <a:lvl1pPr algn="ctr">
              <a:defRPr sz="3177" b="0" i="0">
                <a:solidFill>
                  <a:schemeClr val="accent6"/>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BA0FBF74-876E-41B3-A131-D1F611590C11}"/>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726569285"/>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 w/Title">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tx1"/>
                </a:solidFill>
                <a:latin typeface="+mj-lt"/>
                <a:ea typeface="Rockwell" charset="0"/>
                <a:cs typeface="Rockwell" charset="0"/>
              </a:defRPr>
            </a:lvl1pPr>
          </a:lstStyle>
          <a:p>
            <a:r>
              <a:rPr lang="en-US" dirty="0"/>
              <a:t>Click to edit Master title style</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680870" y="1578685"/>
            <a:ext cx="10959352" cy="4117489"/>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pic>
        <p:nvPicPr>
          <p:cNvPr id="9" name="Picture 8">
            <a:extLst>
              <a:ext uri="{FF2B5EF4-FFF2-40B4-BE49-F238E27FC236}">
                <a16:creationId xmlns:a16="http://schemas.microsoft.com/office/drawing/2014/main" id="{DC30DF1C-E395-42A2-83A4-EE11EA710383}"/>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130816263"/>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hoto - Full">
    <p:spTree>
      <p:nvGrpSpPr>
        <p:cNvPr id="1" name=""/>
        <p:cNvGrpSpPr/>
        <p:nvPr/>
      </p:nvGrpSpPr>
      <p:grpSpPr>
        <a:xfrm>
          <a:off x="0" y="0"/>
          <a:ext cx="0" cy="0"/>
          <a:chOff x="0" y="0"/>
          <a:chExt cx="0" cy="0"/>
        </a:xfrm>
      </p:grpSpPr>
      <p:sp>
        <p:nvSpPr>
          <p:cNvPr id="5" name="Freeform 4"/>
          <p:cNvSpPr/>
          <p:nvPr userDrawn="1"/>
        </p:nvSpPr>
        <p:spPr bwMode="auto">
          <a:xfrm>
            <a:off x="337153"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8" name="Picture Placeholder 2"/>
          <p:cNvSpPr>
            <a:spLocks noGrp="1"/>
          </p:cNvSpPr>
          <p:nvPr>
            <p:ph type="pic" idx="10"/>
          </p:nvPr>
        </p:nvSpPr>
        <p:spPr>
          <a:xfrm>
            <a:off x="337153" y="274320"/>
            <a:ext cx="11635335"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9" name="Picture 8">
            <a:extLst>
              <a:ext uri="{FF2B5EF4-FFF2-40B4-BE49-F238E27FC236}">
                <a16:creationId xmlns:a16="http://schemas.microsoft.com/office/drawing/2014/main" id="{1FCCA163-DC88-4F2F-8BAD-C5F406C77F38}"/>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704238386"/>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ata Point">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accent6">
              <a:lumMod val="20000"/>
              <a:lumOff val="80000"/>
              <a:alpha val="24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11" name="Freeform 10"/>
          <p:cNvSpPr/>
          <p:nvPr userDrawn="1"/>
        </p:nvSpPr>
        <p:spPr bwMode="auto">
          <a:xfrm>
            <a:off x="324155" y="274073"/>
            <a:ext cx="5194519"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12" name="Picture Placeholder 2"/>
          <p:cNvSpPr>
            <a:spLocks noGrp="1"/>
          </p:cNvSpPr>
          <p:nvPr>
            <p:ph type="pic" idx="10"/>
          </p:nvPr>
        </p:nvSpPr>
        <p:spPr>
          <a:xfrm>
            <a:off x="322731" y="274320"/>
            <a:ext cx="5195943"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824387" y="499738"/>
            <a:ext cx="4307011" cy="5309392"/>
          </a:xfrm>
        </p:spPr>
        <p:txBody>
          <a:bodyPr anchor="ctr">
            <a:normAutofit/>
          </a:bodyPr>
          <a:lstStyle>
            <a:lvl1pPr algn="l">
              <a:defRPr sz="423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101013" y="1468419"/>
            <a:ext cx="5565738"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accent6"/>
                </a:solidFill>
              </a:defRPr>
            </a:lvl1pPr>
            <a:lvl2pPr marL="720016" indent="-303976">
              <a:spcAft>
                <a:spcPts val="353"/>
              </a:spcAft>
              <a:buClr>
                <a:schemeClr val="accent1"/>
              </a:buClr>
              <a:buFont typeface="Courier New" charset="0"/>
              <a:buChar char="o"/>
              <a:tabLst/>
              <a:defRPr sz="1765">
                <a:solidFill>
                  <a:schemeClr val="accent6"/>
                </a:solidFill>
              </a:defRPr>
            </a:lvl2pPr>
            <a:lvl3pPr marL="1120648" indent="-224130">
              <a:buClr>
                <a:schemeClr val="accent1"/>
              </a:buClr>
              <a:tabLst/>
              <a:defRPr sz="1412">
                <a:solidFill>
                  <a:schemeClr val="accent6"/>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13" name="Picture 12">
            <a:extLst>
              <a:ext uri="{FF2B5EF4-FFF2-40B4-BE49-F238E27FC236}">
                <a16:creationId xmlns:a16="http://schemas.microsoft.com/office/drawing/2014/main" id="{AF885F37-5F25-46E6-96CA-E57894F391F7}"/>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543133618"/>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Default - Bullets">
    <p:spTree>
      <p:nvGrpSpPr>
        <p:cNvPr id="1" name=""/>
        <p:cNvGrpSpPr/>
        <p:nvPr/>
      </p:nvGrpSpPr>
      <p:grpSpPr>
        <a:xfrm>
          <a:off x="0" y="0"/>
          <a:ext cx="0" cy="0"/>
          <a:chOff x="0" y="0"/>
          <a:chExt cx="0" cy="0"/>
        </a:xfrm>
      </p:grpSpPr>
      <p:sp>
        <p:nvSpPr>
          <p:cNvPr id="5" name="Freeform 4"/>
          <p:cNvSpPr/>
          <p:nvPr userDrawn="1"/>
        </p:nvSpPr>
        <p:spPr bwMode="auto">
          <a:xfrm>
            <a:off x="290457" y="274320"/>
            <a:ext cx="11635334" cy="5760720"/>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lumMod val="75000"/>
              <a:alpha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Picture Placeholder 2"/>
          <p:cNvSpPr>
            <a:spLocks noGrp="1"/>
          </p:cNvSpPr>
          <p:nvPr>
            <p:ph type="pic" idx="10"/>
          </p:nvPr>
        </p:nvSpPr>
        <p:spPr>
          <a:xfrm>
            <a:off x="290457" y="274320"/>
            <a:ext cx="11635334" cy="576072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2" name="Title 1"/>
          <p:cNvSpPr>
            <a:spLocks noGrp="1"/>
          </p:cNvSpPr>
          <p:nvPr>
            <p:ph type="title"/>
          </p:nvPr>
        </p:nvSpPr>
        <p:spPr>
          <a:xfrm>
            <a:off x="680870" y="499738"/>
            <a:ext cx="1095935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680870" y="1468419"/>
            <a:ext cx="10959352" cy="4340711"/>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 name="TextBox 9"/>
          <p:cNvSpPr txBox="1">
            <a:spLocks noChangeArrowheads="1"/>
          </p:cNvSpPr>
          <p:nvPr/>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sp>
        <p:nvSpPr>
          <p:cNvPr id="6" name="Rectangle 5"/>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11" name="Picture 10">
            <a:extLst>
              <a:ext uri="{FF2B5EF4-FFF2-40B4-BE49-F238E27FC236}">
                <a16:creationId xmlns:a16="http://schemas.microsoft.com/office/drawing/2014/main" id="{B5BF8512-221C-42E2-93E3-AB19CC7CD819}"/>
              </a:ext>
            </a:extLst>
          </p:cNvPr>
          <p:cNvPicPr>
            <a:picLocks noChangeAspect="1"/>
          </p:cNvPicPr>
          <p:nvPr userDrawn="1"/>
        </p:nvPicPr>
        <p:blipFill>
          <a:blip r:embed="rId2"/>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407877268"/>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Freeform 4"/>
          <p:cNvSpPr/>
          <p:nvPr userDrawn="1"/>
        </p:nvSpPr>
        <p:spPr bwMode="auto">
          <a:xfrm>
            <a:off x="290457" y="301916"/>
            <a:ext cx="11635334" cy="6270304"/>
          </a:xfrm>
          <a:custGeom>
            <a:avLst/>
            <a:gdLst>
              <a:gd name="connsiteX0" fmla="*/ 0 w 7349732"/>
              <a:gd name="connsiteY0" fmla="*/ 0 h 7801144"/>
              <a:gd name="connsiteX1" fmla="*/ 7349732 w 7349732"/>
              <a:gd name="connsiteY1" fmla="*/ 0 h 7801144"/>
              <a:gd name="connsiteX2" fmla="*/ 7349732 w 7349732"/>
              <a:gd name="connsiteY2" fmla="*/ 7801144 h 7801144"/>
              <a:gd name="connsiteX3" fmla="*/ 0 w 7349732"/>
              <a:gd name="connsiteY3" fmla="*/ 7801144 h 7801144"/>
            </a:gdLst>
            <a:ahLst/>
            <a:cxnLst>
              <a:cxn ang="0">
                <a:pos x="connsiteX0" y="connsiteY0"/>
              </a:cxn>
              <a:cxn ang="0">
                <a:pos x="connsiteX1" y="connsiteY1"/>
              </a:cxn>
              <a:cxn ang="0">
                <a:pos x="connsiteX2" y="connsiteY2"/>
              </a:cxn>
              <a:cxn ang="0">
                <a:pos x="connsiteX3" y="connsiteY3"/>
              </a:cxn>
            </a:cxnLst>
            <a:rect l="l" t="t" r="r" b="b"/>
            <a:pathLst>
              <a:path w="7349732" h="7801144">
                <a:moveTo>
                  <a:pt x="0" y="0"/>
                </a:moveTo>
                <a:lnTo>
                  <a:pt x="7349732" y="0"/>
                </a:lnTo>
                <a:lnTo>
                  <a:pt x="7349732" y="7801144"/>
                </a:lnTo>
                <a:lnTo>
                  <a:pt x="0" y="7801144"/>
                </a:lnTo>
                <a:close/>
              </a:path>
            </a:pathLst>
          </a:cu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8441" tIns="39221" rIns="78441" bIns="39221" numCol="1" spcCol="0" rtlCol="0" fromWordArt="0" anchor="ctr" anchorCtr="0" forceAA="0" compatLnSpc="1">
            <a:prstTxWarp prst="textNoShape">
              <a:avLst/>
            </a:prstTxWarp>
            <a:noAutofit/>
          </a:bodyPr>
          <a:lstStyle/>
          <a:p>
            <a:pPr defTabSz="805466" fontAlgn="base">
              <a:spcBef>
                <a:spcPct val="0"/>
              </a:spcBef>
              <a:spcAft>
                <a:spcPct val="0"/>
              </a:spcAft>
            </a:pPr>
            <a:endParaRPr lang="en-US" sz="882" dirty="0">
              <a:solidFill>
                <a:srgbClr val="00416F"/>
              </a:solidFill>
              <a:latin typeface="Arial" charset="0"/>
            </a:endParaRPr>
          </a:p>
        </p:txBody>
      </p:sp>
      <p:sp>
        <p:nvSpPr>
          <p:cNvPr id="2" name="Title 1"/>
          <p:cNvSpPr>
            <a:spLocks noGrp="1"/>
          </p:cNvSpPr>
          <p:nvPr>
            <p:ph type="title"/>
          </p:nvPr>
        </p:nvSpPr>
        <p:spPr>
          <a:xfrm>
            <a:off x="950277" y="650377"/>
            <a:ext cx="6854862" cy="804627"/>
          </a:xfrm>
        </p:spPr>
        <p:txBody>
          <a:bodyPr anchor="ctr">
            <a:normAutofit/>
          </a:bodyPr>
          <a:lstStyle>
            <a:lvl1pPr algn="l">
              <a:defRPr sz="3706" b="0" i="0">
                <a:solidFill>
                  <a:schemeClr val="bg1"/>
                </a:solidFill>
                <a:latin typeface="+mj-lt"/>
                <a:ea typeface="Rockwell" charset="0"/>
                <a:cs typeface="Rockwell" charset="0"/>
              </a:defRPr>
            </a:lvl1pPr>
          </a:lstStyle>
          <a:p>
            <a:r>
              <a:rPr lang="en-US" dirty="0"/>
              <a:t>Click to edit Master title style</a:t>
            </a:r>
          </a:p>
        </p:txBody>
      </p:sp>
      <p:sp>
        <p:nvSpPr>
          <p:cNvPr id="3" name="Content Placeholder 2"/>
          <p:cNvSpPr>
            <a:spLocks noGrp="1"/>
          </p:cNvSpPr>
          <p:nvPr>
            <p:ph idx="1"/>
          </p:nvPr>
        </p:nvSpPr>
        <p:spPr>
          <a:xfrm>
            <a:off x="2717352" y="1897703"/>
            <a:ext cx="3146612" cy="1645920"/>
          </a:xfrm>
        </p:spPr>
        <p:txBody>
          <a:bodyPr>
            <a:normAutofit/>
          </a:bodyPr>
          <a:lstStyle>
            <a:lvl1pPr marL="302575" indent="-302575">
              <a:spcBef>
                <a:spcPts val="0"/>
              </a:spcBef>
              <a:spcAft>
                <a:spcPts val="706"/>
              </a:spcAft>
              <a:buClr>
                <a:schemeClr val="accent1"/>
              </a:buClr>
              <a:buFont typeface="Arial" charset="0"/>
              <a:buChar char="•"/>
              <a:defRPr sz="1765">
                <a:solidFill>
                  <a:schemeClr val="bg1"/>
                </a:solidFill>
              </a:defRPr>
            </a:lvl1pPr>
            <a:lvl2pPr marL="720016" indent="-303976">
              <a:spcAft>
                <a:spcPts val="353"/>
              </a:spcAft>
              <a:buClr>
                <a:schemeClr val="accent1"/>
              </a:buClr>
              <a:buFont typeface="Courier New" charset="0"/>
              <a:buChar char="o"/>
              <a:tabLst/>
              <a:defRPr sz="1588">
                <a:solidFill>
                  <a:schemeClr val="bg1"/>
                </a:solidFill>
              </a:defRPr>
            </a:lvl2pPr>
            <a:lvl3pPr marL="1120648" indent="-224130">
              <a:buClr>
                <a:schemeClr val="accent1"/>
              </a:buClr>
              <a:tabLst/>
              <a:defRPr sz="1235">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3" name="Picture Placeholder 2"/>
          <p:cNvSpPr>
            <a:spLocks noGrp="1"/>
          </p:cNvSpPr>
          <p:nvPr>
            <p:ph type="pic" idx="10"/>
          </p:nvPr>
        </p:nvSpPr>
        <p:spPr>
          <a:xfrm>
            <a:off x="969815" y="1897703"/>
            <a:ext cx="1481328" cy="1645920"/>
          </a:xfrm>
        </p:spPr>
        <p:txBody>
          <a:bodyPr/>
          <a:lstStyle>
            <a:lvl1pPr marL="0" indent="0">
              <a:buNone/>
              <a:defRPr sz="1765"/>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4" name="Content Placeholder 2"/>
          <p:cNvSpPr>
            <a:spLocks noGrp="1"/>
          </p:cNvSpPr>
          <p:nvPr>
            <p:ph idx="11"/>
          </p:nvPr>
        </p:nvSpPr>
        <p:spPr>
          <a:xfrm>
            <a:off x="7877710" y="1897703"/>
            <a:ext cx="3146612" cy="1645920"/>
          </a:xfrm>
        </p:spPr>
        <p:txBody>
          <a:bodyPr>
            <a:normAutofit/>
          </a:bodyPr>
          <a:lstStyle>
            <a:lvl1pPr marL="302575" indent="-302575">
              <a:spcBef>
                <a:spcPts val="0"/>
              </a:spcBef>
              <a:spcAft>
                <a:spcPts val="706"/>
              </a:spcAft>
              <a:buClr>
                <a:schemeClr val="accent1"/>
              </a:buClr>
              <a:buFont typeface="Arial" charset="0"/>
              <a:buChar char="•"/>
              <a:defRPr sz="1765">
                <a:solidFill>
                  <a:schemeClr val="bg1"/>
                </a:solidFill>
              </a:defRPr>
            </a:lvl1pPr>
            <a:lvl2pPr marL="720016" indent="-303976">
              <a:spcAft>
                <a:spcPts val="353"/>
              </a:spcAft>
              <a:buClr>
                <a:schemeClr val="accent1"/>
              </a:buClr>
              <a:buFont typeface="Courier New" charset="0"/>
              <a:buChar char="o"/>
              <a:tabLst/>
              <a:defRPr sz="1588">
                <a:solidFill>
                  <a:schemeClr val="bg1"/>
                </a:solidFill>
              </a:defRPr>
            </a:lvl2pPr>
            <a:lvl3pPr marL="1120648" indent="-224130">
              <a:buClr>
                <a:schemeClr val="accent1"/>
              </a:buClr>
              <a:tabLst/>
              <a:defRPr sz="1235">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5" name="Picture Placeholder 2"/>
          <p:cNvSpPr>
            <a:spLocks noGrp="1"/>
          </p:cNvSpPr>
          <p:nvPr>
            <p:ph type="pic" idx="12"/>
          </p:nvPr>
        </p:nvSpPr>
        <p:spPr>
          <a:xfrm>
            <a:off x="6130173" y="1897703"/>
            <a:ext cx="1481328" cy="1645920"/>
          </a:xfrm>
        </p:spPr>
        <p:txBody>
          <a:bodyPr/>
          <a:lstStyle>
            <a:lvl1pPr marL="0" indent="0">
              <a:buNone/>
              <a:defRPr sz="1765"/>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6" name="Content Placeholder 2"/>
          <p:cNvSpPr>
            <a:spLocks noGrp="1"/>
          </p:cNvSpPr>
          <p:nvPr>
            <p:ph idx="13"/>
          </p:nvPr>
        </p:nvSpPr>
        <p:spPr>
          <a:xfrm>
            <a:off x="939053" y="4098664"/>
            <a:ext cx="4240754" cy="1645920"/>
          </a:xfrm>
        </p:spPr>
        <p:txBody>
          <a:bodyPr>
            <a:normAutofit/>
          </a:bodyPr>
          <a:lstStyle>
            <a:lvl1pPr marL="302575" indent="-302575">
              <a:spcBef>
                <a:spcPts val="0"/>
              </a:spcBef>
              <a:spcAft>
                <a:spcPts val="706"/>
              </a:spcAft>
              <a:buClr>
                <a:schemeClr val="accent1"/>
              </a:buClr>
              <a:buFont typeface="Arial" charset="0"/>
              <a:buChar char="•"/>
              <a:defRPr sz="2471">
                <a:solidFill>
                  <a:schemeClr val="bg1"/>
                </a:solidFill>
              </a:defRPr>
            </a:lvl1pPr>
            <a:lvl2pPr marL="720016" indent="-303976">
              <a:spcAft>
                <a:spcPts val="353"/>
              </a:spcAft>
              <a:buClr>
                <a:schemeClr val="accent1"/>
              </a:buClr>
              <a:buFont typeface="Courier New" charset="0"/>
              <a:buChar char="o"/>
              <a:tabLst/>
              <a:defRPr sz="1765">
                <a:solidFill>
                  <a:schemeClr val="bg1"/>
                </a:solidFill>
              </a:defRPr>
            </a:lvl2pPr>
            <a:lvl3pPr marL="1120648" indent="-224130">
              <a:buClr>
                <a:schemeClr val="accent1"/>
              </a:buClr>
              <a:tabLst/>
              <a:defRPr sz="1412">
                <a:solidFill>
                  <a:schemeClr val="bg1"/>
                </a:solidFill>
              </a:defRPr>
            </a:lvl3pPr>
            <a:lvl4pPr>
              <a:buClr>
                <a:schemeClr val="bg2">
                  <a:lumMod val="75000"/>
                </a:schemeClr>
              </a:buClr>
              <a:defRPr sz="1412">
                <a:solidFill>
                  <a:schemeClr val="accent6"/>
                </a:solidFill>
              </a:defRPr>
            </a:lvl4pPr>
            <a:lvl5pPr marL="2057449" indent="-228605">
              <a:buClr>
                <a:schemeClr val="bg2">
                  <a:lumMod val="75000"/>
                </a:schemeClr>
              </a:buClr>
              <a:buFont typeface="Arial" charset="0"/>
              <a:buChar cha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Tree>
    <p:extLst>
      <p:ext uri="{BB962C8B-B14F-4D97-AF65-F5344CB8AC3E}">
        <p14:creationId xmlns:p14="http://schemas.microsoft.com/office/powerpoint/2010/main" val="3004056465"/>
      </p:ext>
    </p:extLst>
  </p:cSld>
  <p:clrMapOvr>
    <a:masterClrMapping/>
  </p:clrMapOvr>
  <p:extLst mod="1">
    <p:ext uri="{DCECCB84-F9BA-43D5-87BE-67443E8EF086}">
      <p15:sldGuideLst xmlns:p15="http://schemas.microsoft.com/office/powerpoint/2012/main">
        <p15:guide id="2" pos="435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64830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cSld name="Cover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2980198"/>
            <a:ext cx="7805141"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7" name="Picture Placeholder 2"/>
          <p:cNvSpPr>
            <a:spLocks noGrp="1"/>
          </p:cNvSpPr>
          <p:nvPr>
            <p:ph type="pic" idx="10"/>
          </p:nvPr>
        </p:nvSpPr>
        <p:spPr>
          <a:xfrm>
            <a:off x="7343517" y="0"/>
            <a:ext cx="4857297" cy="3648245"/>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305624"/>
          </a:xfrm>
        </p:spPr>
        <p:txBody>
          <a:bodyPr wrap="square" anchor="t">
            <a:spAutoFit/>
          </a:bodyPr>
          <a:lstStyle>
            <a:lvl1pPr>
              <a:spcAft>
                <a:spcPct val="50000"/>
              </a:spcAft>
              <a:defRPr sz="3883"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4882897"/>
            <a:ext cx="3405638" cy="382166"/>
          </a:xfrm>
          <a:ln/>
        </p:spPr>
        <p:txBody>
          <a:bodyPr wrap="square">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pic>
        <p:nvPicPr>
          <p:cNvPr id="8" name="Picture 7">
            <a:extLst>
              <a:ext uri="{FF2B5EF4-FFF2-40B4-BE49-F238E27FC236}">
                <a16:creationId xmlns:a16="http://schemas.microsoft.com/office/drawing/2014/main" id="{0F3FAFB3-71B5-45AE-8EF1-4846B3BF3E33}"/>
              </a:ext>
            </a:extLst>
          </p:cNvPr>
          <p:cNvPicPr>
            <a:picLocks noChangeAspect="1"/>
          </p:cNvPicPr>
          <p:nvPr userDrawn="1"/>
        </p:nvPicPr>
        <p:blipFill>
          <a:blip r:embed="rId2"/>
          <a:stretch>
            <a:fillRect/>
          </a:stretch>
        </p:blipFill>
        <p:spPr>
          <a:xfrm>
            <a:off x="9297704" y="5639823"/>
            <a:ext cx="2106945" cy="673052"/>
          </a:xfrm>
          <a:prstGeom prst="rect">
            <a:avLst/>
          </a:prstGeom>
        </p:spPr>
      </p:pic>
    </p:spTree>
    <p:extLst>
      <p:ext uri="{BB962C8B-B14F-4D97-AF65-F5344CB8AC3E}">
        <p14:creationId xmlns:p14="http://schemas.microsoft.com/office/powerpoint/2010/main" val="1588369748"/>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Cover 3">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3321525"/>
            <a:ext cx="7524506"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7" name="Picture Placeholder 2"/>
          <p:cNvSpPr>
            <a:spLocks noGrp="1"/>
          </p:cNvSpPr>
          <p:nvPr>
            <p:ph type="pic" idx="10"/>
          </p:nvPr>
        </p:nvSpPr>
        <p:spPr>
          <a:xfrm>
            <a:off x="7524508" y="3209755"/>
            <a:ext cx="4676306" cy="3648245"/>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401071"/>
          </a:xfrm>
        </p:spPr>
        <p:txBody>
          <a:bodyPr wrap="square" anchor="t">
            <a:spAutoFit/>
          </a:bodyPr>
          <a:lstStyle>
            <a:lvl1pPr>
              <a:spcAft>
                <a:spcPct val="50000"/>
              </a:spcAft>
              <a:defRPr sz="4236"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4918255"/>
            <a:ext cx="3405638" cy="382166"/>
          </a:xfrm>
          <a:ln/>
        </p:spPr>
        <p:txBody>
          <a:bodyPr wrap="square" anchor="b">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sp>
        <p:nvSpPr>
          <p:cNvPr id="12" name="Rectangle 11"/>
          <p:cNvSpPr/>
          <p:nvPr userDrawn="1"/>
        </p:nvSpPr>
        <p:spPr bwMode="auto">
          <a:xfrm>
            <a:off x="7524507" y="1497402"/>
            <a:ext cx="4676306" cy="214951"/>
          </a:xfrm>
          <a:prstGeom prst="rect">
            <a:avLst/>
          </a:prstGeom>
          <a:solidFill>
            <a:schemeClr val="bg1"/>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pic>
        <p:nvPicPr>
          <p:cNvPr id="8" name="Picture 7">
            <a:extLst>
              <a:ext uri="{FF2B5EF4-FFF2-40B4-BE49-F238E27FC236}">
                <a16:creationId xmlns:a16="http://schemas.microsoft.com/office/drawing/2014/main" id="{ADCFB5E9-A420-4B6A-8E8D-9FEBEE3F4947}"/>
              </a:ext>
            </a:extLst>
          </p:cNvPr>
          <p:cNvPicPr>
            <a:picLocks noChangeAspect="1"/>
          </p:cNvPicPr>
          <p:nvPr userDrawn="1"/>
        </p:nvPicPr>
        <p:blipFill>
          <a:blip r:embed="rId2"/>
          <a:stretch>
            <a:fillRect/>
          </a:stretch>
        </p:blipFill>
        <p:spPr>
          <a:xfrm>
            <a:off x="8128729" y="1991577"/>
            <a:ext cx="2106945" cy="673052"/>
          </a:xfrm>
          <a:prstGeom prst="rect">
            <a:avLst/>
          </a:prstGeom>
        </p:spPr>
      </p:pic>
    </p:spTree>
    <p:extLst>
      <p:ext uri="{BB962C8B-B14F-4D97-AF65-F5344CB8AC3E}">
        <p14:creationId xmlns:p14="http://schemas.microsoft.com/office/powerpoint/2010/main" val="1222703610"/>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over 4">
    <p:bg>
      <p:bgPr>
        <a:solidFill>
          <a:schemeClr val="bg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0" y="0"/>
            <a:ext cx="12200814" cy="6858000"/>
          </a:xfrm>
        </p:spPr>
        <p:txBody>
          <a:bodyPr/>
          <a:lstStyle>
            <a:lvl1pPr marL="0" indent="0">
              <a:buNone/>
              <a:defRPr sz="3879"/>
            </a:lvl1pPr>
            <a:lvl2pPr marL="554197" indent="0">
              <a:buNone/>
              <a:defRPr sz="3394"/>
            </a:lvl2pPr>
            <a:lvl3pPr marL="1108392" indent="0">
              <a:buNone/>
              <a:defRPr sz="2909"/>
            </a:lvl3pPr>
            <a:lvl4pPr marL="1662589" indent="0">
              <a:buNone/>
              <a:defRPr sz="2424"/>
            </a:lvl4pPr>
            <a:lvl5pPr marL="2216786" indent="0">
              <a:buNone/>
              <a:defRPr sz="2424"/>
            </a:lvl5pPr>
            <a:lvl6pPr marL="2770981" indent="0">
              <a:buNone/>
              <a:defRPr sz="2424"/>
            </a:lvl6pPr>
            <a:lvl7pPr marL="3325178" indent="0">
              <a:buNone/>
              <a:defRPr sz="2424"/>
            </a:lvl7pPr>
            <a:lvl8pPr marL="3879374" indent="0">
              <a:buNone/>
              <a:defRPr sz="2424"/>
            </a:lvl8pPr>
            <a:lvl9pPr marL="4433570" indent="0">
              <a:buNone/>
              <a:defRPr sz="2424"/>
            </a:lvl9pPr>
          </a:lstStyle>
          <a:p>
            <a:pPr lvl="0"/>
            <a:r>
              <a:rPr lang="en-US" noProof="0" dirty="0"/>
              <a:t>Drag picture to placeholder or click icon to add</a:t>
            </a:r>
          </a:p>
        </p:txBody>
      </p:sp>
      <p:sp>
        <p:nvSpPr>
          <p:cNvPr id="13496" name="Rectangle 184"/>
          <p:cNvSpPr>
            <a:spLocks noGrp="1" noChangeArrowheads="1"/>
          </p:cNvSpPr>
          <p:nvPr>
            <p:ph type="ctrTitle"/>
          </p:nvPr>
        </p:nvSpPr>
        <p:spPr>
          <a:xfrm>
            <a:off x="758704" y="782801"/>
            <a:ext cx="5826109" cy="1401071"/>
          </a:xfrm>
        </p:spPr>
        <p:txBody>
          <a:bodyPr wrap="square" anchor="t">
            <a:spAutoFit/>
          </a:bodyPr>
          <a:lstStyle>
            <a:lvl1pPr>
              <a:spcAft>
                <a:spcPct val="50000"/>
              </a:spcAft>
              <a:defRPr sz="4236" b="0" i="0">
                <a:solidFill>
                  <a:schemeClr val="bg1"/>
                </a:solidFill>
                <a:latin typeface="+mj-lt"/>
                <a:ea typeface="Century Schoolbook" charset="0"/>
                <a:cs typeface="Century Schoolbook" charset="0"/>
              </a:defRPr>
            </a:lvl1pPr>
          </a:lstStyle>
          <a:p>
            <a:r>
              <a:rPr lang="en-US" dirty="0"/>
              <a:t>Click to edit Master title style</a:t>
            </a:r>
          </a:p>
        </p:txBody>
      </p:sp>
      <p:sp>
        <p:nvSpPr>
          <p:cNvPr id="13497" name="Rectangle 185"/>
          <p:cNvSpPr>
            <a:spLocks noGrp="1" noChangeArrowheads="1"/>
          </p:cNvSpPr>
          <p:nvPr>
            <p:ph type="subTitle" idx="1"/>
          </p:nvPr>
        </p:nvSpPr>
        <p:spPr>
          <a:xfrm>
            <a:off x="758704" y="5198890"/>
            <a:ext cx="3405638" cy="382166"/>
          </a:xfrm>
          <a:ln/>
        </p:spPr>
        <p:txBody>
          <a:bodyPr wrap="square" anchor="b">
            <a:spAutoFit/>
          </a:bodyPr>
          <a:lstStyle>
            <a:lvl1pPr marL="0">
              <a:spcAft>
                <a:spcPts val="212"/>
              </a:spcAft>
              <a:buFont typeface="Wingdings" pitchFamily="2" charset="2"/>
              <a:buNone/>
              <a:defRPr sz="1765">
                <a:solidFill>
                  <a:schemeClr val="tx2"/>
                </a:solidFill>
                <a:latin typeface="+mj-lt"/>
              </a:defRPr>
            </a:lvl1pPr>
          </a:lstStyle>
          <a:p>
            <a:r>
              <a:rPr lang="en-US" dirty="0"/>
              <a:t>Click to edit Master subtitle style</a:t>
            </a:r>
          </a:p>
        </p:txBody>
      </p:sp>
    </p:spTree>
    <p:extLst>
      <p:ext uri="{BB962C8B-B14F-4D97-AF65-F5344CB8AC3E}">
        <p14:creationId xmlns:p14="http://schemas.microsoft.com/office/powerpoint/2010/main" val="20614165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ags" Target="../tags/tag5.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ags" Target="../tags/tag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image" Target="../media/image1.png"/><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tags" Target="../tags/tag7.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image" Target="../media/image1.pn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tags" Target="../tags/tag9.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ags" Target="../tags/tag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tags" Target="../tags/tag1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1.png"/><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tags" Target="../tags/tag1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tags" Target="../tags/tag1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tags" Target="../tags/tag14.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tags" Target="../tags/tag13.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image" Target="../media/image2.png"/><Relationship Id="rId10" Type="http://schemas.openxmlformats.org/officeDocument/2006/relationships/slideLayout" Target="../slideLayouts/slideLayout106.xml"/><Relationship Id="rId19" Type="http://schemas.openxmlformats.org/officeDocument/2006/relationships/theme" Target="../theme/theme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tags" Target="../tags/tag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8.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CD478-7493-4F51-B7DE-4A72EB95F4AB}" type="datetime1">
              <a:rPr lang="en-US" smtClean="0"/>
              <a:t>11/27/2018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FA01E-7958-4A59-9B55-AD81F390BEE3}" type="slidenum">
              <a:rPr lang="en-US" smtClean="0"/>
              <a:t>‹#›</a:t>
            </a:fld>
            <a:endParaRPr lang="en-US" dirty="0"/>
          </a:p>
        </p:txBody>
      </p:sp>
    </p:spTree>
    <p:extLst>
      <p:ext uri="{BB962C8B-B14F-4D97-AF65-F5344CB8AC3E}">
        <p14:creationId xmlns:p14="http://schemas.microsoft.com/office/powerpoint/2010/main" val="329664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55"/>
          <p:cNvSpPr>
            <a:spLocks noGrp="1" noChangeArrowheads="1"/>
          </p:cNvSpPr>
          <p:nvPr>
            <p:ph type="title"/>
            <p:custDataLst>
              <p:tags r:id="rId20"/>
            </p:custDataLst>
          </p:nvPr>
        </p:nvSpPr>
        <p:spPr bwMode="auto">
          <a:xfrm>
            <a:off x="616324" y="336176"/>
            <a:ext cx="10966823" cy="8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56"/>
          <p:cNvSpPr>
            <a:spLocks noGrp="1" noChangeArrowheads="1"/>
          </p:cNvSpPr>
          <p:nvPr>
            <p:ph type="body" idx="1"/>
          </p:nvPr>
        </p:nvSpPr>
        <p:spPr bwMode="auto">
          <a:xfrm>
            <a:off x="616324" y="1312173"/>
            <a:ext cx="10966823" cy="433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33" name="Rectangle 68" hidden="1"/>
          <p:cNvSpPr>
            <a:spLocks noChangeArrowheads="1"/>
          </p:cNvSpPr>
          <p:nvPr>
            <p:custDataLst>
              <p:tags r:id="rId21"/>
            </p:custDataLst>
          </p:nvPr>
        </p:nvSpPr>
        <p:spPr bwMode="auto">
          <a:xfrm>
            <a:off x="9483650" y="324971"/>
            <a:ext cx="1992533" cy="46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6354" rIns="0" bIns="66354">
            <a:spAutoFit/>
          </a:bodyPr>
          <a:lstStyle>
            <a:lvl1pPr defTabSz="1135063" eaLnBrk="0" hangingPunct="0">
              <a:defRPr sz="1000">
                <a:solidFill>
                  <a:schemeClr val="tx1"/>
                </a:solidFill>
                <a:latin typeface="Arial" charset="0"/>
              </a:defRPr>
            </a:lvl1pPr>
            <a:lvl2pPr marL="742950" indent="-285750" defTabSz="1135063" eaLnBrk="0" hangingPunct="0">
              <a:defRPr sz="1000">
                <a:solidFill>
                  <a:schemeClr val="tx1"/>
                </a:solidFill>
                <a:latin typeface="Arial" charset="0"/>
              </a:defRPr>
            </a:lvl2pPr>
            <a:lvl3pPr marL="1143000" indent="-228600" defTabSz="1135063" eaLnBrk="0" hangingPunct="0">
              <a:defRPr sz="1000">
                <a:solidFill>
                  <a:schemeClr val="tx1"/>
                </a:solidFill>
                <a:latin typeface="Arial" charset="0"/>
              </a:defRPr>
            </a:lvl3pPr>
            <a:lvl4pPr marL="1600200" indent="-228600" defTabSz="1135063" eaLnBrk="0" hangingPunct="0">
              <a:defRPr sz="1000">
                <a:solidFill>
                  <a:schemeClr val="tx1"/>
                </a:solidFill>
                <a:latin typeface="Arial" charset="0"/>
              </a:defRPr>
            </a:lvl4pPr>
            <a:lvl5pPr marL="2057400" indent="-228600" defTabSz="1135063" eaLnBrk="0" hangingPunct="0">
              <a:defRPr sz="1000">
                <a:solidFill>
                  <a:schemeClr val="tx1"/>
                </a:solidFill>
                <a:latin typeface="Arial" charset="0"/>
              </a:defRPr>
            </a:lvl5pPr>
            <a:lvl6pPr marL="2514600" indent="-228600" defTabSz="1135063" eaLnBrk="0" fontAlgn="base" hangingPunct="0">
              <a:spcBef>
                <a:spcPct val="0"/>
              </a:spcBef>
              <a:spcAft>
                <a:spcPct val="0"/>
              </a:spcAft>
              <a:defRPr sz="1000">
                <a:solidFill>
                  <a:schemeClr val="tx1"/>
                </a:solidFill>
                <a:latin typeface="Arial" charset="0"/>
              </a:defRPr>
            </a:lvl6pPr>
            <a:lvl7pPr marL="2971800" indent="-228600" defTabSz="1135063" eaLnBrk="0" fontAlgn="base" hangingPunct="0">
              <a:spcBef>
                <a:spcPct val="0"/>
              </a:spcBef>
              <a:spcAft>
                <a:spcPct val="0"/>
              </a:spcAft>
              <a:defRPr sz="1000">
                <a:solidFill>
                  <a:schemeClr val="tx1"/>
                </a:solidFill>
                <a:latin typeface="Arial" charset="0"/>
              </a:defRPr>
            </a:lvl7pPr>
            <a:lvl8pPr marL="3429000" indent="-228600" defTabSz="1135063" eaLnBrk="0" fontAlgn="base" hangingPunct="0">
              <a:spcBef>
                <a:spcPct val="0"/>
              </a:spcBef>
              <a:spcAft>
                <a:spcPct val="0"/>
              </a:spcAft>
              <a:defRPr sz="1000">
                <a:solidFill>
                  <a:schemeClr val="tx1"/>
                </a:solidFill>
                <a:latin typeface="Arial" charset="0"/>
              </a:defRPr>
            </a:lvl8pPr>
            <a:lvl9pPr marL="3886200" indent="-228600" defTabSz="1135063" eaLnBrk="0" fontAlgn="base" hangingPunct="0">
              <a:spcBef>
                <a:spcPct val="0"/>
              </a:spcBef>
              <a:spcAft>
                <a:spcPct val="0"/>
              </a:spcAft>
              <a:defRPr sz="1000">
                <a:solidFill>
                  <a:schemeClr val="tx1"/>
                </a:solidFill>
                <a:latin typeface="Arial" charset="0"/>
              </a:defRPr>
            </a:lvl9pPr>
          </a:lstStyle>
          <a:p>
            <a:pPr algn="r">
              <a:defRPr/>
            </a:pPr>
            <a:r>
              <a:rPr lang="en-US" altLang="en-US" sz="1091" dirty="0">
                <a:ea typeface="+mn-ea"/>
              </a:rPr>
              <a:t>December 4, 2007 10:58:08 AM</a:t>
            </a:r>
          </a:p>
          <a:p>
            <a:pPr algn="r">
              <a:defRPr/>
            </a:pPr>
            <a:r>
              <a:rPr lang="en-US" altLang="en-US" sz="1091" dirty="0">
                <a:ea typeface="+mn-ea"/>
              </a:rPr>
              <a:t>Presentation6</a:t>
            </a:r>
          </a:p>
        </p:txBody>
      </p:sp>
      <p:sp>
        <p:nvSpPr>
          <p:cNvPr id="1034" name="Text Box 71" hidden="1"/>
          <p:cNvSpPr txBox="1">
            <a:spLocks noChangeArrowheads="1"/>
          </p:cNvSpPr>
          <p:nvPr>
            <p:custDataLst>
              <p:tags r:id="rId22"/>
            </p:custDataLst>
          </p:nvPr>
        </p:nvSpPr>
        <p:spPr bwMode="auto">
          <a:xfrm>
            <a:off x="4154440" y="2755247"/>
            <a:ext cx="2955636" cy="2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000">
                <a:solidFill>
                  <a:schemeClr val="tx1"/>
                </a:solidFill>
                <a:latin typeface="Arial" charset="0"/>
              </a:defRPr>
            </a:lvl1pPr>
            <a:lvl2pPr marL="742950" indent="-285750" defTabSz="912813" eaLnBrk="0" hangingPunct="0">
              <a:defRPr sz="1000">
                <a:solidFill>
                  <a:schemeClr val="tx1"/>
                </a:solidFill>
                <a:latin typeface="Arial" charset="0"/>
              </a:defRPr>
            </a:lvl2pPr>
            <a:lvl3pPr marL="1143000" indent="-228600" defTabSz="912813" eaLnBrk="0" hangingPunct="0">
              <a:defRPr sz="1000">
                <a:solidFill>
                  <a:schemeClr val="tx1"/>
                </a:solidFill>
                <a:latin typeface="Arial" charset="0"/>
              </a:defRPr>
            </a:lvl3pPr>
            <a:lvl4pPr marL="1600200" indent="-228600" defTabSz="912813" eaLnBrk="0" hangingPunct="0">
              <a:defRPr sz="1000">
                <a:solidFill>
                  <a:schemeClr val="tx1"/>
                </a:solidFill>
                <a:latin typeface="Arial" charset="0"/>
              </a:defRPr>
            </a:lvl4pPr>
            <a:lvl5pPr marL="2057400" indent="-228600" defTabSz="912813" eaLnBrk="0" hangingPunct="0">
              <a:defRPr sz="1000">
                <a:solidFill>
                  <a:schemeClr val="tx1"/>
                </a:solidFill>
                <a:latin typeface="Arial" charset="0"/>
              </a:defRPr>
            </a:lvl5pPr>
            <a:lvl6pPr marL="2514600" indent="-228600" defTabSz="912813" eaLnBrk="0" fontAlgn="base" hangingPunct="0">
              <a:spcBef>
                <a:spcPct val="0"/>
              </a:spcBef>
              <a:spcAft>
                <a:spcPct val="0"/>
              </a:spcAft>
              <a:defRPr sz="1000">
                <a:solidFill>
                  <a:schemeClr val="tx1"/>
                </a:solidFill>
                <a:latin typeface="Arial" charset="0"/>
              </a:defRPr>
            </a:lvl6pPr>
            <a:lvl7pPr marL="2971800" indent="-228600" defTabSz="912813" eaLnBrk="0" fontAlgn="base" hangingPunct="0">
              <a:spcBef>
                <a:spcPct val="0"/>
              </a:spcBef>
              <a:spcAft>
                <a:spcPct val="0"/>
              </a:spcAft>
              <a:defRPr sz="1000">
                <a:solidFill>
                  <a:schemeClr val="tx1"/>
                </a:solidFill>
                <a:latin typeface="Arial" charset="0"/>
              </a:defRPr>
            </a:lvl7pPr>
            <a:lvl8pPr marL="3429000" indent="-228600" defTabSz="912813" eaLnBrk="0" fontAlgn="base" hangingPunct="0">
              <a:spcBef>
                <a:spcPct val="0"/>
              </a:spcBef>
              <a:spcAft>
                <a:spcPct val="0"/>
              </a:spcAft>
              <a:defRPr sz="1000">
                <a:solidFill>
                  <a:schemeClr val="tx1"/>
                </a:solidFill>
                <a:latin typeface="Arial" charset="0"/>
              </a:defRPr>
            </a:lvl8pPr>
            <a:lvl9pPr marL="3886200" indent="-228600" defTabSz="912813" eaLnBrk="0" fontAlgn="base" hangingPunct="0">
              <a:spcBef>
                <a:spcPct val="0"/>
              </a:spcBef>
              <a:spcAft>
                <a:spcPct val="0"/>
              </a:spcAft>
              <a:defRPr sz="1000">
                <a:solidFill>
                  <a:schemeClr val="tx1"/>
                </a:solidFill>
                <a:latin typeface="Arial" charset="0"/>
              </a:defRPr>
            </a:lvl9pPr>
          </a:lstStyle>
          <a:p>
            <a:pPr eaLnBrk="1" hangingPunct="1">
              <a:spcBef>
                <a:spcPct val="50000"/>
              </a:spcBef>
              <a:defRPr/>
            </a:pPr>
            <a:r>
              <a:rPr lang="en-US" altLang="en-US" sz="1454" b="1" dirty="0">
                <a:solidFill>
                  <a:srgbClr val="1B265F"/>
                </a:solidFill>
                <a:ea typeface="+mn-ea"/>
              </a:rPr>
              <a:t>Draft Report</a:t>
            </a:r>
          </a:p>
        </p:txBody>
      </p:sp>
      <p:sp>
        <p:nvSpPr>
          <p:cNvPr id="7" name="Rectangle 6"/>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indent="0" algn="l" defTabSz="805466" rtl="0" eaLnBrk="1" fontAlgn="base" latinLnBrk="0" hangingPunct="1">
              <a:lnSpc>
                <a:spcPct val="100000"/>
              </a:lnSpc>
              <a:spcBef>
                <a:spcPct val="0"/>
              </a:spcBef>
              <a:spcAft>
                <a:spcPct val="0"/>
              </a:spcAft>
              <a:buClrTx/>
              <a:buSzTx/>
              <a:buFontTx/>
              <a:buNone/>
              <a:tabLst/>
            </a:pPr>
            <a:endParaRPr kumimoji="0" lang="en-US" sz="882" b="0" i="0" u="none" strike="noStrike" cap="none" normalizeH="0" baseline="0" dirty="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559A4FFA-1145-448F-AE46-923F587F316C}"/>
              </a:ext>
            </a:extLst>
          </p:cNvPr>
          <p:cNvSpPr txBox="1">
            <a:spLocks noChangeArrowheads="1"/>
          </p:cNvSpPr>
          <p:nvPr userDrawn="1"/>
        </p:nvSpPr>
        <p:spPr>
          <a:xfrm>
            <a:off x="741937" y="6285338"/>
            <a:ext cx="5524499" cy="26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147" dirty="0">
                <a:solidFill>
                  <a:schemeClr val="tx2">
                    <a:lumMod val="50000"/>
                  </a:schemeClr>
                </a:solidFill>
                <a:latin typeface="+mn-lt"/>
              </a:rPr>
              <a:t>© 2018 StoneTurn Group, LLP. All rights reserved. </a:t>
            </a:r>
          </a:p>
        </p:txBody>
      </p:sp>
      <p:sp>
        <p:nvSpPr>
          <p:cNvPr id="10" name="TextBox 9">
            <a:extLst>
              <a:ext uri="{FF2B5EF4-FFF2-40B4-BE49-F238E27FC236}">
                <a16:creationId xmlns:a16="http://schemas.microsoft.com/office/drawing/2014/main" id="{D0DCF708-1355-4025-A72B-0A85E6AE0C92}"/>
              </a:ext>
            </a:extLst>
          </p:cNvPr>
          <p:cNvSpPr txBox="1">
            <a:spLocks noChangeArrowheads="1"/>
          </p:cNvSpPr>
          <p:nvPr userDrawn="1"/>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l">
              <a:defRPr/>
            </a:pPr>
            <a:fld id="{86A76E60-DE0E-0944-8B71-1FDC0121EB87}" type="slidenum">
              <a:rPr lang="en-US" altLang="en-US" sz="1059" b="0" i="0" smtClean="0">
                <a:solidFill>
                  <a:schemeClr val="accent6"/>
                </a:solidFill>
                <a:latin typeface="+mn-lt"/>
                <a:ea typeface="Rockwell Std" charset="0"/>
                <a:cs typeface="Rockwell Std" charset="0"/>
              </a:rPr>
              <a:pPr algn="l">
                <a:defRPr/>
              </a:pPr>
              <a:t>‹#›</a:t>
            </a:fld>
            <a:endParaRPr lang="en-US" altLang="en-US" sz="1235" b="0" i="0" dirty="0">
              <a:solidFill>
                <a:schemeClr val="accent6"/>
              </a:solidFill>
              <a:latin typeface="+mn-lt"/>
              <a:ea typeface="Rockwell Std" charset="0"/>
              <a:cs typeface="Rockwell Std" charset="0"/>
            </a:endParaRPr>
          </a:p>
        </p:txBody>
      </p:sp>
      <p:pic>
        <p:nvPicPr>
          <p:cNvPr id="3" name="Picture 2">
            <a:extLst>
              <a:ext uri="{FF2B5EF4-FFF2-40B4-BE49-F238E27FC236}">
                <a16:creationId xmlns:a16="http://schemas.microsoft.com/office/drawing/2014/main" id="{3246752E-4602-4C46-843C-FAA4003CD4A5}"/>
              </a:ext>
            </a:extLst>
          </p:cNvPr>
          <p:cNvPicPr>
            <a:picLocks noChangeAspect="1"/>
          </p:cNvPicPr>
          <p:nvPr userDrawn="1"/>
        </p:nvPicPr>
        <p:blipFill>
          <a:blip r:embed="rId23"/>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953736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1235396" rtl="0" eaLnBrk="1" fontAlgn="base" hangingPunct="1">
        <a:spcBef>
          <a:spcPct val="0"/>
        </a:spcBef>
        <a:spcAft>
          <a:spcPct val="0"/>
        </a:spcAft>
        <a:defRPr sz="3706">
          <a:solidFill>
            <a:schemeClr val="tx1"/>
          </a:solidFill>
          <a:latin typeface="+mj-lt"/>
          <a:ea typeface="Rockwell" charset="0"/>
          <a:cs typeface="Rockwell" charset="0"/>
        </a:defRPr>
      </a:lvl1pPr>
      <a:lvl2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2pPr>
      <a:lvl3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3pPr>
      <a:lvl4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4pPr>
      <a:lvl5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5pPr>
      <a:lvl6pPr marL="554197" algn="l" defTabSz="1235396" rtl="0" eaLnBrk="1" fontAlgn="base" hangingPunct="1">
        <a:spcBef>
          <a:spcPct val="0"/>
        </a:spcBef>
        <a:spcAft>
          <a:spcPct val="0"/>
        </a:spcAft>
        <a:defRPr>
          <a:solidFill>
            <a:schemeClr val="hlink"/>
          </a:solidFill>
          <a:latin typeface="Arial" charset="0"/>
        </a:defRPr>
      </a:lvl6pPr>
      <a:lvl7pPr marL="1108392" algn="l" defTabSz="1235396" rtl="0" eaLnBrk="1" fontAlgn="base" hangingPunct="1">
        <a:spcBef>
          <a:spcPct val="0"/>
        </a:spcBef>
        <a:spcAft>
          <a:spcPct val="0"/>
        </a:spcAft>
        <a:defRPr>
          <a:solidFill>
            <a:schemeClr val="hlink"/>
          </a:solidFill>
          <a:latin typeface="Arial" charset="0"/>
        </a:defRPr>
      </a:lvl7pPr>
      <a:lvl8pPr marL="1662589" algn="l" defTabSz="1235396" rtl="0" eaLnBrk="1" fontAlgn="base" hangingPunct="1">
        <a:spcBef>
          <a:spcPct val="0"/>
        </a:spcBef>
        <a:spcAft>
          <a:spcPct val="0"/>
        </a:spcAft>
        <a:defRPr>
          <a:solidFill>
            <a:schemeClr val="hlink"/>
          </a:solidFill>
          <a:latin typeface="Arial" charset="0"/>
        </a:defRPr>
      </a:lvl8pPr>
      <a:lvl9pPr marL="2216786" algn="l" defTabSz="1235396" rtl="0" eaLnBrk="1" fontAlgn="base" hangingPunct="1">
        <a:spcBef>
          <a:spcPct val="0"/>
        </a:spcBef>
        <a:spcAft>
          <a:spcPct val="0"/>
        </a:spcAft>
        <a:defRPr>
          <a:solidFill>
            <a:schemeClr val="hlink"/>
          </a:solidFill>
          <a:latin typeface="Arial" charset="0"/>
        </a:defRPr>
      </a:lvl9pPr>
    </p:titleStyle>
    <p:bodyStyle>
      <a:lvl1pPr marL="415647" indent="-415647" algn="l" defTabSz="1235396" rtl="0" eaLnBrk="1" fontAlgn="base" hangingPunct="1">
        <a:spcBef>
          <a:spcPct val="0"/>
        </a:spcBef>
        <a:spcAft>
          <a:spcPts val="706"/>
        </a:spcAft>
        <a:buClr>
          <a:schemeClr val="accent1"/>
        </a:buClr>
        <a:buFont typeface="Arial" charset="0"/>
        <a:buChar char="•"/>
        <a:defRPr sz="2471">
          <a:solidFill>
            <a:schemeClr val="accent6"/>
          </a:solidFill>
          <a:latin typeface="+mn-lt"/>
          <a:ea typeface="ＭＳ Ｐゴシック" charset="0"/>
          <a:cs typeface="ＭＳ Ｐゴシック" charset="0"/>
        </a:defRPr>
      </a:lvl1pPr>
      <a:lvl2pPr marL="720016" indent="-288567" algn="l" defTabSz="1235396" rtl="0" eaLnBrk="1" fontAlgn="base" hangingPunct="1">
        <a:spcBef>
          <a:spcPct val="0"/>
        </a:spcBef>
        <a:spcAft>
          <a:spcPts val="353"/>
        </a:spcAft>
        <a:buClr>
          <a:schemeClr val="accent1"/>
        </a:buClr>
        <a:buFont typeface="Courier New" charset="0"/>
        <a:buChar char="o"/>
        <a:tabLst/>
        <a:defRPr sz="1853">
          <a:solidFill>
            <a:schemeClr val="accent6"/>
          </a:solidFill>
          <a:latin typeface="+mn-lt"/>
          <a:ea typeface="ＭＳ Ｐゴシック" charset="0"/>
        </a:defRPr>
      </a:lvl2pPr>
      <a:lvl3pPr marL="1120648" indent="-224130" algn="l" defTabSz="1235396" rtl="0" eaLnBrk="1" fontAlgn="base" hangingPunct="1">
        <a:spcBef>
          <a:spcPct val="0"/>
        </a:spcBef>
        <a:spcAft>
          <a:spcPct val="50000"/>
        </a:spcAft>
        <a:buClr>
          <a:schemeClr val="accent1"/>
        </a:buClr>
        <a:buFont typeface="Arial" pitchFamily="34" charset="0"/>
        <a:buChar char="–"/>
        <a:tabLst/>
        <a:defRPr sz="1588">
          <a:solidFill>
            <a:schemeClr val="accent6"/>
          </a:solidFill>
          <a:latin typeface="+mn-lt"/>
          <a:ea typeface="ＭＳ Ｐゴシック" charset="0"/>
        </a:defRPr>
      </a:lvl3pPr>
      <a:lvl4pPr marL="1375595" indent="-254947" algn="l" defTabSz="1235396" rtl="0" eaLnBrk="1" fontAlgn="base" hangingPunct="1">
        <a:spcBef>
          <a:spcPct val="0"/>
        </a:spcBef>
        <a:spcAft>
          <a:spcPct val="50000"/>
        </a:spcAft>
        <a:buClr>
          <a:schemeClr val="bg2"/>
        </a:buClr>
        <a:buChar char="&gt;"/>
        <a:tabLst/>
        <a:defRPr sz="1412" baseline="0">
          <a:solidFill>
            <a:schemeClr val="accent6"/>
          </a:solidFill>
          <a:latin typeface="+mn-lt"/>
          <a:ea typeface="ＭＳ Ｐゴシック" charset="0"/>
        </a:defRPr>
      </a:lvl4pPr>
      <a:lvl5pPr marL="1527889" indent="-277098" algn="l" defTabSz="1235396" rtl="0" eaLnBrk="1" fontAlgn="base" hangingPunct="1">
        <a:spcBef>
          <a:spcPct val="0"/>
        </a:spcBef>
        <a:spcAft>
          <a:spcPct val="50000"/>
        </a:spcAft>
        <a:buClr>
          <a:schemeClr val="bg2"/>
        </a:buClr>
        <a:buChar char="»"/>
        <a:defRPr sz="1765">
          <a:solidFill>
            <a:schemeClr val="accent6"/>
          </a:solidFill>
          <a:latin typeface="+mn-lt"/>
          <a:ea typeface="ＭＳ Ｐゴシック" charset="0"/>
        </a:defRPr>
      </a:lvl5pPr>
      <a:lvl6pPr marL="2082085" indent="-277098" algn="l" defTabSz="1235396" rtl="0" eaLnBrk="1" fontAlgn="base" hangingPunct="1">
        <a:spcBef>
          <a:spcPct val="0"/>
        </a:spcBef>
        <a:spcAft>
          <a:spcPct val="50000"/>
        </a:spcAft>
        <a:buClr>
          <a:schemeClr val="bg2"/>
        </a:buClr>
        <a:buChar char="»"/>
        <a:defRPr sz="1765">
          <a:solidFill>
            <a:schemeClr val="accent6"/>
          </a:solidFill>
          <a:latin typeface="+mn-lt"/>
        </a:defRPr>
      </a:lvl6pPr>
      <a:lvl7pPr marL="2636281" indent="-277098" algn="l" defTabSz="1235396" rtl="0" eaLnBrk="1" fontAlgn="base" hangingPunct="1">
        <a:spcBef>
          <a:spcPct val="0"/>
        </a:spcBef>
        <a:spcAft>
          <a:spcPct val="50000"/>
        </a:spcAft>
        <a:buClr>
          <a:srgbClr val="000000"/>
        </a:buClr>
        <a:buChar char="»"/>
        <a:defRPr sz="1333">
          <a:solidFill>
            <a:schemeClr val="tx1"/>
          </a:solidFill>
          <a:latin typeface="+mn-lt"/>
        </a:defRPr>
      </a:lvl7pPr>
      <a:lvl8pPr marL="3190477" indent="-277098" algn="l" defTabSz="1235396" rtl="0" eaLnBrk="1" fontAlgn="base" hangingPunct="1">
        <a:spcBef>
          <a:spcPct val="0"/>
        </a:spcBef>
        <a:spcAft>
          <a:spcPct val="50000"/>
        </a:spcAft>
        <a:buClr>
          <a:srgbClr val="000000"/>
        </a:buClr>
        <a:buChar char="»"/>
        <a:defRPr sz="1333">
          <a:solidFill>
            <a:schemeClr val="tx1"/>
          </a:solidFill>
          <a:latin typeface="+mn-lt"/>
        </a:defRPr>
      </a:lvl8pPr>
      <a:lvl9pPr marL="3744674" indent="-277098" algn="l" defTabSz="1235396" rtl="0" eaLnBrk="1" fontAlgn="base" hangingPunct="1">
        <a:spcBef>
          <a:spcPct val="0"/>
        </a:spcBef>
        <a:spcAft>
          <a:spcPct val="50000"/>
        </a:spcAft>
        <a:buClr>
          <a:srgbClr val="000000"/>
        </a:buClr>
        <a:buChar char="»"/>
        <a:defRPr sz="1333">
          <a:solidFill>
            <a:schemeClr val="tx1"/>
          </a:solidFill>
          <a:latin typeface="+mn-lt"/>
        </a:defRPr>
      </a:lvl9pPr>
    </p:bodyStyle>
    <p:otherStyle>
      <a:defPPr>
        <a:defRPr lang="en-US"/>
      </a:defPPr>
      <a:lvl1pPr marL="0" algn="l" defTabSz="1108392" rtl="0" eaLnBrk="1" latinLnBrk="0" hangingPunct="1">
        <a:defRPr sz="2182" kern="1200">
          <a:solidFill>
            <a:schemeClr val="tx1"/>
          </a:solidFill>
          <a:latin typeface="+mn-lt"/>
          <a:ea typeface="+mn-ea"/>
          <a:cs typeface="+mn-cs"/>
        </a:defRPr>
      </a:lvl1pPr>
      <a:lvl2pPr marL="554197" algn="l" defTabSz="1108392" rtl="0" eaLnBrk="1" latinLnBrk="0" hangingPunct="1">
        <a:defRPr sz="2182" kern="1200">
          <a:solidFill>
            <a:schemeClr val="tx1"/>
          </a:solidFill>
          <a:latin typeface="+mn-lt"/>
          <a:ea typeface="+mn-ea"/>
          <a:cs typeface="+mn-cs"/>
        </a:defRPr>
      </a:lvl2pPr>
      <a:lvl3pPr marL="1108392" algn="l" defTabSz="1108392" rtl="0" eaLnBrk="1" latinLnBrk="0" hangingPunct="1">
        <a:defRPr sz="2182" kern="1200">
          <a:solidFill>
            <a:schemeClr val="tx1"/>
          </a:solidFill>
          <a:latin typeface="+mn-lt"/>
          <a:ea typeface="+mn-ea"/>
          <a:cs typeface="+mn-cs"/>
        </a:defRPr>
      </a:lvl3pPr>
      <a:lvl4pPr marL="1662589" algn="l" defTabSz="1108392" rtl="0" eaLnBrk="1" latinLnBrk="0" hangingPunct="1">
        <a:defRPr sz="2182" kern="1200">
          <a:solidFill>
            <a:schemeClr val="tx1"/>
          </a:solidFill>
          <a:latin typeface="+mn-lt"/>
          <a:ea typeface="+mn-ea"/>
          <a:cs typeface="+mn-cs"/>
        </a:defRPr>
      </a:lvl4pPr>
      <a:lvl5pPr marL="2216786" algn="l" defTabSz="1108392" rtl="0" eaLnBrk="1" latinLnBrk="0" hangingPunct="1">
        <a:defRPr sz="2182" kern="1200">
          <a:solidFill>
            <a:schemeClr val="tx1"/>
          </a:solidFill>
          <a:latin typeface="+mn-lt"/>
          <a:ea typeface="+mn-ea"/>
          <a:cs typeface="+mn-cs"/>
        </a:defRPr>
      </a:lvl5pPr>
      <a:lvl6pPr marL="2770981" algn="l" defTabSz="1108392" rtl="0" eaLnBrk="1" latinLnBrk="0" hangingPunct="1">
        <a:defRPr sz="2182" kern="1200">
          <a:solidFill>
            <a:schemeClr val="tx1"/>
          </a:solidFill>
          <a:latin typeface="+mn-lt"/>
          <a:ea typeface="+mn-ea"/>
          <a:cs typeface="+mn-cs"/>
        </a:defRPr>
      </a:lvl6pPr>
      <a:lvl7pPr marL="3325178" algn="l" defTabSz="1108392" rtl="0" eaLnBrk="1" latinLnBrk="0" hangingPunct="1">
        <a:defRPr sz="2182" kern="1200">
          <a:solidFill>
            <a:schemeClr val="tx1"/>
          </a:solidFill>
          <a:latin typeface="+mn-lt"/>
          <a:ea typeface="+mn-ea"/>
          <a:cs typeface="+mn-cs"/>
        </a:defRPr>
      </a:lvl7pPr>
      <a:lvl8pPr marL="3879374" algn="l" defTabSz="1108392" rtl="0" eaLnBrk="1" latinLnBrk="0" hangingPunct="1">
        <a:defRPr sz="2182" kern="1200">
          <a:solidFill>
            <a:schemeClr val="tx1"/>
          </a:solidFill>
          <a:latin typeface="+mn-lt"/>
          <a:ea typeface="+mn-ea"/>
          <a:cs typeface="+mn-cs"/>
        </a:defRPr>
      </a:lvl8pPr>
      <a:lvl9pPr marL="4433570" algn="l" defTabSz="1108392" rtl="0" eaLnBrk="1" latinLnBrk="0" hangingPunct="1">
        <a:defRPr sz="218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48">
          <p15:clr>
            <a:srgbClr val="F26B43"/>
          </p15:clr>
        </p15:guide>
        <p15:guide id="2" pos="4352">
          <p15:clr>
            <a:srgbClr val="F26B43"/>
          </p15:clr>
        </p15:guide>
        <p15:guide id="3" orient="horz" pos="240">
          <p15:clr>
            <a:srgbClr val="F26B43"/>
          </p15:clr>
        </p15:guide>
        <p15:guide id="4" orient="horz" pos="816">
          <p15:clr>
            <a:srgbClr val="F26B43"/>
          </p15:clr>
        </p15:guide>
        <p15:guide id="5" orient="horz" pos="1080">
          <p15:clr>
            <a:srgbClr val="F26B43"/>
          </p15:clr>
        </p15:guide>
        <p15:guide id="7" pos="8264">
          <p15:clr>
            <a:srgbClr val="F26B43"/>
          </p15:clr>
        </p15:guide>
        <p15:guide id="8" pos="440">
          <p15:clr>
            <a:srgbClr val="F26B43"/>
          </p15:clr>
        </p15:guide>
        <p15:guide id="9"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55"/>
          <p:cNvSpPr>
            <a:spLocks noGrp="1" noChangeArrowheads="1"/>
          </p:cNvSpPr>
          <p:nvPr>
            <p:ph type="title"/>
            <p:custDataLst>
              <p:tags r:id="rId20"/>
            </p:custDataLst>
          </p:nvPr>
        </p:nvSpPr>
        <p:spPr bwMode="auto">
          <a:xfrm>
            <a:off x="616324" y="336176"/>
            <a:ext cx="10966823" cy="8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56"/>
          <p:cNvSpPr>
            <a:spLocks noGrp="1" noChangeArrowheads="1"/>
          </p:cNvSpPr>
          <p:nvPr>
            <p:ph type="body" idx="1"/>
          </p:nvPr>
        </p:nvSpPr>
        <p:spPr bwMode="auto">
          <a:xfrm>
            <a:off x="616324" y="1312173"/>
            <a:ext cx="10966823" cy="433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33" name="Rectangle 68" hidden="1"/>
          <p:cNvSpPr>
            <a:spLocks noChangeArrowheads="1"/>
          </p:cNvSpPr>
          <p:nvPr>
            <p:custDataLst>
              <p:tags r:id="rId21"/>
            </p:custDataLst>
          </p:nvPr>
        </p:nvSpPr>
        <p:spPr bwMode="auto">
          <a:xfrm>
            <a:off x="9483650" y="324971"/>
            <a:ext cx="1992533" cy="46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6354" rIns="0" bIns="66354">
            <a:spAutoFit/>
          </a:bodyPr>
          <a:lstStyle>
            <a:lvl1pPr defTabSz="1135063" eaLnBrk="0" hangingPunct="0">
              <a:defRPr sz="1000">
                <a:solidFill>
                  <a:schemeClr val="tx1"/>
                </a:solidFill>
                <a:latin typeface="Arial" charset="0"/>
              </a:defRPr>
            </a:lvl1pPr>
            <a:lvl2pPr marL="742950" indent="-285750" defTabSz="1135063" eaLnBrk="0" hangingPunct="0">
              <a:defRPr sz="1000">
                <a:solidFill>
                  <a:schemeClr val="tx1"/>
                </a:solidFill>
                <a:latin typeface="Arial" charset="0"/>
              </a:defRPr>
            </a:lvl2pPr>
            <a:lvl3pPr marL="1143000" indent="-228600" defTabSz="1135063" eaLnBrk="0" hangingPunct="0">
              <a:defRPr sz="1000">
                <a:solidFill>
                  <a:schemeClr val="tx1"/>
                </a:solidFill>
                <a:latin typeface="Arial" charset="0"/>
              </a:defRPr>
            </a:lvl3pPr>
            <a:lvl4pPr marL="1600200" indent="-228600" defTabSz="1135063" eaLnBrk="0" hangingPunct="0">
              <a:defRPr sz="1000">
                <a:solidFill>
                  <a:schemeClr val="tx1"/>
                </a:solidFill>
                <a:latin typeface="Arial" charset="0"/>
              </a:defRPr>
            </a:lvl4pPr>
            <a:lvl5pPr marL="2057400" indent="-228600" defTabSz="1135063" eaLnBrk="0" hangingPunct="0">
              <a:defRPr sz="1000">
                <a:solidFill>
                  <a:schemeClr val="tx1"/>
                </a:solidFill>
                <a:latin typeface="Arial" charset="0"/>
              </a:defRPr>
            </a:lvl5pPr>
            <a:lvl6pPr marL="2514600" indent="-228600" defTabSz="1135063" eaLnBrk="0" fontAlgn="base" hangingPunct="0">
              <a:spcBef>
                <a:spcPct val="0"/>
              </a:spcBef>
              <a:spcAft>
                <a:spcPct val="0"/>
              </a:spcAft>
              <a:defRPr sz="1000">
                <a:solidFill>
                  <a:schemeClr val="tx1"/>
                </a:solidFill>
                <a:latin typeface="Arial" charset="0"/>
              </a:defRPr>
            </a:lvl6pPr>
            <a:lvl7pPr marL="2971800" indent="-228600" defTabSz="1135063" eaLnBrk="0" fontAlgn="base" hangingPunct="0">
              <a:spcBef>
                <a:spcPct val="0"/>
              </a:spcBef>
              <a:spcAft>
                <a:spcPct val="0"/>
              </a:spcAft>
              <a:defRPr sz="1000">
                <a:solidFill>
                  <a:schemeClr val="tx1"/>
                </a:solidFill>
                <a:latin typeface="Arial" charset="0"/>
              </a:defRPr>
            </a:lvl7pPr>
            <a:lvl8pPr marL="3429000" indent="-228600" defTabSz="1135063" eaLnBrk="0" fontAlgn="base" hangingPunct="0">
              <a:spcBef>
                <a:spcPct val="0"/>
              </a:spcBef>
              <a:spcAft>
                <a:spcPct val="0"/>
              </a:spcAft>
              <a:defRPr sz="1000">
                <a:solidFill>
                  <a:schemeClr val="tx1"/>
                </a:solidFill>
                <a:latin typeface="Arial" charset="0"/>
              </a:defRPr>
            </a:lvl8pPr>
            <a:lvl9pPr marL="3886200" indent="-228600" defTabSz="1135063" eaLnBrk="0" fontAlgn="base" hangingPunct="0">
              <a:spcBef>
                <a:spcPct val="0"/>
              </a:spcBef>
              <a:spcAft>
                <a:spcPct val="0"/>
              </a:spcAft>
              <a:defRPr sz="1000">
                <a:solidFill>
                  <a:schemeClr val="tx1"/>
                </a:solidFill>
                <a:latin typeface="Arial" charset="0"/>
              </a:defRPr>
            </a:lvl9pPr>
          </a:lstStyle>
          <a:p>
            <a:pPr algn="r">
              <a:defRPr/>
            </a:pPr>
            <a:r>
              <a:rPr lang="en-US" altLang="en-US" sz="1091" dirty="0">
                <a:solidFill>
                  <a:srgbClr val="00416F"/>
                </a:solidFill>
              </a:rPr>
              <a:t>December 4, 2007 10:58:08 AM</a:t>
            </a:r>
          </a:p>
          <a:p>
            <a:pPr algn="r">
              <a:defRPr/>
            </a:pPr>
            <a:r>
              <a:rPr lang="en-US" altLang="en-US" sz="1091" dirty="0">
                <a:solidFill>
                  <a:srgbClr val="00416F"/>
                </a:solidFill>
              </a:rPr>
              <a:t>Presentation6</a:t>
            </a:r>
          </a:p>
        </p:txBody>
      </p:sp>
      <p:sp>
        <p:nvSpPr>
          <p:cNvPr id="1034" name="Text Box 71" hidden="1"/>
          <p:cNvSpPr txBox="1">
            <a:spLocks noChangeArrowheads="1"/>
          </p:cNvSpPr>
          <p:nvPr>
            <p:custDataLst>
              <p:tags r:id="rId22"/>
            </p:custDataLst>
          </p:nvPr>
        </p:nvSpPr>
        <p:spPr bwMode="auto">
          <a:xfrm>
            <a:off x="4154440" y="2755247"/>
            <a:ext cx="2955636" cy="2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000">
                <a:solidFill>
                  <a:schemeClr val="tx1"/>
                </a:solidFill>
                <a:latin typeface="Arial" charset="0"/>
              </a:defRPr>
            </a:lvl1pPr>
            <a:lvl2pPr marL="742950" indent="-285750" defTabSz="912813" eaLnBrk="0" hangingPunct="0">
              <a:defRPr sz="1000">
                <a:solidFill>
                  <a:schemeClr val="tx1"/>
                </a:solidFill>
                <a:latin typeface="Arial" charset="0"/>
              </a:defRPr>
            </a:lvl2pPr>
            <a:lvl3pPr marL="1143000" indent="-228600" defTabSz="912813" eaLnBrk="0" hangingPunct="0">
              <a:defRPr sz="1000">
                <a:solidFill>
                  <a:schemeClr val="tx1"/>
                </a:solidFill>
                <a:latin typeface="Arial" charset="0"/>
              </a:defRPr>
            </a:lvl3pPr>
            <a:lvl4pPr marL="1600200" indent="-228600" defTabSz="912813" eaLnBrk="0" hangingPunct="0">
              <a:defRPr sz="1000">
                <a:solidFill>
                  <a:schemeClr val="tx1"/>
                </a:solidFill>
                <a:latin typeface="Arial" charset="0"/>
              </a:defRPr>
            </a:lvl4pPr>
            <a:lvl5pPr marL="2057400" indent="-228600" defTabSz="912813" eaLnBrk="0" hangingPunct="0">
              <a:defRPr sz="1000">
                <a:solidFill>
                  <a:schemeClr val="tx1"/>
                </a:solidFill>
                <a:latin typeface="Arial" charset="0"/>
              </a:defRPr>
            </a:lvl5pPr>
            <a:lvl6pPr marL="2514600" indent="-228600" defTabSz="912813" eaLnBrk="0" fontAlgn="base" hangingPunct="0">
              <a:spcBef>
                <a:spcPct val="0"/>
              </a:spcBef>
              <a:spcAft>
                <a:spcPct val="0"/>
              </a:spcAft>
              <a:defRPr sz="1000">
                <a:solidFill>
                  <a:schemeClr val="tx1"/>
                </a:solidFill>
                <a:latin typeface="Arial" charset="0"/>
              </a:defRPr>
            </a:lvl6pPr>
            <a:lvl7pPr marL="2971800" indent="-228600" defTabSz="912813" eaLnBrk="0" fontAlgn="base" hangingPunct="0">
              <a:spcBef>
                <a:spcPct val="0"/>
              </a:spcBef>
              <a:spcAft>
                <a:spcPct val="0"/>
              </a:spcAft>
              <a:defRPr sz="1000">
                <a:solidFill>
                  <a:schemeClr val="tx1"/>
                </a:solidFill>
                <a:latin typeface="Arial" charset="0"/>
              </a:defRPr>
            </a:lvl7pPr>
            <a:lvl8pPr marL="3429000" indent="-228600" defTabSz="912813" eaLnBrk="0" fontAlgn="base" hangingPunct="0">
              <a:spcBef>
                <a:spcPct val="0"/>
              </a:spcBef>
              <a:spcAft>
                <a:spcPct val="0"/>
              </a:spcAft>
              <a:defRPr sz="1000">
                <a:solidFill>
                  <a:schemeClr val="tx1"/>
                </a:solidFill>
                <a:latin typeface="Arial" charset="0"/>
              </a:defRPr>
            </a:lvl8pPr>
            <a:lvl9pPr marL="3886200" indent="-228600" defTabSz="912813" eaLnBrk="0" fontAlgn="base" hangingPunct="0">
              <a:spcBef>
                <a:spcPct val="0"/>
              </a:spcBef>
              <a:spcAft>
                <a:spcPct val="0"/>
              </a:spcAft>
              <a:defRPr sz="1000">
                <a:solidFill>
                  <a:schemeClr val="tx1"/>
                </a:solidFill>
                <a:latin typeface="Arial" charset="0"/>
              </a:defRPr>
            </a:lvl9pPr>
          </a:lstStyle>
          <a:p>
            <a:pPr eaLnBrk="1" hangingPunct="1">
              <a:spcBef>
                <a:spcPct val="50000"/>
              </a:spcBef>
              <a:defRPr/>
            </a:pPr>
            <a:r>
              <a:rPr lang="en-US" altLang="en-US" sz="1454" b="1" dirty="0">
                <a:solidFill>
                  <a:srgbClr val="1B265F"/>
                </a:solidFill>
              </a:rPr>
              <a:t>Draft Report</a:t>
            </a:r>
          </a:p>
        </p:txBody>
      </p:sp>
      <p:sp>
        <p:nvSpPr>
          <p:cNvPr id="7" name="Rectangle 6"/>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TextBox 8">
            <a:extLst>
              <a:ext uri="{FF2B5EF4-FFF2-40B4-BE49-F238E27FC236}">
                <a16:creationId xmlns:a16="http://schemas.microsoft.com/office/drawing/2014/main" id="{559A4FFA-1145-448F-AE46-923F587F316C}"/>
              </a:ext>
            </a:extLst>
          </p:cNvPr>
          <p:cNvSpPr txBox="1">
            <a:spLocks noChangeArrowheads="1"/>
          </p:cNvSpPr>
          <p:nvPr userDrawn="1"/>
        </p:nvSpPr>
        <p:spPr>
          <a:xfrm>
            <a:off x="741937" y="6285338"/>
            <a:ext cx="5524499" cy="26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147" dirty="0">
                <a:solidFill>
                  <a:srgbClr val="F1F3F4">
                    <a:lumMod val="50000"/>
                  </a:srgbClr>
                </a:solidFill>
                <a:latin typeface="Franklin Gothic Book" panose="020B0503020102020204"/>
              </a:rPr>
              <a:t>© 2018 StoneTurn Group, LLP. All rights reserved. </a:t>
            </a:r>
          </a:p>
        </p:txBody>
      </p:sp>
      <p:sp>
        <p:nvSpPr>
          <p:cNvPr id="10" name="TextBox 9">
            <a:extLst>
              <a:ext uri="{FF2B5EF4-FFF2-40B4-BE49-F238E27FC236}">
                <a16:creationId xmlns:a16="http://schemas.microsoft.com/office/drawing/2014/main" id="{D0DCF708-1355-4025-A72B-0A85E6AE0C92}"/>
              </a:ext>
            </a:extLst>
          </p:cNvPr>
          <p:cNvSpPr txBox="1">
            <a:spLocks noChangeArrowheads="1"/>
          </p:cNvSpPr>
          <p:nvPr userDrawn="1"/>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pic>
        <p:nvPicPr>
          <p:cNvPr id="3" name="Picture 2">
            <a:extLst>
              <a:ext uri="{FF2B5EF4-FFF2-40B4-BE49-F238E27FC236}">
                <a16:creationId xmlns:a16="http://schemas.microsoft.com/office/drawing/2014/main" id="{3246752E-4602-4C46-843C-FAA4003CD4A5}"/>
              </a:ext>
            </a:extLst>
          </p:cNvPr>
          <p:cNvPicPr>
            <a:picLocks noChangeAspect="1"/>
          </p:cNvPicPr>
          <p:nvPr userDrawn="1"/>
        </p:nvPicPr>
        <p:blipFill>
          <a:blip r:embed="rId23"/>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40397549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hdr="0" ftr="0" dt="0"/>
  <p:txStyles>
    <p:titleStyle>
      <a:lvl1pPr algn="l" defTabSz="1235396" rtl="0" eaLnBrk="1" fontAlgn="base" hangingPunct="1">
        <a:spcBef>
          <a:spcPct val="0"/>
        </a:spcBef>
        <a:spcAft>
          <a:spcPct val="0"/>
        </a:spcAft>
        <a:defRPr sz="3706">
          <a:solidFill>
            <a:schemeClr val="tx1"/>
          </a:solidFill>
          <a:latin typeface="+mj-lt"/>
          <a:ea typeface="Rockwell" charset="0"/>
          <a:cs typeface="Rockwell" charset="0"/>
        </a:defRPr>
      </a:lvl1pPr>
      <a:lvl2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2pPr>
      <a:lvl3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3pPr>
      <a:lvl4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4pPr>
      <a:lvl5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5pPr>
      <a:lvl6pPr marL="554197" algn="l" defTabSz="1235396" rtl="0" eaLnBrk="1" fontAlgn="base" hangingPunct="1">
        <a:spcBef>
          <a:spcPct val="0"/>
        </a:spcBef>
        <a:spcAft>
          <a:spcPct val="0"/>
        </a:spcAft>
        <a:defRPr>
          <a:solidFill>
            <a:schemeClr val="hlink"/>
          </a:solidFill>
          <a:latin typeface="Arial" charset="0"/>
        </a:defRPr>
      </a:lvl6pPr>
      <a:lvl7pPr marL="1108392" algn="l" defTabSz="1235396" rtl="0" eaLnBrk="1" fontAlgn="base" hangingPunct="1">
        <a:spcBef>
          <a:spcPct val="0"/>
        </a:spcBef>
        <a:spcAft>
          <a:spcPct val="0"/>
        </a:spcAft>
        <a:defRPr>
          <a:solidFill>
            <a:schemeClr val="hlink"/>
          </a:solidFill>
          <a:latin typeface="Arial" charset="0"/>
        </a:defRPr>
      </a:lvl7pPr>
      <a:lvl8pPr marL="1662589" algn="l" defTabSz="1235396" rtl="0" eaLnBrk="1" fontAlgn="base" hangingPunct="1">
        <a:spcBef>
          <a:spcPct val="0"/>
        </a:spcBef>
        <a:spcAft>
          <a:spcPct val="0"/>
        </a:spcAft>
        <a:defRPr>
          <a:solidFill>
            <a:schemeClr val="hlink"/>
          </a:solidFill>
          <a:latin typeface="Arial" charset="0"/>
        </a:defRPr>
      </a:lvl8pPr>
      <a:lvl9pPr marL="2216786" algn="l" defTabSz="1235396" rtl="0" eaLnBrk="1" fontAlgn="base" hangingPunct="1">
        <a:spcBef>
          <a:spcPct val="0"/>
        </a:spcBef>
        <a:spcAft>
          <a:spcPct val="0"/>
        </a:spcAft>
        <a:defRPr>
          <a:solidFill>
            <a:schemeClr val="hlink"/>
          </a:solidFill>
          <a:latin typeface="Arial" charset="0"/>
        </a:defRPr>
      </a:lvl9pPr>
    </p:titleStyle>
    <p:bodyStyle>
      <a:lvl1pPr marL="415647" indent="-415647" algn="l" defTabSz="1235396" rtl="0" eaLnBrk="1" fontAlgn="base" hangingPunct="1">
        <a:spcBef>
          <a:spcPct val="0"/>
        </a:spcBef>
        <a:spcAft>
          <a:spcPts val="706"/>
        </a:spcAft>
        <a:buClr>
          <a:schemeClr val="accent1"/>
        </a:buClr>
        <a:buFont typeface="Arial" charset="0"/>
        <a:buChar char="•"/>
        <a:defRPr sz="2471">
          <a:solidFill>
            <a:schemeClr val="accent6"/>
          </a:solidFill>
          <a:latin typeface="+mn-lt"/>
          <a:ea typeface="ＭＳ Ｐゴシック" charset="0"/>
          <a:cs typeface="ＭＳ Ｐゴシック" charset="0"/>
        </a:defRPr>
      </a:lvl1pPr>
      <a:lvl2pPr marL="720016" indent="-288567" algn="l" defTabSz="1235396" rtl="0" eaLnBrk="1" fontAlgn="base" hangingPunct="1">
        <a:spcBef>
          <a:spcPct val="0"/>
        </a:spcBef>
        <a:spcAft>
          <a:spcPts val="353"/>
        </a:spcAft>
        <a:buClr>
          <a:schemeClr val="accent1"/>
        </a:buClr>
        <a:buFont typeface="Courier New" charset="0"/>
        <a:buChar char="o"/>
        <a:tabLst/>
        <a:defRPr sz="1853">
          <a:solidFill>
            <a:schemeClr val="accent6"/>
          </a:solidFill>
          <a:latin typeface="+mn-lt"/>
          <a:ea typeface="ＭＳ Ｐゴシック" charset="0"/>
        </a:defRPr>
      </a:lvl2pPr>
      <a:lvl3pPr marL="1120648" indent="-224130" algn="l" defTabSz="1235396" rtl="0" eaLnBrk="1" fontAlgn="base" hangingPunct="1">
        <a:spcBef>
          <a:spcPct val="0"/>
        </a:spcBef>
        <a:spcAft>
          <a:spcPct val="50000"/>
        </a:spcAft>
        <a:buClr>
          <a:schemeClr val="accent1"/>
        </a:buClr>
        <a:buFont typeface="Arial" pitchFamily="34" charset="0"/>
        <a:buChar char="–"/>
        <a:tabLst/>
        <a:defRPr sz="1588">
          <a:solidFill>
            <a:schemeClr val="accent6"/>
          </a:solidFill>
          <a:latin typeface="+mn-lt"/>
          <a:ea typeface="ＭＳ Ｐゴシック" charset="0"/>
        </a:defRPr>
      </a:lvl3pPr>
      <a:lvl4pPr marL="1375595" indent="-254947" algn="l" defTabSz="1235396" rtl="0" eaLnBrk="1" fontAlgn="base" hangingPunct="1">
        <a:spcBef>
          <a:spcPct val="0"/>
        </a:spcBef>
        <a:spcAft>
          <a:spcPct val="50000"/>
        </a:spcAft>
        <a:buClr>
          <a:schemeClr val="bg2"/>
        </a:buClr>
        <a:buChar char="&gt;"/>
        <a:tabLst/>
        <a:defRPr sz="1412" baseline="0">
          <a:solidFill>
            <a:schemeClr val="accent6"/>
          </a:solidFill>
          <a:latin typeface="+mn-lt"/>
          <a:ea typeface="ＭＳ Ｐゴシック" charset="0"/>
        </a:defRPr>
      </a:lvl4pPr>
      <a:lvl5pPr marL="1527889" indent="-277098" algn="l" defTabSz="1235396" rtl="0" eaLnBrk="1" fontAlgn="base" hangingPunct="1">
        <a:spcBef>
          <a:spcPct val="0"/>
        </a:spcBef>
        <a:spcAft>
          <a:spcPct val="50000"/>
        </a:spcAft>
        <a:buClr>
          <a:schemeClr val="bg2"/>
        </a:buClr>
        <a:buChar char="»"/>
        <a:defRPr sz="1765">
          <a:solidFill>
            <a:schemeClr val="accent6"/>
          </a:solidFill>
          <a:latin typeface="+mn-lt"/>
          <a:ea typeface="ＭＳ Ｐゴシック" charset="0"/>
        </a:defRPr>
      </a:lvl5pPr>
      <a:lvl6pPr marL="2082085" indent="-277098" algn="l" defTabSz="1235396" rtl="0" eaLnBrk="1" fontAlgn="base" hangingPunct="1">
        <a:spcBef>
          <a:spcPct val="0"/>
        </a:spcBef>
        <a:spcAft>
          <a:spcPct val="50000"/>
        </a:spcAft>
        <a:buClr>
          <a:schemeClr val="bg2"/>
        </a:buClr>
        <a:buChar char="»"/>
        <a:defRPr sz="1765">
          <a:solidFill>
            <a:schemeClr val="accent6"/>
          </a:solidFill>
          <a:latin typeface="+mn-lt"/>
        </a:defRPr>
      </a:lvl6pPr>
      <a:lvl7pPr marL="2636281" indent="-277098" algn="l" defTabSz="1235396" rtl="0" eaLnBrk="1" fontAlgn="base" hangingPunct="1">
        <a:spcBef>
          <a:spcPct val="0"/>
        </a:spcBef>
        <a:spcAft>
          <a:spcPct val="50000"/>
        </a:spcAft>
        <a:buClr>
          <a:srgbClr val="000000"/>
        </a:buClr>
        <a:buChar char="»"/>
        <a:defRPr sz="1333">
          <a:solidFill>
            <a:schemeClr val="tx1"/>
          </a:solidFill>
          <a:latin typeface="+mn-lt"/>
        </a:defRPr>
      </a:lvl7pPr>
      <a:lvl8pPr marL="3190477" indent="-277098" algn="l" defTabSz="1235396" rtl="0" eaLnBrk="1" fontAlgn="base" hangingPunct="1">
        <a:spcBef>
          <a:spcPct val="0"/>
        </a:spcBef>
        <a:spcAft>
          <a:spcPct val="50000"/>
        </a:spcAft>
        <a:buClr>
          <a:srgbClr val="000000"/>
        </a:buClr>
        <a:buChar char="»"/>
        <a:defRPr sz="1333">
          <a:solidFill>
            <a:schemeClr val="tx1"/>
          </a:solidFill>
          <a:latin typeface="+mn-lt"/>
        </a:defRPr>
      </a:lvl8pPr>
      <a:lvl9pPr marL="3744674" indent="-277098" algn="l" defTabSz="1235396" rtl="0" eaLnBrk="1" fontAlgn="base" hangingPunct="1">
        <a:spcBef>
          <a:spcPct val="0"/>
        </a:spcBef>
        <a:spcAft>
          <a:spcPct val="50000"/>
        </a:spcAft>
        <a:buClr>
          <a:srgbClr val="000000"/>
        </a:buClr>
        <a:buChar char="»"/>
        <a:defRPr sz="1333">
          <a:solidFill>
            <a:schemeClr val="tx1"/>
          </a:solidFill>
          <a:latin typeface="+mn-lt"/>
        </a:defRPr>
      </a:lvl9pPr>
    </p:bodyStyle>
    <p:otherStyle>
      <a:defPPr>
        <a:defRPr lang="en-US"/>
      </a:defPPr>
      <a:lvl1pPr marL="0" algn="l" defTabSz="1108392" rtl="0" eaLnBrk="1" latinLnBrk="0" hangingPunct="1">
        <a:defRPr sz="2182" kern="1200">
          <a:solidFill>
            <a:schemeClr val="tx1"/>
          </a:solidFill>
          <a:latin typeface="+mn-lt"/>
          <a:ea typeface="+mn-ea"/>
          <a:cs typeface="+mn-cs"/>
        </a:defRPr>
      </a:lvl1pPr>
      <a:lvl2pPr marL="554197" algn="l" defTabSz="1108392" rtl="0" eaLnBrk="1" latinLnBrk="0" hangingPunct="1">
        <a:defRPr sz="2182" kern="1200">
          <a:solidFill>
            <a:schemeClr val="tx1"/>
          </a:solidFill>
          <a:latin typeface="+mn-lt"/>
          <a:ea typeface="+mn-ea"/>
          <a:cs typeface="+mn-cs"/>
        </a:defRPr>
      </a:lvl2pPr>
      <a:lvl3pPr marL="1108392" algn="l" defTabSz="1108392" rtl="0" eaLnBrk="1" latinLnBrk="0" hangingPunct="1">
        <a:defRPr sz="2182" kern="1200">
          <a:solidFill>
            <a:schemeClr val="tx1"/>
          </a:solidFill>
          <a:latin typeface="+mn-lt"/>
          <a:ea typeface="+mn-ea"/>
          <a:cs typeface="+mn-cs"/>
        </a:defRPr>
      </a:lvl3pPr>
      <a:lvl4pPr marL="1662589" algn="l" defTabSz="1108392" rtl="0" eaLnBrk="1" latinLnBrk="0" hangingPunct="1">
        <a:defRPr sz="2182" kern="1200">
          <a:solidFill>
            <a:schemeClr val="tx1"/>
          </a:solidFill>
          <a:latin typeface="+mn-lt"/>
          <a:ea typeface="+mn-ea"/>
          <a:cs typeface="+mn-cs"/>
        </a:defRPr>
      </a:lvl4pPr>
      <a:lvl5pPr marL="2216786" algn="l" defTabSz="1108392" rtl="0" eaLnBrk="1" latinLnBrk="0" hangingPunct="1">
        <a:defRPr sz="2182" kern="1200">
          <a:solidFill>
            <a:schemeClr val="tx1"/>
          </a:solidFill>
          <a:latin typeface="+mn-lt"/>
          <a:ea typeface="+mn-ea"/>
          <a:cs typeface="+mn-cs"/>
        </a:defRPr>
      </a:lvl5pPr>
      <a:lvl6pPr marL="2770981" algn="l" defTabSz="1108392" rtl="0" eaLnBrk="1" latinLnBrk="0" hangingPunct="1">
        <a:defRPr sz="2182" kern="1200">
          <a:solidFill>
            <a:schemeClr val="tx1"/>
          </a:solidFill>
          <a:latin typeface="+mn-lt"/>
          <a:ea typeface="+mn-ea"/>
          <a:cs typeface="+mn-cs"/>
        </a:defRPr>
      </a:lvl6pPr>
      <a:lvl7pPr marL="3325178" algn="l" defTabSz="1108392" rtl="0" eaLnBrk="1" latinLnBrk="0" hangingPunct="1">
        <a:defRPr sz="2182" kern="1200">
          <a:solidFill>
            <a:schemeClr val="tx1"/>
          </a:solidFill>
          <a:latin typeface="+mn-lt"/>
          <a:ea typeface="+mn-ea"/>
          <a:cs typeface="+mn-cs"/>
        </a:defRPr>
      </a:lvl7pPr>
      <a:lvl8pPr marL="3879374" algn="l" defTabSz="1108392" rtl="0" eaLnBrk="1" latinLnBrk="0" hangingPunct="1">
        <a:defRPr sz="2182" kern="1200">
          <a:solidFill>
            <a:schemeClr val="tx1"/>
          </a:solidFill>
          <a:latin typeface="+mn-lt"/>
          <a:ea typeface="+mn-ea"/>
          <a:cs typeface="+mn-cs"/>
        </a:defRPr>
      </a:lvl8pPr>
      <a:lvl9pPr marL="4433570" algn="l" defTabSz="1108392" rtl="0" eaLnBrk="1" latinLnBrk="0" hangingPunct="1">
        <a:defRPr sz="218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48">
          <p15:clr>
            <a:srgbClr val="F26B43"/>
          </p15:clr>
        </p15:guide>
        <p15:guide id="2" pos="4352">
          <p15:clr>
            <a:srgbClr val="F26B43"/>
          </p15:clr>
        </p15:guide>
        <p15:guide id="3" orient="horz" pos="240">
          <p15:clr>
            <a:srgbClr val="F26B43"/>
          </p15:clr>
        </p15:guide>
        <p15:guide id="4" orient="horz" pos="816">
          <p15:clr>
            <a:srgbClr val="F26B43"/>
          </p15:clr>
        </p15:guide>
        <p15:guide id="5" orient="horz" pos="1080">
          <p15:clr>
            <a:srgbClr val="F26B43"/>
          </p15:clr>
        </p15:guide>
        <p15:guide id="7" pos="8264">
          <p15:clr>
            <a:srgbClr val="F26B43"/>
          </p15:clr>
        </p15:guide>
        <p15:guide id="8" pos="440">
          <p15:clr>
            <a:srgbClr val="F26B43"/>
          </p15:clr>
        </p15:guide>
        <p15:guide id="9"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55"/>
          <p:cNvSpPr>
            <a:spLocks noGrp="1" noChangeArrowheads="1"/>
          </p:cNvSpPr>
          <p:nvPr>
            <p:ph type="title"/>
            <p:custDataLst>
              <p:tags r:id="rId21"/>
            </p:custDataLst>
          </p:nvPr>
        </p:nvSpPr>
        <p:spPr bwMode="auto">
          <a:xfrm>
            <a:off x="616324" y="336176"/>
            <a:ext cx="10966823" cy="8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56"/>
          <p:cNvSpPr>
            <a:spLocks noGrp="1" noChangeArrowheads="1"/>
          </p:cNvSpPr>
          <p:nvPr>
            <p:ph type="body" idx="1"/>
          </p:nvPr>
        </p:nvSpPr>
        <p:spPr bwMode="auto">
          <a:xfrm>
            <a:off x="616324" y="1312173"/>
            <a:ext cx="10966823" cy="433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33" name="Rectangle 68" hidden="1"/>
          <p:cNvSpPr>
            <a:spLocks noChangeArrowheads="1"/>
          </p:cNvSpPr>
          <p:nvPr>
            <p:custDataLst>
              <p:tags r:id="rId22"/>
            </p:custDataLst>
          </p:nvPr>
        </p:nvSpPr>
        <p:spPr bwMode="auto">
          <a:xfrm>
            <a:off x="9483650" y="324971"/>
            <a:ext cx="1992533" cy="46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6354" rIns="0" bIns="66354">
            <a:spAutoFit/>
          </a:bodyPr>
          <a:lstStyle>
            <a:lvl1pPr defTabSz="1135063" eaLnBrk="0" hangingPunct="0">
              <a:defRPr sz="1000">
                <a:solidFill>
                  <a:schemeClr val="tx1"/>
                </a:solidFill>
                <a:latin typeface="Arial" charset="0"/>
              </a:defRPr>
            </a:lvl1pPr>
            <a:lvl2pPr marL="742950" indent="-285750" defTabSz="1135063" eaLnBrk="0" hangingPunct="0">
              <a:defRPr sz="1000">
                <a:solidFill>
                  <a:schemeClr val="tx1"/>
                </a:solidFill>
                <a:latin typeface="Arial" charset="0"/>
              </a:defRPr>
            </a:lvl2pPr>
            <a:lvl3pPr marL="1143000" indent="-228600" defTabSz="1135063" eaLnBrk="0" hangingPunct="0">
              <a:defRPr sz="1000">
                <a:solidFill>
                  <a:schemeClr val="tx1"/>
                </a:solidFill>
                <a:latin typeface="Arial" charset="0"/>
              </a:defRPr>
            </a:lvl3pPr>
            <a:lvl4pPr marL="1600200" indent="-228600" defTabSz="1135063" eaLnBrk="0" hangingPunct="0">
              <a:defRPr sz="1000">
                <a:solidFill>
                  <a:schemeClr val="tx1"/>
                </a:solidFill>
                <a:latin typeface="Arial" charset="0"/>
              </a:defRPr>
            </a:lvl4pPr>
            <a:lvl5pPr marL="2057400" indent="-228600" defTabSz="1135063" eaLnBrk="0" hangingPunct="0">
              <a:defRPr sz="1000">
                <a:solidFill>
                  <a:schemeClr val="tx1"/>
                </a:solidFill>
                <a:latin typeface="Arial" charset="0"/>
              </a:defRPr>
            </a:lvl5pPr>
            <a:lvl6pPr marL="2514600" indent="-228600" defTabSz="1135063" eaLnBrk="0" fontAlgn="base" hangingPunct="0">
              <a:spcBef>
                <a:spcPct val="0"/>
              </a:spcBef>
              <a:spcAft>
                <a:spcPct val="0"/>
              </a:spcAft>
              <a:defRPr sz="1000">
                <a:solidFill>
                  <a:schemeClr val="tx1"/>
                </a:solidFill>
                <a:latin typeface="Arial" charset="0"/>
              </a:defRPr>
            </a:lvl6pPr>
            <a:lvl7pPr marL="2971800" indent="-228600" defTabSz="1135063" eaLnBrk="0" fontAlgn="base" hangingPunct="0">
              <a:spcBef>
                <a:spcPct val="0"/>
              </a:spcBef>
              <a:spcAft>
                <a:spcPct val="0"/>
              </a:spcAft>
              <a:defRPr sz="1000">
                <a:solidFill>
                  <a:schemeClr val="tx1"/>
                </a:solidFill>
                <a:latin typeface="Arial" charset="0"/>
              </a:defRPr>
            </a:lvl7pPr>
            <a:lvl8pPr marL="3429000" indent="-228600" defTabSz="1135063" eaLnBrk="0" fontAlgn="base" hangingPunct="0">
              <a:spcBef>
                <a:spcPct val="0"/>
              </a:spcBef>
              <a:spcAft>
                <a:spcPct val="0"/>
              </a:spcAft>
              <a:defRPr sz="1000">
                <a:solidFill>
                  <a:schemeClr val="tx1"/>
                </a:solidFill>
                <a:latin typeface="Arial" charset="0"/>
              </a:defRPr>
            </a:lvl8pPr>
            <a:lvl9pPr marL="3886200" indent="-228600" defTabSz="1135063" eaLnBrk="0" fontAlgn="base" hangingPunct="0">
              <a:spcBef>
                <a:spcPct val="0"/>
              </a:spcBef>
              <a:spcAft>
                <a:spcPct val="0"/>
              </a:spcAft>
              <a:defRPr sz="1000">
                <a:solidFill>
                  <a:schemeClr val="tx1"/>
                </a:solidFill>
                <a:latin typeface="Arial" charset="0"/>
              </a:defRPr>
            </a:lvl9pPr>
          </a:lstStyle>
          <a:p>
            <a:pPr algn="r">
              <a:defRPr/>
            </a:pPr>
            <a:r>
              <a:rPr lang="en-US" altLang="en-US" sz="1091" dirty="0">
                <a:solidFill>
                  <a:srgbClr val="00416F"/>
                </a:solidFill>
              </a:rPr>
              <a:t>December 4, 2007 10:58:08 AM</a:t>
            </a:r>
          </a:p>
          <a:p>
            <a:pPr algn="r">
              <a:defRPr/>
            </a:pPr>
            <a:r>
              <a:rPr lang="en-US" altLang="en-US" sz="1091" dirty="0">
                <a:solidFill>
                  <a:srgbClr val="00416F"/>
                </a:solidFill>
              </a:rPr>
              <a:t>Presentation6</a:t>
            </a:r>
          </a:p>
        </p:txBody>
      </p:sp>
      <p:sp>
        <p:nvSpPr>
          <p:cNvPr id="1034" name="Text Box 71" hidden="1"/>
          <p:cNvSpPr txBox="1">
            <a:spLocks noChangeArrowheads="1"/>
          </p:cNvSpPr>
          <p:nvPr>
            <p:custDataLst>
              <p:tags r:id="rId23"/>
            </p:custDataLst>
          </p:nvPr>
        </p:nvSpPr>
        <p:spPr bwMode="auto">
          <a:xfrm>
            <a:off x="4154440" y="2755247"/>
            <a:ext cx="2955636" cy="2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000">
                <a:solidFill>
                  <a:schemeClr val="tx1"/>
                </a:solidFill>
                <a:latin typeface="Arial" charset="0"/>
              </a:defRPr>
            </a:lvl1pPr>
            <a:lvl2pPr marL="742950" indent="-285750" defTabSz="912813" eaLnBrk="0" hangingPunct="0">
              <a:defRPr sz="1000">
                <a:solidFill>
                  <a:schemeClr val="tx1"/>
                </a:solidFill>
                <a:latin typeface="Arial" charset="0"/>
              </a:defRPr>
            </a:lvl2pPr>
            <a:lvl3pPr marL="1143000" indent="-228600" defTabSz="912813" eaLnBrk="0" hangingPunct="0">
              <a:defRPr sz="1000">
                <a:solidFill>
                  <a:schemeClr val="tx1"/>
                </a:solidFill>
                <a:latin typeface="Arial" charset="0"/>
              </a:defRPr>
            </a:lvl3pPr>
            <a:lvl4pPr marL="1600200" indent="-228600" defTabSz="912813" eaLnBrk="0" hangingPunct="0">
              <a:defRPr sz="1000">
                <a:solidFill>
                  <a:schemeClr val="tx1"/>
                </a:solidFill>
                <a:latin typeface="Arial" charset="0"/>
              </a:defRPr>
            </a:lvl4pPr>
            <a:lvl5pPr marL="2057400" indent="-228600" defTabSz="912813" eaLnBrk="0" hangingPunct="0">
              <a:defRPr sz="1000">
                <a:solidFill>
                  <a:schemeClr val="tx1"/>
                </a:solidFill>
                <a:latin typeface="Arial" charset="0"/>
              </a:defRPr>
            </a:lvl5pPr>
            <a:lvl6pPr marL="2514600" indent="-228600" defTabSz="912813" eaLnBrk="0" fontAlgn="base" hangingPunct="0">
              <a:spcBef>
                <a:spcPct val="0"/>
              </a:spcBef>
              <a:spcAft>
                <a:spcPct val="0"/>
              </a:spcAft>
              <a:defRPr sz="1000">
                <a:solidFill>
                  <a:schemeClr val="tx1"/>
                </a:solidFill>
                <a:latin typeface="Arial" charset="0"/>
              </a:defRPr>
            </a:lvl6pPr>
            <a:lvl7pPr marL="2971800" indent="-228600" defTabSz="912813" eaLnBrk="0" fontAlgn="base" hangingPunct="0">
              <a:spcBef>
                <a:spcPct val="0"/>
              </a:spcBef>
              <a:spcAft>
                <a:spcPct val="0"/>
              </a:spcAft>
              <a:defRPr sz="1000">
                <a:solidFill>
                  <a:schemeClr val="tx1"/>
                </a:solidFill>
                <a:latin typeface="Arial" charset="0"/>
              </a:defRPr>
            </a:lvl7pPr>
            <a:lvl8pPr marL="3429000" indent="-228600" defTabSz="912813" eaLnBrk="0" fontAlgn="base" hangingPunct="0">
              <a:spcBef>
                <a:spcPct val="0"/>
              </a:spcBef>
              <a:spcAft>
                <a:spcPct val="0"/>
              </a:spcAft>
              <a:defRPr sz="1000">
                <a:solidFill>
                  <a:schemeClr val="tx1"/>
                </a:solidFill>
                <a:latin typeface="Arial" charset="0"/>
              </a:defRPr>
            </a:lvl8pPr>
            <a:lvl9pPr marL="3886200" indent="-228600" defTabSz="912813" eaLnBrk="0" fontAlgn="base" hangingPunct="0">
              <a:spcBef>
                <a:spcPct val="0"/>
              </a:spcBef>
              <a:spcAft>
                <a:spcPct val="0"/>
              </a:spcAft>
              <a:defRPr sz="1000">
                <a:solidFill>
                  <a:schemeClr val="tx1"/>
                </a:solidFill>
                <a:latin typeface="Arial" charset="0"/>
              </a:defRPr>
            </a:lvl9pPr>
          </a:lstStyle>
          <a:p>
            <a:pPr eaLnBrk="1" hangingPunct="1">
              <a:spcBef>
                <a:spcPct val="50000"/>
              </a:spcBef>
              <a:defRPr/>
            </a:pPr>
            <a:r>
              <a:rPr lang="en-US" altLang="en-US" sz="1454" b="1" dirty="0">
                <a:solidFill>
                  <a:srgbClr val="1B265F"/>
                </a:solidFill>
              </a:rPr>
              <a:t>Draft Report</a:t>
            </a:r>
          </a:p>
        </p:txBody>
      </p:sp>
      <p:sp>
        <p:nvSpPr>
          <p:cNvPr id="7" name="Rectangle 6"/>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TextBox 8">
            <a:extLst>
              <a:ext uri="{FF2B5EF4-FFF2-40B4-BE49-F238E27FC236}">
                <a16:creationId xmlns:a16="http://schemas.microsoft.com/office/drawing/2014/main" id="{559A4FFA-1145-448F-AE46-923F587F316C}"/>
              </a:ext>
            </a:extLst>
          </p:cNvPr>
          <p:cNvSpPr txBox="1">
            <a:spLocks noChangeArrowheads="1"/>
          </p:cNvSpPr>
          <p:nvPr userDrawn="1"/>
        </p:nvSpPr>
        <p:spPr>
          <a:xfrm>
            <a:off x="741937" y="6285338"/>
            <a:ext cx="5524499" cy="26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147" dirty="0">
                <a:solidFill>
                  <a:srgbClr val="F1F3F4">
                    <a:lumMod val="50000"/>
                  </a:srgbClr>
                </a:solidFill>
                <a:latin typeface="Franklin Gothic Book" panose="020B0503020102020204"/>
              </a:rPr>
              <a:t>© 2018 StoneTurn Group, LLP. All rights reserved. </a:t>
            </a:r>
          </a:p>
        </p:txBody>
      </p:sp>
      <p:sp>
        <p:nvSpPr>
          <p:cNvPr id="10" name="TextBox 9">
            <a:extLst>
              <a:ext uri="{FF2B5EF4-FFF2-40B4-BE49-F238E27FC236}">
                <a16:creationId xmlns:a16="http://schemas.microsoft.com/office/drawing/2014/main" id="{D0DCF708-1355-4025-A72B-0A85E6AE0C92}"/>
              </a:ext>
            </a:extLst>
          </p:cNvPr>
          <p:cNvSpPr txBox="1">
            <a:spLocks noChangeArrowheads="1"/>
          </p:cNvSpPr>
          <p:nvPr userDrawn="1"/>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pic>
        <p:nvPicPr>
          <p:cNvPr id="3" name="Picture 2">
            <a:extLst>
              <a:ext uri="{FF2B5EF4-FFF2-40B4-BE49-F238E27FC236}">
                <a16:creationId xmlns:a16="http://schemas.microsoft.com/office/drawing/2014/main" id="{3246752E-4602-4C46-843C-FAA4003CD4A5}"/>
              </a:ext>
            </a:extLst>
          </p:cNvPr>
          <p:cNvPicPr>
            <a:picLocks noChangeAspect="1"/>
          </p:cNvPicPr>
          <p:nvPr userDrawn="1"/>
        </p:nvPicPr>
        <p:blipFill>
          <a:blip r:embed="rId24"/>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24104333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hf hdr="0" ftr="0" dt="0"/>
  <p:txStyles>
    <p:titleStyle>
      <a:lvl1pPr algn="l" defTabSz="1235396" rtl="0" eaLnBrk="1" fontAlgn="base" hangingPunct="1">
        <a:spcBef>
          <a:spcPct val="0"/>
        </a:spcBef>
        <a:spcAft>
          <a:spcPct val="0"/>
        </a:spcAft>
        <a:defRPr sz="3706">
          <a:solidFill>
            <a:schemeClr val="tx1"/>
          </a:solidFill>
          <a:latin typeface="+mj-lt"/>
          <a:ea typeface="Rockwell" charset="0"/>
          <a:cs typeface="Rockwell" charset="0"/>
        </a:defRPr>
      </a:lvl1pPr>
      <a:lvl2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2pPr>
      <a:lvl3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3pPr>
      <a:lvl4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4pPr>
      <a:lvl5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5pPr>
      <a:lvl6pPr marL="554197" algn="l" defTabSz="1235396" rtl="0" eaLnBrk="1" fontAlgn="base" hangingPunct="1">
        <a:spcBef>
          <a:spcPct val="0"/>
        </a:spcBef>
        <a:spcAft>
          <a:spcPct val="0"/>
        </a:spcAft>
        <a:defRPr>
          <a:solidFill>
            <a:schemeClr val="hlink"/>
          </a:solidFill>
          <a:latin typeface="Arial" charset="0"/>
        </a:defRPr>
      </a:lvl6pPr>
      <a:lvl7pPr marL="1108392" algn="l" defTabSz="1235396" rtl="0" eaLnBrk="1" fontAlgn="base" hangingPunct="1">
        <a:spcBef>
          <a:spcPct val="0"/>
        </a:spcBef>
        <a:spcAft>
          <a:spcPct val="0"/>
        </a:spcAft>
        <a:defRPr>
          <a:solidFill>
            <a:schemeClr val="hlink"/>
          </a:solidFill>
          <a:latin typeface="Arial" charset="0"/>
        </a:defRPr>
      </a:lvl7pPr>
      <a:lvl8pPr marL="1662589" algn="l" defTabSz="1235396" rtl="0" eaLnBrk="1" fontAlgn="base" hangingPunct="1">
        <a:spcBef>
          <a:spcPct val="0"/>
        </a:spcBef>
        <a:spcAft>
          <a:spcPct val="0"/>
        </a:spcAft>
        <a:defRPr>
          <a:solidFill>
            <a:schemeClr val="hlink"/>
          </a:solidFill>
          <a:latin typeface="Arial" charset="0"/>
        </a:defRPr>
      </a:lvl8pPr>
      <a:lvl9pPr marL="2216786" algn="l" defTabSz="1235396" rtl="0" eaLnBrk="1" fontAlgn="base" hangingPunct="1">
        <a:spcBef>
          <a:spcPct val="0"/>
        </a:spcBef>
        <a:spcAft>
          <a:spcPct val="0"/>
        </a:spcAft>
        <a:defRPr>
          <a:solidFill>
            <a:schemeClr val="hlink"/>
          </a:solidFill>
          <a:latin typeface="Arial" charset="0"/>
        </a:defRPr>
      </a:lvl9pPr>
    </p:titleStyle>
    <p:bodyStyle>
      <a:lvl1pPr marL="415647" indent="-415647" algn="l" defTabSz="1235396" rtl="0" eaLnBrk="1" fontAlgn="base" hangingPunct="1">
        <a:spcBef>
          <a:spcPct val="0"/>
        </a:spcBef>
        <a:spcAft>
          <a:spcPts val="706"/>
        </a:spcAft>
        <a:buClr>
          <a:schemeClr val="accent1"/>
        </a:buClr>
        <a:buFont typeface="Arial" charset="0"/>
        <a:buChar char="•"/>
        <a:defRPr sz="2471">
          <a:solidFill>
            <a:schemeClr val="accent6"/>
          </a:solidFill>
          <a:latin typeface="+mn-lt"/>
          <a:ea typeface="ＭＳ Ｐゴシック" charset="0"/>
          <a:cs typeface="ＭＳ Ｐゴシック" charset="0"/>
        </a:defRPr>
      </a:lvl1pPr>
      <a:lvl2pPr marL="720016" indent="-288567" algn="l" defTabSz="1235396" rtl="0" eaLnBrk="1" fontAlgn="base" hangingPunct="1">
        <a:spcBef>
          <a:spcPct val="0"/>
        </a:spcBef>
        <a:spcAft>
          <a:spcPts val="353"/>
        </a:spcAft>
        <a:buClr>
          <a:schemeClr val="accent1"/>
        </a:buClr>
        <a:buFont typeface="Courier New" charset="0"/>
        <a:buChar char="o"/>
        <a:tabLst/>
        <a:defRPr sz="1853">
          <a:solidFill>
            <a:schemeClr val="accent6"/>
          </a:solidFill>
          <a:latin typeface="+mn-lt"/>
          <a:ea typeface="ＭＳ Ｐゴシック" charset="0"/>
        </a:defRPr>
      </a:lvl2pPr>
      <a:lvl3pPr marL="1120648" indent="-224130" algn="l" defTabSz="1235396" rtl="0" eaLnBrk="1" fontAlgn="base" hangingPunct="1">
        <a:spcBef>
          <a:spcPct val="0"/>
        </a:spcBef>
        <a:spcAft>
          <a:spcPct val="50000"/>
        </a:spcAft>
        <a:buClr>
          <a:schemeClr val="accent1"/>
        </a:buClr>
        <a:buFont typeface="Arial" pitchFamily="34" charset="0"/>
        <a:buChar char="–"/>
        <a:tabLst/>
        <a:defRPr sz="1588">
          <a:solidFill>
            <a:schemeClr val="accent6"/>
          </a:solidFill>
          <a:latin typeface="+mn-lt"/>
          <a:ea typeface="ＭＳ Ｐゴシック" charset="0"/>
        </a:defRPr>
      </a:lvl3pPr>
      <a:lvl4pPr marL="1375595" indent="-254947" algn="l" defTabSz="1235396" rtl="0" eaLnBrk="1" fontAlgn="base" hangingPunct="1">
        <a:spcBef>
          <a:spcPct val="0"/>
        </a:spcBef>
        <a:spcAft>
          <a:spcPct val="50000"/>
        </a:spcAft>
        <a:buClr>
          <a:schemeClr val="bg2"/>
        </a:buClr>
        <a:buChar char="&gt;"/>
        <a:tabLst/>
        <a:defRPr sz="1412" baseline="0">
          <a:solidFill>
            <a:schemeClr val="accent6"/>
          </a:solidFill>
          <a:latin typeface="+mn-lt"/>
          <a:ea typeface="ＭＳ Ｐゴシック" charset="0"/>
        </a:defRPr>
      </a:lvl4pPr>
      <a:lvl5pPr marL="1527889" indent="-277098" algn="l" defTabSz="1235396" rtl="0" eaLnBrk="1" fontAlgn="base" hangingPunct="1">
        <a:spcBef>
          <a:spcPct val="0"/>
        </a:spcBef>
        <a:spcAft>
          <a:spcPct val="50000"/>
        </a:spcAft>
        <a:buClr>
          <a:schemeClr val="bg2"/>
        </a:buClr>
        <a:buChar char="»"/>
        <a:defRPr sz="1765">
          <a:solidFill>
            <a:schemeClr val="accent6"/>
          </a:solidFill>
          <a:latin typeface="+mn-lt"/>
          <a:ea typeface="ＭＳ Ｐゴシック" charset="0"/>
        </a:defRPr>
      </a:lvl5pPr>
      <a:lvl6pPr marL="2082085" indent="-277098" algn="l" defTabSz="1235396" rtl="0" eaLnBrk="1" fontAlgn="base" hangingPunct="1">
        <a:spcBef>
          <a:spcPct val="0"/>
        </a:spcBef>
        <a:spcAft>
          <a:spcPct val="50000"/>
        </a:spcAft>
        <a:buClr>
          <a:schemeClr val="bg2"/>
        </a:buClr>
        <a:buChar char="»"/>
        <a:defRPr sz="1765">
          <a:solidFill>
            <a:schemeClr val="accent6"/>
          </a:solidFill>
          <a:latin typeface="+mn-lt"/>
        </a:defRPr>
      </a:lvl6pPr>
      <a:lvl7pPr marL="2636281" indent="-277098" algn="l" defTabSz="1235396" rtl="0" eaLnBrk="1" fontAlgn="base" hangingPunct="1">
        <a:spcBef>
          <a:spcPct val="0"/>
        </a:spcBef>
        <a:spcAft>
          <a:spcPct val="50000"/>
        </a:spcAft>
        <a:buClr>
          <a:srgbClr val="000000"/>
        </a:buClr>
        <a:buChar char="»"/>
        <a:defRPr sz="1333">
          <a:solidFill>
            <a:schemeClr val="tx1"/>
          </a:solidFill>
          <a:latin typeface="+mn-lt"/>
        </a:defRPr>
      </a:lvl7pPr>
      <a:lvl8pPr marL="3190477" indent="-277098" algn="l" defTabSz="1235396" rtl="0" eaLnBrk="1" fontAlgn="base" hangingPunct="1">
        <a:spcBef>
          <a:spcPct val="0"/>
        </a:spcBef>
        <a:spcAft>
          <a:spcPct val="50000"/>
        </a:spcAft>
        <a:buClr>
          <a:srgbClr val="000000"/>
        </a:buClr>
        <a:buChar char="»"/>
        <a:defRPr sz="1333">
          <a:solidFill>
            <a:schemeClr val="tx1"/>
          </a:solidFill>
          <a:latin typeface="+mn-lt"/>
        </a:defRPr>
      </a:lvl8pPr>
      <a:lvl9pPr marL="3744674" indent="-277098" algn="l" defTabSz="1235396" rtl="0" eaLnBrk="1" fontAlgn="base" hangingPunct="1">
        <a:spcBef>
          <a:spcPct val="0"/>
        </a:spcBef>
        <a:spcAft>
          <a:spcPct val="50000"/>
        </a:spcAft>
        <a:buClr>
          <a:srgbClr val="000000"/>
        </a:buClr>
        <a:buChar char="»"/>
        <a:defRPr sz="1333">
          <a:solidFill>
            <a:schemeClr val="tx1"/>
          </a:solidFill>
          <a:latin typeface="+mn-lt"/>
        </a:defRPr>
      </a:lvl9pPr>
    </p:bodyStyle>
    <p:otherStyle>
      <a:defPPr>
        <a:defRPr lang="en-US"/>
      </a:defPPr>
      <a:lvl1pPr marL="0" algn="l" defTabSz="1108392" rtl="0" eaLnBrk="1" latinLnBrk="0" hangingPunct="1">
        <a:defRPr sz="2182" kern="1200">
          <a:solidFill>
            <a:schemeClr val="tx1"/>
          </a:solidFill>
          <a:latin typeface="+mn-lt"/>
          <a:ea typeface="+mn-ea"/>
          <a:cs typeface="+mn-cs"/>
        </a:defRPr>
      </a:lvl1pPr>
      <a:lvl2pPr marL="554197" algn="l" defTabSz="1108392" rtl="0" eaLnBrk="1" latinLnBrk="0" hangingPunct="1">
        <a:defRPr sz="2182" kern="1200">
          <a:solidFill>
            <a:schemeClr val="tx1"/>
          </a:solidFill>
          <a:latin typeface="+mn-lt"/>
          <a:ea typeface="+mn-ea"/>
          <a:cs typeface="+mn-cs"/>
        </a:defRPr>
      </a:lvl2pPr>
      <a:lvl3pPr marL="1108392" algn="l" defTabSz="1108392" rtl="0" eaLnBrk="1" latinLnBrk="0" hangingPunct="1">
        <a:defRPr sz="2182" kern="1200">
          <a:solidFill>
            <a:schemeClr val="tx1"/>
          </a:solidFill>
          <a:latin typeface="+mn-lt"/>
          <a:ea typeface="+mn-ea"/>
          <a:cs typeface="+mn-cs"/>
        </a:defRPr>
      </a:lvl3pPr>
      <a:lvl4pPr marL="1662589" algn="l" defTabSz="1108392" rtl="0" eaLnBrk="1" latinLnBrk="0" hangingPunct="1">
        <a:defRPr sz="2182" kern="1200">
          <a:solidFill>
            <a:schemeClr val="tx1"/>
          </a:solidFill>
          <a:latin typeface="+mn-lt"/>
          <a:ea typeface="+mn-ea"/>
          <a:cs typeface="+mn-cs"/>
        </a:defRPr>
      </a:lvl4pPr>
      <a:lvl5pPr marL="2216786" algn="l" defTabSz="1108392" rtl="0" eaLnBrk="1" latinLnBrk="0" hangingPunct="1">
        <a:defRPr sz="2182" kern="1200">
          <a:solidFill>
            <a:schemeClr val="tx1"/>
          </a:solidFill>
          <a:latin typeface="+mn-lt"/>
          <a:ea typeface="+mn-ea"/>
          <a:cs typeface="+mn-cs"/>
        </a:defRPr>
      </a:lvl5pPr>
      <a:lvl6pPr marL="2770981" algn="l" defTabSz="1108392" rtl="0" eaLnBrk="1" latinLnBrk="0" hangingPunct="1">
        <a:defRPr sz="2182" kern="1200">
          <a:solidFill>
            <a:schemeClr val="tx1"/>
          </a:solidFill>
          <a:latin typeface="+mn-lt"/>
          <a:ea typeface="+mn-ea"/>
          <a:cs typeface="+mn-cs"/>
        </a:defRPr>
      </a:lvl6pPr>
      <a:lvl7pPr marL="3325178" algn="l" defTabSz="1108392" rtl="0" eaLnBrk="1" latinLnBrk="0" hangingPunct="1">
        <a:defRPr sz="2182" kern="1200">
          <a:solidFill>
            <a:schemeClr val="tx1"/>
          </a:solidFill>
          <a:latin typeface="+mn-lt"/>
          <a:ea typeface="+mn-ea"/>
          <a:cs typeface="+mn-cs"/>
        </a:defRPr>
      </a:lvl7pPr>
      <a:lvl8pPr marL="3879374" algn="l" defTabSz="1108392" rtl="0" eaLnBrk="1" latinLnBrk="0" hangingPunct="1">
        <a:defRPr sz="2182" kern="1200">
          <a:solidFill>
            <a:schemeClr val="tx1"/>
          </a:solidFill>
          <a:latin typeface="+mn-lt"/>
          <a:ea typeface="+mn-ea"/>
          <a:cs typeface="+mn-cs"/>
        </a:defRPr>
      </a:lvl8pPr>
      <a:lvl9pPr marL="4433570" algn="l" defTabSz="1108392" rtl="0" eaLnBrk="1" latinLnBrk="0" hangingPunct="1">
        <a:defRPr sz="218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48">
          <p15:clr>
            <a:srgbClr val="F26B43"/>
          </p15:clr>
        </p15:guide>
        <p15:guide id="2" pos="4352">
          <p15:clr>
            <a:srgbClr val="F26B43"/>
          </p15:clr>
        </p15:guide>
        <p15:guide id="3" orient="horz" pos="240">
          <p15:clr>
            <a:srgbClr val="F26B43"/>
          </p15:clr>
        </p15:guide>
        <p15:guide id="4" orient="horz" pos="816">
          <p15:clr>
            <a:srgbClr val="F26B43"/>
          </p15:clr>
        </p15:guide>
        <p15:guide id="5" orient="horz" pos="1080">
          <p15:clr>
            <a:srgbClr val="F26B43"/>
          </p15:clr>
        </p15:guide>
        <p15:guide id="7" pos="8264">
          <p15:clr>
            <a:srgbClr val="F26B43"/>
          </p15:clr>
        </p15:guide>
        <p15:guide id="8" pos="440">
          <p15:clr>
            <a:srgbClr val="F26B43"/>
          </p15:clr>
        </p15:guide>
        <p15:guide id="9"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6FDF-29A4-4952-B395-33F65A4E9726}" type="datetime1">
              <a:rPr lang="en-US" smtClean="0">
                <a:solidFill>
                  <a:prstClr val="black">
                    <a:tint val="75000"/>
                  </a:prstClr>
                </a:solidFill>
              </a:rPr>
              <a:t>11/27/2018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89172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55"/>
          <p:cNvSpPr>
            <a:spLocks noGrp="1" noChangeArrowheads="1"/>
          </p:cNvSpPr>
          <p:nvPr>
            <p:ph type="title"/>
            <p:custDataLst>
              <p:tags r:id="rId21"/>
            </p:custDataLst>
          </p:nvPr>
        </p:nvSpPr>
        <p:spPr bwMode="auto">
          <a:xfrm>
            <a:off x="616324" y="336176"/>
            <a:ext cx="10966823" cy="8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56"/>
          <p:cNvSpPr>
            <a:spLocks noGrp="1" noChangeArrowheads="1"/>
          </p:cNvSpPr>
          <p:nvPr>
            <p:ph type="body" idx="1"/>
          </p:nvPr>
        </p:nvSpPr>
        <p:spPr bwMode="auto">
          <a:xfrm>
            <a:off x="616324" y="1312173"/>
            <a:ext cx="10966823" cy="433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33" name="Rectangle 68" hidden="1"/>
          <p:cNvSpPr>
            <a:spLocks noChangeArrowheads="1"/>
          </p:cNvSpPr>
          <p:nvPr>
            <p:custDataLst>
              <p:tags r:id="rId22"/>
            </p:custDataLst>
          </p:nvPr>
        </p:nvSpPr>
        <p:spPr bwMode="auto">
          <a:xfrm>
            <a:off x="9483650" y="324971"/>
            <a:ext cx="1992533" cy="46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6354" rIns="0" bIns="66354">
            <a:spAutoFit/>
          </a:bodyPr>
          <a:lstStyle>
            <a:lvl1pPr defTabSz="1135063" eaLnBrk="0" hangingPunct="0">
              <a:defRPr sz="1000">
                <a:solidFill>
                  <a:schemeClr val="tx1"/>
                </a:solidFill>
                <a:latin typeface="Arial" charset="0"/>
              </a:defRPr>
            </a:lvl1pPr>
            <a:lvl2pPr marL="742950" indent="-285750" defTabSz="1135063" eaLnBrk="0" hangingPunct="0">
              <a:defRPr sz="1000">
                <a:solidFill>
                  <a:schemeClr val="tx1"/>
                </a:solidFill>
                <a:latin typeface="Arial" charset="0"/>
              </a:defRPr>
            </a:lvl2pPr>
            <a:lvl3pPr marL="1143000" indent="-228600" defTabSz="1135063" eaLnBrk="0" hangingPunct="0">
              <a:defRPr sz="1000">
                <a:solidFill>
                  <a:schemeClr val="tx1"/>
                </a:solidFill>
                <a:latin typeface="Arial" charset="0"/>
              </a:defRPr>
            </a:lvl3pPr>
            <a:lvl4pPr marL="1600200" indent="-228600" defTabSz="1135063" eaLnBrk="0" hangingPunct="0">
              <a:defRPr sz="1000">
                <a:solidFill>
                  <a:schemeClr val="tx1"/>
                </a:solidFill>
                <a:latin typeface="Arial" charset="0"/>
              </a:defRPr>
            </a:lvl4pPr>
            <a:lvl5pPr marL="2057400" indent="-228600" defTabSz="1135063" eaLnBrk="0" hangingPunct="0">
              <a:defRPr sz="1000">
                <a:solidFill>
                  <a:schemeClr val="tx1"/>
                </a:solidFill>
                <a:latin typeface="Arial" charset="0"/>
              </a:defRPr>
            </a:lvl5pPr>
            <a:lvl6pPr marL="2514600" indent="-228600" defTabSz="1135063" eaLnBrk="0" fontAlgn="base" hangingPunct="0">
              <a:spcBef>
                <a:spcPct val="0"/>
              </a:spcBef>
              <a:spcAft>
                <a:spcPct val="0"/>
              </a:spcAft>
              <a:defRPr sz="1000">
                <a:solidFill>
                  <a:schemeClr val="tx1"/>
                </a:solidFill>
                <a:latin typeface="Arial" charset="0"/>
              </a:defRPr>
            </a:lvl6pPr>
            <a:lvl7pPr marL="2971800" indent="-228600" defTabSz="1135063" eaLnBrk="0" fontAlgn="base" hangingPunct="0">
              <a:spcBef>
                <a:spcPct val="0"/>
              </a:spcBef>
              <a:spcAft>
                <a:spcPct val="0"/>
              </a:spcAft>
              <a:defRPr sz="1000">
                <a:solidFill>
                  <a:schemeClr val="tx1"/>
                </a:solidFill>
                <a:latin typeface="Arial" charset="0"/>
              </a:defRPr>
            </a:lvl7pPr>
            <a:lvl8pPr marL="3429000" indent="-228600" defTabSz="1135063" eaLnBrk="0" fontAlgn="base" hangingPunct="0">
              <a:spcBef>
                <a:spcPct val="0"/>
              </a:spcBef>
              <a:spcAft>
                <a:spcPct val="0"/>
              </a:spcAft>
              <a:defRPr sz="1000">
                <a:solidFill>
                  <a:schemeClr val="tx1"/>
                </a:solidFill>
                <a:latin typeface="Arial" charset="0"/>
              </a:defRPr>
            </a:lvl8pPr>
            <a:lvl9pPr marL="3886200" indent="-228600" defTabSz="1135063" eaLnBrk="0" fontAlgn="base" hangingPunct="0">
              <a:spcBef>
                <a:spcPct val="0"/>
              </a:spcBef>
              <a:spcAft>
                <a:spcPct val="0"/>
              </a:spcAft>
              <a:defRPr sz="1000">
                <a:solidFill>
                  <a:schemeClr val="tx1"/>
                </a:solidFill>
                <a:latin typeface="Arial" charset="0"/>
              </a:defRPr>
            </a:lvl9pPr>
          </a:lstStyle>
          <a:p>
            <a:pPr algn="r">
              <a:defRPr/>
            </a:pPr>
            <a:r>
              <a:rPr lang="en-US" altLang="en-US" sz="1091" dirty="0">
                <a:solidFill>
                  <a:srgbClr val="00416F"/>
                </a:solidFill>
              </a:rPr>
              <a:t>December 4, 2007 10:58:08 AM</a:t>
            </a:r>
          </a:p>
          <a:p>
            <a:pPr algn="r">
              <a:defRPr/>
            </a:pPr>
            <a:r>
              <a:rPr lang="en-US" altLang="en-US" sz="1091" dirty="0">
                <a:solidFill>
                  <a:srgbClr val="00416F"/>
                </a:solidFill>
              </a:rPr>
              <a:t>Presentation6</a:t>
            </a:r>
          </a:p>
        </p:txBody>
      </p:sp>
      <p:sp>
        <p:nvSpPr>
          <p:cNvPr id="1034" name="Text Box 71" hidden="1"/>
          <p:cNvSpPr txBox="1">
            <a:spLocks noChangeArrowheads="1"/>
          </p:cNvSpPr>
          <p:nvPr>
            <p:custDataLst>
              <p:tags r:id="rId23"/>
            </p:custDataLst>
          </p:nvPr>
        </p:nvSpPr>
        <p:spPr bwMode="auto">
          <a:xfrm>
            <a:off x="4154440" y="2755247"/>
            <a:ext cx="2955636" cy="2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000">
                <a:solidFill>
                  <a:schemeClr val="tx1"/>
                </a:solidFill>
                <a:latin typeface="Arial" charset="0"/>
              </a:defRPr>
            </a:lvl1pPr>
            <a:lvl2pPr marL="742950" indent="-285750" defTabSz="912813" eaLnBrk="0" hangingPunct="0">
              <a:defRPr sz="1000">
                <a:solidFill>
                  <a:schemeClr val="tx1"/>
                </a:solidFill>
                <a:latin typeface="Arial" charset="0"/>
              </a:defRPr>
            </a:lvl2pPr>
            <a:lvl3pPr marL="1143000" indent="-228600" defTabSz="912813" eaLnBrk="0" hangingPunct="0">
              <a:defRPr sz="1000">
                <a:solidFill>
                  <a:schemeClr val="tx1"/>
                </a:solidFill>
                <a:latin typeface="Arial" charset="0"/>
              </a:defRPr>
            </a:lvl3pPr>
            <a:lvl4pPr marL="1600200" indent="-228600" defTabSz="912813" eaLnBrk="0" hangingPunct="0">
              <a:defRPr sz="1000">
                <a:solidFill>
                  <a:schemeClr val="tx1"/>
                </a:solidFill>
                <a:latin typeface="Arial" charset="0"/>
              </a:defRPr>
            </a:lvl4pPr>
            <a:lvl5pPr marL="2057400" indent="-228600" defTabSz="912813" eaLnBrk="0" hangingPunct="0">
              <a:defRPr sz="1000">
                <a:solidFill>
                  <a:schemeClr val="tx1"/>
                </a:solidFill>
                <a:latin typeface="Arial" charset="0"/>
              </a:defRPr>
            </a:lvl5pPr>
            <a:lvl6pPr marL="2514600" indent="-228600" defTabSz="912813" eaLnBrk="0" fontAlgn="base" hangingPunct="0">
              <a:spcBef>
                <a:spcPct val="0"/>
              </a:spcBef>
              <a:spcAft>
                <a:spcPct val="0"/>
              </a:spcAft>
              <a:defRPr sz="1000">
                <a:solidFill>
                  <a:schemeClr val="tx1"/>
                </a:solidFill>
                <a:latin typeface="Arial" charset="0"/>
              </a:defRPr>
            </a:lvl6pPr>
            <a:lvl7pPr marL="2971800" indent="-228600" defTabSz="912813" eaLnBrk="0" fontAlgn="base" hangingPunct="0">
              <a:spcBef>
                <a:spcPct val="0"/>
              </a:spcBef>
              <a:spcAft>
                <a:spcPct val="0"/>
              </a:spcAft>
              <a:defRPr sz="1000">
                <a:solidFill>
                  <a:schemeClr val="tx1"/>
                </a:solidFill>
                <a:latin typeface="Arial" charset="0"/>
              </a:defRPr>
            </a:lvl7pPr>
            <a:lvl8pPr marL="3429000" indent="-228600" defTabSz="912813" eaLnBrk="0" fontAlgn="base" hangingPunct="0">
              <a:spcBef>
                <a:spcPct val="0"/>
              </a:spcBef>
              <a:spcAft>
                <a:spcPct val="0"/>
              </a:spcAft>
              <a:defRPr sz="1000">
                <a:solidFill>
                  <a:schemeClr val="tx1"/>
                </a:solidFill>
                <a:latin typeface="Arial" charset="0"/>
              </a:defRPr>
            </a:lvl8pPr>
            <a:lvl9pPr marL="3886200" indent="-228600" defTabSz="912813" eaLnBrk="0" fontAlgn="base" hangingPunct="0">
              <a:spcBef>
                <a:spcPct val="0"/>
              </a:spcBef>
              <a:spcAft>
                <a:spcPct val="0"/>
              </a:spcAft>
              <a:defRPr sz="1000">
                <a:solidFill>
                  <a:schemeClr val="tx1"/>
                </a:solidFill>
                <a:latin typeface="Arial" charset="0"/>
              </a:defRPr>
            </a:lvl9pPr>
          </a:lstStyle>
          <a:p>
            <a:pPr eaLnBrk="1" hangingPunct="1">
              <a:spcBef>
                <a:spcPct val="50000"/>
              </a:spcBef>
              <a:defRPr/>
            </a:pPr>
            <a:r>
              <a:rPr lang="en-US" altLang="en-US" sz="1454" b="1" dirty="0">
                <a:solidFill>
                  <a:srgbClr val="1B265F"/>
                </a:solidFill>
              </a:rPr>
              <a:t>Draft Report</a:t>
            </a:r>
          </a:p>
        </p:txBody>
      </p:sp>
      <p:sp>
        <p:nvSpPr>
          <p:cNvPr id="7" name="Rectangle 6"/>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TextBox 8">
            <a:extLst>
              <a:ext uri="{FF2B5EF4-FFF2-40B4-BE49-F238E27FC236}">
                <a16:creationId xmlns:a16="http://schemas.microsoft.com/office/drawing/2014/main" id="{559A4FFA-1145-448F-AE46-923F587F316C}"/>
              </a:ext>
            </a:extLst>
          </p:cNvPr>
          <p:cNvSpPr txBox="1">
            <a:spLocks noChangeArrowheads="1"/>
          </p:cNvSpPr>
          <p:nvPr userDrawn="1"/>
        </p:nvSpPr>
        <p:spPr>
          <a:xfrm>
            <a:off x="741937" y="6285338"/>
            <a:ext cx="5524499" cy="26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147" dirty="0">
                <a:solidFill>
                  <a:srgbClr val="F1F3F4">
                    <a:lumMod val="50000"/>
                  </a:srgbClr>
                </a:solidFill>
                <a:latin typeface="Franklin Gothic Book" panose="020B0503020102020204"/>
              </a:rPr>
              <a:t>© 2018 StoneTurn Group, LLP. All rights reserved. </a:t>
            </a:r>
          </a:p>
        </p:txBody>
      </p:sp>
      <p:sp>
        <p:nvSpPr>
          <p:cNvPr id="10" name="TextBox 9">
            <a:extLst>
              <a:ext uri="{FF2B5EF4-FFF2-40B4-BE49-F238E27FC236}">
                <a16:creationId xmlns:a16="http://schemas.microsoft.com/office/drawing/2014/main" id="{D0DCF708-1355-4025-A72B-0A85E6AE0C92}"/>
              </a:ext>
            </a:extLst>
          </p:cNvPr>
          <p:cNvSpPr txBox="1">
            <a:spLocks noChangeArrowheads="1"/>
          </p:cNvSpPr>
          <p:nvPr userDrawn="1"/>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pic>
        <p:nvPicPr>
          <p:cNvPr id="3" name="Picture 2">
            <a:extLst>
              <a:ext uri="{FF2B5EF4-FFF2-40B4-BE49-F238E27FC236}">
                <a16:creationId xmlns:a16="http://schemas.microsoft.com/office/drawing/2014/main" id="{3246752E-4602-4C46-843C-FAA4003CD4A5}"/>
              </a:ext>
            </a:extLst>
          </p:cNvPr>
          <p:cNvPicPr>
            <a:picLocks noChangeAspect="1"/>
          </p:cNvPicPr>
          <p:nvPr userDrawn="1"/>
        </p:nvPicPr>
        <p:blipFill>
          <a:blip r:embed="rId24"/>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14742636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Lst>
  <p:hf hdr="0" ftr="0" dt="0"/>
  <p:txStyles>
    <p:titleStyle>
      <a:lvl1pPr algn="l" defTabSz="1235396" rtl="0" eaLnBrk="1" fontAlgn="base" hangingPunct="1">
        <a:spcBef>
          <a:spcPct val="0"/>
        </a:spcBef>
        <a:spcAft>
          <a:spcPct val="0"/>
        </a:spcAft>
        <a:defRPr sz="3706">
          <a:solidFill>
            <a:schemeClr val="tx1"/>
          </a:solidFill>
          <a:latin typeface="+mj-lt"/>
          <a:ea typeface="Rockwell" charset="0"/>
          <a:cs typeface="Rockwell" charset="0"/>
        </a:defRPr>
      </a:lvl1pPr>
      <a:lvl2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2pPr>
      <a:lvl3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3pPr>
      <a:lvl4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4pPr>
      <a:lvl5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5pPr>
      <a:lvl6pPr marL="554197" algn="l" defTabSz="1235396" rtl="0" eaLnBrk="1" fontAlgn="base" hangingPunct="1">
        <a:spcBef>
          <a:spcPct val="0"/>
        </a:spcBef>
        <a:spcAft>
          <a:spcPct val="0"/>
        </a:spcAft>
        <a:defRPr>
          <a:solidFill>
            <a:schemeClr val="hlink"/>
          </a:solidFill>
          <a:latin typeface="Arial" charset="0"/>
        </a:defRPr>
      </a:lvl6pPr>
      <a:lvl7pPr marL="1108392" algn="l" defTabSz="1235396" rtl="0" eaLnBrk="1" fontAlgn="base" hangingPunct="1">
        <a:spcBef>
          <a:spcPct val="0"/>
        </a:spcBef>
        <a:spcAft>
          <a:spcPct val="0"/>
        </a:spcAft>
        <a:defRPr>
          <a:solidFill>
            <a:schemeClr val="hlink"/>
          </a:solidFill>
          <a:latin typeface="Arial" charset="0"/>
        </a:defRPr>
      </a:lvl7pPr>
      <a:lvl8pPr marL="1662589" algn="l" defTabSz="1235396" rtl="0" eaLnBrk="1" fontAlgn="base" hangingPunct="1">
        <a:spcBef>
          <a:spcPct val="0"/>
        </a:spcBef>
        <a:spcAft>
          <a:spcPct val="0"/>
        </a:spcAft>
        <a:defRPr>
          <a:solidFill>
            <a:schemeClr val="hlink"/>
          </a:solidFill>
          <a:latin typeface="Arial" charset="0"/>
        </a:defRPr>
      </a:lvl8pPr>
      <a:lvl9pPr marL="2216786" algn="l" defTabSz="1235396" rtl="0" eaLnBrk="1" fontAlgn="base" hangingPunct="1">
        <a:spcBef>
          <a:spcPct val="0"/>
        </a:spcBef>
        <a:spcAft>
          <a:spcPct val="0"/>
        </a:spcAft>
        <a:defRPr>
          <a:solidFill>
            <a:schemeClr val="hlink"/>
          </a:solidFill>
          <a:latin typeface="Arial" charset="0"/>
        </a:defRPr>
      </a:lvl9pPr>
    </p:titleStyle>
    <p:bodyStyle>
      <a:lvl1pPr marL="415647" indent="-415647" algn="l" defTabSz="1235396" rtl="0" eaLnBrk="1" fontAlgn="base" hangingPunct="1">
        <a:spcBef>
          <a:spcPct val="0"/>
        </a:spcBef>
        <a:spcAft>
          <a:spcPts val="706"/>
        </a:spcAft>
        <a:buClr>
          <a:schemeClr val="accent1"/>
        </a:buClr>
        <a:buFont typeface="Arial" charset="0"/>
        <a:buChar char="•"/>
        <a:defRPr sz="2471">
          <a:solidFill>
            <a:schemeClr val="accent6"/>
          </a:solidFill>
          <a:latin typeface="+mn-lt"/>
          <a:ea typeface="ＭＳ Ｐゴシック" charset="0"/>
          <a:cs typeface="ＭＳ Ｐゴシック" charset="0"/>
        </a:defRPr>
      </a:lvl1pPr>
      <a:lvl2pPr marL="720016" indent="-288567" algn="l" defTabSz="1235396" rtl="0" eaLnBrk="1" fontAlgn="base" hangingPunct="1">
        <a:spcBef>
          <a:spcPct val="0"/>
        </a:spcBef>
        <a:spcAft>
          <a:spcPts val="353"/>
        </a:spcAft>
        <a:buClr>
          <a:schemeClr val="accent1"/>
        </a:buClr>
        <a:buFont typeface="Courier New" charset="0"/>
        <a:buChar char="o"/>
        <a:tabLst/>
        <a:defRPr sz="1853">
          <a:solidFill>
            <a:schemeClr val="accent6"/>
          </a:solidFill>
          <a:latin typeface="+mn-lt"/>
          <a:ea typeface="ＭＳ Ｐゴシック" charset="0"/>
        </a:defRPr>
      </a:lvl2pPr>
      <a:lvl3pPr marL="1120648" indent="-224130" algn="l" defTabSz="1235396" rtl="0" eaLnBrk="1" fontAlgn="base" hangingPunct="1">
        <a:spcBef>
          <a:spcPct val="0"/>
        </a:spcBef>
        <a:spcAft>
          <a:spcPct val="50000"/>
        </a:spcAft>
        <a:buClr>
          <a:schemeClr val="accent1"/>
        </a:buClr>
        <a:buFont typeface="Arial" pitchFamily="34" charset="0"/>
        <a:buChar char="–"/>
        <a:tabLst/>
        <a:defRPr sz="1588">
          <a:solidFill>
            <a:schemeClr val="accent6"/>
          </a:solidFill>
          <a:latin typeface="+mn-lt"/>
          <a:ea typeface="ＭＳ Ｐゴシック" charset="0"/>
        </a:defRPr>
      </a:lvl3pPr>
      <a:lvl4pPr marL="1375595" indent="-254947" algn="l" defTabSz="1235396" rtl="0" eaLnBrk="1" fontAlgn="base" hangingPunct="1">
        <a:spcBef>
          <a:spcPct val="0"/>
        </a:spcBef>
        <a:spcAft>
          <a:spcPct val="50000"/>
        </a:spcAft>
        <a:buClr>
          <a:schemeClr val="bg2"/>
        </a:buClr>
        <a:buChar char="&gt;"/>
        <a:tabLst/>
        <a:defRPr sz="1412" baseline="0">
          <a:solidFill>
            <a:schemeClr val="accent6"/>
          </a:solidFill>
          <a:latin typeface="+mn-lt"/>
          <a:ea typeface="ＭＳ Ｐゴシック" charset="0"/>
        </a:defRPr>
      </a:lvl4pPr>
      <a:lvl5pPr marL="1527889" indent="-277098" algn="l" defTabSz="1235396" rtl="0" eaLnBrk="1" fontAlgn="base" hangingPunct="1">
        <a:spcBef>
          <a:spcPct val="0"/>
        </a:spcBef>
        <a:spcAft>
          <a:spcPct val="50000"/>
        </a:spcAft>
        <a:buClr>
          <a:schemeClr val="bg2"/>
        </a:buClr>
        <a:buChar char="»"/>
        <a:defRPr sz="1765">
          <a:solidFill>
            <a:schemeClr val="accent6"/>
          </a:solidFill>
          <a:latin typeface="+mn-lt"/>
          <a:ea typeface="ＭＳ Ｐゴシック" charset="0"/>
        </a:defRPr>
      </a:lvl5pPr>
      <a:lvl6pPr marL="2082085" indent="-277098" algn="l" defTabSz="1235396" rtl="0" eaLnBrk="1" fontAlgn="base" hangingPunct="1">
        <a:spcBef>
          <a:spcPct val="0"/>
        </a:spcBef>
        <a:spcAft>
          <a:spcPct val="50000"/>
        </a:spcAft>
        <a:buClr>
          <a:schemeClr val="bg2"/>
        </a:buClr>
        <a:buChar char="»"/>
        <a:defRPr sz="1765">
          <a:solidFill>
            <a:schemeClr val="accent6"/>
          </a:solidFill>
          <a:latin typeface="+mn-lt"/>
        </a:defRPr>
      </a:lvl6pPr>
      <a:lvl7pPr marL="2636281" indent="-277098" algn="l" defTabSz="1235396" rtl="0" eaLnBrk="1" fontAlgn="base" hangingPunct="1">
        <a:spcBef>
          <a:spcPct val="0"/>
        </a:spcBef>
        <a:spcAft>
          <a:spcPct val="50000"/>
        </a:spcAft>
        <a:buClr>
          <a:srgbClr val="000000"/>
        </a:buClr>
        <a:buChar char="»"/>
        <a:defRPr sz="1333">
          <a:solidFill>
            <a:schemeClr val="tx1"/>
          </a:solidFill>
          <a:latin typeface="+mn-lt"/>
        </a:defRPr>
      </a:lvl7pPr>
      <a:lvl8pPr marL="3190477" indent="-277098" algn="l" defTabSz="1235396" rtl="0" eaLnBrk="1" fontAlgn="base" hangingPunct="1">
        <a:spcBef>
          <a:spcPct val="0"/>
        </a:spcBef>
        <a:spcAft>
          <a:spcPct val="50000"/>
        </a:spcAft>
        <a:buClr>
          <a:srgbClr val="000000"/>
        </a:buClr>
        <a:buChar char="»"/>
        <a:defRPr sz="1333">
          <a:solidFill>
            <a:schemeClr val="tx1"/>
          </a:solidFill>
          <a:latin typeface="+mn-lt"/>
        </a:defRPr>
      </a:lvl8pPr>
      <a:lvl9pPr marL="3744674" indent="-277098" algn="l" defTabSz="1235396" rtl="0" eaLnBrk="1" fontAlgn="base" hangingPunct="1">
        <a:spcBef>
          <a:spcPct val="0"/>
        </a:spcBef>
        <a:spcAft>
          <a:spcPct val="50000"/>
        </a:spcAft>
        <a:buClr>
          <a:srgbClr val="000000"/>
        </a:buClr>
        <a:buChar char="»"/>
        <a:defRPr sz="1333">
          <a:solidFill>
            <a:schemeClr val="tx1"/>
          </a:solidFill>
          <a:latin typeface="+mn-lt"/>
        </a:defRPr>
      </a:lvl9pPr>
    </p:bodyStyle>
    <p:otherStyle>
      <a:defPPr>
        <a:defRPr lang="en-US"/>
      </a:defPPr>
      <a:lvl1pPr marL="0" algn="l" defTabSz="1108392" rtl="0" eaLnBrk="1" latinLnBrk="0" hangingPunct="1">
        <a:defRPr sz="2182" kern="1200">
          <a:solidFill>
            <a:schemeClr val="tx1"/>
          </a:solidFill>
          <a:latin typeface="+mn-lt"/>
          <a:ea typeface="+mn-ea"/>
          <a:cs typeface="+mn-cs"/>
        </a:defRPr>
      </a:lvl1pPr>
      <a:lvl2pPr marL="554197" algn="l" defTabSz="1108392" rtl="0" eaLnBrk="1" latinLnBrk="0" hangingPunct="1">
        <a:defRPr sz="2182" kern="1200">
          <a:solidFill>
            <a:schemeClr val="tx1"/>
          </a:solidFill>
          <a:latin typeface="+mn-lt"/>
          <a:ea typeface="+mn-ea"/>
          <a:cs typeface="+mn-cs"/>
        </a:defRPr>
      </a:lvl2pPr>
      <a:lvl3pPr marL="1108392" algn="l" defTabSz="1108392" rtl="0" eaLnBrk="1" latinLnBrk="0" hangingPunct="1">
        <a:defRPr sz="2182" kern="1200">
          <a:solidFill>
            <a:schemeClr val="tx1"/>
          </a:solidFill>
          <a:latin typeface="+mn-lt"/>
          <a:ea typeface="+mn-ea"/>
          <a:cs typeface="+mn-cs"/>
        </a:defRPr>
      </a:lvl3pPr>
      <a:lvl4pPr marL="1662589" algn="l" defTabSz="1108392" rtl="0" eaLnBrk="1" latinLnBrk="0" hangingPunct="1">
        <a:defRPr sz="2182" kern="1200">
          <a:solidFill>
            <a:schemeClr val="tx1"/>
          </a:solidFill>
          <a:latin typeface="+mn-lt"/>
          <a:ea typeface="+mn-ea"/>
          <a:cs typeface="+mn-cs"/>
        </a:defRPr>
      </a:lvl4pPr>
      <a:lvl5pPr marL="2216786" algn="l" defTabSz="1108392" rtl="0" eaLnBrk="1" latinLnBrk="0" hangingPunct="1">
        <a:defRPr sz="2182" kern="1200">
          <a:solidFill>
            <a:schemeClr val="tx1"/>
          </a:solidFill>
          <a:latin typeface="+mn-lt"/>
          <a:ea typeface="+mn-ea"/>
          <a:cs typeface="+mn-cs"/>
        </a:defRPr>
      </a:lvl5pPr>
      <a:lvl6pPr marL="2770981" algn="l" defTabSz="1108392" rtl="0" eaLnBrk="1" latinLnBrk="0" hangingPunct="1">
        <a:defRPr sz="2182" kern="1200">
          <a:solidFill>
            <a:schemeClr val="tx1"/>
          </a:solidFill>
          <a:latin typeface="+mn-lt"/>
          <a:ea typeface="+mn-ea"/>
          <a:cs typeface="+mn-cs"/>
        </a:defRPr>
      </a:lvl6pPr>
      <a:lvl7pPr marL="3325178" algn="l" defTabSz="1108392" rtl="0" eaLnBrk="1" latinLnBrk="0" hangingPunct="1">
        <a:defRPr sz="2182" kern="1200">
          <a:solidFill>
            <a:schemeClr val="tx1"/>
          </a:solidFill>
          <a:latin typeface="+mn-lt"/>
          <a:ea typeface="+mn-ea"/>
          <a:cs typeface="+mn-cs"/>
        </a:defRPr>
      </a:lvl7pPr>
      <a:lvl8pPr marL="3879374" algn="l" defTabSz="1108392" rtl="0" eaLnBrk="1" latinLnBrk="0" hangingPunct="1">
        <a:defRPr sz="2182" kern="1200">
          <a:solidFill>
            <a:schemeClr val="tx1"/>
          </a:solidFill>
          <a:latin typeface="+mn-lt"/>
          <a:ea typeface="+mn-ea"/>
          <a:cs typeface="+mn-cs"/>
        </a:defRPr>
      </a:lvl8pPr>
      <a:lvl9pPr marL="4433570" algn="l" defTabSz="1108392" rtl="0" eaLnBrk="1" latinLnBrk="0" hangingPunct="1">
        <a:defRPr sz="218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48">
          <p15:clr>
            <a:srgbClr val="F26B43"/>
          </p15:clr>
        </p15:guide>
        <p15:guide id="2" pos="4352">
          <p15:clr>
            <a:srgbClr val="F26B43"/>
          </p15:clr>
        </p15:guide>
        <p15:guide id="3" orient="horz" pos="240">
          <p15:clr>
            <a:srgbClr val="F26B43"/>
          </p15:clr>
        </p15:guide>
        <p15:guide id="4" orient="horz" pos="816">
          <p15:clr>
            <a:srgbClr val="F26B43"/>
          </p15:clr>
        </p15:guide>
        <p15:guide id="5" orient="horz" pos="1080">
          <p15:clr>
            <a:srgbClr val="F26B43"/>
          </p15:clr>
        </p15:guide>
        <p15:guide id="7" pos="8264">
          <p15:clr>
            <a:srgbClr val="F26B43"/>
          </p15:clr>
        </p15:guide>
        <p15:guide id="8" pos="440">
          <p15:clr>
            <a:srgbClr val="F26B43"/>
          </p15:clr>
        </p15:guide>
        <p15:guide id="9"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55"/>
          <p:cNvSpPr>
            <a:spLocks noGrp="1" noChangeArrowheads="1"/>
          </p:cNvSpPr>
          <p:nvPr>
            <p:ph type="title"/>
            <p:custDataLst>
              <p:tags r:id="rId20"/>
            </p:custDataLst>
          </p:nvPr>
        </p:nvSpPr>
        <p:spPr bwMode="auto">
          <a:xfrm>
            <a:off x="616324" y="336176"/>
            <a:ext cx="10966823" cy="80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56"/>
          <p:cNvSpPr>
            <a:spLocks noGrp="1" noChangeArrowheads="1"/>
          </p:cNvSpPr>
          <p:nvPr>
            <p:ph type="body" idx="1"/>
          </p:nvPr>
        </p:nvSpPr>
        <p:spPr bwMode="auto">
          <a:xfrm>
            <a:off x="616324" y="1312173"/>
            <a:ext cx="10966823" cy="433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0"/>
            <a:r>
              <a:rPr lang="en-US" dirty="0"/>
              <a:t>Click to edit Master text styles</a:t>
            </a:r>
          </a:p>
        </p:txBody>
      </p:sp>
      <p:sp>
        <p:nvSpPr>
          <p:cNvPr id="1033" name="Rectangle 68" hidden="1"/>
          <p:cNvSpPr>
            <a:spLocks noChangeArrowheads="1"/>
          </p:cNvSpPr>
          <p:nvPr>
            <p:custDataLst>
              <p:tags r:id="rId21"/>
            </p:custDataLst>
          </p:nvPr>
        </p:nvSpPr>
        <p:spPr bwMode="auto">
          <a:xfrm>
            <a:off x="9483650" y="324971"/>
            <a:ext cx="1992533" cy="46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66354" rIns="0" bIns="66354">
            <a:spAutoFit/>
          </a:bodyPr>
          <a:lstStyle>
            <a:lvl1pPr defTabSz="1135063" eaLnBrk="0" hangingPunct="0">
              <a:defRPr sz="1000">
                <a:solidFill>
                  <a:schemeClr val="tx1"/>
                </a:solidFill>
                <a:latin typeface="Arial" charset="0"/>
              </a:defRPr>
            </a:lvl1pPr>
            <a:lvl2pPr marL="742950" indent="-285750" defTabSz="1135063" eaLnBrk="0" hangingPunct="0">
              <a:defRPr sz="1000">
                <a:solidFill>
                  <a:schemeClr val="tx1"/>
                </a:solidFill>
                <a:latin typeface="Arial" charset="0"/>
              </a:defRPr>
            </a:lvl2pPr>
            <a:lvl3pPr marL="1143000" indent="-228600" defTabSz="1135063" eaLnBrk="0" hangingPunct="0">
              <a:defRPr sz="1000">
                <a:solidFill>
                  <a:schemeClr val="tx1"/>
                </a:solidFill>
                <a:latin typeface="Arial" charset="0"/>
              </a:defRPr>
            </a:lvl3pPr>
            <a:lvl4pPr marL="1600200" indent="-228600" defTabSz="1135063" eaLnBrk="0" hangingPunct="0">
              <a:defRPr sz="1000">
                <a:solidFill>
                  <a:schemeClr val="tx1"/>
                </a:solidFill>
                <a:latin typeface="Arial" charset="0"/>
              </a:defRPr>
            </a:lvl4pPr>
            <a:lvl5pPr marL="2057400" indent="-228600" defTabSz="1135063" eaLnBrk="0" hangingPunct="0">
              <a:defRPr sz="1000">
                <a:solidFill>
                  <a:schemeClr val="tx1"/>
                </a:solidFill>
                <a:latin typeface="Arial" charset="0"/>
              </a:defRPr>
            </a:lvl5pPr>
            <a:lvl6pPr marL="2514600" indent="-228600" defTabSz="1135063" eaLnBrk="0" fontAlgn="base" hangingPunct="0">
              <a:spcBef>
                <a:spcPct val="0"/>
              </a:spcBef>
              <a:spcAft>
                <a:spcPct val="0"/>
              </a:spcAft>
              <a:defRPr sz="1000">
                <a:solidFill>
                  <a:schemeClr val="tx1"/>
                </a:solidFill>
                <a:latin typeface="Arial" charset="0"/>
              </a:defRPr>
            </a:lvl6pPr>
            <a:lvl7pPr marL="2971800" indent="-228600" defTabSz="1135063" eaLnBrk="0" fontAlgn="base" hangingPunct="0">
              <a:spcBef>
                <a:spcPct val="0"/>
              </a:spcBef>
              <a:spcAft>
                <a:spcPct val="0"/>
              </a:spcAft>
              <a:defRPr sz="1000">
                <a:solidFill>
                  <a:schemeClr val="tx1"/>
                </a:solidFill>
                <a:latin typeface="Arial" charset="0"/>
              </a:defRPr>
            </a:lvl7pPr>
            <a:lvl8pPr marL="3429000" indent="-228600" defTabSz="1135063" eaLnBrk="0" fontAlgn="base" hangingPunct="0">
              <a:spcBef>
                <a:spcPct val="0"/>
              </a:spcBef>
              <a:spcAft>
                <a:spcPct val="0"/>
              </a:spcAft>
              <a:defRPr sz="1000">
                <a:solidFill>
                  <a:schemeClr val="tx1"/>
                </a:solidFill>
                <a:latin typeface="Arial" charset="0"/>
              </a:defRPr>
            </a:lvl8pPr>
            <a:lvl9pPr marL="3886200" indent="-228600" defTabSz="1135063" eaLnBrk="0" fontAlgn="base" hangingPunct="0">
              <a:spcBef>
                <a:spcPct val="0"/>
              </a:spcBef>
              <a:spcAft>
                <a:spcPct val="0"/>
              </a:spcAft>
              <a:defRPr sz="1000">
                <a:solidFill>
                  <a:schemeClr val="tx1"/>
                </a:solidFill>
                <a:latin typeface="Arial" charset="0"/>
              </a:defRPr>
            </a:lvl9pPr>
          </a:lstStyle>
          <a:p>
            <a:pPr algn="r">
              <a:defRPr/>
            </a:pPr>
            <a:r>
              <a:rPr lang="en-US" altLang="en-US" sz="1091" dirty="0">
                <a:solidFill>
                  <a:srgbClr val="00416F"/>
                </a:solidFill>
              </a:rPr>
              <a:t>December 4, 2007 10:58:08 AM</a:t>
            </a:r>
          </a:p>
          <a:p>
            <a:pPr algn="r">
              <a:defRPr/>
            </a:pPr>
            <a:r>
              <a:rPr lang="en-US" altLang="en-US" sz="1091" dirty="0">
                <a:solidFill>
                  <a:srgbClr val="00416F"/>
                </a:solidFill>
              </a:rPr>
              <a:t>Presentation6</a:t>
            </a:r>
          </a:p>
        </p:txBody>
      </p:sp>
      <p:sp>
        <p:nvSpPr>
          <p:cNvPr id="1034" name="Text Box 71" hidden="1"/>
          <p:cNvSpPr txBox="1">
            <a:spLocks noChangeArrowheads="1"/>
          </p:cNvSpPr>
          <p:nvPr>
            <p:custDataLst>
              <p:tags r:id="rId22"/>
            </p:custDataLst>
          </p:nvPr>
        </p:nvSpPr>
        <p:spPr bwMode="auto">
          <a:xfrm>
            <a:off x="4154440" y="2755247"/>
            <a:ext cx="2955636" cy="2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1000">
                <a:solidFill>
                  <a:schemeClr val="tx1"/>
                </a:solidFill>
                <a:latin typeface="Arial" charset="0"/>
              </a:defRPr>
            </a:lvl1pPr>
            <a:lvl2pPr marL="742950" indent="-285750" defTabSz="912813" eaLnBrk="0" hangingPunct="0">
              <a:defRPr sz="1000">
                <a:solidFill>
                  <a:schemeClr val="tx1"/>
                </a:solidFill>
                <a:latin typeface="Arial" charset="0"/>
              </a:defRPr>
            </a:lvl2pPr>
            <a:lvl3pPr marL="1143000" indent="-228600" defTabSz="912813" eaLnBrk="0" hangingPunct="0">
              <a:defRPr sz="1000">
                <a:solidFill>
                  <a:schemeClr val="tx1"/>
                </a:solidFill>
                <a:latin typeface="Arial" charset="0"/>
              </a:defRPr>
            </a:lvl3pPr>
            <a:lvl4pPr marL="1600200" indent="-228600" defTabSz="912813" eaLnBrk="0" hangingPunct="0">
              <a:defRPr sz="1000">
                <a:solidFill>
                  <a:schemeClr val="tx1"/>
                </a:solidFill>
                <a:latin typeface="Arial" charset="0"/>
              </a:defRPr>
            </a:lvl4pPr>
            <a:lvl5pPr marL="2057400" indent="-228600" defTabSz="912813" eaLnBrk="0" hangingPunct="0">
              <a:defRPr sz="1000">
                <a:solidFill>
                  <a:schemeClr val="tx1"/>
                </a:solidFill>
                <a:latin typeface="Arial" charset="0"/>
              </a:defRPr>
            </a:lvl5pPr>
            <a:lvl6pPr marL="2514600" indent="-228600" defTabSz="912813" eaLnBrk="0" fontAlgn="base" hangingPunct="0">
              <a:spcBef>
                <a:spcPct val="0"/>
              </a:spcBef>
              <a:spcAft>
                <a:spcPct val="0"/>
              </a:spcAft>
              <a:defRPr sz="1000">
                <a:solidFill>
                  <a:schemeClr val="tx1"/>
                </a:solidFill>
                <a:latin typeface="Arial" charset="0"/>
              </a:defRPr>
            </a:lvl6pPr>
            <a:lvl7pPr marL="2971800" indent="-228600" defTabSz="912813" eaLnBrk="0" fontAlgn="base" hangingPunct="0">
              <a:spcBef>
                <a:spcPct val="0"/>
              </a:spcBef>
              <a:spcAft>
                <a:spcPct val="0"/>
              </a:spcAft>
              <a:defRPr sz="1000">
                <a:solidFill>
                  <a:schemeClr val="tx1"/>
                </a:solidFill>
                <a:latin typeface="Arial" charset="0"/>
              </a:defRPr>
            </a:lvl7pPr>
            <a:lvl8pPr marL="3429000" indent="-228600" defTabSz="912813" eaLnBrk="0" fontAlgn="base" hangingPunct="0">
              <a:spcBef>
                <a:spcPct val="0"/>
              </a:spcBef>
              <a:spcAft>
                <a:spcPct val="0"/>
              </a:spcAft>
              <a:defRPr sz="1000">
                <a:solidFill>
                  <a:schemeClr val="tx1"/>
                </a:solidFill>
                <a:latin typeface="Arial" charset="0"/>
              </a:defRPr>
            </a:lvl8pPr>
            <a:lvl9pPr marL="3886200" indent="-228600" defTabSz="912813" eaLnBrk="0" fontAlgn="base" hangingPunct="0">
              <a:spcBef>
                <a:spcPct val="0"/>
              </a:spcBef>
              <a:spcAft>
                <a:spcPct val="0"/>
              </a:spcAft>
              <a:defRPr sz="1000">
                <a:solidFill>
                  <a:schemeClr val="tx1"/>
                </a:solidFill>
                <a:latin typeface="Arial" charset="0"/>
              </a:defRPr>
            </a:lvl9pPr>
          </a:lstStyle>
          <a:p>
            <a:pPr eaLnBrk="1" hangingPunct="1">
              <a:spcBef>
                <a:spcPct val="50000"/>
              </a:spcBef>
              <a:defRPr/>
            </a:pPr>
            <a:r>
              <a:rPr lang="en-US" altLang="en-US" sz="1454" b="1" dirty="0">
                <a:solidFill>
                  <a:srgbClr val="1B265F"/>
                </a:solidFill>
              </a:rPr>
              <a:t>Draft Report</a:t>
            </a:r>
          </a:p>
        </p:txBody>
      </p:sp>
      <p:sp>
        <p:nvSpPr>
          <p:cNvPr id="7" name="Rectangle 6"/>
          <p:cNvSpPr/>
          <p:nvPr userDrawn="1"/>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ndParaRPr>
          </a:p>
        </p:txBody>
      </p:sp>
      <p:sp>
        <p:nvSpPr>
          <p:cNvPr id="9" name="TextBox 8">
            <a:extLst>
              <a:ext uri="{FF2B5EF4-FFF2-40B4-BE49-F238E27FC236}">
                <a16:creationId xmlns:a16="http://schemas.microsoft.com/office/drawing/2014/main" id="{559A4FFA-1145-448F-AE46-923F587F316C}"/>
              </a:ext>
            </a:extLst>
          </p:cNvPr>
          <p:cNvSpPr txBox="1">
            <a:spLocks noChangeArrowheads="1"/>
          </p:cNvSpPr>
          <p:nvPr userDrawn="1"/>
        </p:nvSpPr>
        <p:spPr>
          <a:xfrm>
            <a:off x="741937" y="6285338"/>
            <a:ext cx="5524499" cy="26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1147" dirty="0">
                <a:solidFill>
                  <a:srgbClr val="F1F3F4">
                    <a:lumMod val="50000"/>
                  </a:srgbClr>
                </a:solidFill>
                <a:latin typeface="Franklin Gothic Book" panose="020B0503020102020204"/>
              </a:rPr>
              <a:t>© 2018 StoneTurn Group, LLP. All rights reserved. </a:t>
            </a:r>
          </a:p>
        </p:txBody>
      </p:sp>
      <p:sp>
        <p:nvSpPr>
          <p:cNvPr id="10" name="TextBox 9">
            <a:extLst>
              <a:ext uri="{FF2B5EF4-FFF2-40B4-BE49-F238E27FC236}">
                <a16:creationId xmlns:a16="http://schemas.microsoft.com/office/drawing/2014/main" id="{D0DCF708-1355-4025-A72B-0A85E6AE0C92}"/>
              </a:ext>
            </a:extLst>
          </p:cNvPr>
          <p:cNvSpPr txBox="1">
            <a:spLocks noChangeArrowheads="1"/>
          </p:cNvSpPr>
          <p:nvPr userDrawn="1"/>
        </p:nvSpPr>
        <p:spPr bwMode="auto">
          <a:xfrm>
            <a:off x="369426" y="6291016"/>
            <a:ext cx="2419070"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defRPr/>
            </a:pPr>
            <a:fld id="{86A76E60-DE0E-0944-8B71-1FDC0121EB87}" type="slidenum">
              <a:rPr lang="en-US" altLang="en-US" sz="1059" smtClean="0">
                <a:solidFill>
                  <a:srgbClr val="3E4F57"/>
                </a:solidFill>
                <a:latin typeface="Franklin Gothic Book" panose="020B0503020102020204"/>
                <a:ea typeface="Rockwell Std" charset="0"/>
                <a:cs typeface="Rockwell Std" charset="0"/>
              </a:rPr>
              <a:pPr>
                <a:defRPr/>
              </a:pPr>
              <a:t>‹#›</a:t>
            </a:fld>
            <a:endParaRPr lang="en-US" altLang="en-US" sz="1235" dirty="0">
              <a:solidFill>
                <a:srgbClr val="3E4F57"/>
              </a:solidFill>
              <a:latin typeface="Franklin Gothic Book" panose="020B0503020102020204"/>
              <a:ea typeface="Rockwell Std" charset="0"/>
              <a:cs typeface="Rockwell Std" charset="0"/>
            </a:endParaRPr>
          </a:p>
        </p:txBody>
      </p:sp>
      <p:pic>
        <p:nvPicPr>
          <p:cNvPr id="3" name="Picture 2">
            <a:extLst>
              <a:ext uri="{FF2B5EF4-FFF2-40B4-BE49-F238E27FC236}">
                <a16:creationId xmlns:a16="http://schemas.microsoft.com/office/drawing/2014/main" id="{3246752E-4602-4C46-843C-FAA4003CD4A5}"/>
              </a:ext>
            </a:extLst>
          </p:cNvPr>
          <p:cNvPicPr>
            <a:picLocks noChangeAspect="1"/>
          </p:cNvPicPr>
          <p:nvPr userDrawn="1"/>
        </p:nvPicPr>
        <p:blipFill>
          <a:blip r:embed="rId23"/>
          <a:stretch>
            <a:fillRect/>
          </a:stretch>
        </p:blipFill>
        <p:spPr>
          <a:xfrm>
            <a:off x="10257471" y="167004"/>
            <a:ext cx="1869349" cy="597154"/>
          </a:xfrm>
          <a:prstGeom prst="rect">
            <a:avLst/>
          </a:prstGeom>
        </p:spPr>
      </p:pic>
    </p:spTree>
    <p:extLst>
      <p:ext uri="{BB962C8B-B14F-4D97-AF65-F5344CB8AC3E}">
        <p14:creationId xmlns:p14="http://schemas.microsoft.com/office/powerpoint/2010/main" val="419553748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hf hdr="0" ftr="0" dt="0"/>
  <p:txStyles>
    <p:titleStyle>
      <a:lvl1pPr algn="l" defTabSz="1235396" rtl="0" eaLnBrk="1" fontAlgn="base" hangingPunct="1">
        <a:spcBef>
          <a:spcPct val="0"/>
        </a:spcBef>
        <a:spcAft>
          <a:spcPct val="0"/>
        </a:spcAft>
        <a:defRPr sz="3706">
          <a:solidFill>
            <a:schemeClr val="tx1"/>
          </a:solidFill>
          <a:latin typeface="+mj-lt"/>
          <a:ea typeface="Rockwell" charset="0"/>
          <a:cs typeface="Rockwell" charset="0"/>
        </a:defRPr>
      </a:lvl1pPr>
      <a:lvl2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2pPr>
      <a:lvl3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3pPr>
      <a:lvl4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4pPr>
      <a:lvl5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5pPr>
      <a:lvl6pPr marL="554197" algn="l" defTabSz="1235396" rtl="0" eaLnBrk="1" fontAlgn="base" hangingPunct="1">
        <a:spcBef>
          <a:spcPct val="0"/>
        </a:spcBef>
        <a:spcAft>
          <a:spcPct val="0"/>
        </a:spcAft>
        <a:defRPr>
          <a:solidFill>
            <a:schemeClr val="hlink"/>
          </a:solidFill>
          <a:latin typeface="Arial" charset="0"/>
        </a:defRPr>
      </a:lvl6pPr>
      <a:lvl7pPr marL="1108392" algn="l" defTabSz="1235396" rtl="0" eaLnBrk="1" fontAlgn="base" hangingPunct="1">
        <a:spcBef>
          <a:spcPct val="0"/>
        </a:spcBef>
        <a:spcAft>
          <a:spcPct val="0"/>
        </a:spcAft>
        <a:defRPr>
          <a:solidFill>
            <a:schemeClr val="hlink"/>
          </a:solidFill>
          <a:latin typeface="Arial" charset="0"/>
        </a:defRPr>
      </a:lvl7pPr>
      <a:lvl8pPr marL="1662589" algn="l" defTabSz="1235396" rtl="0" eaLnBrk="1" fontAlgn="base" hangingPunct="1">
        <a:spcBef>
          <a:spcPct val="0"/>
        </a:spcBef>
        <a:spcAft>
          <a:spcPct val="0"/>
        </a:spcAft>
        <a:defRPr>
          <a:solidFill>
            <a:schemeClr val="hlink"/>
          </a:solidFill>
          <a:latin typeface="Arial" charset="0"/>
        </a:defRPr>
      </a:lvl8pPr>
      <a:lvl9pPr marL="2216786" algn="l" defTabSz="1235396" rtl="0" eaLnBrk="1" fontAlgn="base" hangingPunct="1">
        <a:spcBef>
          <a:spcPct val="0"/>
        </a:spcBef>
        <a:spcAft>
          <a:spcPct val="0"/>
        </a:spcAft>
        <a:defRPr>
          <a:solidFill>
            <a:schemeClr val="hlink"/>
          </a:solidFill>
          <a:latin typeface="Arial" charset="0"/>
        </a:defRPr>
      </a:lvl9pPr>
    </p:titleStyle>
    <p:bodyStyle>
      <a:lvl1pPr marL="415647" indent="-415647" algn="l" defTabSz="1235396" rtl="0" eaLnBrk="1" fontAlgn="base" hangingPunct="1">
        <a:spcBef>
          <a:spcPct val="0"/>
        </a:spcBef>
        <a:spcAft>
          <a:spcPts val="706"/>
        </a:spcAft>
        <a:buClr>
          <a:schemeClr val="accent1"/>
        </a:buClr>
        <a:buFont typeface="Arial" charset="0"/>
        <a:buChar char="•"/>
        <a:defRPr sz="2471">
          <a:solidFill>
            <a:schemeClr val="accent6"/>
          </a:solidFill>
          <a:latin typeface="+mn-lt"/>
          <a:ea typeface="ＭＳ Ｐゴシック" charset="0"/>
          <a:cs typeface="ＭＳ Ｐゴシック" charset="0"/>
        </a:defRPr>
      </a:lvl1pPr>
      <a:lvl2pPr marL="720016" indent="-288567" algn="l" defTabSz="1235396" rtl="0" eaLnBrk="1" fontAlgn="base" hangingPunct="1">
        <a:spcBef>
          <a:spcPct val="0"/>
        </a:spcBef>
        <a:spcAft>
          <a:spcPts val="353"/>
        </a:spcAft>
        <a:buClr>
          <a:schemeClr val="accent1"/>
        </a:buClr>
        <a:buFont typeface="Courier New" charset="0"/>
        <a:buChar char="o"/>
        <a:tabLst/>
        <a:defRPr sz="1853">
          <a:solidFill>
            <a:schemeClr val="accent6"/>
          </a:solidFill>
          <a:latin typeface="+mn-lt"/>
          <a:ea typeface="ＭＳ Ｐゴシック" charset="0"/>
        </a:defRPr>
      </a:lvl2pPr>
      <a:lvl3pPr marL="1120648" indent="-224130" algn="l" defTabSz="1235396" rtl="0" eaLnBrk="1" fontAlgn="base" hangingPunct="1">
        <a:spcBef>
          <a:spcPct val="0"/>
        </a:spcBef>
        <a:spcAft>
          <a:spcPct val="50000"/>
        </a:spcAft>
        <a:buClr>
          <a:schemeClr val="accent1"/>
        </a:buClr>
        <a:buFont typeface="Arial" pitchFamily="34" charset="0"/>
        <a:buChar char="–"/>
        <a:tabLst/>
        <a:defRPr sz="1588">
          <a:solidFill>
            <a:schemeClr val="accent6"/>
          </a:solidFill>
          <a:latin typeface="+mn-lt"/>
          <a:ea typeface="ＭＳ Ｐゴシック" charset="0"/>
        </a:defRPr>
      </a:lvl3pPr>
      <a:lvl4pPr marL="1375595" indent="-254947" algn="l" defTabSz="1235396" rtl="0" eaLnBrk="1" fontAlgn="base" hangingPunct="1">
        <a:spcBef>
          <a:spcPct val="0"/>
        </a:spcBef>
        <a:spcAft>
          <a:spcPct val="50000"/>
        </a:spcAft>
        <a:buClr>
          <a:schemeClr val="bg2"/>
        </a:buClr>
        <a:buChar char="&gt;"/>
        <a:tabLst/>
        <a:defRPr sz="1412" baseline="0">
          <a:solidFill>
            <a:schemeClr val="accent6"/>
          </a:solidFill>
          <a:latin typeface="+mn-lt"/>
          <a:ea typeface="ＭＳ Ｐゴシック" charset="0"/>
        </a:defRPr>
      </a:lvl4pPr>
      <a:lvl5pPr marL="1527889" indent="-277098" algn="l" defTabSz="1235396" rtl="0" eaLnBrk="1" fontAlgn="base" hangingPunct="1">
        <a:spcBef>
          <a:spcPct val="0"/>
        </a:spcBef>
        <a:spcAft>
          <a:spcPct val="50000"/>
        </a:spcAft>
        <a:buClr>
          <a:schemeClr val="bg2"/>
        </a:buClr>
        <a:buChar char="»"/>
        <a:defRPr sz="1765">
          <a:solidFill>
            <a:schemeClr val="accent6"/>
          </a:solidFill>
          <a:latin typeface="+mn-lt"/>
          <a:ea typeface="ＭＳ Ｐゴシック" charset="0"/>
        </a:defRPr>
      </a:lvl5pPr>
      <a:lvl6pPr marL="2082085" indent="-277098" algn="l" defTabSz="1235396" rtl="0" eaLnBrk="1" fontAlgn="base" hangingPunct="1">
        <a:spcBef>
          <a:spcPct val="0"/>
        </a:spcBef>
        <a:spcAft>
          <a:spcPct val="50000"/>
        </a:spcAft>
        <a:buClr>
          <a:schemeClr val="bg2"/>
        </a:buClr>
        <a:buChar char="»"/>
        <a:defRPr sz="1765">
          <a:solidFill>
            <a:schemeClr val="accent6"/>
          </a:solidFill>
          <a:latin typeface="+mn-lt"/>
        </a:defRPr>
      </a:lvl6pPr>
      <a:lvl7pPr marL="2636281" indent="-277098" algn="l" defTabSz="1235396" rtl="0" eaLnBrk="1" fontAlgn="base" hangingPunct="1">
        <a:spcBef>
          <a:spcPct val="0"/>
        </a:spcBef>
        <a:spcAft>
          <a:spcPct val="50000"/>
        </a:spcAft>
        <a:buClr>
          <a:srgbClr val="000000"/>
        </a:buClr>
        <a:buChar char="»"/>
        <a:defRPr sz="1333">
          <a:solidFill>
            <a:schemeClr val="tx1"/>
          </a:solidFill>
          <a:latin typeface="+mn-lt"/>
        </a:defRPr>
      </a:lvl7pPr>
      <a:lvl8pPr marL="3190477" indent="-277098" algn="l" defTabSz="1235396" rtl="0" eaLnBrk="1" fontAlgn="base" hangingPunct="1">
        <a:spcBef>
          <a:spcPct val="0"/>
        </a:spcBef>
        <a:spcAft>
          <a:spcPct val="50000"/>
        </a:spcAft>
        <a:buClr>
          <a:srgbClr val="000000"/>
        </a:buClr>
        <a:buChar char="»"/>
        <a:defRPr sz="1333">
          <a:solidFill>
            <a:schemeClr val="tx1"/>
          </a:solidFill>
          <a:latin typeface="+mn-lt"/>
        </a:defRPr>
      </a:lvl8pPr>
      <a:lvl9pPr marL="3744674" indent="-277098" algn="l" defTabSz="1235396" rtl="0" eaLnBrk="1" fontAlgn="base" hangingPunct="1">
        <a:spcBef>
          <a:spcPct val="0"/>
        </a:spcBef>
        <a:spcAft>
          <a:spcPct val="50000"/>
        </a:spcAft>
        <a:buClr>
          <a:srgbClr val="000000"/>
        </a:buClr>
        <a:buChar char="»"/>
        <a:defRPr sz="1333">
          <a:solidFill>
            <a:schemeClr val="tx1"/>
          </a:solidFill>
          <a:latin typeface="+mn-lt"/>
        </a:defRPr>
      </a:lvl9pPr>
    </p:bodyStyle>
    <p:otherStyle>
      <a:defPPr>
        <a:defRPr lang="en-US"/>
      </a:defPPr>
      <a:lvl1pPr marL="0" algn="l" defTabSz="1108392" rtl="0" eaLnBrk="1" latinLnBrk="0" hangingPunct="1">
        <a:defRPr sz="2182" kern="1200">
          <a:solidFill>
            <a:schemeClr val="tx1"/>
          </a:solidFill>
          <a:latin typeface="+mn-lt"/>
          <a:ea typeface="+mn-ea"/>
          <a:cs typeface="+mn-cs"/>
        </a:defRPr>
      </a:lvl1pPr>
      <a:lvl2pPr marL="554197" algn="l" defTabSz="1108392" rtl="0" eaLnBrk="1" latinLnBrk="0" hangingPunct="1">
        <a:defRPr sz="2182" kern="1200">
          <a:solidFill>
            <a:schemeClr val="tx1"/>
          </a:solidFill>
          <a:latin typeface="+mn-lt"/>
          <a:ea typeface="+mn-ea"/>
          <a:cs typeface="+mn-cs"/>
        </a:defRPr>
      </a:lvl2pPr>
      <a:lvl3pPr marL="1108392" algn="l" defTabSz="1108392" rtl="0" eaLnBrk="1" latinLnBrk="0" hangingPunct="1">
        <a:defRPr sz="2182" kern="1200">
          <a:solidFill>
            <a:schemeClr val="tx1"/>
          </a:solidFill>
          <a:latin typeface="+mn-lt"/>
          <a:ea typeface="+mn-ea"/>
          <a:cs typeface="+mn-cs"/>
        </a:defRPr>
      </a:lvl3pPr>
      <a:lvl4pPr marL="1662589" algn="l" defTabSz="1108392" rtl="0" eaLnBrk="1" latinLnBrk="0" hangingPunct="1">
        <a:defRPr sz="2182" kern="1200">
          <a:solidFill>
            <a:schemeClr val="tx1"/>
          </a:solidFill>
          <a:latin typeface="+mn-lt"/>
          <a:ea typeface="+mn-ea"/>
          <a:cs typeface="+mn-cs"/>
        </a:defRPr>
      </a:lvl4pPr>
      <a:lvl5pPr marL="2216786" algn="l" defTabSz="1108392" rtl="0" eaLnBrk="1" latinLnBrk="0" hangingPunct="1">
        <a:defRPr sz="2182" kern="1200">
          <a:solidFill>
            <a:schemeClr val="tx1"/>
          </a:solidFill>
          <a:latin typeface="+mn-lt"/>
          <a:ea typeface="+mn-ea"/>
          <a:cs typeface="+mn-cs"/>
        </a:defRPr>
      </a:lvl5pPr>
      <a:lvl6pPr marL="2770981" algn="l" defTabSz="1108392" rtl="0" eaLnBrk="1" latinLnBrk="0" hangingPunct="1">
        <a:defRPr sz="2182" kern="1200">
          <a:solidFill>
            <a:schemeClr val="tx1"/>
          </a:solidFill>
          <a:latin typeface="+mn-lt"/>
          <a:ea typeface="+mn-ea"/>
          <a:cs typeface="+mn-cs"/>
        </a:defRPr>
      </a:lvl6pPr>
      <a:lvl7pPr marL="3325178" algn="l" defTabSz="1108392" rtl="0" eaLnBrk="1" latinLnBrk="0" hangingPunct="1">
        <a:defRPr sz="2182" kern="1200">
          <a:solidFill>
            <a:schemeClr val="tx1"/>
          </a:solidFill>
          <a:latin typeface="+mn-lt"/>
          <a:ea typeface="+mn-ea"/>
          <a:cs typeface="+mn-cs"/>
        </a:defRPr>
      </a:lvl7pPr>
      <a:lvl8pPr marL="3879374" algn="l" defTabSz="1108392" rtl="0" eaLnBrk="1" latinLnBrk="0" hangingPunct="1">
        <a:defRPr sz="2182" kern="1200">
          <a:solidFill>
            <a:schemeClr val="tx1"/>
          </a:solidFill>
          <a:latin typeface="+mn-lt"/>
          <a:ea typeface="+mn-ea"/>
          <a:cs typeface="+mn-cs"/>
        </a:defRPr>
      </a:lvl8pPr>
      <a:lvl9pPr marL="4433570" algn="l" defTabSz="1108392" rtl="0" eaLnBrk="1" latinLnBrk="0" hangingPunct="1">
        <a:defRPr sz="218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48">
          <p15:clr>
            <a:srgbClr val="F26B43"/>
          </p15:clr>
        </p15:guide>
        <p15:guide id="2" pos="4352">
          <p15:clr>
            <a:srgbClr val="F26B43"/>
          </p15:clr>
        </p15:guide>
        <p15:guide id="3" orient="horz" pos="240">
          <p15:clr>
            <a:srgbClr val="F26B43"/>
          </p15:clr>
        </p15:guide>
        <p15:guide id="4" orient="horz" pos="816">
          <p15:clr>
            <a:srgbClr val="F26B43"/>
          </p15:clr>
        </p15:guide>
        <p15:guide id="5" orient="horz" pos="1080">
          <p15:clr>
            <a:srgbClr val="F26B43"/>
          </p15:clr>
        </p15:guide>
        <p15:guide id="7" pos="8264">
          <p15:clr>
            <a:srgbClr val="F26B43"/>
          </p15:clr>
        </p15:guide>
        <p15:guide id="8" pos="440">
          <p15:clr>
            <a:srgbClr val="F26B43"/>
          </p15:clr>
        </p15:guide>
        <p15:guide id="9" orient="horz" pos="40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6FDF-29A4-4952-B395-33F65A4E9726}" type="datetime1">
              <a:rPr lang="en-US" smtClean="0">
                <a:solidFill>
                  <a:prstClr val="black">
                    <a:tint val="75000"/>
                  </a:prstClr>
                </a:solidFill>
              </a:rPr>
              <a:pPr/>
              <a:t>11/27/2018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FA01E-7958-4A59-9B55-AD81F390BE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223454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5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5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16.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16.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16.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1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0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0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108.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06575"/>
            <a:ext cx="10363200" cy="2689225"/>
          </a:xfrm>
        </p:spPr>
        <p:txBody>
          <a:bodyPr>
            <a:normAutofit/>
          </a:bodyPr>
          <a:lstStyle/>
          <a:p>
            <a:r>
              <a:rPr lang="en-US" sz="7200" b="1" dirty="0">
                <a:solidFill>
                  <a:srgbClr val="002060"/>
                </a:solidFill>
                <a:latin typeface="Franklin Gothic Book"/>
              </a:rPr>
              <a:t>Patent Damages</a:t>
            </a:r>
            <a:br>
              <a:rPr lang="en-US" b="1" dirty="0">
                <a:solidFill>
                  <a:srgbClr val="002060"/>
                </a:solidFill>
                <a:latin typeface="Franklin Gothic Book"/>
              </a:rPr>
            </a:br>
            <a:r>
              <a:rPr lang="en-US" b="1" dirty="0">
                <a:solidFill>
                  <a:srgbClr val="002060"/>
                </a:solidFill>
                <a:latin typeface="Franklin Gothic Book"/>
              </a:rPr>
              <a:t>Pupilage Groups 3 &amp; 4</a:t>
            </a:r>
          </a:p>
        </p:txBody>
      </p:sp>
      <p:sp>
        <p:nvSpPr>
          <p:cNvPr id="3" name="Subtitle 2"/>
          <p:cNvSpPr>
            <a:spLocks noGrp="1"/>
          </p:cNvSpPr>
          <p:nvPr>
            <p:ph type="subTitle" idx="1"/>
          </p:nvPr>
        </p:nvSpPr>
        <p:spPr>
          <a:xfrm>
            <a:off x="1828800" y="4953000"/>
            <a:ext cx="8534400" cy="1752600"/>
          </a:xfrm>
        </p:spPr>
        <p:txBody>
          <a:bodyPr/>
          <a:lstStyle/>
          <a:p>
            <a:r>
              <a:rPr lang="en-US" dirty="0">
                <a:latin typeface="Franklin Gothic Book"/>
              </a:rPr>
              <a:t>November 27, 2018</a:t>
            </a:r>
          </a:p>
        </p:txBody>
      </p:sp>
      <p:pic>
        <p:nvPicPr>
          <p:cNvPr id="4" name="Picture 3">
            <a:extLst>
              <a:ext uri="{FF2B5EF4-FFF2-40B4-BE49-F238E27FC236}">
                <a16:creationId xmlns:a16="http://schemas.microsoft.com/office/drawing/2014/main" id="{08AA110D-D540-4481-B193-27FAD8AE40A9}"/>
              </a:ext>
            </a:extLst>
          </p:cNvPr>
          <p:cNvPicPr>
            <a:picLocks noChangeAspect="1"/>
          </p:cNvPicPr>
          <p:nvPr/>
        </p:nvPicPr>
        <p:blipFill>
          <a:blip r:embed="rId3"/>
          <a:stretch>
            <a:fillRect/>
          </a:stretch>
        </p:blipFill>
        <p:spPr>
          <a:xfrm>
            <a:off x="4306959" y="609600"/>
            <a:ext cx="3578082" cy="1143000"/>
          </a:xfrm>
          <a:prstGeom prst="rect">
            <a:avLst/>
          </a:prstGeom>
        </p:spPr>
      </p:pic>
    </p:spTree>
    <p:extLst>
      <p:ext uri="{BB962C8B-B14F-4D97-AF65-F5344CB8AC3E}">
        <p14:creationId xmlns:p14="http://schemas.microsoft.com/office/powerpoint/2010/main" val="13241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8FAA-5858-4A11-B9F4-E4A9C1A95BD1}"/>
              </a:ext>
            </a:extLst>
          </p:cNvPr>
          <p:cNvSpPr>
            <a:spLocks noGrp="1"/>
          </p:cNvSpPr>
          <p:nvPr>
            <p:ph type="title"/>
          </p:nvPr>
        </p:nvSpPr>
        <p:spPr/>
        <p:txBody>
          <a:bodyPr>
            <a:normAutofit/>
          </a:bodyPr>
          <a:lstStyle/>
          <a:p>
            <a:r>
              <a:rPr lang="en-US" sz="4400" b="1" kern="1200" dirty="0">
                <a:solidFill>
                  <a:srgbClr val="002060"/>
                </a:solidFill>
                <a:latin typeface="Franklin Gothic Book"/>
                <a:ea typeface="+mj-ea"/>
                <a:cs typeface="+mj-cs"/>
              </a:rPr>
              <a:t>Calculating Reasonable Royalties</a:t>
            </a:r>
          </a:p>
        </p:txBody>
      </p:sp>
      <p:graphicFrame>
        <p:nvGraphicFramePr>
          <p:cNvPr id="4" name="Diagram 3">
            <a:extLst>
              <a:ext uri="{FF2B5EF4-FFF2-40B4-BE49-F238E27FC236}">
                <a16:creationId xmlns:a16="http://schemas.microsoft.com/office/drawing/2014/main" id="{AA6CE507-0408-4D93-89CE-647737444224}"/>
              </a:ext>
            </a:extLst>
          </p:cNvPr>
          <p:cNvGraphicFramePr/>
          <p:nvPr>
            <p:extLst/>
          </p:nvPr>
        </p:nvGraphicFramePr>
        <p:xfrm>
          <a:off x="470646" y="1525036"/>
          <a:ext cx="4472915" cy="4388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a:extLst>
              <a:ext uri="{FF2B5EF4-FFF2-40B4-BE49-F238E27FC236}">
                <a16:creationId xmlns:a16="http://schemas.microsoft.com/office/drawing/2014/main" id="{74303B4C-2CA2-4D82-A9BD-B320E28589CA}"/>
              </a:ext>
            </a:extLst>
          </p:cNvPr>
          <p:cNvGraphicFramePr>
            <a:graphicFrameLocks noGrp="1"/>
          </p:cNvGraphicFramePr>
          <p:nvPr>
            <p:extLst/>
          </p:nvPr>
        </p:nvGraphicFramePr>
        <p:xfrm>
          <a:off x="5605300" y="2485761"/>
          <a:ext cx="5036424" cy="1886478"/>
        </p:xfrm>
        <a:graphic>
          <a:graphicData uri="http://schemas.openxmlformats.org/drawingml/2006/table">
            <a:tbl>
              <a:tblPr firstRow="1" bandRow="1">
                <a:tableStyleId>{2D5ABB26-0587-4C30-8999-92F81FD0307C}</a:tableStyleId>
              </a:tblPr>
              <a:tblGrid>
                <a:gridCol w="671522">
                  <a:extLst>
                    <a:ext uri="{9D8B030D-6E8A-4147-A177-3AD203B41FA5}">
                      <a16:colId xmlns:a16="http://schemas.microsoft.com/office/drawing/2014/main" val="20000"/>
                    </a:ext>
                  </a:extLst>
                </a:gridCol>
                <a:gridCol w="4364902">
                  <a:extLst>
                    <a:ext uri="{9D8B030D-6E8A-4147-A177-3AD203B41FA5}">
                      <a16:colId xmlns:a16="http://schemas.microsoft.com/office/drawing/2014/main" val="20001"/>
                    </a:ext>
                  </a:extLst>
                </a:gridCol>
              </a:tblGrid>
              <a:tr h="628826">
                <a:tc>
                  <a:txBody>
                    <a:bodyPr/>
                    <a:lstStyle/>
                    <a:p>
                      <a:pPr algn="r"/>
                      <a:endParaRPr lang="en-US" sz="1600" dirty="0">
                        <a:solidFill>
                          <a:schemeClr val="accent6"/>
                        </a:solidFill>
                        <a:latin typeface="+mn-lt"/>
                      </a:endParaRPr>
                    </a:p>
                  </a:txBody>
                  <a:tcPr marL="80682" marR="80682" marT="40341" marB="40341"/>
                </a:tc>
                <a:tc>
                  <a:txBody>
                    <a:bodyPr/>
                    <a:lstStyle/>
                    <a:p>
                      <a:r>
                        <a:rPr lang="en-US" sz="2800" dirty="0">
                          <a:solidFill>
                            <a:schemeClr val="accent6"/>
                          </a:solidFill>
                          <a:latin typeface="+mn-lt"/>
                        </a:rPr>
                        <a:t>Royalty Base</a:t>
                      </a:r>
                    </a:p>
                  </a:txBody>
                  <a:tcPr marL="80682" marR="80682" marT="40341" marB="40341" anchor="b"/>
                </a:tc>
                <a:extLst>
                  <a:ext uri="{0D108BD9-81ED-4DB2-BD59-A6C34878D82A}">
                    <a16:rowId xmlns:a16="http://schemas.microsoft.com/office/drawing/2014/main" val="10000"/>
                  </a:ext>
                </a:extLst>
              </a:tr>
              <a:tr h="628826">
                <a:tc>
                  <a:txBody>
                    <a:bodyPr/>
                    <a:lstStyle/>
                    <a:p>
                      <a:pPr algn="r"/>
                      <a:r>
                        <a:rPr lang="en-US" sz="2800" b="1" dirty="0">
                          <a:solidFill>
                            <a:schemeClr val="accent4"/>
                          </a:solidFill>
                          <a:latin typeface="+mn-lt"/>
                        </a:rPr>
                        <a:t>X</a:t>
                      </a:r>
                    </a:p>
                  </a:txBody>
                  <a:tcPr marL="80682" marR="80682" marT="40341" marB="40341" anchor="b">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2800" kern="1200" dirty="0">
                          <a:solidFill>
                            <a:schemeClr val="accent6"/>
                          </a:solidFill>
                          <a:latin typeface="+mn-lt"/>
                          <a:ea typeface="+mn-ea"/>
                          <a:cs typeface="+mn-cs"/>
                        </a:rPr>
                        <a:t>Royalty Rate</a:t>
                      </a:r>
                    </a:p>
                  </a:txBody>
                  <a:tcPr marL="80682" marR="80682" marT="40341" marB="40341"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8826">
                <a:tc>
                  <a:txBody>
                    <a:bodyPr/>
                    <a:lstStyle/>
                    <a:p>
                      <a:pPr algn="r"/>
                      <a:r>
                        <a:rPr lang="en-US" sz="2800" b="1" dirty="0">
                          <a:solidFill>
                            <a:schemeClr val="accent4"/>
                          </a:solidFill>
                          <a:latin typeface="+mn-lt"/>
                        </a:rPr>
                        <a:t>=</a:t>
                      </a:r>
                    </a:p>
                  </a:txBody>
                  <a:tcPr marL="80682" marR="80682" marT="40341" marB="40341" anchor="b">
                    <a:lnT w="12700" cap="flat" cmpd="sng" algn="ctr">
                      <a:solidFill>
                        <a:schemeClr val="tx1"/>
                      </a:solidFill>
                      <a:prstDash val="solid"/>
                      <a:round/>
                      <a:headEnd type="none" w="med" len="med"/>
                      <a:tailEnd type="none" w="med" len="med"/>
                    </a:lnT>
                  </a:tcPr>
                </a:tc>
                <a:tc>
                  <a:txBody>
                    <a:bodyPr/>
                    <a:lstStyle/>
                    <a:p>
                      <a:pPr marL="0" algn="l" defTabSz="914400" rtl="0" eaLnBrk="1" latinLnBrk="0" hangingPunct="1"/>
                      <a:r>
                        <a:rPr lang="en-US" sz="2800" b="1" u="dbl" kern="1200" cap="all" baseline="0" dirty="0">
                          <a:solidFill>
                            <a:schemeClr val="accent6"/>
                          </a:solidFill>
                          <a:uFill>
                            <a:solidFill>
                              <a:schemeClr val="accent6"/>
                            </a:solidFill>
                          </a:uFill>
                          <a:latin typeface="+mn-lt"/>
                          <a:ea typeface="+mn-ea"/>
                          <a:cs typeface="+mn-cs"/>
                        </a:rPr>
                        <a:t>Reasonable Royalties</a:t>
                      </a:r>
                    </a:p>
                  </a:txBody>
                  <a:tcPr marL="80682" marR="80682" marT="40341" marB="40341"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6" name="TextBox 5"/>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4320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638D-00C0-45E4-A07E-84F1BF7F0E28}"/>
              </a:ext>
            </a:extLst>
          </p:cNvPr>
          <p:cNvSpPr>
            <a:spLocks noGrp="1"/>
          </p:cNvSpPr>
          <p:nvPr>
            <p:ph type="title"/>
          </p:nvPr>
        </p:nvSpPr>
        <p:spPr/>
        <p:txBody>
          <a:bodyPr>
            <a:normAutofit/>
          </a:bodyPr>
          <a:lstStyle/>
          <a:p>
            <a:r>
              <a:rPr lang="en-US" sz="4400" b="1" kern="1200" dirty="0">
                <a:solidFill>
                  <a:srgbClr val="002060"/>
                </a:solidFill>
                <a:latin typeface="Franklin Gothic Book"/>
                <a:ea typeface="+mj-ea"/>
                <a:cs typeface="+mj-cs"/>
              </a:rPr>
              <a:t>Example: Damages Timeline</a:t>
            </a:r>
          </a:p>
        </p:txBody>
      </p:sp>
      <p:graphicFrame>
        <p:nvGraphicFramePr>
          <p:cNvPr id="11" name="Diagram 10">
            <a:extLst>
              <a:ext uri="{FF2B5EF4-FFF2-40B4-BE49-F238E27FC236}">
                <a16:creationId xmlns:a16="http://schemas.microsoft.com/office/drawing/2014/main" id="{37D9952B-8FFD-4445-9D02-5220919F8D35}"/>
              </a:ext>
            </a:extLst>
          </p:cNvPr>
          <p:cNvGraphicFramePr/>
          <p:nvPr>
            <p:extLst>
              <p:ext uri="{D42A27DB-BD31-4B8C-83A1-F6EECF244321}">
                <p14:modId xmlns:p14="http://schemas.microsoft.com/office/powerpoint/2010/main" val="2334233056"/>
              </p:ext>
            </p:extLst>
          </p:nvPr>
        </p:nvGraphicFramePr>
        <p:xfrm>
          <a:off x="680870" y="1584833"/>
          <a:ext cx="10830261" cy="455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4A04B6DE-DCCA-4AC2-8EA5-BAD0489D7627}"/>
              </a:ext>
            </a:extLst>
          </p:cNvPr>
          <p:cNvSpPr txBox="1"/>
          <p:nvPr/>
        </p:nvSpPr>
        <p:spPr>
          <a:xfrm>
            <a:off x="5791200" y="4915934"/>
            <a:ext cx="4696725" cy="798424"/>
          </a:xfrm>
          <a:prstGeom prst="rect">
            <a:avLst/>
          </a:prstGeom>
          <a:noFill/>
        </p:spPr>
        <p:txBody>
          <a:bodyPr wrap="square" rtlCol="0">
            <a:spAutoFit/>
          </a:bodyPr>
          <a:lstStyle/>
          <a:p>
            <a:pPr algn="ctr"/>
            <a:r>
              <a:rPr lang="en-US" sz="2294" b="1" dirty="0">
                <a:solidFill>
                  <a:srgbClr val="708732"/>
                </a:solidFill>
              </a:rPr>
              <a:t>Damages Time Period**</a:t>
            </a:r>
          </a:p>
          <a:p>
            <a:pPr algn="ctr"/>
            <a:r>
              <a:rPr lang="en-US" sz="2294" dirty="0">
                <a:solidFill>
                  <a:srgbClr val="708732"/>
                </a:solidFill>
              </a:rPr>
              <a:t>(Assuming No Marking Issues)</a:t>
            </a:r>
          </a:p>
        </p:txBody>
      </p:sp>
      <p:sp>
        <p:nvSpPr>
          <p:cNvPr id="7" name="Right Brace 6">
            <a:extLst>
              <a:ext uri="{FF2B5EF4-FFF2-40B4-BE49-F238E27FC236}">
                <a16:creationId xmlns:a16="http://schemas.microsoft.com/office/drawing/2014/main" id="{663D76A8-98A9-4541-B4DF-BC7B76DD2770}"/>
              </a:ext>
            </a:extLst>
          </p:cNvPr>
          <p:cNvSpPr/>
          <p:nvPr/>
        </p:nvSpPr>
        <p:spPr bwMode="auto">
          <a:xfrm rot="5400000">
            <a:off x="7736796" y="2425004"/>
            <a:ext cx="680808" cy="4267200"/>
          </a:xfrm>
          <a:prstGeom prst="rightBrace">
            <a:avLst>
              <a:gd name="adj1" fmla="val 8333"/>
              <a:gd name="adj2" fmla="val 50000"/>
            </a:avLst>
          </a:prstGeom>
          <a:ln w="38100">
            <a:solidFill>
              <a:schemeClr val="accent4"/>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
        <p:nvSpPr>
          <p:cNvPr id="3" name="Rectangle 2"/>
          <p:cNvSpPr/>
          <p:nvPr/>
        </p:nvSpPr>
        <p:spPr>
          <a:xfrm>
            <a:off x="5328802" y="5768742"/>
            <a:ext cx="6643238" cy="923330"/>
          </a:xfrm>
          <a:prstGeom prst="rect">
            <a:avLst/>
          </a:prstGeom>
        </p:spPr>
        <p:txBody>
          <a:bodyPr wrap="square">
            <a:spAutoFit/>
          </a:bodyPr>
          <a:lstStyle/>
          <a:p>
            <a:r>
              <a:rPr lang="en-US" dirty="0">
                <a:solidFill>
                  <a:srgbClr val="708732">
                    <a:lumMod val="75000"/>
                  </a:srgbClr>
                </a:solidFill>
              </a:rPr>
              <a:t>** 35 U.S.C.</a:t>
            </a:r>
            <a:r>
              <a:rPr lang="en-US" dirty="0">
                <a:solidFill>
                  <a:srgbClr val="708732">
                    <a:lumMod val="75000"/>
                  </a:srgbClr>
                </a:solidFill>
                <a:cs typeface="Arial" panose="020B0604020202020204" pitchFamily="34" charset="0"/>
              </a:rPr>
              <a:t>§286: “…</a:t>
            </a:r>
            <a:r>
              <a:rPr lang="en-US" i="1" dirty="0">
                <a:solidFill>
                  <a:srgbClr val="708732">
                    <a:lumMod val="75000"/>
                  </a:srgbClr>
                </a:solidFill>
              </a:rPr>
              <a:t>no recovery shall be had for any infringement committed more than </a:t>
            </a:r>
            <a:r>
              <a:rPr lang="en-US" b="1" i="1" u="sng" dirty="0">
                <a:solidFill>
                  <a:srgbClr val="708732">
                    <a:lumMod val="75000"/>
                  </a:srgbClr>
                </a:solidFill>
              </a:rPr>
              <a:t>six years prior to the filing of the complaint or counterclaim </a:t>
            </a:r>
            <a:r>
              <a:rPr lang="en-US" i="1" dirty="0">
                <a:solidFill>
                  <a:srgbClr val="708732">
                    <a:lumMod val="75000"/>
                  </a:srgbClr>
                </a:solidFill>
              </a:rPr>
              <a:t>for infringement</a:t>
            </a:r>
            <a:endParaRPr lang="en-US" dirty="0">
              <a:solidFill>
                <a:srgbClr val="708732">
                  <a:lumMod val="75000"/>
                </a:srgbClr>
              </a:solidFill>
            </a:endParaRPr>
          </a:p>
        </p:txBody>
      </p:sp>
      <p:sp>
        <p:nvSpPr>
          <p:cNvPr id="16" name="TextBox 15">
            <a:extLst>
              <a:ext uri="{FF2B5EF4-FFF2-40B4-BE49-F238E27FC236}">
                <a16:creationId xmlns:a16="http://schemas.microsoft.com/office/drawing/2014/main" id="{E5F43F76-7DD0-4331-8A59-C304F219A50E}"/>
              </a:ext>
            </a:extLst>
          </p:cNvPr>
          <p:cNvSpPr txBox="1"/>
          <p:nvPr/>
        </p:nvSpPr>
        <p:spPr>
          <a:xfrm>
            <a:off x="3255116" y="1584832"/>
            <a:ext cx="1766666" cy="4130361"/>
          </a:xfrm>
          <a:prstGeom prst="rect">
            <a:avLst/>
          </a:prstGeom>
          <a:noFill/>
          <a:ln w="38100">
            <a:solidFill>
              <a:schemeClr val="tx1"/>
            </a:solidFill>
          </a:ln>
        </p:spPr>
        <p:txBody>
          <a:bodyPr wrap="square" rtlCol="0">
            <a:spAutoFit/>
          </a:bodyPr>
          <a:lstStyle/>
          <a:p>
            <a:pPr algn="ctr"/>
            <a:endParaRPr lang="en-US" sz="2824" b="1" dirty="0">
              <a:solidFill>
                <a:srgbClr val="00416F"/>
              </a:solidFill>
            </a:endParaRPr>
          </a:p>
          <a:p>
            <a:pPr algn="ctr"/>
            <a:endParaRPr lang="en-US" sz="2824" b="1" dirty="0">
              <a:solidFill>
                <a:srgbClr val="00416F"/>
              </a:solidFill>
            </a:endParaRPr>
          </a:p>
          <a:p>
            <a:pPr algn="ctr"/>
            <a:endParaRPr lang="en-US" sz="2824" b="1" dirty="0">
              <a:solidFill>
                <a:srgbClr val="00416F"/>
              </a:solidFill>
            </a:endParaRPr>
          </a:p>
          <a:p>
            <a:pPr algn="ctr"/>
            <a:endParaRPr lang="en-US" sz="2824" b="1" dirty="0">
              <a:solidFill>
                <a:srgbClr val="00416F"/>
              </a:solidFill>
            </a:endParaRPr>
          </a:p>
          <a:p>
            <a:pPr algn="ctr"/>
            <a:endParaRPr lang="en-US" sz="2824" b="1" dirty="0">
              <a:solidFill>
                <a:srgbClr val="00416F"/>
              </a:solidFill>
            </a:endParaRPr>
          </a:p>
          <a:p>
            <a:pPr algn="ctr"/>
            <a:endParaRPr lang="en-US" sz="2824" b="1" dirty="0">
              <a:solidFill>
                <a:srgbClr val="00416F"/>
              </a:solidFill>
            </a:endParaRPr>
          </a:p>
          <a:p>
            <a:pPr algn="ctr"/>
            <a:endParaRPr lang="en-US" sz="2824" b="1" dirty="0">
              <a:solidFill>
                <a:srgbClr val="00416F"/>
              </a:solidFill>
            </a:endParaRPr>
          </a:p>
          <a:p>
            <a:pPr algn="ctr"/>
            <a:endParaRPr lang="en-US" sz="2471" b="1" dirty="0">
              <a:solidFill>
                <a:srgbClr val="00416F"/>
              </a:solidFill>
            </a:endParaRPr>
          </a:p>
          <a:p>
            <a:pPr algn="ctr"/>
            <a:r>
              <a:rPr lang="en-US" sz="2000" b="1" dirty="0">
                <a:solidFill>
                  <a:srgbClr val="00416F"/>
                </a:solidFill>
              </a:rPr>
              <a:t>Hypothetical Negotiation</a:t>
            </a:r>
          </a:p>
        </p:txBody>
      </p:sp>
      <p:sp>
        <p:nvSpPr>
          <p:cNvPr id="8" name="TextBox 7"/>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7879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4C20-E7DE-4824-B19D-F40F1FC02B6C}"/>
              </a:ext>
            </a:extLst>
          </p:cNvPr>
          <p:cNvSpPr>
            <a:spLocks noGrp="1"/>
          </p:cNvSpPr>
          <p:nvPr>
            <p:ph type="title"/>
          </p:nvPr>
        </p:nvSpPr>
        <p:spPr>
          <a:xfrm>
            <a:off x="609600" y="609600"/>
            <a:ext cx="10959352" cy="804627"/>
          </a:xfrm>
        </p:spPr>
        <p:txBody>
          <a:bodyPr>
            <a:noAutofit/>
          </a:bodyPr>
          <a:lstStyle/>
          <a:p>
            <a:r>
              <a:rPr lang="en-US" sz="3200" b="1" kern="1200" dirty="0">
                <a:solidFill>
                  <a:srgbClr val="002060"/>
                </a:solidFill>
                <a:latin typeface="Franklin Gothic Book"/>
                <a:ea typeface="+mj-ea"/>
                <a:cs typeface="+mj-cs"/>
              </a:rPr>
              <a:t>The Hypothetical Negotiation—Royalty Base and Rate</a:t>
            </a:r>
          </a:p>
        </p:txBody>
      </p:sp>
      <p:pic>
        <p:nvPicPr>
          <p:cNvPr id="16" name="Content Placeholder 15" descr="Users">
            <a:extLst>
              <a:ext uri="{FF2B5EF4-FFF2-40B4-BE49-F238E27FC236}">
                <a16:creationId xmlns:a16="http://schemas.microsoft.com/office/drawing/2014/main" id="{F28E3114-92B6-4CC5-9322-B5730FFFE80F}"/>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680870" y="1150401"/>
            <a:ext cx="1193697" cy="1193697"/>
          </a:xfrm>
        </p:spPr>
      </p:pic>
      <p:sp>
        <p:nvSpPr>
          <p:cNvPr id="8" name="Content Placeholder 7">
            <a:extLst>
              <a:ext uri="{FF2B5EF4-FFF2-40B4-BE49-F238E27FC236}">
                <a16:creationId xmlns:a16="http://schemas.microsoft.com/office/drawing/2014/main" id="{CFE6CE8E-CD33-48C0-97BA-615C2BC2B0F6}"/>
              </a:ext>
            </a:extLst>
          </p:cNvPr>
          <p:cNvSpPr>
            <a:spLocks noGrp="1"/>
          </p:cNvSpPr>
          <p:nvPr>
            <p:ph sz="quarter" idx="4"/>
          </p:nvPr>
        </p:nvSpPr>
        <p:spPr>
          <a:xfrm>
            <a:off x="6274820" y="2157018"/>
            <a:ext cx="5387879" cy="3836529"/>
          </a:xfrm>
        </p:spPr>
        <p:txBody>
          <a:bodyPr/>
          <a:lstStyle/>
          <a:p>
            <a:r>
              <a:rPr lang="en-US" sz="2824" b="1" dirty="0"/>
              <a:t>Assumptions</a:t>
            </a:r>
            <a:r>
              <a:rPr lang="en-US" sz="2824" dirty="0"/>
              <a:t>: </a:t>
            </a:r>
          </a:p>
          <a:p>
            <a:pPr lvl="1"/>
            <a:r>
              <a:rPr lang="en-US" dirty="0"/>
              <a:t>Patents are valid and infringed</a:t>
            </a:r>
          </a:p>
          <a:p>
            <a:pPr lvl="1"/>
            <a:r>
              <a:rPr lang="en-US" dirty="0"/>
              <a:t>Negotiation is an open book (Book of Wisdom)</a:t>
            </a:r>
          </a:p>
          <a:p>
            <a:r>
              <a:rPr lang="en-US" sz="2824" b="1" dirty="0"/>
              <a:t>Result</a:t>
            </a:r>
            <a:r>
              <a:rPr lang="en-US" sz="2824" dirty="0"/>
              <a:t>:</a:t>
            </a:r>
          </a:p>
          <a:p>
            <a:pPr lvl="1"/>
            <a:r>
              <a:rPr lang="en-US" dirty="0"/>
              <a:t>Licensor/Licensee agree on the Royalty Base and Royalty Rate</a:t>
            </a:r>
          </a:p>
          <a:p>
            <a:pPr lvl="1"/>
            <a:r>
              <a:rPr lang="en-US" dirty="0"/>
              <a:t>Licensor grants and licensee receives a license to the patent</a:t>
            </a:r>
          </a:p>
          <a:p>
            <a:pPr lvl="1"/>
            <a:endParaRPr lang="en-US" dirty="0"/>
          </a:p>
        </p:txBody>
      </p:sp>
      <p:sp>
        <p:nvSpPr>
          <p:cNvPr id="18" name="Content Placeholder 7">
            <a:extLst>
              <a:ext uri="{FF2B5EF4-FFF2-40B4-BE49-F238E27FC236}">
                <a16:creationId xmlns:a16="http://schemas.microsoft.com/office/drawing/2014/main" id="{C6F29F3A-918E-4203-B106-16B56E447A7F}"/>
              </a:ext>
            </a:extLst>
          </p:cNvPr>
          <p:cNvSpPr txBox="1">
            <a:spLocks/>
          </p:cNvSpPr>
          <p:nvPr/>
        </p:nvSpPr>
        <p:spPr bwMode="auto">
          <a:xfrm>
            <a:off x="680870" y="2157018"/>
            <a:ext cx="5387879" cy="383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8302" rIns="0" bIns="48302" numCol="1" anchor="t" anchorCtr="0" compatLnSpc="1">
            <a:prstTxWarp prst="textNoShape">
              <a:avLst/>
            </a:prstTxWarp>
          </a:bodyPr>
          <a:lstStyle>
            <a:lvl1pPr marL="471042" indent="-471042" algn="l" defTabSz="1400041" rtl="0" eaLnBrk="1" fontAlgn="base" hangingPunct="1">
              <a:spcBef>
                <a:spcPct val="0"/>
              </a:spcBef>
              <a:spcAft>
                <a:spcPts val="800"/>
              </a:spcAft>
              <a:buClr>
                <a:schemeClr val="accent1"/>
              </a:buClr>
              <a:buFont typeface="Arial" charset="0"/>
              <a:buChar char="•"/>
              <a:defRPr sz="2400">
                <a:solidFill>
                  <a:schemeClr val="accent6"/>
                </a:solidFill>
                <a:latin typeface="+mn-lt"/>
                <a:ea typeface="ＭＳ Ｐゴシック" charset="0"/>
                <a:cs typeface="ＭＳ Ｐゴシック" charset="0"/>
              </a:defRPr>
            </a:lvl1pPr>
            <a:lvl2pPr marL="815975" indent="-327025" algn="l" defTabSz="1400041" rtl="0" eaLnBrk="1" fontAlgn="base" hangingPunct="1">
              <a:spcBef>
                <a:spcPct val="0"/>
              </a:spcBef>
              <a:spcAft>
                <a:spcPts val="400"/>
              </a:spcAft>
              <a:buClr>
                <a:schemeClr val="accent1"/>
              </a:buClr>
              <a:buFont typeface="Courier New" charset="0"/>
              <a:buChar char="o"/>
              <a:tabLst/>
              <a:defRPr sz="2400">
                <a:solidFill>
                  <a:schemeClr val="accent6"/>
                </a:solidFill>
                <a:latin typeface="+mn-lt"/>
                <a:ea typeface="ＭＳ Ｐゴシック" charset="0"/>
              </a:defRPr>
            </a:lvl2pPr>
            <a:lvl3pPr marL="1270000" indent="-254000" algn="l" defTabSz="1400041" rtl="0" eaLnBrk="1" fontAlgn="base" hangingPunct="1">
              <a:spcBef>
                <a:spcPct val="0"/>
              </a:spcBef>
              <a:spcAft>
                <a:spcPct val="50000"/>
              </a:spcAft>
              <a:buClr>
                <a:schemeClr val="accent1"/>
              </a:buClr>
              <a:buFont typeface="Arial" pitchFamily="34" charset="0"/>
              <a:buChar char="–"/>
              <a:tabLst/>
              <a:defRPr sz="1800">
                <a:solidFill>
                  <a:schemeClr val="accent6"/>
                </a:solidFill>
                <a:latin typeface="+mn-lt"/>
                <a:ea typeface="ＭＳ Ｐゴシック" charset="0"/>
              </a:defRPr>
            </a:lvl3pPr>
            <a:lvl4pPr marL="1558925" indent="-288925" algn="l" defTabSz="1400041" rtl="0" eaLnBrk="1" fontAlgn="base" hangingPunct="1">
              <a:spcBef>
                <a:spcPct val="0"/>
              </a:spcBef>
              <a:spcAft>
                <a:spcPct val="50000"/>
              </a:spcAft>
              <a:buClr>
                <a:schemeClr val="bg2"/>
              </a:buClr>
              <a:buChar char="&gt;"/>
              <a:tabLst/>
              <a:defRPr sz="1800" baseline="0">
                <a:solidFill>
                  <a:schemeClr val="accent6"/>
                </a:solidFill>
                <a:latin typeface="+mn-lt"/>
                <a:ea typeface="ＭＳ Ｐゴシック" charset="0"/>
              </a:defRPr>
            </a:lvl4pPr>
            <a:lvl5pPr marL="1731515" indent="-314028" algn="l" defTabSz="1400041" rtl="0" eaLnBrk="1" fontAlgn="base" hangingPunct="1">
              <a:spcBef>
                <a:spcPct val="0"/>
              </a:spcBef>
              <a:spcAft>
                <a:spcPct val="50000"/>
              </a:spcAft>
              <a:buClr>
                <a:schemeClr val="bg2"/>
              </a:buClr>
              <a:buChar char="»"/>
              <a:defRPr sz="2198">
                <a:solidFill>
                  <a:schemeClr val="accent6"/>
                </a:solidFill>
                <a:latin typeface="+mn-lt"/>
                <a:ea typeface="ＭＳ Ｐゴシック" charset="0"/>
              </a:defRPr>
            </a:lvl5pPr>
            <a:lvl6pPr marL="2359570" indent="-314028" algn="l" defTabSz="1400041" rtl="0" eaLnBrk="1" fontAlgn="base" hangingPunct="1">
              <a:spcBef>
                <a:spcPct val="0"/>
              </a:spcBef>
              <a:spcAft>
                <a:spcPct val="50000"/>
              </a:spcAft>
              <a:buClr>
                <a:schemeClr val="bg2"/>
              </a:buClr>
              <a:buChar char="»"/>
              <a:defRPr sz="2198">
                <a:solidFill>
                  <a:schemeClr val="accent6"/>
                </a:solidFill>
                <a:latin typeface="+mn-lt"/>
              </a:defRPr>
            </a:lvl6pPr>
            <a:lvl7pPr marL="2987626" indent="-314028" algn="l" defTabSz="1400041" rtl="0" eaLnBrk="1" fontAlgn="base" hangingPunct="1">
              <a:spcBef>
                <a:spcPct val="0"/>
              </a:spcBef>
              <a:spcAft>
                <a:spcPct val="50000"/>
              </a:spcAft>
              <a:buClr>
                <a:srgbClr val="000000"/>
              </a:buClr>
              <a:buChar char="»"/>
              <a:defRPr sz="2198">
                <a:solidFill>
                  <a:schemeClr val="tx1"/>
                </a:solidFill>
                <a:latin typeface="+mn-lt"/>
              </a:defRPr>
            </a:lvl7pPr>
            <a:lvl8pPr marL="3615681" indent="-314028" algn="l" defTabSz="1400041" rtl="0" eaLnBrk="1" fontAlgn="base" hangingPunct="1">
              <a:spcBef>
                <a:spcPct val="0"/>
              </a:spcBef>
              <a:spcAft>
                <a:spcPct val="50000"/>
              </a:spcAft>
              <a:buClr>
                <a:srgbClr val="000000"/>
              </a:buClr>
              <a:buChar char="»"/>
              <a:defRPr sz="2198">
                <a:solidFill>
                  <a:schemeClr val="tx1"/>
                </a:solidFill>
                <a:latin typeface="+mn-lt"/>
              </a:defRPr>
            </a:lvl8pPr>
            <a:lvl9pPr marL="4243737" indent="-314028" algn="l" defTabSz="1400041" rtl="0" eaLnBrk="1" fontAlgn="base" hangingPunct="1">
              <a:spcBef>
                <a:spcPct val="0"/>
              </a:spcBef>
              <a:spcAft>
                <a:spcPct val="50000"/>
              </a:spcAft>
              <a:buClr>
                <a:srgbClr val="000000"/>
              </a:buClr>
              <a:buChar char="»"/>
              <a:defRPr sz="2198">
                <a:solidFill>
                  <a:schemeClr val="tx1"/>
                </a:solidFill>
                <a:latin typeface="+mn-lt"/>
              </a:defRPr>
            </a:lvl9pPr>
          </a:lstStyle>
          <a:p>
            <a:pPr marL="415647" indent="-415647" defTabSz="1235396">
              <a:spcAft>
                <a:spcPts val="706"/>
              </a:spcAft>
              <a:buClr>
                <a:srgbClr val="008082"/>
              </a:buClr>
            </a:pPr>
            <a:r>
              <a:rPr lang="en-US" sz="2824" b="1" kern="0" dirty="0">
                <a:solidFill>
                  <a:srgbClr val="3E4F57"/>
                </a:solidFill>
              </a:rPr>
              <a:t>Who? </a:t>
            </a:r>
          </a:p>
          <a:p>
            <a:pPr marL="720016" lvl="1" indent="-288567" defTabSz="1235396">
              <a:spcAft>
                <a:spcPts val="353"/>
              </a:spcAft>
              <a:buClr>
                <a:srgbClr val="008082"/>
              </a:buClr>
            </a:pPr>
            <a:r>
              <a:rPr lang="en-US" sz="2118" kern="0" dirty="0">
                <a:solidFill>
                  <a:srgbClr val="3E4F57"/>
                </a:solidFill>
              </a:rPr>
              <a:t>Willing licensor (patent owner)</a:t>
            </a:r>
          </a:p>
          <a:p>
            <a:pPr marL="720016" lvl="1" indent="-288567" defTabSz="1235396">
              <a:spcAft>
                <a:spcPts val="353"/>
              </a:spcAft>
              <a:buClr>
                <a:srgbClr val="008082"/>
              </a:buClr>
            </a:pPr>
            <a:r>
              <a:rPr lang="en-US" sz="2118" kern="0" dirty="0">
                <a:solidFill>
                  <a:srgbClr val="3E4F57"/>
                </a:solidFill>
              </a:rPr>
              <a:t>Willing licensee (the infringer)</a:t>
            </a:r>
          </a:p>
          <a:p>
            <a:pPr marL="415647" indent="-415647" defTabSz="1235396">
              <a:spcAft>
                <a:spcPts val="706"/>
              </a:spcAft>
              <a:buClr>
                <a:srgbClr val="008082"/>
              </a:buClr>
            </a:pPr>
            <a:r>
              <a:rPr lang="en-US" sz="2824" b="1" kern="0" dirty="0">
                <a:solidFill>
                  <a:srgbClr val="3E4F57"/>
                </a:solidFill>
              </a:rPr>
              <a:t>When? </a:t>
            </a:r>
          </a:p>
          <a:p>
            <a:pPr marL="720016" lvl="1" indent="-288567" defTabSz="1235396">
              <a:spcAft>
                <a:spcPts val="353"/>
              </a:spcAft>
              <a:buClr>
                <a:srgbClr val="008082"/>
              </a:buClr>
            </a:pPr>
            <a:r>
              <a:rPr lang="en-US" sz="2118" kern="0" dirty="0">
                <a:solidFill>
                  <a:srgbClr val="3E4F57"/>
                </a:solidFill>
              </a:rPr>
              <a:t>Date of first infringement</a:t>
            </a:r>
          </a:p>
          <a:p>
            <a:pPr marL="1239418" lvl="2" indent="-342900" defTabSz="1235396">
              <a:buClr>
                <a:srgbClr val="008082"/>
              </a:buClr>
              <a:buFont typeface="Arial" panose="020B0604020202020204" pitchFamily="34" charset="0"/>
              <a:buChar char="•"/>
            </a:pPr>
            <a:r>
              <a:rPr lang="en-US" sz="2118" kern="0" dirty="0">
                <a:solidFill>
                  <a:srgbClr val="3E4F57"/>
                </a:solidFill>
              </a:rPr>
              <a:t>Later of: (i) date patent issued; or    (ii) date of first use by the infringer</a:t>
            </a:r>
          </a:p>
        </p:txBody>
      </p:sp>
      <p:sp>
        <p:nvSpPr>
          <p:cNvPr id="6" name="TextBox 5"/>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9930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368A-B080-41B9-89EB-0995F59FA53E}"/>
              </a:ext>
            </a:extLst>
          </p:cNvPr>
          <p:cNvSpPr>
            <a:spLocks noGrp="1"/>
          </p:cNvSpPr>
          <p:nvPr>
            <p:ph type="title"/>
          </p:nvPr>
        </p:nvSpPr>
        <p:spPr/>
        <p:txBody>
          <a:bodyPr>
            <a:normAutofit/>
          </a:bodyPr>
          <a:lstStyle/>
          <a:p>
            <a:r>
              <a:rPr lang="en-US" sz="4400" b="1" kern="1200" dirty="0">
                <a:solidFill>
                  <a:srgbClr val="002060"/>
                </a:solidFill>
                <a:latin typeface="Franklin Gothic Book"/>
                <a:ea typeface="+mj-ea"/>
                <a:cs typeface="+mj-cs"/>
              </a:rPr>
              <a:t>Royalty Base:  Claim Scope</a:t>
            </a:r>
          </a:p>
        </p:txBody>
      </p:sp>
      <p:sp>
        <p:nvSpPr>
          <p:cNvPr id="3" name="Content Placeholder 2">
            <a:extLst>
              <a:ext uri="{FF2B5EF4-FFF2-40B4-BE49-F238E27FC236}">
                <a16:creationId xmlns:a16="http://schemas.microsoft.com/office/drawing/2014/main" id="{2C642789-3328-4520-A572-2D24DFBD46AA}"/>
              </a:ext>
            </a:extLst>
          </p:cNvPr>
          <p:cNvSpPr>
            <a:spLocks noGrp="1"/>
          </p:cNvSpPr>
          <p:nvPr>
            <p:ph idx="1"/>
          </p:nvPr>
        </p:nvSpPr>
        <p:spPr>
          <a:xfrm>
            <a:off x="680870" y="1304365"/>
            <a:ext cx="10959352" cy="5160981"/>
          </a:xfrm>
        </p:spPr>
        <p:txBody>
          <a:bodyPr>
            <a:normAutofit/>
          </a:bodyPr>
          <a:lstStyle/>
          <a:p>
            <a:r>
              <a:rPr lang="en-US" sz="2800" dirty="0"/>
              <a:t>Claim scope = infringing product:  royalty base = infringing product</a:t>
            </a:r>
          </a:p>
          <a:p>
            <a:r>
              <a:rPr lang="en-US" sz="2800" dirty="0"/>
              <a:t>Claim scope &lt; infringing product:  royalty base = ??</a:t>
            </a:r>
          </a:p>
        </p:txBody>
      </p:sp>
      <p:graphicFrame>
        <p:nvGraphicFramePr>
          <p:cNvPr id="4" name="Table 3">
            <a:extLst>
              <a:ext uri="{FF2B5EF4-FFF2-40B4-BE49-F238E27FC236}">
                <a16:creationId xmlns:a16="http://schemas.microsoft.com/office/drawing/2014/main" id="{5FC4A936-06FD-4031-93D0-148711560A52}"/>
              </a:ext>
            </a:extLst>
          </p:cNvPr>
          <p:cNvGraphicFramePr>
            <a:graphicFrameLocks noGrp="1"/>
          </p:cNvGraphicFramePr>
          <p:nvPr>
            <p:extLst>
              <p:ext uri="{D42A27DB-BD31-4B8C-83A1-F6EECF244321}">
                <p14:modId xmlns:p14="http://schemas.microsoft.com/office/powerpoint/2010/main" val="2871344247"/>
              </p:ext>
            </p:extLst>
          </p:nvPr>
        </p:nvGraphicFramePr>
        <p:xfrm>
          <a:off x="1600200" y="2743200"/>
          <a:ext cx="8127999" cy="2971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257870359"/>
                    </a:ext>
                  </a:extLst>
                </a:gridCol>
                <a:gridCol w="2709333">
                  <a:extLst>
                    <a:ext uri="{9D8B030D-6E8A-4147-A177-3AD203B41FA5}">
                      <a16:colId xmlns:a16="http://schemas.microsoft.com/office/drawing/2014/main" val="2894325847"/>
                    </a:ext>
                  </a:extLst>
                </a:gridCol>
                <a:gridCol w="2709333">
                  <a:extLst>
                    <a:ext uri="{9D8B030D-6E8A-4147-A177-3AD203B41FA5}">
                      <a16:colId xmlns:a16="http://schemas.microsoft.com/office/drawing/2014/main" val="211818021"/>
                    </a:ext>
                  </a:extLst>
                </a:gridCol>
              </a:tblGrid>
              <a:tr h="2971800">
                <a:tc>
                  <a:txBody>
                    <a:bodyPr/>
                    <a:lstStyle/>
                    <a:p>
                      <a:r>
                        <a:rPr lang="en-US" dirty="0">
                          <a:solidFill>
                            <a:srgbClr val="00B050"/>
                          </a:solidFill>
                        </a:rPr>
                        <a:t>An insulated sippy cup comprising:</a:t>
                      </a:r>
                    </a:p>
                    <a:p>
                      <a:r>
                        <a:rPr lang="en-US" dirty="0">
                          <a:solidFill>
                            <a:srgbClr val="00B050"/>
                          </a:solidFill>
                        </a:rPr>
                        <a:t>Insulated cup portion; and</a:t>
                      </a:r>
                    </a:p>
                    <a:p>
                      <a:r>
                        <a:rPr lang="en-US" dirty="0">
                          <a:solidFill>
                            <a:srgbClr val="00B050"/>
                          </a:solidFill>
                        </a:rPr>
                        <a:t>Insulated spout portion</a:t>
                      </a:r>
                    </a:p>
                    <a:p>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7030A0"/>
                          </a:solidFill>
                        </a:rPr>
                        <a:t>An insulated sippy cup spout comprising:</a:t>
                      </a:r>
                    </a:p>
                    <a:p>
                      <a:r>
                        <a:rPr lang="en-US" dirty="0">
                          <a:solidFill>
                            <a:srgbClr val="7030A0"/>
                          </a:solidFill>
                        </a:rPr>
                        <a:t>Insulation; and</a:t>
                      </a:r>
                    </a:p>
                    <a:p>
                      <a:r>
                        <a:rPr lang="en-US" dirty="0">
                          <a:solidFill>
                            <a:srgbClr val="7030A0"/>
                          </a:solidFill>
                        </a:rPr>
                        <a:t>A drinking spout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8753014"/>
                  </a:ext>
                </a:extLst>
              </a:tr>
            </a:tbl>
          </a:graphicData>
        </a:graphic>
      </p:graphicFrame>
      <p:pic>
        <p:nvPicPr>
          <p:cNvPr id="6" name="Picture 5">
            <a:extLst>
              <a:ext uri="{FF2B5EF4-FFF2-40B4-BE49-F238E27FC236}">
                <a16:creationId xmlns:a16="http://schemas.microsoft.com/office/drawing/2014/main" id="{1E607139-EAB0-488F-A56C-057CFC44C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736" y="2743200"/>
            <a:ext cx="1486925" cy="2818016"/>
          </a:xfrm>
          <a:prstGeom prst="rect">
            <a:avLst/>
          </a:prstGeom>
        </p:spPr>
      </p:pic>
      <p:sp>
        <p:nvSpPr>
          <p:cNvPr id="8" name="Rectangle 7">
            <a:extLst>
              <a:ext uri="{FF2B5EF4-FFF2-40B4-BE49-F238E27FC236}">
                <a16:creationId xmlns:a16="http://schemas.microsoft.com/office/drawing/2014/main" id="{DAE53A1C-7E63-41E6-A584-9B9BB965C137}"/>
              </a:ext>
            </a:extLst>
          </p:cNvPr>
          <p:cNvSpPr/>
          <p:nvPr/>
        </p:nvSpPr>
        <p:spPr bwMode="auto">
          <a:xfrm>
            <a:off x="5029200" y="2743200"/>
            <a:ext cx="1295400" cy="2743200"/>
          </a:xfrm>
          <a:prstGeom prst="rect">
            <a:avLst/>
          </a:prstGeom>
          <a:noFill/>
          <a:ln w="38100" cap="flat" cmpd="sng" algn="ctr">
            <a:solidFill>
              <a:srgbClr val="00B050"/>
            </a:solidFill>
            <a:prstDash val="solid"/>
            <a:round/>
            <a:headEnd type="none" w="med" len="med"/>
            <a:tailEnd type="none" w="med" len="med"/>
          </a:ln>
          <a:effectLst/>
        </p:spPr>
        <p:txBody>
          <a:bodyPr vert="horz" wrap="non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
        <p:nvSpPr>
          <p:cNvPr id="9" name="Rectangle 8">
            <a:extLst>
              <a:ext uri="{FF2B5EF4-FFF2-40B4-BE49-F238E27FC236}">
                <a16:creationId xmlns:a16="http://schemas.microsoft.com/office/drawing/2014/main" id="{7520941A-3BD3-4740-858F-B6CAC0112C84}"/>
              </a:ext>
            </a:extLst>
          </p:cNvPr>
          <p:cNvSpPr/>
          <p:nvPr/>
        </p:nvSpPr>
        <p:spPr bwMode="auto">
          <a:xfrm>
            <a:off x="4920736" y="2743200"/>
            <a:ext cx="1486925" cy="838200"/>
          </a:xfrm>
          <a:prstGeom prst="rect">
            <a:avLst/>
          </a:prstGeom>
          <a:noFill/>
          <a:ln w="38100" cap="flat" cmpd="sng" algn="ctr">
            <a:solidFill>
              <a:srgbClr val="7030A0"/>
            </a:solidFill>
            <a:prstDash val="solid"/>
            <a:round/>
            <a:headEnd type="none" w="med" len="med"/>
            <a:tailEnd type="none" w="med" len="med"/>
          </a:ln>
          <a:effectLst/>
        </p:spPr>
        <p:txBody>
          <a:bodyPr vert="horz" wrap="non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
        <p:nvSpPr>
          <p:cNvPr id="11" name="TextBox 10">
            <a:extLst>
              <a:ext uri="{FF2B5EF4-FFF2-40B4-BE49-F238E27FC236}">
                <a16:creationId xmlns:a16="http://schemas.microsoft.com/office/drawing/2014/main" id="{A1B619FB-1D8C-4AB3-976D-A1EC1BA401B2}"/>
              </a:ext>
            </a:extLst>
          </p:cNvPr>
          <p:cNvSpPr txBox="1"/>
          <p:nvPr/>
        </p:nvSpPr>
        <p:spPr>
          <a:xfrm>
            <a:off x="4267200" y="5777345"/>
            <a:ext cx="2819400" cy="338554"/>
          </a:xfrm>
          <a:prstGeom prst="rect">
            <a:avLst/>
          </a:prstGeom>
          <a:noFill/>
        </p:spPr>
        <p:txBody>
          <a:bodyPr wrap="square" rtlCol="0">
            <a:spAutoFit/>
          </a:bodyPr>
          <a:lstStyle/>
          <a:p>
            <a:r>
              <a:rPr lang="en-US" sz="800" dirty="0">
                <a:solidFill>
                  <a:srgbClr val="00416F"/>
                </a:solidFill>
              </a:rPr>
              <a:t>https://www.walmart.com/ip/USA-Kids-Insulated-Hard-Spout-Sippy-Cup-2-pack/49305586</a:t>
            </a:r>
          </a:p>
        </p:txBody>
      </p:sp>
      <p:sp>
        <p:nvSpPr>
          <p:cNvPr id="10" name="Rectangle 9">
            <a:extLst>
              <a:ext uri="{FF2B5EF4-FFF2-40B4-BE49-F238E27FC236}">
                <a16:creationId xmlns:a16="http://schemas.microsoft.com/office/drawing/2014/main" id="{8C34BFB2-C7A2-4724-BD82-869D64226B78}"/>
              </a:ext>
            </a:extLst>
          </p:cNvPr>
          <p:cNvSpPr/>
          <p:nvPr/>
        </p:nvSpPr>
        <p:spPr bwMode="auto">
          <a:xfrm>
            <a:off x="762000" y="6324600"/>
            <a:ext cx="35052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Tree>
    <p:extLst>
      <p:ext uri="{BB962C8B-B14F-4D97-AF65-F5344CB8AC3E}">
        <p14:creationId xmlns:p14="http://schemas.microsoft.com/office/powerpoint/2010/main" val="21147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34BFB2-C7A2-4724-BD82-869D64226B78}"/>
              </a:ext>
            </a:extLst>
          </p:cNvPr>
          <p:cNvSpPr/>
          <p:nvPr/>
        </p:nvSpPr>
        <p:spPr bwMode="auto">
          <a:xfrm>
            <a:off x="762000" y="6324600"/>
            <a:ext cx="37338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
        <p:nvSpPr>
          <p:cNvPr id="2" name="Title 1">
            <a:extLst>
              <a:ext uri="{FF2B5EF4-FFF2-40B4-BE49-F238E27FC236}">
                <a16:creationId xmlns:a16="http://schemas.microsoft.com/office/drawing/2014/main" id="{CDE4368A-B080-41B9-89EB-0995F59FA53E}"/>
              </a:ext>
            </a:extLst>
          </p:cNvPr>
          <p:cNvSpPr>
            <a:spLocks noGrp="1"/>
          </p:cNvSpPr>
          <p:nvPr>
            <p:ph type="title"/>
          </p:nvPr>
        </p:nvSpPr>
        <p:spPr/>
        <p:txBody>
          <a:bodyPr>
            <a:normAutofit/>
          </a:bodyPr>
          <a:lstStyle/>
          <a:p>
            <a:r>
              <a:rPr lang="en-US" sz="3600" b="1" kern="1200" dirty="0">
                <a:solidFill>
                  <a:srgbClr val="002060"/>
                </a:solidFill>
                <a:latin typeface="Franklin Gothic Book"/>
                <a:ea typeface="+mj-ea"/>
                <a:cs typeface="+mj-cs"/>
              </a:rPr>
              <a:t>Royalty Base:  Claim Scope &lt; Infringing Product</a:t>
            </a:r>
          </a:p>
        </p:txBody>
      </p:sp>
      <p:sp>
        <p:nvSpPr>
          <p:cNvPr id="3" name="Content Placeholder 2">
            <a:extLst>
              <a:ext uri="{FF2B5EF4-FFF2-40B4-BE49-F238E27FC236}">
                <a16:creationId xmlns:a16="http://schemas.microsoft.com/office/drawing/2014/main" id="{2C642789-3328-4520-A572-2D24DFBD46AA}"/>
              </a:ext>
            </a:extLst>
          </p:cNvPr>
          <p:cNvSpPr>
            <a:spLocks noGrp="1"/>
          </p:cNvSpPr>
          <p:nvPr>
            <p:ph idx="1"/>
          </p:nvPr>
        </p:nvSpPr>
        <p:spPr>
          <a:xfrm>
            <a:off x="680870" y="1163619"/>
            <a:ext cx="10959352" cy="5160981"/>
          </a:xfrm>
        </p:spPr>
        <p:txBody>
          <a:bodyPr>
            <a:normAutofit/>
          </a:bodyPr>
          <a:lstStyle/>
          <a:p>
            <a:r>
              <a:rPr lang="en-US" dirty="0"/>
              <a:t>Identify value of the infringing portion/element</a:t>
            </a:r>
          </a:p>
          <a:p>
            <a:pPr lvl="1"/>
            <a:r>
              <a:rPr lang="en-US" dirty="0"/>
              <a:t>Where the smallest salable unit is, in fact, a multi-component product containing several non-infringing features with no relation to the patented feature … the patentee must do more to estimate what portion of the value of that product is attributable to the patented technology. To hold otherwise would permit the entire market value exception to swallow the rule of apportionment. </a:t>
            </a:r>
            <a:r>
              <a:rPr lang="en-US" sz="1800" i="1" dirty="0"/>
              <a:t>VirnetX, Inc. v. Cisco Sys.</a:t>
            </a:r>
            <a:r>
              <a:rPr lang="en-US" sz="1800" dirty="0"/>
              <a:t>, Inc., 767 F.3d 1308, 1327 – 28 (Fed. Cir. 2014)</a:t>
            </a:r>
          </a:p>
          <a:p>
            <a:pPr marL="0" indent="-1401">
              <a:buNone/>
            </a:pPr>
            <a:r>
              <a:rPr lang="en-US" dirty="0"/>
              <a:t>OR</a:t>
            </a:r>
          </a:p>
          <a:p>
            <a:r>
              <a:rPr lang="en-US" dirty="0"/>
              <a:t>Use Entire Market Value Rule to apply to full infringing product</a:t>
            </a:r>
          </a:p>
          <a:p>
            <a:pPr lvl="1"/>
            <a:r>
              <a:rPr lang="en-US" dirty="0"/>
              <a:t>“The entire market value rule allows a patentee to assess damages based on the entire market value of the accused product </a:t>
            </a:r>
            <a:r>
              <a:rPr lang="en-US" u="sng" dirty="0"/>
              <a:t>only where </a:t>
            </a:r>
            <a:r>
              <a:rPr lang="en-US" dirty="0"/>
              <a:t>the patented feature creates the “basis for customer demand” or “substantially create[s] the value of the component parts.”  </a:t>
            </a:r>
            <a:r>
              <a:rPr lang="en-US" sz="1770" i="1" dirty="0"/>
              <a:t>Uniloc USA, Inc. v. Microsoft Corp.</a:t>
            </a:r>
            <a:r>
              <a:rPr lang="en-US" sz="1770" dirty="0"/>
              <a:t>, 632 F.3d 1292, 1318 (Fed. Cir. 2011); </a:t>
            </a:r>
            <a:r>
              <a:rPr lang="en-US" sz="1770" i="1" dirty="0"/>
              <a:t>LaserDynamics, Inc. v. Quanta Computer, Inc.</a:t>
            </a:r>
            <a:r>
              <a:rPr lang="en-US" sz="1770" dirty="0"/>
              <a:t>, 694 F.3d 51, 67 (Fed. Cir. 2012)  </a:t>
            </a:r>
            <a:r>
              <a:rPr lang="en-US" dirty="0"/>
              <a:t>(if the patented feature drives the demand for an entire multi-component product, a patentee may be awarded damages as a percentage of revenues or profits attributable to the entire product) </a:t>
            </a:r>
          </a:p>
          <a:p>
            <a:endParaRPr lang="en-US" dirty="0"/>
          </a:p>
        </p:txBody>
      </p:sp>
    </p:spTree>
    <p:extLst>
      <p:ext uri="{BB962C8B-B14F-4D97-AF65-F5344CB8AC3E}">
        <p14:creationId xmlns:p14="http://schemas.microsoft.com/office/powerpoint/2010/main" val="102273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1067-2145-422E-9970-825FE63FDAC2}"/>
              </a:ext>
            </a:extLst>
          </p:cNvPr>
          <p:cNvSpPr>
            <a:spLocks noGrp="1"/>
          </p:cNvSpPr>
          <p:nvPr>
            <p:ph type="title"/>
          </p:nvPr>
        </p:nvSpPr>
        <p:spPr/>
        <p:txBody>
          <a:bodyPr>
            <a:normAutofit/>
          </a:bodyPr>
          <a:lstStyle/>
          <a:p>
            <a:r>
              <a:rPr lang="en-US" sz="4400" b="1" kern="1200" dirty="0">
                <a:solidFill>
                  <a:srgbClr val="002060"/>
                </a:solidFill>
                <a:latin typeface="Franklin Gothic Book"/>
                <a:ea typeface="+mj-ea"/>
                <a:cs typeface="+mj-cs"/>
              </a:rPr>
              <a:t>Royalty Rate</a:t>
            </a:r>
          </a:p>
        </p:txBody>
      </p:sp>
      <p:sp>
        <p:nvSpPr>
          <p:cNvPr id="3" name="Content Placeholder 2">
            <a:extLst>
              <a:ext uri="{FF2B5EF4-FFF2-40B4-BE49-F238E27FC236}">
                <a16:creationId xmlns:a16="http://schemas.microsoft.com/office/drawing/2014/main" id="{AF09D4C7-C2A1-4C71-AD13-FB94316164A4}"/>
              </a:ext>
            </a:extLst>
          </p:cNvPr>
          <p:cNvSpPr>
            <a:spLocks noGrp="1"/>
          </p:cNvSpPr>
          <p:nvPr>
            <p:ph idx="1"/>
          </p:nvPr>
        </p:nvSpPr>
        <p:spPr/>
        <p:txBody>
          <a:bodyPr/>
          <a:lstStyle/>
          <a:p>
            <a:r>
              <a:rPr lang="en-US" sz="3200" dirty="0"/>
              <a:t>Assess potential rate, possibly using similar patent licenses or other factors</a:t>
            </a:r>
          </a:p>
          <a:p>
            <a:r>
              <a:rPr lang="en-US" sz="3200" dirty="0"/>
              <a:t>Use Georgia Pacific Factors to adjust rate up or down</a:t>
            </a:r>
          </a:p>
          <a:p>
            <a:r>
              <a:rPr lang="en-US" sz="3200" dirty="0"/>
              <a:t>Rate can be:</a:t>
            </a:r>
          </a:p>
          <a:p>
            <a:pPr lvl="1"/>
            <a:r>
              <a:rPr lang="en-US" sz="2400" dirty="0"/>
              <a:t>Lump sum</a:t>
            </a:r>
          </a:p>
          <a:p>
            <a:pPr lvl="1"/>
            <a:r>
              <a:rPr lang="en-US" sz="2400" dirty="0"/>
              <a:t>Percentage of sales price of units included in royalty base</a:t>
            </a:r>
          </a:p>
          <a:p>
            <a:pPr lvl="1"/>
            <a:r>
              <a:rPr lang="en-US" sz="2400" dirty="0"/>
              <a:t>Set amount per unit</a:t>
            </a:r>
          </a:p>
          <a:p>
            <a:endParaRPr lang="en-US" sz="2824" dirty="0"/>
          </a:p>
        </p:txBody>
      </p:sp>
      <p:sp>
        <p:nvSpPr>
          <p:cNvPr id="4" name="TextBox 3"/>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4509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31BF132-E207-4BE0-B44D-CF8C3B6A7B0E}"/>
              </a:ext>
            </a:extLst>
          </p:cNvPr>
          <p:cNvSpPr>
            <a:spLocks noGrp="1"/>
          </p:cNvSpPr>
          <p:nvPr>
            <p:ph type="title"/>
          </p:nvPr>
        </p:nvSpPr>
        <p:spPr>
          <a:xfrm>
            <a:off x="690284" y="1138473"/>
            <a:ext cx="10959352" cy="804627"/>
          </a:xfrm>
        </p:spPr>
        <p:txBody>
          <a:bodyPr>
            <a:noAutofit/>
          </a:bodyPr>
          <a:lstStyle/>
          <a:p>
            <a:r>
              <a:rPr lang="en-US" sz="2800" b="1" i="1" kern="1200" dirty="0">
                <a:solidFill>
                  <a:srgbClr val="002060"/>
                </a:solidFill>
                <a:latin typeface="Franklin Gothic Book"/>
                <a:ea typeface="+mj-ea"/>
                <a:cs typeface="+mj-cs"/>
              </a:rPr>
              <a:t>Georgia-Pacific Corp. v. United States Plywood Corp.</a:t>
            </a:r>
            <a:r>
              <a:rPr lang="en-US" sz="2800" b="1" kern="1200" dirty="0">
                <a:solidFill>
                  <a:srgbClr val="002060"/>
                </a:solidFill>
                <a:latin typeface="Franklin Gothic Book"/>
                <a:ea typeface="+mj-ea"/>
                <a:cs typeface="+mj-cs"/>
              </a:rPr>
              <a:t>, 318 F. Supp. 1116 (S.D.N.Y. 1970) – establishes the 15 factors considered in determining a reasonable royalty</a:t>
            </a:r>
            <a:br>
              <a:rPr lang="en-US" sz="2800" b="1" kern="1200" dirty="0">
                <a:solidFill>
                  <a:srgbClr val="002060"/>
                </a:solidFill>
                <a:latin typeface="Franklin Gothic Book"/>
                <a:ea typeface="+mj-ea"/>
                <a:cs typeface="+mj-cs"/>
              </a:rPr>
            </a:br>
            <a:endParaRPr lang="en-US" sz="2800" b="1" kern="1200" dirty="0">
              <a:solidFill>
                <a:srgbClr val="002060"/>
              </a:solidFill>
              <a:latin typeface="Franklin Gothic Book"/>
              <a:ea typeface="+mj-ea"/>
              <a:cs typeface="+mj-cs"/>
            </a:endParaRPr>
          </a:p>
        </p:txBody>
      </p:sp>
      <p:graphicFrame>
        <p:nvGraphicFramePr>
          <p:cNvPr id="4" name="Content Placeholder 5">
            <a:extLst>
              <a:ext uri="{FF2B5EF4-FFF2-40B4-BE49-F238E27FC236}">
                <a16:creationId xmlns:a16="http://schemas.microsoft.com/office/drawing/2014/main" id="{DA761892-037E-40E8-B38C-4C065355D765}"/>
              </a:ext>
            </a:extLst>
          </p:cNvPr>
          <p:cNvGraphicFramePr>
            <a:graphicFrameLocks noGrp="1"/>
          </p:cNvGraphicFramePr>
          <p:nvPr>
            <p:ph idx="1"/>
            <p:extLst>
              <p:ext uri="{D42A27DB-BD31-4B8C-83A1-F6EECF244321}">
                <p14:modId xmlns:p14="http://schemas.microsoft.com/office/powerpoint/2010/main" val="1491725884"/>
              </p:ext>
            </p:extLst>
          </p:nvPr>
        </p:nvGraphicFramePr>
        <p:xfrm>
          <a:off x="609601" y="2057400"/>
          <a:ext cx="10896600" cy="4340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891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1067-2145-422E-9970-825FE63FDAC2}"/>
              </a:ext>
            </a:extLst>
          </p:cNvPr>
          <p:cNvSpPr>
            <a:spLocks noGrp="1"/>
          </p:cNvSpPr>
          <p:nvPr>
            <p:ph type="title"/>
          </p:nvPr>
        </p:nvSpPr>
        <p:spPr/>
        <p:txBody>
          <a:bodyPr>
            <a:normAutofit/>
          </a:bodyPr>
          <a:lstStyle/>
          <a:p>
            <a:r>
              <a:rPr lang="en-US" sz="4400" b="1" kern="1200" dirty="0">
                <a:solidFill>
                  <a:srgbClr val="002060"/>
                </a:solidFill>
                <a:latin typeface="Franklin Gothic Book"/>
                <a:ea typeface="+mj-ea"/>
                <a:cs typeface="+mj-cs"/>
              </a:rPr>
              <a:t>Possible Alternative</a:t>
            </a:r>
          </a:p>
        </p:txBody>
      </p:sp>
      <p:sp>
        <p:nvSpPr>
          <p:cNvPr id="3" name="Content Placeholder 2">
            <a:extLst>
              <a:ext uri="{FF2B5EF4-FFF2-40B4-BE49-F238E27FC236}">
                <a16:creationId xmlns:a16="http://schemas.microsoft.com/office/drawing/2014/main" id="{AF09D4C7-C2A1-4C71-AD13-FB94316164A4}"/>
              </a:ext>
            </a:extLst>
          </p:cNvPr>
          <p:cNvSpPr>
            <a:spLocks noGrp="1"/>
          </p:cNvSpPr>
          <p:nvPr>
            <p:ph idx="1"/>
          </p:nvPr>
        </p:nvSpPr>
        <p:spPr/>
        <p:txBody>
          <a:bodyPr/>
          <a:lstStyle/>
          <a:p>
            <a:r>
              <a:rPr lang="en-US" sz="3200" dirty="0"/>
              <a:t>If acceptable non-infringing alternative is available, cost of the non-infringing alternative may be a cap</a:t>
            </a:r>
          </a:p>
          <a:p>
            <a:pPr lvl="1"/>
            <a:r>
              <a:rPr lang="en-US" sz="2400" dirty="0"/>
              <a:t>Key word “acceptable,” e.g. if adopting the alternative, will the infringer lose sales or profit by having to lower price?</a:t>
            </a:r>
          </a:p>
          <a:p>
            <a:pPr lvl="1"/>
            <a:r>
              <a:rPr lang="en-US" sz="2400" dirty="0"/>
              <a:t>Can be a lump sum, like for a one time retooling</a:t>
            </a:r>
          </a:p>
          <a:p>
            <a:pPr lvl="1"/>
            <a:r>
              <a:rPr lang="en-US" sz="2400" dirty="0"/>
              <a:t>Could be a cost per unit, if the cost in some way impacts each unit sold</a:t>
            </a:r>
          </a:p>
          <a:p>
            <a:pPr lvl="1"/>
            <a:endParaRPr lang="en-US" sz="1412" dirty="0"/>
          </a:p>
        </p:txBody>
      </p:sp>
      <p:sp>
        <p:nvSpPr>
          <p:cNvPr id="4" name="TextBox 3"/>
          <p:cNvSpPr txBox="1"/>
          <p:nvPr/>
        </p:nvSpPr>
        <p:spPr>
          <a:xfrm>
            <a:off x="762000" y="6260068"/>
            <a:ext cx="3276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902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0"/>
          </p:nvPr>
        </p:nvPicPr>
        <p:blipFill rotWithShape="1">
          <a:blip r:embed="rId3">
            <a:duotone>
              <a:prstClr val="black"/>
              <a:schemeClr val="accent1">
                <a:tint val="45000"/>
                <a:satMod val="400000"/>
              </a:schemeClr>
            </a:duotone>
            <a:alphaModFix amt="52000"/>
            <a:extLst>
              <a:ext uri="{28A0092B-C50C-407E-A947-70E740481C1C}">
                <a14:useLocalDpi xmlns:a14="http://schemas.microsoft.com/office/drawing/2010/main" val="0"/>
              </a:ext>
            </a:extLst>
          </a:blip>
          <a:srcRect l="22643" t="11552" r="1730" b="31919"/>
          <a:stretch/>
        </p:blipFill>
        <p:spPr>
          <a:xfrm>
            <a:off x="304800" y="304800"/>
            <a:ext cx="11635334" cy="5760720"/>
          </a:xfrm>
        </p:spPr>
      </p:pic>
      <p:sp>
        <p:nvSpPr>
          <p:cNvPr id="7" name="Title 6"/>
          <p:cNvSpPr>
            <a:spLocks noGrp="1"/>
          </p:cNvSpPr>
          <p:nvPr>
            <p:ph type="title"/>
          </p:nvPr>
        </p:nvSpPr>
        <p:spPr/>
        <p:txBody>
          <a:bodyPr>
            <a:normAutofit/>
          </a:bodyPr>
          <a:lstStyle/>
          <a:p>
            <a:r>
              <a:rPr lang="en-US" sz="4400" b="1" kern="1200" dirty="0">
                <a:latin typeface="Franklin Gothic Book"/>
                <a:ea typeface="+mj-ea"/>
                <a:cs typeface="+mj-cs"/>
              </a:rPr>
              <a:t>Fact Pattern</a:t>
            </a:r>
          </a:p>
        </p:txBody>
      </p:sp>
      <p:sp>
        <p:nvSpPr>
          <p:cNvPr id="21" name="Rectangle 20"/>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a typeface="ＭＳ Ｐゴシック" pitchFamily="34" charset="-128"/>
            </a:endParaRPr>
          </a:p>
        </p:txBody>
      </p:sp>
      <p:pic>
        <p:nvPicPr>
          <p:cNvPr id="8" name="Picture 7">
            <a:extLst>
              <a:ext uri="{FF2B5EF4-FFF2-40B4-BE49-F238E27FC236}">
                <a16:creationId xmlns:a16="http://schemas.microsoft.com/office/drawing/2014/main" id="{C906B9E8-A81C-481C-8CF7-19920FD75650}"/>
              </a:ext>
            </a:extLst>
          </p:cNvPr>
          <p:cNvPicPr>
            <a:picLocks noChangeAspect="1"/>
          </p:cNvPicPr>
          <p:nvPr/>
        </p:nvPicPr>
        <p:blipFill>
          <a:blip r:embed="rId4"/>
          <a:stretch>
            <a:fillRect/>
          </a:stretch>
        </p:blipFill>
        <p:spPr>
          <a:xfrm>
            <a:off x="10257471" y="167004"/>
            <a:ext cx="1869349" cy="597154"/>
          </a:xfrm>
          <a:prstGeom prst="rect">
            <a:avLst/>
          </a:prstGeom>
        </p:spPr>
      </p:pic>
      <p:sp>
        <p:nvSpPr>
          <p:cNvPr id="6" name="TextBox 5"/>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5035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368A-B080-41B9-89EB-0995F59FA53E}"/>
              </a:ext>
            </a:extLst>
          </p:cNvPr>
          <p:cNvSpPr>
            <a:spLocks noGrp="1"/>
          </p:cNvSpPr>
          <p:nvPr>
            <p:ph type="title"/>
          </p:nvPr>
        </p:nvSpPr>
        <p:spPr>
          <a:xfrm>
            <a:off x="680870" y="381000"/>
            <a:ext cx="10959352" cy="804627"/>
          </a:xfrm>
        </p:spPr>
        <p:txBody>
          <a:bodyPr>
            <a:normAutofit/>
          </a:bodyPr>
          <a:lstStyle/>
          <a:p>
            <a:r>
              <a:rPr lang="en-US" sz="4400" b="1" kern="1200" dirty="0">
                <a:solidFill>
                  <a:srgbClr val="002060"/>
                </a:solidFill>
                <a:latin typeface="Franklin Gothic Book"/>
                <a:ea typeface="+mj-ea"/>
                <a:cs typeface="+mj-cs"/>
              </a:rPr>
              <a:t>Fact Pattern</a:t>
            </a:r>
          </a:p>
        </p:txBody>
      </p:sp>
      <p:sp>
        <p:nvSpPr>
          <p:cNvPr id="3" name="Content Placeholder 2">
            <a:extLst>
              <a:ext uri="{FF2B5EF4-FFF2-40B4-BE49-F238E27FC236}">
                <a16:creationId xmlns:a16="http://schemas.microsoft.com/office/drawing/2014/main" id="{2C642789-3328-4520-A572-2D24DFBD46AA}"/>
              </a:ext>
            </a:extLst>
          </p:cNvPr>
          <p:cNvSpPr>
            <a:spLocks noGrp="1"/>
          </p:cNvSpPr>
          <p:nvPr>
            <p:ph idx="1"/>
          </p:nvPr>
        </p:nvSpPr>
        <p:spPr>
          <a:xfrm>
            <a:off x="680870" y="1087419"/>
            <a:ext cx="10749130" cy="5160981"/>
          </a:xfrm>
        </p:spPr>
        <p:txBody>
          <a:bodyPr>
            <a:normAutofit/>
          </a:bodyPr>
          <a:lstStyle/>
          <a:p>
            <a:r>
              <a:rPr lang="en-US" sz="2800" dirty="0"/>
              <a:t>Big Baby’s (BB) ‘123 Patent covers an insulated “sippy-cup” type spout that it uses on its insulated baby cups </a:t>
            </a:r>
          </a:p>
          <a:p>
            <a:r>
              <a:rPr lang="en-US" sz="2800" dirty="0"/>
              <a:t>BB has sued Mom’s Best Friend (MBF) for infringement of the ‘123 Patent</a:t>
            </a:r>
          </a:p>
          <a:p>
            <a:r>
              <a:rPr lang="en-US" sz="3200" dirty="0"/>
              <a:t>Assume the ‘123 Patent is valid and MBF’s cups infringe </a:t>
            </a:r>
          </a:p>
        </p:txBody>
      </p:sp>
      <p:sp>
        <p:nvSpPr>
          <p:cNvPr id="4" name="Rectangle 3">
            <a:extLst>
              <a:ext uri="{FF2B5EF4-FFF2-40B4-BE49-F238E27FC236}">
                <a16:creationId xmlns:a16="http://schemas.microsoft.com/office/drawing/2014/main" id="{8C34BFB2-C7A2-4724-BD82-869D64226B78}"/>
              </a:ext>
            </a:extLst>
          </p:cNvPr>
          <p:cNvSpPr/>
          <p:nvPr/>
        </p:nvSpPr>
        <p:spPr bwMode="auto">
          <a:xfrm>
            <a:off x="762000" y="6324600"/>
            <a:ext cx="36576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graphicFrame>
        <p:nvGraphicFramePr>
          <p:cNvPr id="7" name="Table 6">
            <a:extLst>
              <a:ext uri="{FF2B5EF4-FFF2-40B4-BE49-F238E27FC236}">
                <a16:creationId xmlns:a16="http://schemas.microsoft.com/office/drawing/2014/main" id="{5FC4A936-06FD-4031-93D0-148711560A52}"/>
              </a:ext>
            </a:extLst>
          </p:cNvPr>
          <p:cNvGraphicFramePr>
            <a:graphicFrameLocks noGrp="1"/>
          </p:cNvGraphicFramePr>
          <p:nvPr>
            <p:extLst>
              <p:ext uri="{D42A27DB-BD31-4B8C-83A1-F6EECF244321}">
                <p14:modId xmlns:p14="http://schemas.microsoft.com/office/powerpoint/2010/main" val="2408578504"/>
              </p:ext>
            </p:extLst>
          </p:nvPr>
        </p:nvGraphicFramePr>
        <p:xfrm>
          <a:off x="1625601" y="3581400"/>
          <a:ext cx="8127999" cy="2971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257870359"/>
                    </a:ext>
                  </a:extLst>
                </a:gridCol>
                <a:gridCol w="2709333">
                  <a:extLst>
                    <a:ext uri="{9D8B030D-6E8A-4147-A177-3AD203B41FA5}">
                      <a16:colId xmlns:a16="http://schemas.microsoft.com/office/drawing/2014/main" val="2894325847"/>
                    </a:ext>
                  </a:extLst>
                </a:gridCol>
                <a:gridCol w="2709333">
                  <a:extLst>
                    <a:ext uri="{9D8B030D-6E8A-4147-A177-3AD203B41FA5}">
                      <a16:colId xmlns:a16="http://schemas.microsoft.com/office/drawing/2014/main" val="211818021"/>
                    </a:ext>
                  </a:extLst>
                </a:gridCol>
              </a:tblGrid>
              <a:tr h="2971800">
                <a:tc>
                  <a:txBody>
                    <a:bodyPr/>
                    <a:lstStyle/>
                    <a:p>
                      <a:endParaRPr lang="en-US"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7030A0"/>
                          </a:solidFill>
                        </a:rPr>
                        <a:t>An insulated sippy cup spout comprising:</a:t>
                      </a:r>
                    </a:p>
                    <a:p>
                      <a:r>
                        <a:rPr lang="en-US" dirty="0">
                          <a:solidFill>
                            <a:srgbClr val="7030A0"/>
                          </a:solidFill>
                        </a:rPr>
                        <a:t>Insulation; and</a:t>
                      </a:r>
                    </a:p>
                    <a:p>
                      <a:r>
                        <a:rPr lang="en-US" dirty="0">
                          <a:solidFill>
                            <a:srgbClr val="7030A0"/>
                          </a:solidFill>
                        </a:rPr>
                        <a:t>A drinking spout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8753014"/>
                  </a:ext>
                </a:extLst>
              </a:tr>
            </a:tbl>
          </a:graphicData>
        </a:graphic>
      </p:graphicFrame>
      <p:pic>
        <p:nvPicPr>
          <p:cNvPr id="8" name="Picture 7">
            <a:extLst>
              <a:ext uri="{FF2B5EF4-FFF2-40B4-BE49-F238E27FC236}">
                <a16:creationId xmlns:a16="http://schemas.microsoft.com/office/drawing/2014/main" id="{1E607139-EAB0-488F-A56C-057CFC44C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137" y="3657600"/>
            <a:ext cx="1486925" cy="2818016"/>
          </a:xfrm>
          <a:prstGeom prst="rect">
            <a:avLst/>
          </a:prstGeom>
        </p:spPr>
      </p:pic>
      <p:sp>
        <p:nvSpPr>
          <p:cNvPr id="9" name="Rectangle 8">
            <a:extLst>
              <a:ext uri="{FF2B5EF4-FFF2-40B4-BE49-F238E27FC236}">
                <a16:creationId xmlns:a16="http://schemas.microsoft.com/office/drawing/2014/main" id="{DAE53A1C-7E63-41E6-A584-9B9BB965C137}"/>
              </a:ext>
            </a:extLst>
          </p:cNvPr>
          <p:cNvSpPr/>
          <p:nvPr/>
        </p:nvSpPr>
        <p:spPr bwMode="auto">
          <a:xfrm>
            <a:off x="5054601" y="3733800"/>
            <a:ext cx="1295400" cy="2743200"/>
          </a:xfrm>
          <a:prstGeom prst="rect">
            <a:avLst/>
          </a:prstGeom>
          <a:noFill/>
          <a:ln w="38100" cap="flat" cmpd="sng" algn="ctr">
            <a:solidFill>
              <a:srgbClr val="00B050"/>
            </a:solidFill>
            <a:prstDash val="solid"/>
            <a:round/>
            <a:headEnd type="none" w="med" len="med"/>
            <a:tailEnd type="none" w="med" len="med"/>
          </a:ln>
          <a:effectLst/>
        </p:spPr>
        <p:txBody>
          <a:bodyPr vert="horz" wrap="non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
        <p:nvSpPr>
          <p:cNvPr id="10" name="Rectangle 9">
            <a:extLst>
              <a:ext uri="{FF2B5EF4-FFF2-40B4-BE49-F238E27FC236}">
                <a16:creationId xmlns:a16="http://schemas.microsoft.com/office/drawing/2014/main" id="{7520941A-3BD3-4740-858F-B6CAC0112C84}"/>
              </a:ext>
            </a:extLst>
          </p:cNvPr>
          <p:cNvSpPr/>
          <p:nvPr/>
        </p:nvSpPr>
        <p:spPr bwMode="auto">
          <a:xfrm>
            <a:off x="4946137" y="3733800"/>
            <a:ext cx="1486925" cy="838200"/>
          </a:xfrm>
          <a:prstGeom prst="rect">
            <a:avLst/>
          </a:prstGeom>
          <a:noFill/>
          <a:ln w="38100" cap="flat" cmpd="sng" algn="ctr">
            <a:solidFill>
              <a:srgbClr val="7030A0"/>
            </a:solidFill>
            <a:prstDash val="solid"/>
            <a:round/>
            <a:headEnd type="none" w="med" len="med"/>
            <a:tailEnd type="none" w="med" len="med"/>
          </a:ln>
          <a:effectLst/>
        </p:spPr>
        <p:txBody>
          <a:bodyPr vert="horz" wrap="non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Tree>
    <p:extLst>
      <p:ext uri="{BB962C8B-B14F-4D97-AF65-F5344CB8AC3E}">
        <p14:creationId xmlns:p14="http://schemas.microsoft.com/office/powerpoint/2010/main" val="53665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lvl="0" indent="0" algn="l" defTabSz="805466" rtl="0" eaLnBrk="1" fontAlgn="base" latinLnBrk="0" hangingPunct="1">
              <a:lnSpc>
                <a:spcPct val="100000"/>
              </a:lnSpc>
              <a:spcBef>
                <a:spcPct val="0"/>
              </a:spcBef>
              <a:spcAft>
                <a:spcPct val="0"/>
              </a:spcAft>
              <a:buClrTx/>
              <a:buSzTx/>
              <a:buFontTx/>
              <a:buNone/>
              <a:tabLst/>
              <a:defRPr/>
            </a:pPr>
            <a:endParaRPr kumimoji="0" lang="en-US" sz="882" b="0" i="0" u="none" strike="noStrike" kern="1200" cap="none" spc="0" normalizeH="0" baseline="0" noProof="0" dirty="0">
              <a:ln>
                <a:noFill/>
              </a:ln>
              <a:solidFill>
                <a:srgbClr val="00416F"/>
              </a:solidFill>
              <a:effectLst/>
              <a:uLnTx/>
              <a:uFillTx/>
              <a:latin typeface="Arial" charset="0"/>
              <a:ea typeface="ＭＳ Ｐゴシック" pitchFamily="34" charset="-128"/>
              <a:cs typeface="+mn-cs"/>
            </a:endParaRPr>
          </a:p>
        </p:txBody>
      </p:sp>
      <p:sp>
        <p:nvSpPr>
          <p:cNvPr id="20482" name="Rectangle 2"/>
          <p:cNvSpPr>
            <a:spLocks noGrp="1" noChangeArrowheads="1"/>
          </p:cNvSpPr>
          <p:nvPr>
            <p:ph type="title"/>
          </p:nvPr>
        </p:nvSpPr>
        <p:spPr>
          <a:xfrm>
            <a:off x="2895600" y="533400"/>
            <a:ext cx="5715000" cy="1020763"/>
          </a:xfrm>
        </p:spPr>
        <p:txBody>
          <a:bodyPr>
            <a:noAutofit/>
          </a:bodyPr>
          <a:lstStyle/>
          <a:p>
            <a:pPr eaLnBrk="1" hangingPunct="1"/>
            <a:r>
              <a:rPr lang="en-US" sz="5400" b="1" dirty="0">
                <a:solidFill>
                  <a:srgbClr val="002060"/>
                </a:solidFill>
                <a:latin typeface="Franklin Gothic Book"/>
                <a:cs typeface="Times New Roman" pitchFamily="18" charset="0"/>
              </a:rPr>
              <a:t>Patent Damages</a:t>
            </a:r>
          </a:p>
        </p:txBody>
      </p:sp>
      <p:sp>
        <p:nvSpPr>
          <p:cNvPr id="20483" name="Rectangle 3"/>
          <p:cNvSpPr>
            <a:spLocks noGrp="1" noChangeArrowheads="1"/>
          </p:cNvSpPr>
          <p:nvPr>
            <p:ph idx="1"/>
          </p:nvPr>
        </p:nvSpPr>
        <p:spPr>
          <a:xfrm>
            <a:off x="1219200" y="2057400"/>
            <a:ext cx="10287000" cy="3581400"/>
          </a:xfrm>
        </p:spPr>
        <p:txBody>
          <a:bodyPr>
            <a:noAutofit/>
          </a:bodyPr>
          <a:lstStyle/>
          <a:p>
            <a:pPr marL="0" lvl="0" indent="0" defTabSz="914400" fontAlgn="auto">
              <a:spcAft>
                <a:spcPts val="0"/>
              </a:spcAft>
              <a:buClrTx/>
              <a:buNone/>
            </a:pPr>
            <a:r>
              <a:rPr lang="en-US" sz="4400" b="1" kern="1200" dirty="0">
                <a:solidFill>
                  <a:srgbClr val="002060"/>
                </a:solidFill>
                <a:latin typeface="Franklin Gothic Book"/>
              </a:rPr>
              <a:t>35 U.S.C. § 284</a:t>
            </a:r>
          </a:p>
          <a:p>
            <a:pPr marL="0" lvl="0" indent="0" defTabSz="914400" fontAlgn="auto">
              <a:spcAft>
                <a:spcPts val="0"/>
              </a:spcAft>
              <a:buClrTx/>
              <a:buNone/>
            </a:pPr>
            <a:endParaRPr lang="en-US" sz="2400" b="1" kern="1200" dirty="0">
              <a:solidFill>
                <a:srgbClr val="002060"/>
              </a:solidFill>
              <a:latin typeface="Franklin Gothic Book"/>
            </a:endParaRPr>
          </a:p>
          <a:p>
            <a:pPr marL="0" lvl="0" indent="0" algn="just" defTabSz="914400" fontAlgn="auto">
              <a:spcAft>
                <a:spcPts val="0"/>
              </a:spcAft>
              <a:buClrTx/>
              <a:buNone/>
            </a:pPr>
            <a:r>
              <a:rPr lang="en-US" sz="3200" kern="1200" dirty="0">
                <a:solidFill>
                  <a:srgbClr val="002060"/>
                </a:solidFill>
                <a:latin typeface="Franklin Gothic Book"/>
              </a:rPr>
              <a:t>The court shall award damages adequate to compensate for the infringement, </a:t>
            </a:r>
            <a:r>
              <a:rPr lang="en-US" sz="3200" b="1" kern="1200" dirty="0">
                <a:solidFill>
                  <a:srgbClr val="002060"/>
                </a:solidFill>
                <a:latin typeface="Franklin Gothic Book"/>
              </a:rPr>
              <a:t>but in no event less than a reasonable royalty</a:t>
            </a:r>
            <a:r>
              <a:rPr lang="en-US" sz="3200" kern="1200" dirty="0">
                <a:solidFill>
                  <a:srgbClr val="002060"/>
                </a:solidFill>
                <a:latin typeface="Franklin Gothic Book"/>
              </a:rPr>
              <a:t> for the use made of the invention by the infringer. </a:t>
            </a:r>
          </a:p>
          <a:p>
            <a:pPr marL="0" indent="0">
              <a:buNone/>
            </a:pPr>
            <a:endParaRPr lang="en-US" sz="3200" dirty="0">
              <a:latin typeface="Franklin Gothic Book"/>
              <a:cs typeface="Times New Roman" pitchFamily="18" charset="0"/>
            </a:endParaRPr>
          </a:p>
        </p:txBody>
      </p:sp>
      <p:sp>
        <p:nvSpPr>
          <p:cNvPr id="2" name="TextBox 1"/>
          <p:cNvSpPr txBox="1"/>
          <p:nvPr/>
        </p:nvSpPr>
        <p:spPr>
          <a:xfrm>
            <a:off x="762000" y="6324600"/>
            <a:ext cx="3276600" cy="369332"/>
          </a:xfrm>
          <a:prstGeom prst="rect">
            <a:avLst/>
          </a:prstGeom>
          <a:noFill/>
        </p:spPr>
        <p:txBody>
          <a:bodyPr wrap="square" rtlCol="0">
            <a:spAutoFit/>
          </a:bodyPr>
          <a:lstStyle/>
          <a:p>
            <a:endParaRPr lang="en-US" dirty="0"/>
          </a:p>
        </p:txBody>
      </p:sp>
      <p:sp>
        <p:nvSpPr>
          <p:cNvPr id="3" name="TextBox 2"/>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08AA110D-D540-4481-B193-27FAD8AE40A9}"/>
              </a:ext>
            </a:extLst>
          </p:cNvPr>
          <p:cNvPicPr>
            <a:picLocks noChangeAspect="1"/>
          </p:cNvPicPr>
          <p:nvPr/>
        </p:nvPicPr>
        <p:blipFill>
          <a:blip r:embed="rId3"/>
          <a:stretch>
            <a:fillRect/>
          </a:stretch>
        </p:blipFill>
        <p:spPr>
          <a:xfrm>
            <a:off x="10257471" y="167004"/>
            <a:ext cx="1869349" cy="597154"/>
          </a:xfrm>
          <a:prstGeom prst="rect">
            <a:avLst/>
          </a:prstGeom>
        </p:spPr>
      </p:pic>
      <p:sp>
        <p:nvSpPr>
          <p:cNvPr id="8" name="Slide Number Placeholder 7"/>
          <p:cNvSpPr>
            <a:spLocks noGrp="1"/>
          </p:cNvSpPr>
          <p:nvPr>
            <p:ph type="sldNum" sz="quarter" idx="12"/>
          </p:nvPr>
        </p:nvSpPr>
        <p:spPr>
          <a:xfrm>
            <a:off x="228600" y="6256618"/>
            <a:ext cx="228600" cy="365125"/>
          </a:xfrm>
        </p:spPr>
        <p:txBody>
          <a:bodyPr/>
          <a:lstStyle/>
          <a:p>
            <a:fld id="{FDFFA01E-7958-4A59-9B55-AD81F390BEE3}" type="slidenum">
              <a:rPr lang="en-US" smtClean="0">
                <a:latin typeface="Franklin Gothic Book"/>
              </a:rPr>
              <a:t>2</a:t>
            </a:fld>
            <a:endParaRPr lang="en-US" dirty="0">
              <a:latin typeface="Franklin Gothic Book"/>
            </a:endParaRPr>
          </a:p>
        </p:txBody>
      </p:sp>
    </p:spTree>
    <p:extLst>
      <p:ext uri="{BB962C8B-B14F-4D97-AF65-F5344CB8AC3E}">
        <p14:creationId xmlns:p14="http://schemas.microsoft.com/office/powerpoint/2010/main" val="175034815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kern="1200" dirty="0">
                <a:solidFill>
                  <a:srgbClr val="002060"/>
                </a:solidFill>
                <a:latin typeface="Franklin Gothic Book"/>
              </a:rPr>
              <a:t>Fact Pattern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1081361"/>
              </p:ext>
            </p:extLst>
          </p:nvPr>
        </p:nvGraphicFramePr>
        <p:xfrm>
          <a:off x="681038" y="1468438"/>
          <a:ext cx="10958510" cy="1937068"/>
        </p:xfrm>
        <a:graphic>
          <a:graphicData uri="http://schemas.openxmlformats.org/drawingml/2006/table">
            <a:tbl>
              <a:tblPr firstRow="1" bandRow="1">
                <a:tableStyleId>{5C22544A-7EE6-4342-B048-85BDC9FD1C3A}</a:tableStyleId>
              </a:tblPr>
              <a:tblGrid>
                <a:gridCol w="2191702">
                  <a:extLst>
                    <a:ext uri="{9D8B030D-6E8A-4147-A177-3AD203B41FA5}">
                      <a16:colId xmlns:a16="http://schemas.microsoft.com/office/drawing/2014/main" val="2249266685"/>
                    </a:ext>
                  </a:extLst>
                </a:gridCol>
                <a:gridCol w="2191702">
                  <a:extLst>
                    <a:ext uri="{9D8B030D-6E8A-4147-A177-3AD203B41FA5}">
                      <a16:colId xmlns:a16="http://schemas.microsoft.com/office/drawing/2014/main" val="644921236"/>
                    </a:ext>
                  </a:extLst>
                </a:gridCol>
                <a:gridCol w="2191702">
                  <a:extLst>
                    <a:ext uri="{9D8B030D-6E8A-4147-A177-3AD203B41FA5}">
                      <a16:colId xmlns:a16="http://schemas.microsoft.com/office/drawing/2014/main" val="1779957745"/>
                    </a:ext>
                  </a:extLst>
                </a:gridCol>
                <a:gridCol w="2191702">
                  <a:extLst>
                    <a:ext uri="{9D8B030D-6E8A-4147-A177-3AD203B41FA5}">
                      <a16:colId xmlns:a16="http://schemas.microsoft.com/office/drawing/2014/main" val="1632298631"/>
                    </a:ext>
                  </a:extLst>
                </a:gridCol>
                <a:gridCol w="2191702">
                  <a:extLst>
                    <a:ext uri="{9D8B030D-6E8A-4147-A177-3AD203B41FA5}">
                      <a16:colId xmlns:a16="http://schemas.microsoft.com/office/drawing/2014/main" val="1525877885"/>
                    </a:ext>
                  </a:extLst>
                </a:gridCol>
              </a:tblGrid>
              <a:tr h="370840">
                <a:tc>
                  <a:txBody>
                    <a:bodyPr/>
                    <a:lstStyle/>
                    <a:p>
                      <a:endParaRPr lang="en-US" dirty="0"/>
                    </a:p>
                  </a:txBody>
                  <a:tcPr/>
                </a:tc>
                <a:tc>
                  <a:txBody>
                    <a:bodyPr/>
                    <a:lstStyle/>
                    <a:p>
                      <a:pPr algn="ctr"/>
                      <a:r>
                        <a:rPr lang="en-US" dirty="0"/>
                        <a:t>Sales Price</a:t>
                      </a:r>
                    </a:p>
                  </a:txBody>
                  <a:tcPr/>
                </a:tc>
                <a:tc>
                  <a:txBody>
                    <a:bodyPr/>
                    <a:lstStyle/>
                    <a:p>
                      <a:pPr algn="ctr"/>
                      <a:r>
                        <a:rPr lang="en-US" dirty="0"/>
                        <a:t>Total Production Costs</a:t>
                      </a:r>
                    </a:p>
                  </a:txBody>
                  <a:tcPr/>
                </a:tc>
                <a:tc>
                  <a:txBody>
                    <a:bodyPr/>
                    <a:lstStyle/>
                    <a:p>
                      <a:pPr algn="ctr"/>
                      <a:r>
                        <a:rPr lang="en-US" dirty="0"/>
                        <a:t>Spout Costs</a:t>
                      </a:r>
                    </a:p>
                  </a:txBody>
                  <a:tcPr/>
                </a:tc>
                <a:tc>
                  <a:txBody>
                    <a:bodyPr/>
                    <a:lstStyle/>
                    <a:p>
                      <a:pPr algn="ctr"/>
                      <a:r>
                        <a:rPr lang="en-US" dirty="0"/>
                        <a:t>Profit Margin</a:t>
                      </a:r>
                    </a:p>
                  </a:txBody>
                  <a:tcPr/>
                </a:tc>
                <a:extLst>
                  <a:ext uri="{0D108BD9-81ED-4DB2-BD59-A6C34878D82A}">
                    <a16:rowId xmlns:a16="http://schemas.microsoft.com/office/drawing/2014/main" val="635371298"/>
                  </a:ext>
                </a:extLst>
              </a:tr>
              <a:tr h="370840">
                <a:tc>
                  <a:txBody>
                    <a:bodyPr/>
                    <a:lstStyle/>
                    <a:p>
                      <a:r>
                        <a:rPr lang="en-US" dirty="0"/>
                        <a:t>Big Baby</a:t>
                      </a:r>
                    </a:p>
                  </a:txBody>
                  <a:tcPr/>
                </a:tc>
                <a:tc>
                  <a:txBody>
                    <a:bodyPr/>
                    <a:lstStyle/>
                    <a:p>
                      <a:pPr algn="ctr"/>
                      <a:r>
                        <a:rPr lang="en-US" dirty="0"/>
                        <a:t>$29</a:t>
                      </a:r>
                    </a:p>
                  </a:txBody>
                  <a:tcPr/>
                </a:tc>
                <a:tc>
                  <a:txBody>
                    <a:bodyPr/>
                    <a:lstStyle/>
                    <a:p>
                      <a:pPr algn="ctr"/>
                      <a:r>
                        <a:rPr lang="en-US" dirty="0"/>
                        <a:t>$11</a:t>
                      </a:r>
                    </a:p>
                  </a:txBody>
                  <a:tcPr/>
                </a:tc>
                <a:tc>
                  <a:txBody>
                    <a:bodyPr/>
                    <a:lstStyle/>
                    <a:p>
                      <a:pPr algn="ctr"/>
                      <a:r>
                        <a:rPr lang="en-US" dirty="0"/>
                        <a:t>$2</a:t>
                      </a:r>
                    </a:p>
                  </a:txBody>
                  <a:tcPr/>
                </a:tc>
                <a:tc>
                  <a:txBody>
                    <a:bodyPr/>
                    <a:lstStyle/>
                    <a:p>
                      <a:pPr algn="ctr"/>
                      <a:r>
                        <a:rPr lang="en-US" dirty="0"/>
                        <a:t>$18</a:t>
                      </a:r>
                    </a:p>
                  </a:txBody>
                  <a:tcPr/>
                </a:tc>
                <a:extLst>
                  <a:ext uri="{0D108BD9-81ED-4DB2-BD59-A6C34878D82A}">
                    <a16:rowId xmlns:a16="http://schemas.microsoft.com/office/drawing/2014/main" val="443397891"/>
                  </a:ext>
                </a:extLst>
              </a:tr>
              <a:tr h="370840">
                <a:tc>
                  <a:txBody>
                    <a:bodyPr/>
                    <a:lstStyle/>
                    <a:p>
                      <a:r>
                        <a:rPr lang="en-US" dirty="0"/>
                        <a:t>Mom’s Best Friend</a:t>
                      </a:r>
                    </a:p>
                  </a:txBody>
                  <a:tcPr/>
                </a:tc>
                <a:tc>
                  <a:txBody>
                    <a:bodyPr/>
                    <a:lstStyle/>
                    <a:p>
                      <a:pPr algn="ctr"/>
                      <a:r>
                        <a:rPr lang="en-US" dirty="0"/>
                        <a:t>$19</a:t>
                      </a:r>
                    </a:p>
                  </a:txBody>
                  <a:tcPr/>
                </a:tc>
                <a:tc>
                  <a:txBody>
                    <a:bodyPr/>
                    <a:lstStyle/>
                    <a:p>
                      <a:pPr algn="ctr"/>
                      <a:r>
                        <a:rPr lang="en-US" dirty="0"/>
                        <a:t>$7</a:t>
                      </a:r>
                    </a:p>
                  </a:txBody>
                  <a:tcPr/>
                </a:tc>
                <a:tc>
                  <a:txBody>
                    <a:bodyPr/>
                    <a:lstStyle/>
                    <a:p>
                      <a:pPr algn="ctr"/>
                      <a:r>
                        <a:rPr lang="en-US" dirty="0"/>
                        <a:t>$1</a:t>
                      </a:r>
                    </a:p>
                  </a:txBody>
                  <a:tcPr/>
                </a:tc>
                <a:tc>
                  <a:txBody>
                    <a:bodyPr/>
                    <a:lstStyle/>
                    <a:p>
                      <a:pPr algn="ctr"/>
                      <a:r>
                        <a:rPr lang="en-US" dirty="0"/>
                        <a:t>$12</a:t>
                      </a:r>
                    </a:p>
                  </a:txBody>
                  <a:tcPr/>
                </a:tc>
                <a:extLst>
                  <a:ext uri="{0D108BD9-81ED-4DB2-BD59-A6C34878D82A}">
                    <a16:rowId xmlns:a16="http://schemas.microsoft.com/office/drawing/2014/main" val="1903538294"/>
                  </a:ext>
                </a:extLst>
              </a:tr>
            </a:tbl>
          </a:graphicData>
        </a:graphic>
      </p:graphicFrame>
    </p:spTree>
    <p:extLst>
      <p:ext uri="{BB962C8B-B14F-4D97-AF65-F5344CB8AC3E}">
        <p14:creationId xmlns:p14="http://schemas.microsoft.com/office/powerpoint/2010/main" val="3339872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368A-B080-41B9-89EB-0995F59FA53E}"/>
              </a:ext>
            </a:extLst>
          </p:cNvPr>
          <p:cNvSpPr>
            <a:spLocks noGrp="1"/>
          </p:cNvSpPr>
          <p:nvPr>
            <p:ph type="title"/>
          </p:nvPr>
        </p:nvSpPr>
        <p:spPr/>
        <p:txBody>
          <a:bodyPr>
            <a:normAutofit/>
          </a:bodyPr>
          <a:lstStyle/>
          <a:p>
            <a:r>
              <a:rPr lang="en-US" sz="4400" b="1" kern="1200" dirty="0">
                <a:solidFill>
                  <a:srgbClr val="002060"/>
                </a:solidFill>
                <a:latin typeface="Franklin Gothic Book"/>
                <a:ea typeface="+mj-ea"/>
                <a:cs typeface="+mj-cs"/>
              </a:rPr>
              <a:t>Fact Pattern</a:t>
            </a:r>
          </a:p>
        </p:txBody>
      </p:sp>
      <p:sp>
        <p:nvSpPr>
          <p:cNvPr id="3" name="Content Placeholder 2">
            <a:extLst>
              <a:ext uri="{FF2B5EF4-FFF2-40B4-BE49-F238E27FC236}">
                <a16:creationId xmlns:a16="http://schemas.microsoft.com/office/drawing/2014/main" id="{2C642789-3328-4520-A572-2D24DFBD46AA}"/>
              </a:ext>
            </a:extLst>
          </p:cNvPr>
          <p:cNvSpPr>
            <a:spLocks noGrp="1"/>
          </p:cNvSpPr>
          <p:nvPr>
            <p:ph idx="1"/>
          </p:nvPr>
        </p:nvSpPr>
        <p:spPr>
          <a:xfrm>
            <a:off x="680870" y="1304365"/>
            <a:ext cx="5567530" cy="5160981"/>
          </a:xfrm>
        </p:spPr>
        <p:txBody>
          <a:bodyPr>
            <a:normAutofit/>
          </a:bodyPr>
          <a:lstStyle/>
          <a:p>
            <a:r>
              <a:rPr lang="en-US" sz="2800" dirty="0"/>
              <a:t>No other US companies make an insulated spout </a:t>
            </a:r>
          </a:p>
          <a:p>
            <a:r>
              <a:rPr lang="en-US" sz="2800" dirty="0"/>
              <a:t>One other company makes an insulated baby cup with a non-infringing, uninsulated spout</a:t>
            </a:r>
          </a:p>
          <a:p>
            <a:r>
              <a:rPr lang="en-US" sz="2800" dirty="0"/>
              <a:t>BB has not licensed the ‘123 Patent</a:t>
            </a:r>
          </a:p>
          <a:p>
            <a:r>
              <a:rPr lang="en-US" sz="2800" dirty="0"/>
              <a:t>Customer surveys have been conducted and industry information has been collected </a:t>
            </a:r>
          </a:p>
        </p:txBody>
      </p:sp>
      <p:sp>
        <p:nvSpPr>
          <p:cNvPr id="4" name="Rectangle 3">
            <a:extLst>
              <a:ext uri="{FF2B5EF4-FFF2-40B4-BE49-F238E27FC236}">
                <a16:creationId xmlns:a16="http://schemas.microsoft.com/office/drawing/2014/main" id="{8C34BFB2-C7A2-4724-BD82-869D64226B78}"/>
              </a:ext>
            </a:extLst>
          </p:cNvPr>
          <p:cNvSpPr/>
          <p:nvPr/>
        </p:nvSpPr>
        <p:spPr bwMode="auto">
          <a:xfrm>
            <a:off x="762000" y="6324600"/>
            <a:ext cx="36576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60565389"/>
              </p:ext>
            </p:extLst>
          </p:nvPr>
        </p:nvGraphicFramePr>
        <p:xfrm>
          <a:off x="6019800" y="1216511"/>
          <a:ext cx="6172200" cy="3915410"/>
        </p:xfrm>
        <a:graphic>
          <a:graphicData uri="http://schemas.openxmlformats.org/drawingml/2006/table">
            <a:tbl>
              <a:tblPr firstRow="1" bandRow="1">
                <a:tableStyleId>{5C22544A-7EE6-4342-B048-85BDC9FD1C3A}</a:tableStyleId>
              </a:tblPr>
              <a:tblGrid>
                <a:gridCol w="3612995">
                  <a:extLst>
                    <a:ext uri="{9D8B030D-6E8A-4147-A177-3AD203B41FA5}">
                      <a16:colId xmlns:a16="http://schemas.microsoft.com/office/drawing/2014/main" val="20000"/>
                    </a:ext>
                  </a:extLst>
                </a:gridCol>
                <a:gridCol w="2559205">
                  <a:extLst>
                    <a:ext uri="{9D8B030D-6E8A-4147-A177-3AD203B41FA5}">
                      <a16:colId xmlns:a16="http://schemas.microsoft.com/office/drawing/2014/main" val="20001"/>
                    </a:ext>
                  </a:extLst>
                </a:gridCol>
              </a:tblGrid>
              <a:tr h="628146">
                <a:tc>
                  <a:txBody>
                    <a:bodyPr/>
                    <a:lstStyle/>
                    <a:p>
                      <a:pPr marL="0" marR="0" algn="l">
                        <a:lnSpc>
                          <a:spcPct val="200000"/>
                        </a:lnSpc>
                        <a:spcBef>
                          <a:spcPts val="0"/>
                        </a:spcBef>
                        <a:spcAft>
                          <a:spcPts val="0"/>
                        </a:spcAft>
                      </a:pPr>
                      <a:r>
                        <a:rPr lang="en-US" sz="2400" dirty="0">
                          <a:effectLst/>
                        </a:rPr>
                        <a:t>Feature</a:t>
                      </a:r>
                      <a:endParaRPr lang="en-US" sz="2400" dirty="0">
                        <a:effectLst/>
                        <a:latin typeface="Calibri"/>
                        <a:ea typeface="Calibri"/>
                        <a:cs typeface="Times New Roman"/>
                      </a:endParaRPr>
                    </a:p>
                  </a:txBody>
                  <a:tcPr marL="8255" marR="8255" marT="8255" marB="0" anchor="b"/>
                </a:tc>
                <a:tc>
                  <a:txBody>
                    <a:bodyPr/>
                    <a:lstStyle/>
                    <a:p>
                      <a:pPr marL="457200" marR="0" algn="l">
                        <a:lnSpc>
                          <a:spcPct val="100000"/>
                        </a:lnSpc>
                        <a:spcBef>
                          <a:spcPts val="0"/>
                        </a:spcBef>
                        <a:spcAft>
                          <a:spcPts val="800"/>
                        </a:spcAft>
                      </a:pPr>
                      <a:r>
                        <a:rPr lang="en-US" sz="2400" dirty="0">
                          <a:effectLst/>
                        </a:rPr>
                        <a:t>Weighted Average</a:t>
                      </a:r>
                      <a:endParaRPr lang="en-US" sz="2400"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0"/>
                  </a:ext>
                </a:extLst>
              </a:tr>
              <a:tr h="499211">
                <a:tc>
                  <a:txBody>
                    <a:bodyPr/>
                    <a:lstStyle/>
                    <a:p>
                      <a:pPr marL="0" marR="0" algn="just">
                        <a:lnSpc>
                          <a:spcPct val="200000"/>
                        </a:lnSpc>
                        <a:spcBef>
                          <a:spcPts val="0"/>
                        </a:spcBef>
                        <a:spcAft>
                          <a:spcPts val="0"/>
                        </a:spcAft>
                      </a:pPr>
                      <a:r>
                        <a:rPr lang="en-US" sz="2400" b="1" dirty="0">
                          <a:effectLst/>
                        </a:rPr>
                        <a:t>Insulation</a:t>
                      </a:r>
                      <a:endParaRPr lang="en-US" sz="2400" b="1"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b="1" dirty="0">
                          <a:effectLst/>
                        </a:rPr>
                        <a:t>50%</a:t>
                      </a:r>
                      <a:endParaRPr lang="en-US" sz="2400" b="1"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1"/>
                  </a:ext>
                </a:extLst>
              </a:tr>
              <a:tr h="499211">
                <a:tc>
                  <a:txBody>
                    <a:bodyPr/>
                    <a:lstStyle/>
                    <a:p>
                      <a:pPr marL="0" marR="0" algn="just">
                        <a:lnSpc>
                          <a:spcPct val="200000"/>
                        </a:lnSpc>
                        <a:spcBef>
                          <a:spcPts val="0"/>
                        </a:spcBef>
                        <a:spcAft>
                          <a:spcPts val="0"/>
                        </a:spcAft>
                      </a:pPr>
                      <a:r>
                        <a:rPr lang="en-US" sz="2400" dirty="0">
                          <a:effectLst/>
                        </a:rPr>
                        <a:t>Design on Cups</a:t>
                      </a:r>
                      <a:endParaRPr lang="en-US" sz="2400"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dirty="0">
                          <a:effectLst/>
                        </a:rPr>
                        <a:t>10%</a:t>
                      </a:r>
                      <a:endParaRPr lang="en-US" sz="2400"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2"/>
                  </a:ext>
                </a:extLst>
              </a:tr>
              <a:tr h="499211">
                <a:tc>
                  <a:txBody>
                    <a:bodyPr/>
                    <a:lstStyle/>
                    <a:p>
                      <a:pPr marL="0" marR="0" algn="just">
                        <a:lnSpc>
                          <a:spcPct val="200000"/>
                        </a:lnSpc>
                        <a:spcBef>
                          <a:spcPts val="0"/>
                        </a:spcBef>
                        <a:spcAft>
                          <a:spcPts val="0"/>
                        </a:spcAft>
                      </a:pPr>
                      <a:r>
                        <a:rPr lang="en-US" sz="2400" dirty="0">
                          <a:effectLst/>
                        </a:rPr>
                        <a:t>Side Handles on Cup</a:t>
                      </a:r>
                      <a:endParaRPr lang="en-US" sz="2400"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dirty="0">
                          <a:effectLst/>
                        </a:rPr>
                        <a:t>10%</a:t>
                      </a:r>
                      <a:endParaRPr lang="en-US" sz="2400"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3"/>
                  </a:ext>
                </a:extLst>
              </a:tr>
              <a:tr h="499211">
                <a:tc>
                  <a:txBody>
                    <a:bodyPr/>
                    <a:lstStyle/>
                    <a:p>
                      <a:pPr marL="0" marR="0" algn="just">
                        <a:lnSpc>
                          <a:spcPct val="200000"/>
                        </a:lnSpc>
                        <a:spcBef>
                          <a:spcPts val="0"/>
                        </a:spcBef>
                        <a:spcAft>
                          <a:spcPts val="0"/>
                        </a:spcAft>
                      </a:pPr>
                      <a:r>
                        <a:rPr lang="en-US" sz="2400" b="1" dirty="0">
                          <a:effectLst/>
                        </a:rPr>
                        <a:t>Spout</a:t>
                      </a:r>
                      <a:endParaRPr lang="en-US" sz="2400" b="1"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b="1" dirty="0">
                          <a:effectLst/>
                        </a:rPr>
                        <a:t>30%</a:t>
                      </a:r>
                      <a:endParaRPr lang="en-US" sz="2400" b="1"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4"/>
                  </a:ext>
                </a:extLst>
              </a:tr>
              <a:tr h="499211">
                <a:tc>
                  <a:txBody>
                    <a:bodyPr/>
                    <a:lstStyle/>
                    <a:p>
                      <a:pPr marL="0" marR="0" algn="just">
                        <a:lnSpc>
                          <a:spcPct val="200000"/>
                        </a:lnSpc>
                        <a:spcBef>
                          <a:spcPts val="0"/>
                        </a:spcBef>
                        <a:spcAft>
                          <a:spcPts val="0"/>
                        </a:spcAft>
                      </a:pPr>
                      <a:r>
                        <a:rPr lang="en-US" sz="2400" dirty="0">
                          <a:effectLst/>
                        </a:rPr>
                        <a:t>Total</a:t>
                      </a:r>
                      <a:endParaRPr lang="en-US" sz="2400"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dirty="0">
                          <a:effectLst/>
                        </a:rPr>
                        <a:t>100%</a:t>
                      </a:r>
                      <a:endParaRPr lang="en-US" sz="2400"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2705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0"/>
          </p:nvPr>
        </p:nvPicPr>
        <p:blipFill rotWithShape="1">
          <a:blip r:embed="rId3">
            <a:duotone>
              <a:prstClr val="black"/>
              <a:schemeClr val="accent1">
                <a:tint val="45000"/>
                <a:satMod val="400000"/>
              </a:schemeClr>
            </a:duotone>
            <a:alphaModFix amt="52000"/>
            <a:extLst>
              <a:ext uri="{28A0092B-C50C-407E-A947-70E740481C1C}">
                <a14:useLocalDpi xmlns:a14="http://schemas.microsoft.com/office/drawing/2010/main" val="0"/>
              </a:ext>
            </a:extLst>
          </a:blip>
          <a:srcRect l="22643" t="11552" r="1730" b="31919"/>
          <a:stretch/>
        </p:blipFill>
        <p:spPr/>
      </p:pic>
      <p:sp>
        <p:nvSpPr>
          <p:cNvPr id="7" name="Title 6"/>
          <p:cNvSpPr>
            <a:spLocks noGrp="1"/>
          </p:cNvSpPr>
          <p:nvPr>
            <p:ph type="title"/>
          </p:nvPr>
        </p:nvSpPr>
        <p:spPr/>
        <p:txBody>
          <a:bodyPr/>
          <a:lstStyle/>
          <a:p>
            <a:r>
              <a:rPr lang="en-US" sz="4400" b="1" kern="1200" dirty="0">
                <a:latin typeface="Franklin Gothic Book"/>
                <a:ea typeface="+mj-ea"/>
                <a:cs typeface="+mj-cs"/>
              </a:rPr>
              <a:t>Lost Profits</a:t>
            </a:r>
            <a:br>
              <a:rPr lang="en-US" dirty="0"/>
            </a:br>
            <a:r>
              <a:rPr lang="en-US" sz="3883" dirty="0"/>
              <a:t>Arguments and Considerations</a:t>
            </a:r>
            <a:endParaRPr lang="en-US" dirty="0"/>
          </a:p>
        </p:txBody>
      </p:sp>
      <p:sp>
        <p:nvSpPr>
          <p:cNvPr id="21" name="Rectangle 20"/>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a typeface="ＭＳ Ｐゴシック" pitchFamily="34" charset="-128"/>
            </a:endParaRPr>
          </a:p>
        </p:txBody>
      </p:sp>
      <p:pic>
        <p:nvPicPr>
          <p:cNvPr id="8" name="Picture 7">
            <a:extLst>
              <a:ext uri="{FF2B5EF4-FFF2-40B4-BE49-F238E27FC236}">
                <a16:creationId xmlns:a16="http://schemas.microsoft.com/office/drawing/2014/main" id="{C906B9E8-A81C-481C-8CF7-19920FD75650}"/>
              </a:ext>
            </a:extLst>
          </p:cNvPr>
          <p:cNvPicPr>
            <a:picLocks noChangeAspect="1"/>
          </p:cNvPicPr>
          <p:nvPr/>
        </p:nvPicPr>
        <p:blipFill>
          <a:blip r:embed="rId4"/>
          <a:stretch>
            <a:fillRect/>
          </a:stretch>
        </p:blipFill>
        <p:spPr>
          <a:xfrm>
            <a:off x="10257471" y="167004"/>
            <a:ext cx="1869349" cy="597154"/>
          </a:xfrm>
          <a:prstGeom prst="rect">
            <a:avLst/>
          </a:prstGeom>
        </p:spPr>
      </p:pic>
      <p:sp>
        <p:nvSpPr>
          <p:cNvPr id="6" name="Rectangle 5">
            <a:extLst>
              <a:ext uri="{FF2B5EF4-FFF2-40B4-BE49-F238E27FC236}">
                <a16:creationId xmlns:a16="http://schemas.microsoft.com/office/drawing/2014/main" id="{8C34BFB2-C7A2-4724-BD82-869D64226B78}"/>
              </a:ext>
            </a:extLst>
          </p:cNvPr>
          <p:cNvSpPr/>
          <p:nvPr/>
        </p:nvSpPr>
        <p:spPr bwMode="auto">
          <a:xfrm>
            <a:off x="762000" y="6324600"/>
            <a:ext cx="35052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Tree>
    <p:extLst>
      <p:ext uri="{BB962C8B-B14F-4D97-AF65-F5344CB8AC3E}">
        <p14:creationId xmlns:p14="http://schemas.microsoft.com/office/powerpoint/2010/main" val="31811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90600" y="990601"/>
            <a:ext cx="9701214" cy="914399"/>
          </a:xfrm>
        </p:spPr>
        <p:txBody>
          <a:bodyPr>
            <a:normAutofit/>
          </a:bodyPr>
          <a:lstStyle/>
          <a:p>
            <a:pPr eaLnBrk="1" hangingPunct="1"/>
            <a:r>
              <a:rPr lang="en-US" sz="2400" dirty="0">
                <a:latin typeface="Franklin Gothic Book"/>
                <a:cs typeface="Times New Roman" pitchFamily="18" charset="0"/>
              </a:rPr>
              <a:t>What are the issues?</a:t>
            </a:r>
          </a:p>
        </p:txBody>
      </p:sp>
      <p:sp>
        <p:nvSpPr>
          <p:cNvPr id="4" name="Rectangle 3">
            <a:extLst>
              <a:ext uri="{FF2B5EF4-FFF2-40B4-BE49-F238E27FC236}">
                <a16:creationId xmlns:a16="http://schemas.microsoft.com/office/drawing/2014/main" id="{C4C896A7-3922-4193-8AD7-AAC17889F22C}"/>
              </a:ext>
            </a:extLst>
          </p:cNvPr>
          <p:cNvSpPr/>
          <p:nvPr/>
        </p:nvSpPr>
        <p:spPr>
          <a:xfrm>
            <a:off x="304800" y="304800"/>
            <a:ext cx="11707906" cy="769441"/>
          </a:xfrm>
          <a:prstGeom prst="rect">
            <a:avLst/>
          </a:prstGeom>
        </p:spPr>
        <p:txBody>
          <a:bodyPr wrap="square">
            <a:spAutoFit/>
          </a:bodyPr>
          <a:lstStyle/>
          <a:p>
            <a:pPr defTabSz="1235396" fontAlgn="base">
              <a:spcAft>
                <a:spcPts val="706"/>
              </a:spcAft>
              <a:buClr>
                <a:srgbClr val="008082"/>
              </a:buClr>
            </a:pPr>
            <a:r>
              <a:rPr lang="en-US" sz="4400" b="1" dirty="0">
                <a:solidFill>
                  <a:srgbClr val="002060"/>
                </a:solidFill>
                <a:latin typeface="Franklin Gothic Book"/>
                <a:ea typeface="+mj-ea"/>
                <a:cs typeface="+mj-cs"/>
              </a:rPr>
              <a:t>BB’s Claim for Lost Profits</a:t>
            </a:r>
          </a:p>
        </p:txBody>
      </p:sp>
      <p:grpSp>
        <p:nvGrpSpPr>
          <p:cNvPr id="13" name="Group 12"/>
          <p:cNvGrpSpPr/>
          <p:nvPr/>
        </p:nvGrpSpPr>
        <p:grpSpPr>
          <a:xfrm>
            <a:off x="10192292" y="167004"/>
            <a:ext cx="1999708" cy="597154"/>
            <a:chOff x="10192292" y="167004"/>
            <a:chExt cx="1999708" cy="597154"/>
          </a:xfrm>
        </p:grpSpPr>
        <p:sp>
          <p:nvSpPr>
            <p:cNvPr id="14" name="Rectangle 13"/>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defRPr/>
              </a:pPr>
              <a:endParaRPr lang="en-US" sz="882" dirty="0">
                <a:solidFill>
                  <a:srgbClr val="00416F"/>
                </a:solidFill>
                <a:latin typeface="Arial" charset="0"/>
                <a:ea typeface="ＭＳ Ｐゴシック" pitchFamily="34" charset="-128"/>
              </a:endParaRPr>
            </a:p>
          </p:txBody>
        </p:sp>
        <p:pic>
          <p:nvPicPr>
            <p:cNvPr id="15" name="Picture 14">
              <a:extLst>
                <a:ext uri="{FF2B5EF4-FFF2-40B4-BE49-F238E27FC236}">
                  <a16:creationId xmlns:a16="http://schemas.microsoft.com/office/drawing/2014/main" id="{08AA110D-D540-4481-B193-27FAD8AE40A9}"/>
                </a:ext>
              </a:extLst>
            </p:cNvPr>
            <p:cNvPicPr>
              <a:picLocks noChangeAspect="1"/>
            </p:cNvPicPr>
            <p:nvPr/>
          </p:nvPicPr>
          <p:blipFill>
            <a:blip r:embed="rId3"/>
            <a:stretch>
              <a:fillRect/>
            </a:stretch>
          </p:blipFill>
          <p:spPr>
            <a:xfrm>
              <a:off x="10257471" y="167004"/>
              <a:ext cx="1869349" cy="597154"/>
            </a:xfrm>
            <a:prstGeom prst="rect">
              <a:avLst/>
            </a:prstGeom>
          </p:spPr>
        </p:pic>
      </p:grpSp>
      <p:sp>
        <p:nvSpPr>
          <p:cNvPr id="6" name="Slide Number Placeholder 5"/>
          <p:cNvSpPr>
            <a:spLocks noGrp="1"/>
          </p:cNvSpPr>
          <p:nvPr>
            <p:ph type="sldNum" sz="quarter" idx="12"/>
          </p:nvPr>
        </p:nvSpPr>
        <p:spPr>
          <a:xfrm>
            <a:off x="109673" y="6324600"/>
            <a:ext cx="390254" cy="365125"/>
          </a:xfrm>
        </p:spPr>
        <p:txBody>
          <a:bodyPr/>
          <a:lstStyle/>
          <a:p>
            <a:fld id="{FDFFA01E-7958-4A59-9B55-AD81F390BEE3}" type="slidenum">
              <a:rPr lang="en-US" smtClean="0">
                <a:solidFill>
                  <a:schemeClr val="tx1"/>
                </a:solidFill>
                <a:latin typeface="Franklin Gothic Book"/>
              </a:rPr>
              <a:pPr/>
              <a:t>23</a:t>
            </a:fld>
            <a:endParaRPr lang="en-US" dirty="0">
              <a:solidFill>
                <a:schemeClr val="tx1"/>
              </a:solidFill>
              <a:latin typeface="Franklin Gothic Book"/>
            </a:endParaRPr>
          </a:p>
        </p:txBody>
      </p:sp>
      <p:grpSp>
        <p:nvGrpSpPr>
          <p:cNvPr id="77" name="Group 76">
            <a:extLst>
              <a:ext uri="{FF2B5EF4-FFF2-40B4-BE49-F238E27FC236}">
                <a16:creationId xmlns:a16="http://schemas.microsoft.com/office/drawing/2014/main" id="{9F2FB339-11EC-44BA-A439-2D58888DAE97}"/>
              </a:ext>
            </a:extLst>
          </p:cNvPr>
          <p:cNvGrpSpPr/>
          <p:nvPr/>
        </p:nvGrpSpPr>
        <p:grpSpPr>
          <a:xfrm>
            <a:off x="609600" y="1905000"/>
            <a:ext cx="10744200" cy="4038600"/>
            <a:chOff x="2673351" y="3313047"/>
            <a:chExt cx="7745412" cy="2657542"/>
          </a:xfrm>
        </p:grpSpPr>
        <p:grpSp>
          <p:nvGrpSpPr>
            <p:cNvPr id="78" name="Group 3"/>
            <p:cNvGrpSpPr>
              <a:grpSpLocks/>
            </p:cNvGrpSpPr>
            <p:nvPr/>
          </p:nvGrpSpPr>
          <p:grpSpPr bwMode="auto">
            <a:xfrm>
              <a:off x="3309938" y="4494218"/>
              <a:ext cx="4760912" cy="941387"/>
              <a:chOff x="591" y="3020"/>
              <a:chExt cx="3286" cy="632"/>
            </a:xfrm>
          </p:grpSpPr>
          <p:sp>
            <p:nvSpPr>
              <p:cNvPr id="99" name="Line 4"/>
              <p:cNvSpPr>
                <a:spLocks noChangeShapeType="1"/>
              </p:cNvSpPr>
              <p:nvPr/>
            </p:nvSpPr>
            <p:spPr bwMode="gray">
              <a:xfrm>
                <a:off x="591" y="3020"/>
                <a:ext cx="0" cy="632"/>
              </a:xfrm>
              <a:prstGeom prst="line">
                <a:avLst/>
              </a:prstGeom>
              <a:noFill/>
              <a:ln w="12700">
                <a:solidFill>
                  <a:srgbClr val="00416F"/>
                </a:solidFill>
                <a:round/>
                <a:headEnd/>
                <a:tailEnd type="triangle" w="med" len="med"/>
              </a:ln>
            </p:spPr>
            <p:txBody>
              <a:bodyPr wrap="none" anchor="ctr"/>
              <a:lstStyle/>
              <a:p>
                <a:pPr marL="0" marR="0" lvl="0" indent="0" defTabSz="806867"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16F"/>
                  </a:solidFill>
                  <a:effectLst/>
                  <a:uLnTx/>
                  <a:uFillTx/>
                  <a:latin typeface="Arial" pitchFamily="34" charset="0"/>
                  <a:ea typeface="ＭＳ Ｐゴシック" pitchFamily="34" charset="-128"/>
                </a:endParaRPr>
              </a:p>
            </p:txBody>
          </p:sp>
          <p:sp>
            <p:nvSpPr>
              <p:cNvPr id="100" name="Line 5"/>
              <p:cNvSpPr>
                <a:spLocks noChangeShapeType="1"/>
              </p:cNvSpPr>
              <p:nvPr/>
            </p:nvSpPr>
            <p:spPr bwMode="gray">
              <a:xfrm>
                <a:off x="1691" y="3020"/>
                <a:ext cx="0" cy="632"/>
              </a:xfrm>
              <a:prstGeom prst="line">
                <a:avLst/>
              </a:prstGeom>
              <a:noFill/>
              <a:ln w="12700">
                <a:solidFill>
                  <a:srgbClr val="00416F"/>
                </a:solidFill>
                <a:round/>
                <a:headEnd/>
                <a:tailEnd type="triangle" w="med" len="med"/>
              </a:ln>
            </p:spPr>
            <p:txBody>
              <a:bodyPr wrap="none" anchor="ctr"/>
              <a:lstStyle/>
              <a:p>
                <a:pPr marL="0" marR="0" lvl="0" indent="0" defTabSz="806867"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16F"/>
                  </a:solidFill>
                  <a:effectLst/>
                  <a:uLnTx/>
                  <a:uFillTx/>
                  <a:latin typeface="Arial" pitchFamily="34" charset="0"/>
                  <a:ea typeface="ＭＳ Ｐゴシック" pitchFamily="34" charset="-128"/>
                </a:endParaRPr>
              </a:p>
            </p:txBody>
          </p:sp>
          <p:sp>
            <p:nvSpPr>
              <p:cNvPr id="101" name="Line 6"/>
              <p:cNvSpPr>
                <a:spLocks noChangeShapeType="1"/>
              </p:cNvSpPr>
              <p:nvPr/>
            </p:nvSpPr>
            <p:spPr bwMode="gray">
              <a:xfrm>
                <a:off x="2770" y="3020"/>
                <a:ext cx="0" cy="632"/>
              </a:xfrm>
              <a:prstGeom prst="line">
                <a:avLst/>
              </a:prstGeom>
              <a:noFill/>
              <a:ln w="12700">
                <a:solidFill>
                  <a:srgbClr val="00416F"/>
                </a:solidFill>
                <a:round/>
                <a:headEnd/>
                <a:tailEnd type="triangle" w="med" len="med"/>
              </a:ln>
            </p:spPr>
            <p:txBody>
              <a:bodyPr wrap="none" anchor="ctr"/>
              <a:lstStyle/>
              <a:p>
                <a:pPr marL="0" marR="0" lvl="0" indent="0" defTabSz="806867"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16F"/>
                  </a:solidFill>
                  <a:effectLst/>
                  <a:uLnTx/>
                  <a:uFillTx/>
                  <a:latin typeface="Arial" pitchFamily="34" charset="0"/>
                  <a:ea typeface="ＭＳ Ｐゴシック" pitchFamily="34" charset="-128"/>
                </a:endParaRPr>
              </a:p>
            </p:txBody>
          </p:sp>
          <p:sp>
            <p:nvSpPr>
              <p:cNvPr id="102" name="Line 7"/>
              <p:cNvSpPr>
                <a:spLocks noChangeShapeType="1"/>
              </p:cNvSpPr>
              <p:nvPr/>
            </p:nvSpPr>
            <p:spPr bwMode="gray">
              <a:xfrm>
                <a:off x="3877" y="3020"/>
                <a:ext cx="0" cy="632"/>
              </a:xfrm>
              <a:prstGeom prst="line">
                <a:avLst/>
              </a:prstGeom>
              <a:noFill/>
              <a:ln w="12700">
                <a:solidFill>
                  <a:srgbClr val="00416F"/>
                </a:solidFill>
                <a:round/>
                <a:headEnd/>
                <a:tailEnd type="triangle" w="med" len="med"/>
              </a:ln>
            </p:spPr>
            <p:txBody>
              <a:bodyPr wrap="none" anchor="ctr"/>
              <a:lstStyle/>
              <a:p>
                <a:pPr marL="0" marR="0" lvl="0" indent="0" defTabSz="806867"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16F"/>
                  </a:solidFill>
                  <a:effectLst/>
                  <a:uLnTx/>
                  <a:uFillTx/>
                  <a:latin typeface="Arial" pitchFamily="34" charset="0"/>
                  <a:ea typeface="ＭＳ Ｐゴシック" pitchFamily="34" charset="-128"/>
                </a:endParaRPr>
              </a:p>
            </p:txBody>
          </p:sp>
        </p:grpSp>
        <p:sp>
          <p:nvSpPr>
            <p:cNvPr id="79" name="Line 10"/>
            <p:cNvSpPr>
              <a:spLocks noChangeShapeType="1"/>
            </p:cNvSpPr>
            <p:nvPr/>
          </p:nvSpPr>
          <p:spPr bwMode="gray">
            <a:xfrm>
              <a:off x="8062913" y="3948113"/>
              <a:ext cx="1065212" cy="0"/>
            </a:xfrm>
            <a:prstGeom prst="line">
              <a:avLst/>
            </a:prstGeom>
            <a:noFill/>
            <a:ln w="12700">
              <a:solidFill>
                <a:srgbClr val="00416F"/>
              </a:solidFill>
              <a:round/>
              <a:headEnd/>
              <a:tailEnd type="triangle" w="med" len="med"/>
            </a:ln>
          </p:spPr>
          <p:txBody>
            <a:bodyPr wrap="none" lIns="87668" tIns="43843" rIns="87668" bIns="43843" anchor="ctr"/>
            <a:lstStyle/>
            <a:p>
              <a:pPr marL="0" marR="0" lvl="0" indent="0" defTabSz="806867"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16F"/>
                </a:solidFill>
                <a:effectLst/>
                <a:uLnTx/>
                <a:uFillTx/>
                <a:latin typeface="Arial" pitchFamily="34" charset="0"/>
                <a:ea typeface="ＭＳ Ｐゴシック" pitchFamily="34" charset="-128"/>
              </a:endParaRPr>
            </a:p>
          </p:txBody>
        </p:sp>
        <p:sp>
          <p:nvSpPr>
            <p:cNvPr id="80" name="Line 11"/>
            <p:cNvSpPr>
              <a:spLocks noChangeShapeType="1"/>
            </p:cNvSpPr>
            <p:nvPr/>
          </p:nvSpPr>
          <p:spPr bwMode="gray">
            <a:xfrm>
              <a:off x="6950075" y="3948113"/>
              <a:ext cx="477838" cy="0"/>
            </a:xfrm>
            <a:prstGeom prst="line">
              <a:avLst/>
            </a:prstGeom>
            <a:noFill/>
            <a:ln w="12700">
              <a:solidFill>
                <a:srgbClr val="00416F"/>
              </a:solidFill>
              <a:round/>
              <a:headEnd/>
              <a:tailEnd type="triangle" w="med" len="med"/>
            </a:ln>
          </p:spPr>
          <p:txBody>
            <a:bodyPr wrap="none" lIns="87668" tIns="43843" rIns="87668" bIns="43843" anchor="ctr"/>
            <a:lstStyle/>
            <a:p>
              <a:pPr marL="0" marR="0" lvl="0" indent="0" defTabSz="806867"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16F"/>
                </a:solidFill>
                <a:effectLst/>
                <a:uLnTx/>
                <a:uFillTx/>
                <a:latin typeface="Arial" pitchFamily="34" charset="0"/>
                <a:ea typeface="ＭＳ Ｐゴシック" pitchFamily="34" charset="-128"/>
              </a:endParaRPr>
            </a:p>
          </p:txBody>
        </p:sp>
        <p:sp>
          <p:nvSpPr>
            <p:cNvPr id="81" name="Line 12"/>
            <p:cNvSpPr>
              <a:spLocks noChangeShapeType="1"/>
            </p:cNvSpPr>
            <p:nvPr/>
          </p:nvSpPr>
          <p:spPr bwMode="gray">
            <a:xfrm>
              <a:off x="5343525" y="3948113"/>
              <a:ext cx="477838" cy="0"/>
            </a:xfrm>
            <a:prstGeom prst="line">
              <a:avLst/>
            </a:prstGeom>
            <a:noFill/>
            <a:ln w="12700">
              <a:solidFill>
                <a:srgbClr val="00416F"/>
              </a:solidFill>
              <a:round/>
              <a:headEnd/>
              <a:tailEnd type="triangle" w="med" len="med"/>
            </a:ln>
          </p:spPr>
          <p:txBody>
            <a:bodyPr wrap="none" lIns="87668" tIns="43843" rIns="87668" bIns="43843" anchor="ctr"/>
            <a:lstStyle/>
            <a:p>
              <a:pPr marL="0" marR="0" lvl="0" indent="0" defTabSz="806867"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16F"/>
                </a:solidFill>
                <a:effectLst/>
                <a:uLnTx/>
                <a:uFillTx/>
                <a:latin typeface="Arial" pitchFamily="34" charset="0"/>
                <a:ea typeface="ＭＳ Ｐゴシック" pitchFamily="34" charset="-128"/>
              </a:endParaRPr>
            </a:p>
          </p:txBody>
        </p:sp>
        <p:sp>
          <p:nvSpPr>
            <p:cNvPr id="82" name="Rectangle 13"/>
            <p:cNvSpPr>
              <a:spLocks noChangeArrowheads="1"/>
            </p:cNvSpPr>
            <p:nvPr/>
          </p:nvSpPr>
          <p:spPr bwMode="gray">
            <a:xfrm>
              <a:off x="3181351" y="5468939"/>
              <a:ext cx="5300663" cy="501650"/>
            </a:xfrm>
            <a:prstGeom prst="rect">
              <a:avLst/>
            </a:prstGeom>
            <a:solidFill>
              <a:srgbClr val="008082"/>
            </a:solidFill>
            <a:ln w="12700">
              <a:solidFill>
                <a:srgbClr val="F1F3F4"/>
              </a:solidFill>
              <a:miter lim="800000"/>
              <a:headEnd/>
              <a:tailEnd/>
            </a:ln>
            <a:effectLst/>
          </p:spPr>
          <p:txBody>
            <a:bodyPr wrap="none" lIns="82073" tIns="40329" rIns="82073" bIns="40329" anchor="ctr"/>
            <a:lstStyle/>
            <a:p>
              <a:pPr marL="0" marR="0" lvl="0" indent="0" algn="ctr" defTabSz="860082" eaLnBrk="0" fontAlgn="base" latinLnBrk="0" hangingPunct="0">
                <a:lnSpc>
                  <a:spcPct val="85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Narrow" pitchFamily="34" charset="0"/>
                  <a:ea typeface="ＭＳ Ｐゴシック" pitchFamily="34" charset="-128"/>
                </a:rPr>
                <a:t>REASONABLE ROYALTY</a:t>
              </a:r>
            </a:p>
          </p:txBody>
        </p:sp>
        <p:sp>
          <p:nvSpPr>
            <p:cNvPr id="83" name="Line 14"/>
            <p:cNvSpPr>
              <a:spLocks noChangeShapeType="1"/>
            </p:cNvSpPr>
            <p:nvPr/>
          </p:nvSpPr>
          <p:spPr bwMode="gray">
            <a:xfrm>
              <a:off x="3754702" y="3948113"/>
              <a:ext cx="477837" cy="0"/>
            </a:xfrm>
            <a:prstGeom prst="line">
              <a:avLst/>
            </a:prstGeom>
            <a:noFill/>
            <a:ln w="12700">
              <a:solidFill>
                <a:srgbClr val="00416F"/>
              </a:solidFill>
              <a:round/>
              <a:headEnd/>
              <a:tailEnd type="triangle" w="med" len="med"/>
            </a:ln>
          </p:spPr>
          <p:txBody>
            <a:bodyPr wrap="none" lIns="87668" tIns="43843" rIns="87668" bIns="43843" anchor="ctr"/>
            <a:lstStyle/>
            <a:p>
              <a:pPr marL="0" marR="0" lvl="0" indent="0" defTabSz="806867" eaLnBrk="0" fontAlgn="base" latinLnBrk="0" hangingPunct="0">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16F"/>
                </a:solidFill>
                <a:effectLst/>
                <a:uLnTx/>
                <a:uFillTx/>
                <a:latin typeface="Arial" pitchFamily="34" charset="0"/>
                <a:ea typeface="ＭＳ Ｐゴシック" pitchFamily="34" charset="-128"/>
              </a:endParaRPr>
            </a:p>
          </p:txBody>
        </p:sp>
        <p:sp>
          <p:nvSpPr>
            <p:cNvPr id="84" name="AutoShape 15"/>
            <p:cNvSpPr>
              <a:spLocks noChangeArrowheads="1"/>
            </p:cNvSpPr>
            <p:nvPr/>
          </p:nvSpPr>
          <p:spPr bwMode="gray">
            <a:xfrm>
              <a:off x="2673351" y="3321055"/>
              <a:ext cx="1270000" cy="1249363"/>
            </a:xfrm>
            <a:prstGeom prst="diamond">
              <a:avLst/>
            </a:prstGeom>
            <a:solidFill>
              <a:srgbClr val="AFCC0D"/>
            </a:solidFill>
            <a:ln w="12700">
              <a:noFill/>
              <a:miter lim="800000"/>
              <a:headEnd/>
              <a:tailEnd/>
            </a:ln>
            <a:effectLst/>
          </p:spPr>
          <p:txBody>
            <a:bodyPr wrap="none" lIns="82073" tIns="40329" rIns="82073" bIns="40329" anchor="ctr"/>
            <a:lstStyle/>
            <a:p>
              <a:pPr marL="0" marR="0" lvl="0" indent="0" algn="ctr" defTabSz="860082" eaLnBrk="0" fontAlgn="base" latinLnBrk="0" hangingPunct="0">
                <a:lnSpc>
                  <a:spcPct val="85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#1</a:t>
              </a:r>
            </a:p>
            <a:p>
              <a:pPr marL="0" marR="0" lvl="0" indent="0" algn="ctr" defTabSz="860082" eaLnBrk="0" fontAlgn="base" latinLnBrk="0" hangingPunct="0">
                <a:lnSpc>
                  <a:spcPct val="85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Demand?</a:t>
              </a:r>
            </a:p>
          </p:txBody>
        </p:sp>
        <p:sp>
          <p:nvSpPr>
            <p:cNvPr id="85" name="AutoShape 16"/>
            <p:cNvSpPr>
              <a:spLocks noChangeArrowheads="1"/>
            </p:cNvSpPr>
            <p:nvPr/>
          </p:nvSpPr>
          <p:spPr bwMode="gray">
            <a:xfrm>
              <a:off x="4262438" y="3321055"/>
              <a:ext cx="1270000" cy="1249363"/>
            </a:xfrm>
            <a:prstGeom prst="diamond">
              <a:avLst/>
            </a:prstGeom>
            <a:solidFill>
              <a:srgbClr val="AFCC0D"/>
            </a:solidFill>
            <a:ln w="12700">
              <a:noFill/>
              <a:miter lim="800000"/>
              <a:headEnd/>
              <a:tailEnd/>
            </a:ln>
            <a:effectLst/>
          </p:spPr>
          <p:txBody>
            <a:bodyPr wrap="none" lIns="82073" tIns="40329" rIns="82073" bIns="40329" anchor="ctr"/>
            <a:lstStyle/>
            <a:p>
              <a:pPr marL="0" marR="0" lvl="0" indent="0" algn="ctr" defTabSz="860082" eaLnBrk="0" fontAlgn="base" latinLnBrk="0" hangingPunct="0">
                <a:lnSpc>
                  <a:spcPct val="85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#2</a:t>
              </a:r>
            </a:p>
            <a:p>
              <a:pPr marL="0" marR="0" lvl="0" indent="0" algn="ctr" defTabSz="860082" eaLnBrk="0" fontAlgn="base" latinLnBrk="0" hangingPunct="0">
                <a:lnSpc>
                  <a:spcPct val="85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Capacity?</a:t>
              </a:r>
            </a:p>
          </p:txBody>
        </p:sp>
        <p:sp>
          <p:nvSpPr>
            <p:cNvPr id="86" name="AutoShape 17"/>
            <p:cNvSpPr>
              <a:spLocks noChangeArrowheads="1"/>
            </p:cNvSpPr>
            <p:nvPr/>
          </p:nvSpPr>
          <p:spPr bwMode="gray">
            <a:xfrm>
              <a:off x="5846613" y="3313047"/>
              <a:ext cx="1270000" cy="1249363"/>
            </a:xfrm>
            <a:prstGeom prst="diamond">
              <a:avLst/>
            </a:prstGeom>
            <a:solidFill>
              <a:srgbClr val="AFCC0D"/>
            </a:solidFill>
            <a:ln w="12700">
              <a:noFill/>
              <a:miter lim="800000"/>
              <a:headEnd/>
              <a:tailEnd/>
            </a:ln>
            <a:effectLst/>
          </p:spPr>
          <p:txBody>
            <a:bodyPr wrap="none" lIns="0" tIns="0" rIns="0" bIns="0" anchor="ctr"/>
            <a:lstStyle/>
            <a:p>
              <a:pPr marL="0" marR="0" lvl="0" indent="0" algn="ctr" defTabSz="860082" eaLnBrk="0" fontAlgn="base" latinLnBrk="0" hangingPunct="0">
                <a:lnSpc>
                  <a:spcPct val="85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#3</a:t>
              </a:r>
            </a:p>
            <a:p>
              <a:pPr marL="0" marR="0" lvl="0" indent="0" algn="ctr" defTabSz="860082" eaLnBrk="0" fontAlgn="base" latinLnBrk="0" hangingPunct="0">
                <a:lnSpc>
                  <a:spcPct val="85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Absence of</a:t>
              </a:r>
              <a:br>
                <a:rPr kumimoji="0" lang="en-US" sz="16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br>
              <a:r>
                <a:rPr kumimoji="0" lang="en-US" sz="16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Non-Infringing</a:t>
              </a:r>
              <a:br>
                <a:rPr kumimoji="0" lang="en-US" sz="16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br>
              <a:r>
                <a:rPr kumimoji="0" lang="en-US" sz="16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Alternatives?</a:t>
              </a:r>
            </a:p>
          </p:txBody>
        </p:sp>
        <p:sp>
          <p:nvSpPr>
            <p:cNvPr id="87" name="AutoShape 18"/>
            <p:cNvSpPr>
              <a:spLocks noChangeArrowheads="1"/>
            </p:cNvSpPr>
            <p:nvPr/>
          </p:nvSpPr>
          <p:spPr bwMode="gray">
            <a:xfrm>
              <a:off x="7435850" y="3316294"/>
              <a:ext cx="1270000" cy="1249363"/>
            </a:xfrm>
            <a:prstGeom prst="diamond">
              <a:avLst/>
            </a:prstGeom>
            <a:solidFill>
              <a:srgbClr val="AFCC0D"/>
            </a:solidFill>
            <a:ln w="12700">
              <a:noFill/>
              <a:miter lim="800000"/>
              <a:headEnd/>
              <a:tailEnd/>
            </a:ln>
            <a:effectLst/>
          </p:spPr>
          <p:txBody>
            <a:bodyPr wrap="none" lIns="82073" tIns="40329" rIns="82073" bIns="40329" anchor="ctr"/>
            <a:lstStyle/>
            <a:p>
              <a:pPr marL="0" marR="0" lvl="0" indent="0" algn="ctr" defTabSz="860082" eaLnBrk="0" fontAlgn="base" latinLnBrk="0" hangingPunct="0">
                <a:lnSpc>
                  <a:spcPct val="85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#4</a:t>
              </a:r>
            </a:p>
            <a:p>
              <a:pPr marL="0" marR="0" lvl="0" indent="0" algn="ctr" defTabSz="860082" eaLnBrk="0" fontAlgn="base" latinLnBrk="0" hangingPunct="0">
                <a:lnSpc>
                  <a:spcPct val="85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Quantifiable?</a:t>
              </a:r>
            </a:p>
          </p:txBody>
        </p:sp>
        <p:sp>
          <p:nvSpPr>
            <p:cNvPr id="88" name="Rectangle 20"/>
            <p:cNvSpPr>
              <a:spLocks noChangeArrowheads="1"/>
            </p:cNvSpPr>
            <p:nvPr/>
          </p:nvSpPr>
          <p:spPr bwMode="gray">
            <a:xfrm>
              <a:off x="3898906" y="3636964"/>
              <a:ext cx="388823" cy="251492"/>
            </a:xfrm>
            <a:prstGeom prst="rect">
              <a:avLst/>
            </a:prstGeom>
            <a:noFill/>
            <a:ln w="12700">
              <a:noFill/>
              <a:miter lim="800000"/>
              <a:headEnd/>
              <a:tailEnd/>
            </a:ln>
          </p:spPr>
          <p:txBody>
            <a:bodyPr wrap="none" lIns="82073" tIns="40329" rIns="82073" bIns="40329">
              <a:spAutoFit/>
            </a:bodyPr>
            <a:lstStyle/>
            <a:p>
              <a:pPr marL="0" marR="0" lvl="0" indent="0" defTabSz="860082" eaLnBrk="0" fontAlgn="base" latinLnBrk="0" hangingPunct="0">
                <a:lnSpc>
                  <a:spcPct val="85000"/>
                </a:lnSpc>
                <a:spcBef>
                  <a:spcPct val="0"/>
                </a:spcBef>
                <a:spcAft>
                  <a:spcPct val="0"/>
                </a:spcAft>
                <a:buClrTx/>
                <a:buSzTx/>
                <a:buFontTx/>
                <a:buNone/>
                <a:tabLst/>
                <a:defRPr/>
              </a:pPr>
              <a:r>
                <a:rPr kumimoji="0" lang="en-US" sz="1300" b="0"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Yes</a:t>
              </a:r>
            </a:p>
          </p:txBody>
        </p:sp>
        <p:sp>
          <p:nvSpPr>
            <p:cNvPr id="89" name="Rectangle 21"/>
            <p:cNvSpPr>
              <a:spLocks noChangeArrowheads="1"/>
            </p:cNvSpPr>
            <p:nvPr/>
          </p:nvSpPr>
          <p:spPr bwMode="gray">
            <a:xfrm>
              <a:off x="5514400" y="3636964"/>
              <a:ext cx="388823" cy="251492"/>
            </a:xfrm>
            <a:prstGeom prst="rect">
              <a:avLst/>
            </a:prstGeom>
            <a:noFill/>
            <a:ln w="12700">
              <a:noFill/>
              <a:miter lim="800000"/>
              <a:headEnd/>
              <a:tailEnd/>
            </a:ln>
          </p:spPr>
          <p:txBody>
            <a:bodyPr wrap="none" lIns="82073" tIns="40329" rIns="82073" bIns="40329">
              <a:spAutoFit/>
            </a:bodyPr>
            <a:lstStyle/>
            <a:p>
              <a:pPr marL="0" marR="0" lvl="0" indent="0" defTabSz="860082" eaLnBrk="0" fontAlgn="base" latinLnBrk="0" hangingPunct="0">
                <a:lnSpc>
                  <a:spcPct val="85000"/>
                </a:lnSpc>
                <a:spcBef>
                  <a:spcPct val="0"/>
                </a:spcBef>
                <a:spcAft>
                  <a:spcPct val="0"/>
                </a:spcAft>
                <a:buClrTx/>
                <a:buSzTx/>
                <a:buFontTx/>
                <a:buNone/>
                <a:tabLst/>
                <a:defRPr/>
              </a:pPr>
              <a:r>
                <a:rPr kumimoji="0" lang="en-US" sz="1300" b="0"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Yes</a:t>
              </a:r>
            </a:p>
          </p:txBody>
        </p:sp>
        <p:sp>
          <p:nvSpPr>
            <p:cNvPr id="90" name="Rectangle 22"/>
            <p:cNvSpPr>
              <a:spLocks noChangeArrowheads="1"/>
            </p:cNvSpPr>
            <p:nvPr/>
          </p:nvSpPr>
          <p:spPr bwMode="gray">
            <a:xfrm>
              <a:off x="7105388" y="3636964"/>
              <a:ext cx="388823" cy="251492"/>
            </a:xfrm>
            <a:prstGeom prst="rect">
              <a:avLst/>
            </a:prstGeom>
            <a:noFill/>
            <a:ln w="12700">
              <a:noFill/>
              <a:miter lim="800000"/>
              <a:headEnd/>
              <a:tailEnd/>
            </a:ln>
          </p:spPr>
          <p:txBody>
            <a:bodyPr wrap="none" lIns="82073" tIns="40329" rIns="82073" bIns="40329">
              <a:spAutoFit/>
            </a:bodyPr>
            <a:lstStyle/>
            <a:p>
              <a:pPr marL="0" marR="0" lvl="0" indent="0" defTabSz="860082" eaLnBrk="0" fontAlgn="base" latinLnBrk="0" hangingPunct="0">
                <a:lnSpc>
                  <a:spcPct val="85000"/>
                </a:lnSpc>
                <a:spcBef>
                  <a:spcPct val="0"/>
                </a:spcBef>
                <a:spcAft>
                  <a:spcPct val="0"/>
                </a:spcAft>
                <a:buClrTx/>
                <a:buSzTx/>
                <a:buFontTx/>
                <a:buNone/>
                <a:tabLst/>
                <a:defRPr/>
              </a:pPr>
              <a:r>
                <a:rPr kumimoji="0" lang="en-US" sz="1300" b="0"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Yes</a:t>
              </a:r>
            </a:p>
          </p:txBody>
        </p:sp>
        <p:sp>
          <p:nvSpPr>
            <p:cNvPr id="91" name="Rectangle 23"/>
            <p:cNvSpPr>
              <a:spLocks noChangeArrowheads="1"/>
            </p:cNvSpPr>
            <p:nvPr/>
          </p:nvSpPr>
          <p:spPr bwMode="gray">
            <a:xfrm>
              <a:off x="8705299" y="3636964"/>
              <a:ext cx="388823" cy="251492"/>
            </a:xfrm>
            <a:prstGeom prst="rect">
              <a:avLst/>
            </a:prstGeom>
            <a:noFill/>
            <a:ln w="12700">
              <a:noFill/>
              <a:miter lim="800000"/>
              <a:headEnd/>
              <a:tailEnd/>
            </a:ln>
          </p:spPr>
          <p:txBody>
            <a:bodyPr wrap="none" lIns="82073" tIns="40329" rIns="82073" bIns="40329">
              <a:spAutoFit/>
            </a:bodyPr>
            <a:lstStyle/>
            <a:p>
              <a:pPr marL="0" marR="0" lvl="0" indent="0" defTabSz="860082" eaLnBrk="0" fontAlgn="base" latinLnBrk="0" hangingPunct="0">
                <a:lnSpc>
                  <a:spcPct val="85000"/>
                </a:lnSpc>
                <a:spcBef>
                  <a:spcPct val="0"/>
                </a:spcBef>
                <a:spcAft>
                  <a:spcPct val="0"/>
                </a:spcAft>
                <a:buClrTx/>
                <a:buSzTx/>
                <a:buFontTx/>
                <a:buNone/>
                <a:tabLst/>
                <a:defRPr/>
              </a:pPr>
              <a:r>
                <a:rPr kumimoji="0" lang="en-US" sz="1300" b="0"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Yes</a:t>
              </a:r>
            </a:p>
          </p:txBody>
        </p:sp>
        <p:sp>
          <p:nvSpPr>
            <p:cNvPr id="92" name="Rectangle 24"/>
            <p:cNvSpPr>
              <a:spLocks noChangeArrowheads="1"/>
            </p:cNvSpPr>
            <p:nvPr/>
          </p:nvSpPr>
          <p:spPr bwMode="gray">
            <a:xfrm>
              <a:off x="9128125" y="3663954"/>
              <a:ext cx="1290638" cy="523875"/>
            </a:xfrm>
            <a:prstGeom prst="rect">
              <a:avLst/>
            </a:prstGeom>
            <a:solidFill>
              <a:srgbClr val="008082"/>
            </a:solidFill>
            <a:ln w="12700">
              <a:solidFill>
                <a:srgbClr val="F1F3F4"/>
              </a:solidFill>
              <a:miter lim="800000"/>
              <a:headEnd/>
              <a:tailEnd/>
            </a:ln>
            <a:effectLst/>
          </p:spPr>
          <p:txBody>
            <a:bodyPr wrap="none" lIns="82073" tIns="40329" rIns="82073" bIns="40329" anchor="ctr"/>
            <a:lstStyle/>
            <a:p>
              <a:pPr marL="0" marR="0" lvl="0" indent="0" algn="ctr" defTabSz="860082" eaLnBrk="0" fontAlgn="base" latinLnBrk="0" hangingPunct="0">
                <a:lnSpc>
                  <a:spcPct val="85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Narrow" pitchFamily="34" charset="0"/>
                  <a:ea typeface="ＭＳ Ｐゴシック" pitchFamily="34" charset="-128"/>
                </a:rPr>
                <a:t>LOST PROFITS</a:t>
              </a:r>
            </a:p>
          </p:txBody>
        </p:sp>
        <p:sp>
          <p:nvSpPr>
            <p:cNvPr id="93" name="Rectangle 25"/>
            <p:cNvSpPr>
              <a:spLocks noChangeArrowheads="1"/>
            </p:cNvSpPr>
            <p:nvPr/>
          </p:nvSpPr>
          <p:spPr bwMode="gray">
            <a:xfrm>
              <a:off x="3211786" y="4866678"/>
              <a:ext cx="340477" cy="251492"/>
            </a:xfrm>
            <a:prstGeom prst="rect">
              <a:avLst/>
            </a:prstGeom>
            <a:solidFill>
              <a:srgbClr val="FFFFFF"/>
            </a:solidFill>
            <a:ln w="12700">
              <a:noFill/>
              <a:miter lim="800000"/>
              <a:headEnd/>
              <a:tailEnd/>
            </a:ln>
          </p:spPr>
          <p:txBody>
            <a:bodyPr wrap="none" lIns="82073" tIns="40329" rIns="82073" bIns="40329">
              <a:spAutoFit/>
            </a:bodyPr>
            <a:lstStyle/>
            <a:p>
              <a:pPr marL="0" marR="0" lvl="0" indent="0" defTabSz="860082" eaLnBrk="0" fontAlgn="base" latinLnBrk="0" hangingPunct="0">
                <a:lnSpc>
                  <a:spcPct val="85000"/>
                </a:lnSpc>
                <a:spcBef>
                  <a:spcPct val="0"/>
                </a:spcBef>
                <a:spcAft>
                  <a:spcPct val="0"/>
                </a:spcAft>
                <a:buClrTx/>
                <a:buSzTx/>
                <a:buFontTx/>
                <a:buNone/>
                <a:tabLst/>
                <a:defRPr/>
              </a:pPr>
              <a:r>
                <a:rPr kumimoji="0" lang="en-US" sz="1300" b="0"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No</a:t>
              </a:r>
            </a:p>
          </p:txBody>
        </p:sp>
        <p:sp>
          <p:nvSpPr>
            <p:cNvPr id="94" name="Rectangle 26"/>
            <p:cNvSpPr>
              <a:spLocks noChangeArrowheads="1"/>
            </p:cNvSpPr>
            <p:nvPr/>
          </p:nvSpPr>
          <p:spPr bwMode="gray">
            <a:xfrm>
              <a:off x="4749882" y="4866678"/>
              <a:ext cx="340477" cy="251492"/>
            </a:xfrm>
            <a:prstGeom prst="rect">
              <a:avLst/>
            </a:prstGeom>
            <a:solidFill>
              <a:srgbClr val="FFFFFF"/>
            </a:solidFill>
            <a:ln w="12700">
              <a:noFill/>
              <a:miter lim="800000"/>
              <a:headEnd/>
              <a:tailEnd/>
            </a:ln>
          </p:spPr>
          <p:txBody>
            <a:bodyPr wrap="none" lIns="82073" tIns="40329" rIns="82073" bIns="40329">
              <a:spAutoFit/>
            </a:bodyPr>
            <a:lstStyle/>
            <a:p>
              <a:pPr marL="0" marR="0" lvl="0" indent="0" defTabSz="860082" eaLnBrk="0" fontAlgn="base" latinLnBrk="0" hangingPunct="0">
                <a:lnSpc>
                  <a:spcPct val="85000"/>
                </a:lnSpc>
                <a:spcBef>
                  <a:spcPct val="0"/>
                </a:spcBef>
                <a:spcAft>
                  <a:spcPct val="0"/>
                </a:spcAft>
                <a:buClrTx/>
                <a:buSzTx/>
                <a:buFontTx/>
                <a:buNone/>
                <a:tabLst/>
                <a:defRPr/>
              </a:pPr>
              <a:r>
                <a:rPr kumimoji="0" lang="en-US" sz="1300" b="0"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No</a:t>
              </a:r>
            </a:p>
          </p:txBody>
        </p:sp>
        <p:sp>
          <p:nvSpPr>
            <p:cNvPr id="95" name="Rectangle 27"/>
            <p:cNvSpPr>
              <a:spLocks noChangeArrowheads="1"/>
            </p:cNvSpPr>
            <p:nvPr/>
          </p:nvSpPr>
          <p:spPr bwMode="gray">
            <a:xfrm>
              <a:off x="6342910" y="4866678"/>
              <a:ext cx="340477" cy="251492"/>
            </a:xfrm>
            <a:prstGeom prst="rect">
              <a:avLst/>
            </a:prstGeom>
            <a:solidFill>
              <a:srgbClr val="FFFFFF"/>
            </a:solidFill>
            <a:ln w="12700">
              <a:noFill/>
              <a:miter lim="800000"/>
              <a:headEnd/>
              <a:tailEnd/>
            </a:ln>
          </p:spPr>
          <p:txBody>
            <a:bodyPr wrap="none" lIns="82073" tIns="40329" rIns="82073" bIns="40329">
              <a:spAutoFit/>
            </a:bodyPr>
            <a:lstStyle/>
            <a:p>
              <a:pPr marL="0" marR="0" lvl="0" indent="0" defTabSz="860082" eaLnBrk="0" fontAlgn="base" latinLnBrk="0" hangingPunct="0">
                <a:lnSpc>
                  <a:spcPct val="85000"/>
                </a:lnSpc>
                <a:spcBef>
                  <a:spcPct val="0"/>
                </a:spcBef>
                <a:spcAft>
                  <a:spcPct val="0"/>
                </a:spcAft>
                <a:buClrTx/>
                <a:buSzTx/>
                <a:buFontTx/>
                <a:buNone/>
                <a:tabLst/>
                <a:defRPr/>
              </a:pPr>
              <a:r>
                <a:rPr kumimoji="0" lang="en-US" sz="1300" b="0"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No</a:t>
              </a:r>
            </a:p>
          </p:txBody>
        </p:sp>
        <p:sp>
          <p:nvSpPr>
            <p:cNvPr id="96" name="Rectangle 28"/>
            <p:cNvSpPr>
              <a:spLocks noChangeArrowheads="1"/>
            </p:cNvSpPr>
            <p:nvPr/>
          </p:nvSpPr>
          <p:spPr bwMode="gray">
            <a:xfrm>
              <a:off x="7935938" y="4866678"/>
              <a:ext cx="340477" cy="251492"/>
            </a:xfrm>
            <a:prstGeom prst="rect">
              <a:avLst/>
            </a:prstGeom>
            <a:solidFill>
              <a:srgbClr val="FFFFFF"/>
            </a:solidFill>
            <a:ln w="12700">
              <a:noFill/>
              <a:miter lim="800000"/>
              <a:headEnd/>
              <a:tailEnd/>
            </a:ln>
          </p:spPr>
          <p:txBody>
            <a:bodyPr wrap="none" lIns="82073" tIns="40329" rIns="82073" bIns="40329">
              <a:spAutoFit/>
            </a:bodyPr>
            <a:lstStyle/>
            <a:p>
              <a:pPr marL="0" marR="0" lvl="0" indent="0" defTabSz="860082" eaLnBrk="0" fontAlgn="base" latinLnBrk="0" hangingPunct="0">
                <a:lnSpc>
                  <a:spcPct val="85000"/>
                </a:lnSpc>
                <a:spcBef>
                  <a:spcPct val="0"/>
                </a:spcBef>
                <a:spcAft>
                  <a:spcPct val="0"/>
                </a:spcAft>
                <a:buClrTx/>
                <a:buSzTx/>
                <a:buFontTx/>
                <a:buNone/>
                <a:tabLst/>
                <a:defRPr/>
              </a:pPr>
              <a:r>
                <a:rPr kumimoji="0" lang="en-US" sz="1300" b="0" i="0" u="none" strike="noStrike" kern="0" cap="none" spc="0" normalizeH="0" baseline="0" noProof="0" dirty="0">
                  <a:ln>
                    <a:noFill/>
                  </a:ln>
                  <a:solidFill>
                    <a:srgbClr val="00416F"/>
                  </a:solidFill>
                  <a:effectLst/>
                  <a:uLnTx/>
                  <a:uFillTx/>
                  <a:latin typeface="Arial Narrow" pitchFamily="34" charset="0"/>
                  <a:ea typeface="ＭＳ Ｐゴシック" pitchFamily="34" charset="-128"/>
                </a:rPr>
                <a:t>No</a:t>
              </a:r>
            </a:p>
          </p:txBody>
        </p:sp>
        <p:sp>
          <p:nvSpPr>
            <p:cNvPr id="97" name="Diamond 96">
              <a:extLst>
                <a:ext uri="{FF2B5EF4-FFF2-40B4-BE49-F238E27FC236}">
                  <a16:creationId xmlns:a16="http://schemas.microsoft.com/office/drawing/2014/main" id="{E42AEF71-3512-4B78-B2D3-4F2BA6E398A0}"/>
                </a:ext>
              </a:extLst>
            </p:cNvPr>
            <p:cNvSpPr/>
            <p:nvPr/>
          </p:nvSpPr>
          <p:spPr bwMode="auto">
            <a:xfrm>
              <a:off x="2688695" y="3325497"/>
              <a:ext cx="1235606" cy="1244921"/>
            </a:xfrm>
            <a:prstGeom prst="diamond">
              <a:avLst/>
            </a:prstGeom>
            <a:noFill/>
            <a:ln w="38100" cap="flat" cmpd="sng" algn="ctr">
              <a:solidFill>
                <a:srgbClr val="FF0000"/>
              </a:solid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16F"/>
                </a:solidFill>
                <a:effectLst/>
                <a:uLnTx/>
                <a:uFillTx/>
                <a:latin typeface="Arial" charset="0"/>
              </a:endParaRPr>
            </a:p>
          </p:txBody>
        </p:sp>
        <p:sp>
          <p:nvSpPr>
            <p:cNvPr id="98" name="Diamond 97">
              <a:extLst>
                <a:ext uri="{FF2B5EF4-FFF2-40B4-BE49-F238E27FC236}">
                  <a16:creationId xmlns:a16="http://schemas.microsoft.com/office/drawing/2014/main" id="{8A466AAB-1825-4B4C-B5C5-7F879DEA9885}"/>
                </a:ext>
              </a:extLst>
            </p:cNvPr>
            <p:cNvSpPr/>
            <p:nvPr/>
          </p:nvSpPr>
          <p:spPr bwMode="auto">
            <a:xfrm>
              <a:off x="5855326" y="3313047"/>
              <a:ext cx="1235606" cy="1244921"/>
            </a:xfrm>
            <a:prstGeom prst="diamond">
              <a:avLst/>
            </a:prstGeom>
            <a:noFill/>
            <a:ln w="28575" cap="flat" cmpd="sng" algn="ctr">
              <a:solidFill>
                <a:srgbClr val="FF0000"/>
              </a:solid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416F"/>
                </a:solidFill>
                <a:effectLst/>
                <a:uLnTx/>
                <a:uFillTx/>
                <a:latin typeface="Arial" charset="0"/>
              </a:endParaRPr>
            </a:p>
          </p:txBody>
        </p:sp>
      </p:grpSp>
    </p:spTree>
    <p:extLst>
      <p:ext uri="{BB962C8B-B14F-4D97-AF65-F5344CB8AC3E}">
        <p14:creationId xmlns:p14="http://schemas.microsoft.com/office/powerpoint/2010/main" val="25919053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896A7-3922-4193-8AD7-AAC17889F22C}"/>
              </a:ext>
            </a:extLst>
          </p:cNvPr>
          <p:cNvSpPr/>
          <p:nvPr/>
        </p:nvSpPr>
        <p:spPr>
          <a:xfrm>
            <a:off x="304800" y="304800"/>
            <a:ext cx="11707906" cy="646331"/>
          </a:xfrm>
          <a:prstGeom prst="rect">
            <a:avLst/>
          </a:prstGeom>
        </p:spPr>
        <p:txBody>
          <a:bodyPr wrap="square">
            <a:spAutoFit/>
          </a:bodyPr>
          <a:lstStyle/>
          <a:p>
            <a:pPr defTabSz="1235396" fontAlgn="base">
              <a:spcAft>
                <a:spcPts val="706"/>
              </a:spcAft>
              <a:buClr>
                <a:srgbClr val="008082"/>
              </a:buClr>
            </a:pPr>
            <a:r>
              <a:rPr lang="en-US" sz="3600" b="1" kern="0" dirty="0">
                <a:solidFill>
                  <a:srgbClr val="00416F"/>
                </a:solidFill>
                <a:latin typeface="Franklin Gothic Book"/>
                <a:cs typeface="Times New Roman" pitchFamily="18" charset="0"/>
              </a:rPr>
              <a:t>BB’s Claim for Lost Profits: What are the Issues?</a:t>
            </a:r>
          </a:p>
        </p:txBody>
      </p:sp>
      <p:grpSp>
        <p:nvGrpSpPr>
          <p:cNvPr id="5" name="Group 4"/>
          <p:cNvGrpSpPr/>
          <p:nvPr/>
        </p:nvGrpSpPr>
        <p:grpSpPr>
          <a:xfrm>
            <a:off x="10192292" y="167004"/>
            <a:ext cx="1999708" cy="597154"/>
            <a:chOff x="10192292" y="167004"/>
            <a:chExt cx="1999708" cy="597154"/>
          </a:xfrm>
        </p:grpSpPr>
        <p:sp>
          <p:nvSpPr>
            <p:cNvPr id="6" name="Rectangle 5"/>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defRPr/>
              </a:pPr>
              <a:endParaRPr lang="en-US" sz="882" dirty="0">
                <a:solidFill>
                  <a:srgbClr val="00416F"/>
                </a:solidFill>
                <a:latin typeface="Arial"/>
                <a:ea typeface="ＭＳ Ｐゴシック" pitchFamily="34" charset="-128"/>
              </a:endParaRPr>
            </a:p>
          </p:txBody>
        </p:sp>
        <p:pic>
          <p:nvPicPr>
            <p:cNvPr id="8" name="Picture 7">
              <a:extLst>
                <a:ext uri="{FF2B5EF4-FFF2-40B4-BE49-F238E27FC236}">
                  <a16:creationId xmlns:a16="http://schemas.microsoft.com/office/drawing/2014/main" id="{08AA110D-D540-4481-B193-27FAD8AE40A9}"/>
                </a:ext>
              </a:extLst>
            </p:cNvPr>
            <p:cNvPicPr>
              <a:picLocks noChangeAspect="1"/>
            </p:cNvPicPr>
            <p:nvPr/>
          </p:nvPicPr>
          <p:blipFill>
            <a:blip r:embed="rId3"/>
            <a:stretch>
              <a:fillRect/>
            </a:stretch>
          </p:blipFill>
          <p:spPr>
            <a:xfrm>
              <a:off x="10257471" y="167004"/>
              <a:ext cx="1869349" cy="597154"/>
            </a:xfrm>
            <a:prstGeom prst="rect">
              <a:avLst/>
            </a:prstGeom>
          </p:spPr>
        </p:pic>
      </p:grpSp>
      <p:sp>
        <p:nvSpPr>
          <p:cNvPr id="9" name="Slide Number Placeholder 8"/>
          <p:cNvSpPr>
            <a:spLocks noGrp="1"/>
          </p:cNvSpPr>
          <p:nvPr>
            <p:ph type="sldNum" sz="quarter" idx="12"/>
          </p:nvPr>
        </p:nvSpPr>
        <p:spPr>
          <a:xfrm>
            <a:off x="109673" y="6324600"/>
            <a:ext cx="390254" cy="365125"/>
          </a:xfrm>
        </p:spPr>
        <p:txBody>
          <a:bodyPr/>
          <a:lstStyle/>
          <a:p>
            <a:fld id="{FDFFA01E-7958-4A59-9B55-AD81F390BEE3}" type="slidenum">
              <a:rPr lang="en-US" smtClean="0">
                <a:solidFill>
                  <a:prstClr val="black"/>
                </a:solidFill>
                <a:latin typeface="Franklin Gothic Book" panose="020B0503020102020204"/>
              </a:rPr>
              <a:pPr/>
              <a:t>24</a:t>
            </a:fld>
            <a:endParaRPr lang="en-US" dirty="0">
              <a:solidFill>
                <a:prstClr val="black"/>
              </a:solidFill>
              <a:latin typeface="Franklin Gothic Book" panose="020B0503020102020204"/>
            </a:endParaRPr>
          </a:p>
        </p:txBody>
      </p:sp>
      <p:grpSp>
        <p:nvGrpSpPr>
          <p:cNvPr id="11" name="Group 10"/>
          <p:cNvGrpSpPr/>
          <p:nvPr/>
        </p:nvGrpSpPr>
        <p:grpSpPr>
          <a:xfrm>
            <a:off x="609600" y="1078402"/>
            <a:ext cx="10896559" cy="5408122"/>
            <a:chOff x="0" y="0"/>
            <a:chExt cx="10191750" cy="6115049"/>
          </a:xfrm>
        </p:grpSpPr>
        <p:graphicFrame>
          <p:nvGraphicFramePr>
            <p:cNvPr id="12" name="Chart 11"/>
            <p:cNvGraphicFramePr/>
            <p:nvPr>
              <p:extLst>
                <p:ext uri="{D42A27DB-BD31-4B8C-83A1-F6EECF244321}">
                  <p14:modId xmlns:p14="http://schemas.microsoft.com/office/powerpoint/2010/main" val="3827203682"/>
                </p:ext>
              </p:extLst>
            </p:nvPr>
          </p:nvGraphicFramePr>
          <p:xfrm>
            <a:off x="0" y="0"/>
            <a:ext cx="10191750" cy="6115049"/>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p:cNvCxnSpPr/>
            <p:nvPr/>
          </p:nvCxnSpPr>
          <p:spPr>
            <a:xfrm flipV="1">
              <a:off x="7010400" y="1733550"/>
              <a:ext cx="95250" cy="3076575"/>
            </a:xfrm>
            <a:prstGeom prst="line">
              <a:avLst/>
            </a:prstGeom>
            <a:ln w="34925">
              <a:solidFill>
                <a:schemeClr val="tx1"/>
              </a:solidFill>
              <a:prstDash val="dash"/>
            </a:ln>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7768417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896A7-3922-4193-8AD7-AAC17889F22C}"/>
              </a:ext>
            </a:extLst>
          </p:cNvPr>
          <p:cNvSpPr/>
          <p:nvPr/>
        </p:nvSpPr>
        <p:spPr>
          <a:xfrm>
            <a:off x="304800" y="304800"/>
            <a:ext cx="11707906" cy="646331"/>
          </a:xfrm>
          <a:prstGeom prst="rect">
            <a:avLst/>
          </a:prstGeom>
        </p:spPr>
        <p:txBody>
          <a:bodyPr wrap="square">
            <a:spAutoFit/>
          </a:bodyPr>
          <a:lstStyle/>
          <a:p>
            <a:pPr defTabSz="1235396" fontAlgn="base">
              <a:spcAft>
                <a:spcPts val="706"/>
              </a:spcAft>
              <a:buClr>
                <a:srgbClr val="008082"/>
              </a:buClr>
            </a:pPr>
            <a:r>
              <a:rPr lang="en-US" sz="3600" b="1" kern="0" dirty="0">
                <a:solidFill>
                  <a:srgbClr val="00416F"/>
                </a:solidFill>
                <a:latin typeface="Franklin Gothic Book"/>
                <a:cs typeface="Times New Roman" pitchFamily="18" charset="0"/>
              </a:rPr>
              <a:t>BB’s Claim for Lost Profits: Demand</a:t>
            </a:r>
            <a:endParaRPr lang="en-US" sz="3200" b="1" kern="0" dirty="0">
              <a:solidFill>
                <a:srgbClr val="708732"/>
              </a:solidFill>
              <a:latin typeface="Franklin Gothic Book" panose="020B0503020102020204"/>
              <a:ea typeface="ＭＳ Ｐゴシック" charset="0"/>
            </a:endParaRPr>
          </a:p>
        </p:txBody>
      </p:sp>
      <p:sp>
        <p:nvSpPr>
          <p:cNvPr id="2" name="Content Placeholder 1"/>
          <p:cNvSpPr>
            <a:spLocks noGrp="1"/>
          </p:cNvSpPr>
          <p:nvPr>
            <p:ph idx="1"/>
          </p:nvPr>
        </p:nvSpPr>
        <p:spPr>
          <a:xfrm>
            <a:off x="672353" y="1066801"/>
            <a:ext cx="10972800" cy="1905000"/>
          </a:xfrm>
        </p:spPr>
        <p:txBody>
          <a:bodyPr>
            <a:noAutofit/>
          </a:bodyPr>
          <a:lstStyle/>
          <a:p>
            <a:r>
              <a:rPr lang="en-US" sz="2800" dirty="0">
                <a:solidFill>
                  <a:schemeClr val="bg2"/>
                </a:solidFill>
                <a:latin typeface="Franklin Gothic Book"/>
              </a:rPr>
              <a:t>BB:  Demand for the Patented Feature Drives the Sales for the Cup</a:t>
            </a:r>
          </a:p>
          <a:p>
            <a:pPr lvl="1">
              <a:buFont typeface="Courier New" panose="02070309020205020404" pitchFamily="49" charset="0"/>
              <a:buChar char="o"/>
            </a:pPr>
            <a:r>
              <a:rPr lang="en-US" dirty="0">
                <a:solidFill>
                  <a:schemeClr val="bg2"/>
                </a:solidFill>
                <a:latin typeface="Franklin Gothic Book"/>
              </a:rPr>
              <a:t>As soon as MBF came out on the market, BB’s sales dropped</a:t>
            </a:r>
          </a:p>
          <a:p>
            <a:pPr lvl="1">
              <a:buFont typeface="Courier New" panose="02070309020205020404" pitchFamily="49" charset="0"/>
              <a:buChar char="o"/>
            </a:pPr>
            <a:r>
              <a:rPr lang="en-US" dirty="0">
                <a:solidFill>
                  <a:schemeClr val="bg2"/>
                </a:solidFill>
                <a:latin typeface="Franklin Gothic Book"/>
              </a:rPr>
              <a:t>Combination (Insulation 50%) and Spout (30%)= 80%</a:t>
            </a:r>
          </a:p>
          <a:p>
            <a:pPr marL="457200" lvl="1" indent="0">
              <a:buNone/>
            </a:pPr>
            <a:endParaRPr lang="en-US" dirty="0">
              <a:solidFill>
                <a:schemeClr val="bg2"/>
              </a:solidFill>
              <a:latin typeface="Franklin Gothic Book"/>
            </a:endParaRPr>
          </a:p>
        </p:txBody>
      </p:sp>
      <p:grpSp>
        <p:nvGrpSpPr>
          <p:cNvPr id="5" name="Group 4"/>
          <p:cNvGrpSpPr/>
          <p:nvPr/>
        </p:nvGrpSpPr>
        <p:grpSpPr>
          <a:xfrm>
            <a:off x="10192292" y="167004"/>
            <a:ext cx="1999708" cy="597154"/>
            <a:chOff x="10192292" y="167004"/>
            <a:chExt cx="1999708" cy="597154"/>
          </a:xfrm>
        </p:grpSpPr>
        <p:sp>
          <p:nvSpPr>
            <p:cNvPr id="6" name="Rectangle 5"/>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defRPr/>
              </a:pPr>
              <a:endParaRPr lang="en-US" sz="882" dirty="0">
                <a:solidFill>
                  <a:srgbClr val="00416F"/>
                </a:solidFill>
                <a:latin typeface="Arial"/>
                <a:ea typeface="ＭＳ Ｐゴシック" pitchFamily="34" charset="-128"/>
              </a:endParaRPr>
            </a:p>
          </p:txBody>
        </p:sp>
        <p:pic>
          <p:nvPicPr>
            <p:cNvPr id="7" name="Picture 6">
              <a:extLst>
                <a:ext uri="{FF2B5EF4-FFF2-40B4-BE49-F238E27FC236}">
                  <a16:creationId xmlns:a16="http://schemas.microsoft.com/office/drawing/2014/main" id="{08AA110D-D540-4481-B193-27FAD8AE40A9}"/>
                </a:ext>
              </a:extLst>
            </p:cNvPr>
            <p:cNvPicPr>
              <a:picLocks noChangeAspect="1"/>
            </p:cNvPicPr>
            <p:nvPr/>
          </p:nvPicPr>
          <p:blipFill>
            <a:blip r:embed="rId3"/>
            <a:stretch>
              <a:fillRect/>
            </a:stretch>
          </p:blipFill>
          <p:spPr>
            <a:xfrm>
              <a:off x="10257471" y="167004"/>
              <a:ext cx="1869349" cy="597154"/>
            </a:xfrm>
            <a:prstGeom prst="rect">
              <a:avLst/>
            </a:prstGeom>
          </p:spPr>
        </p:pic>
      </p:grpSp>
      <p:sp>
        <p:nvSpPr>
          <p:cNvPr id="9" name="Slide Number Placeholder 8"/>
          <p:cNvSpPr>
            <a:spLocks noGrp="1"/>
          </p:cNvSpPr>
          <p:nvPr>
            <p:ph type="sldNum" sz="quarter" idx="12"/>
          </p:nvPr>
        </p:nvSpPr>
        <p:spPr>
          <a:xfrm>
            <a:off x="228600" y="6324600"/>
            <a:ext cx="390254" cy="365125"/>
          </a:xfrm>
        </p:spPr>
        <p:txBody>
          <a:bodyPr/>
          <a:lstStyle/>
          <a:p>
            <a:fld id="{FDFFA01E-7958-4A59-9B55-AD81F390BEE3}" type="slidenum">
              <a:rPr lang="en-US" smtClean="0">
                <a:solidFill>
                  <a:prstClr val="black"/>
                </a:solidFill>
                <a:latin typeface="Franklin Gothic Book" panose="020B0503020102020204"/>
              </a:rPr>
              <a:pPr/>
              <a:t>25</a:t>
            </a:fld>
            <a:endParaRPr lang="en-US" dirty="0">
              <a:solidFill>
                <a:prstClr val="black"/>
              </a:solidFill>
              <a:latin typeface="Franklin Gothic Book" panose="020B0503020102020204"/>
            </a:endParaRPr>
          </a:p>
        </p:txBody>
      </p:sp>
      <p:graphicFrame>
        <p:nvGraphicFramePr>
          <p:cNvPr id="10" name="Chart 9"/>
          <p:cNvGraphicFramePr/>
          <p:nvPr>
            <p:extLst>
              <p:ext uri="{D42A27DB-BD31-4B8C-83A1-F6EECF244321}">
                <p14:modId xmlns:p14="http://schemas.microsoft.com/office/powerpoint/2010/main" val="2310779729"/>
              </p:ext>
            </p:extLst>
          </p:nvPr>
        </p:nvGraphicFramePr>
        <p:xfrm>
          <a:off x="127933" y="2900335"/>
          <a:ext cx="6705600" cy="36314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61365475"/>
              </p:ext>
            </p:extLst>
          </p:nvPr>
        </p:nvGraphicFramePr>
        <p:xfrm>
          <a:off x="7377953" y="2783903"/>
          <a:ext cx="4856085" cy="3698875"/>
        </p:xfrm>
        <a:graphic>
          <a:graphicData uri="http://schemas.openxmlformats.org/drawingml/2006/table">
            <a:tbl>
              <a:tblPr firstRow="1" bandRow="1">
                <a:tableStyleId>{5C22544A-7EE6-4342-B048-85BDC9FD1C3A}</a:tableStyleId>
              </a:tblPr>
              <a:tblGrid>
                <a:gridCol w="2829428">
                  <a:extLst>
                    <a:ext uri="{9D8B030D-6E8A-4147-A177-3AD203B41FA5}">
                      <a16:colId xmlns:a16="http://schemas.microsoft.com/office/drawing/2014/main" val="20000"/>
                    </a:ext>
                  </a:extLst>
                </a:gridCol>
                <a:gridCol w="2026657">
                  <a:extLst>
                    <a:ext uri="{9D8B030D-6E8A-4147-A177-3AD203B41FA5}">
                      <a16:colId xmlns:a16="http://schemas.microsoft.com/office/drawing/2014/main" val="20001"/>
                    </a:ext>
                  </a:extLst>
                </a:gridCol>
              </a:tblGrid>
              <a:tr h="628422">
                <a:tc>
                  <a:txBody>
                    <a:bodyPr/>
                    <a:lstStyle/>
                    <a:p>
                      <a:pPr marL="0" marR="0" algn="l">
                        <a:lnSpc>
                          <a:spcPct val="200000"/>
                        </a:lnSpc>
                        <a:spcBef>
                          <a:spcPts val="0"/>
                        </a:spcBef>
                        <a:spcAft>
                          <a:spcPts val="0"/>
                        </a:spcAft>
                      </a:pPr>
                      <a:r>
                        <a:rPr lang="en-US" sz="2400" dirty="0">
                          <a:effectLst/>
                        </a:rPr>
                        <a:t>Feature</a:t>
                      </a:r>
                      <a:endParaRPr lang="en-US" sz="2400" dirty="0">
                        <a:effectLst/>
                        <a:latin typeface="Calibri"/>
                        <a:ea typeface="Calibri"/>
                        <a:cs typeface="Times New Roman"/>
                      </a:endParaRPr>
                    </a:p>
                  </a:txBody>
                  <a:tcPr marL="8255" marR="8255" marT="8255" marB="0" anchor="b"/>
                </a:tc>
                <a:tc>
                  <a:txBody>
                    <a:bodyPr/>
                    <a:lstStyle/>
                    <a:p>
                      <a:pPr marL="457200" marR="0" algn="l">
                        <a:lnSpc>
                          <a:spcPct val="100000"/>
                        </a:lnSpc>
                        <a:spcBef>
                          <a:spcPts val="0"/>
                        </a:spcBef>
                        <a:spcAft>
                          <a:spcPts val="800"/>
                        </a:spcAft>
                      </a:pPr>
                      <a:r>
                        <a:rPr lang="en-US" sz="2400" dirty="0">
                          <a:effectLst/>
                        </a:rPr>
                        <a:t>Weighted Average</a:t>
                      </a:r>
                      <a:endParaRPr lang="en-US" sz="2400"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0"/>
                  </a:ext>
                </a:extLst>
              </a:tr>
              <a:tr h="628422">
                <a:tc>
                  <a:txBody>
                    <a:bodyPr/>
                    <a:lstStyle/>
                    <a:p>
                      <a:pPr marL="0" marR="0" algn="just">
                        <a:lnSpc>
                          <a:spcPct val="200000"/>
                        </a:lnSpc>
                        <a:spcBef>
                          <a:spcPts val="0"/>
                        </a:spcBef>
                        <a:spcAft>
                          <a:spcPts val="0"/>
                        </a:spcAft>
                      </a:pPr>
                      <a:r>
                        <a:rPr lang="en-US" sz="2400" b="1" dirty="0">
                          <a:effectLst/>
                        </a:rPr>
                        <a:t>Insulation</a:t>
                      </a:r>
                      <a:endParaRPr lang="en-US" sz="2400" b="1"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b="1" dirty="0">
                          <a:effectLst/>
                        </a:rPr>
                        <a:t>50%</a:t>
                      </a:r>
                      <a:endParaRPr lang="en-US" sz="2400" b="1"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1"/>
                  </a:ext>
                </a:extLst>
              </a:tr>
              <a:tr h="628422">
                <a:tc>
                  <a:txBody>
                    <a:bodyPr/>
                    <a:lstStyle/>
                    <a:p>
                      <a:pPr marL="0" marR="0" algn="just">
                        <a:lnSpc>
                          <a:spcPct val="200000"/>
                        </a:lnSpc>
                        <a:spcBef>
                          <a:spcPts val="0"/>
                        </a:spcBef>
                        <a:spcAft>
                          <a:spcPts val="0"/>
                        </a:spcAft>
                      </a:pPr>
                      <a:r>
                        <a:rPr lang="en-US" sz="2400" dirty="0">
                          <a:effectLst/>
                        </a:rPr>
                        <a:t>Design on Cups</a:t>
                      </a:r>
                      <a:endParaRPr lang="en-US" sz="2400"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dirty="0">
                          <a:effectLst/>
                        </a:rPr>
                        <a:t>10%</a:t>
                      </a:r>
                      <a:endParaRPr lang="en-US" sz="2400"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2"/>
                  </a:ext>
                </a:extLst>
              </a:tr>
              <a:tr h="628422">
                <a:tc>
                  <a:txBody>
                    <a:bodyPr/>
                    <a:lstStyle/>
                    <a:p>
                      <a:pPr marL="0" marR="0" algn="just">
                        <a:lnSpc>
                          <a:spcPct val="200000"/>
                        </a:lnSpc>
                        <a:spcBef>
                          <a:spcPts val="0"/>
                        </a:spcBef>
                        <a:spcAft>
                          <a:spcPts val="0"/>
                        </a:spcAft>
                      </a:pPr>
                      <a:r>
                        <a:rPr lang="en-US" sz="2400" dirty="0">
                          <a:effectLst/>
                        </a:rPr>
                        <a:t>Side Handles on Cup</a:t>
                      </a:r>
                      <a:endParaRPr lang="en-US" sz="2400"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dirty="0">
                          <a:effectLst/>
                        </a:rPr>
                        <a:t>10%</a:t>
                      </a:r>
                      <a:endParaRPr lang="en-US" sz="2400"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3"/>
                  </a:ext>
                </a:extLst>
              </a:tr>
              <a:tr h="628422">
                <a:tc>
                  <a:txBody>
                    <a:bodyPr/>
                    <a:lstStyle/>
                    <a:p>
                      <a:pPr marL="0" marR="0" algn="just">
                        <a:lnSpc>
                          <a:spcPct val="200000"/>
                        </a:lnSpc>
                        <a:spcBef>
                          <a:spcPts val="0"/>
                        </a:spcBef>
                        <a:spcAft>
                          <a:spcPts val="0"/>
                        </a:spcAft>
                      </a:pPr>
                      <a:r>
                        <a:rPr lang="en-US" sz="2400" b="1" dirty="0">
                          <a:effectLst/>
                        </a:rPr>
                        <a:t>Spout</a:t>
                      </a:r>
                      <a:endParaRPr lang="en-US" sz="2400" b="1"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b="1" dirty="0">
                          <a:effectLst/>
                        </a:rPr>
                        <a:t>30%</a:t>
                      </a:r>
                      <a:endParaRPr lang="en-US" sz="2400" b="1"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526804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896A7-3922-4193-8AD7-AAC17889F22C}"/>
              </a:ext>
            </a:extLst>
          </p:cNvPr>
          <p:cNvSpPr/>
          <p:nvPr/>
        </p:nvSpPr>
        <p:spPr>
          <a:xfrm>
            <a:off x="304800" y="304800"/>
            <a:ext cx="11707906" cy="646331"/>
          </a:xfrm>
          <a:prstGeom prst="rect">
            <a:avLst/>
          </a:prstGeom>
        </p:spPr>
        <p:txBody>
          <a:bodyPr wrap="square">
            <a:spAutoFit/>
          </a:bodyPr>
          <a:lstStyle/>
          <a:p>
            <a:pPr defTabSz="1235396" fontAlgn="base">
              <a:spcAft>
                <a:spcPts val="706"/>
              </a:spcAft>
              <a:buClr>
                <a:srgbClr val="008082"/>
              </a:buClr>
            </a:pPr>
            <a:r>
              <a:rPr lang="en-US" sz="3600" b="1" kern="0" dirty="0">
                <a:solidFill>
                  <a:srgbClr val="00416F"/>
                </a:solidFill>
                <a:latin typeface="Franklin Gothic Book"/>
                <a:cs typeface="Times New Roman" pitchFamily="18" charset="0"/>
              </a:rPr>
              <a:t>BB’s Claim for Lost Profits: Demand</a:t>
            </a:r>
            <a:endParaRPr lang="en-US" sz="3200" b="1" kern="0" dirty="0">
              <a:solidFill>
                <a:srgbClr val="708732"/>
              </a:solidFill>
              <a:latin typeface="Franklin Gothic Book" panose="020B0503020102020204"/>
              <a:ea typeface="ＭＳ Ｐゴシック" charset="0"/>
            </a:endParaRPr>
          </a:p>
        </p:txBody>
      </p:sp>
      <p:sp>
        <p:nvSpPr>
          <p:cNvPr id="2" name="Content Placeholder 1"/>
          <p:cNvSpPr>
            <a:spLocks noGrp="1"/>
          </p:cNvSpPr>
          <p:nvPr>
            <p:ph idx="1"/>
          </p:nvPr>
        </p:nvSpPr>
        <p:spPr>
          <a:xfrm>
            <a:off x="672353" y="1066801"/>
            <a:ext cx="10972800" cy="1905000"/>
          </a:xfrm>
        </p:spPr>
        <p:txBody>
          <a:bodyPr>
            <a:noAutofit/>
          </a:bodyPr>
          <a:lstStyle/>
          <a:p>
            <a:r>
              <a:rPr lang="en-US" sz="2800" dirty="0">
                <a:solidFill>
                  <a:srgbClr val="002060"/>
                </a:solidFill>
                <a:latin typeface="Franklin Gothic Book"/>
              </a:rPr>
              <a:t>MBF:  Patented Feature is Not Driving the Sales of the Cups</a:t>
            </a:r>
          </a:p>
          <a:p>
            <a:pPr lvl="1">
              <a:buFont typeface="Courier New" panose="02070309020205020404" pitchFamily="49" charset="0"/>
              <a:buChar char="o"/>
            </a:pPr>
            <a:r>
              <a:rPr lang="en-US" dirty="0">
                <a:solidFill>
                  <a:srgbClr val="002060"/>
                </a:solidFill>
                <a:latin typeface="Franklin Gothic Book"/>
              </a:rPr>
              <a:t>Price or the cup insulation is driving the consumer demand  </a:t>
            </a:r>
          </a:p>
          <a:p>
            <a:pPr lvl="1">
              <a:buFont typeface="Courier New" panose="02070309020205020404" pitchFamily="49" charset="0"/>
              <a:buChar char="o"/>
            </a:pPr>
            <a:r>
              <a:rPr lang="en-US" dirty="0">
                <a:solidFill>
                  <a:srgbClr val="002060"/>
                </a:solidFill>
                <a:latin typeface="Franklin Gothic Book"/>
              </a:rPr>
              <a:t>Survey does not test for demand of insulated spout</a:t>
            </a:r>
            <a:endParaRPr lang="en-US" dirty="0">
              <a:solidFill>
                <a:schemeClr val="bg2"/>
              </a:solidFill>
              <a:latin typeface="Franklin Gothic Book"/>
            </a:endParaRPr>
          </a:p>
        </p:txBody>
      </p:sp>
      <p:grpSp>
        <p:nvGrpSpPr>
          <p:cNvPr id="5" name="Group 4"/>
          <p:cNvGrpSpPr/>
          <p:nvPr/>
        </p:nvGrpSpPr>
        <p:grpSpPr>
          <a:xfrm>
            <a:off x="10192292" y="167004"/>
            <a:ext cx="1999708" cy="597154"/>
            <a:chOff x="10192292" y="167004"/>
            <a:chExt cx="1999708" cy="597154"/>
          </a:xfrm>
        </p:grpSpPr>
        <p:sp>
          <p:nvSpPr>
            <p:cNvPr id="6" name="Rectangle 5"/>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defRPr/>
              </a:pPr>
              <a:endParaRPr lang="en-US" sz="882" dirty="0">
                <a:solidFill>
                  <a:srgbClr val="00416F"/>
                </a:solidFill>
                <a:latin typeface="Arial"/>
                <a:ea typeface="ＭＳ Ｐゴシック" pitchFamily="34" charset="-128"/>
              </a:endParaRPr>
            </a:p>
          </p:txBody>
        </p:sp>
        <p:pic>
          <p:nvPicPr>
            <p:cNvPr id="7" name="Picture 6">
              <a:extLst>
                <a:ext uri="{FF2B5EF4-FFF2-40B4-BE49-F238E27FC236}">
                  <a16:creationId xmlns:a16="http://schemas.microsoft.com/office/drawing/2014/main" id="{08AA110D-D540-4481-B193-27FAD8AE40A9}"/>
                </a:ext>
              </a:extLst>
            </p:cNvPr>
            <p:cNvPicPr>
              <a:picLocks noChangeAspect="1"/>
            </p:cNvPicPr>
            <p:nvPr/>
          </p:nvPicPr>
          <p:blipFill>
            <a:blip r:embed="rId3"/>
            <a:stretch>
              <a:fillRect/>
            </a:stretch>
          </p:blipFill>
          <p:spPr>
            <a:xfrm>
              <a:off x="10257471" y="167004"/>
              <a:ext cx="1869349" cy="597154"/>
            </a:xfrm>
            <a:prstGeom prst="rect">
              <a:avLst/>
            </a:prstGeom>
          </p:spPr>
        </p:pic>
      </p:grpSp>
      <p:sp>
        <p:nvSpPr>
          <p:cNvPr id="9" name="Slide Number Placeholder 8"/>
          <p:cNvSpPr>
            <a:spLocks noGrp="1"/>
          </p:cNvSpPr>
          <p:nvPr>
            <p:ph type="sldNum" sz="quarter" idx="12"/>
          </p:nvPr>
        </p:nvSpPr>
        <p:spPr>
          <a:xfrm>
            <a:off x="228600" y="6324600"/>
            <a:ext cx="390254" cy="365125"/>
          </a:xfrm>
        </p:spPr>
        <p:txBody>
          <a:bodyPr/>
          <a:lstStyle/>
          <a:p>
            <a:fld id="{FDFFA01E-7958-4A59-9B55-AD81F390BEE3}" type="slidenum">
              <a:rPr lang="en-US" smtClean="0">
                <a:solidFill>
                  <a:prstClr val="black"/>
                </a:solidFill>
                <a:latin typeface="Franklin Gothic Book" panose="020B0503020102020204"/>
              </a:rPr>
              <a:pPr/>
              <a:t>26</a:t>
            </a:fld>
            <a:endParaRPr lang="en-US" dirty="0">
              <a:solidFill>
                <a:prstClr val="black"/>
              </a:solidFill>
              <a:latin typeface="Franklin Gothic Book" panose="020B0503020102020204"/>
            </a:endParaRPr>
          </a:p>
        </p:txBody>
      </p:sp>
      <p:graphicFrame>
        <p:nvGraphicFramePr>
          <p:cNvPr id="8" name="Table 7"/>
          <p:cNvGraphicFramePr>
            <a:graphicFrameLocks noGrp="1"/>
          </p:cNvGraphicFramePr>
          <p:nvPr>
            <p:extLst>
              <p:ext uri="{D42A27DB-BD31-4B8C-83A1-F6EECF244321}">
                <p14:modId xmlns:p14="http://schemas.microsoft.com/office/powerpoint/2010/main" val="1569372256"/>
              </p:ext>
            </p:extLst>
          </p:nvPr>
        </p:nvGraphicFramePr>
        <p:xfrm>
          <a:off x="7377953" y="2783903"/>
          <a:ext cx="4856085" cy="3698875"/>
        </p:xfrm>
        <a:graphic>
          <a:graphicData uri="http://schemas.openxmlformats.org/drawingml/2006/table">
            <a:tbl>
              <a:tblPr firstRow="1" bandRow="1">
                <a:tableStyleId>{5C22544A-7EE6-4342-B048-85BDC9FD1C3A}</a:tableStyleId>
              </a:tblPr>
              <a:tblGrid>
                <a:gridCol w="2829428">
                  <a:extLst>
                    <a:ext uri="{9D8B030D-6E8A-4147-A177-3AD203B41FA5}">
                      <a16:colId xmlns:a16="http://schemas.microsoft.com/office/drawing/2014/main" val="20000"/>
                    </a:ext>
                  </a:extLst>
                </a:gridCol>
                <a:gridCol w="2026657">
                  <a:extLst>
                    <a:ext uri="{9D8B030D-6E8A-4147-A177-3AD203B41FA5}">
                      <a16:colId xmlns:a16="http://schemas.microsoft.com/office/drawing/2014/main" val="20001"/>
                    </a:ext>
                  </a:extLst>
                </a:gridCol>
              </a:tblGrid>
              <a:tr h="628422">
                <a:tc>
                  <a:txBody>
                    <a:bodyPr/>
                    <a:lstStyle/>
                    <a:p>
                      <a:pPr marL="0" marR="0" algn="l">
                        <a:lnSpc>
                          <a:spcPct val="200000"/>
                        </a:lnSpc>
                        <a:spcBef>
                          <a:spcPts val="0"/>
                        </a:spcBef>
                        <a:spcAft>
                          <a:spcPts val="0"/>
                        </a:spcAft>
                      </a:pPr>
                      <a:r>
                        <a:rPr lang="en-US" sz="2400" dirty="0">
                          <a:effectLst/>
                        </a:rPr>
                        <a:t>Feature</a:t>
                      </a:r>
                      <a:endParaRPr lang="en-US" sz="2400" dirty="0">
                        <a:effectLst/>
                        <a:latin typeface="Calibri"/>
                        <a:ea typeface="Calibri"/>
                        <a:cs typeface="Times New Roman"/>
                      </a:endParaRPr>
                    </a:p>
                  </a:txBody>
                  <a:tcPr marL="8255" marR="8255" marT="8255" marB="0" anchor="b"/>
                </a:tc>
                <a:tc>
                  <a:txBody>
                    <a:bodyPr/>
                    <a:lstStyle/>
                    <a:p>
                      <a:pPr marL="457200" marR="0" algn="l">
                        <a:lnSpc>
                          <a:spcPct val="100000"/>
                        </a:lnSpc>
                        <a:spcBef>
                          <a:spcPts val="0"/>
                        </a:spcBef>
                        <a:spcAft>
                          <a:spcPts val="800"/>
                        </a:spcAft>
                      </a:pPr>
                      <a:r>
                        <a:rPr lang="en-US" sz="2400" dirty="0">
                          <a:effectLst/>
                        </a:rPr>
                        <a:t>Weighted Average</a:t>
                      </a:r>
                      <a:endParaRPr lang="en-US" sz="2400"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0"/>
                  </a:ext>
                </a:extLst>
              </a:tr>
              <a:tr h="628422">
                <a:tc>
                  <a:txBody>
                    <a:bodyPr/>
                    <a:lstStyle/>
                    <a:p>
                      <a:pPr marL="0" marR="0" algn="just">
                        <a:lnSpc>
                          <a:spcPct val="200000"/>
                        </a:lnSpc>
                        <a:spcBef>
                          <a:spcPts val="0"/>
                        </a:spcBef>
                        <a:spcAft>
                          <a:spcPts val="0"/>
                        </a:spcAft>
                      </a:pPr>
                      <a:r>
                        <a:rPr lang="en-US" sz="2400" b="1" dirty="0">
                          <a:effectLst/>
                        </a:rPr>
                        <a:t>Insulation</a:t>
                      </a:r>
                      <a:endParaRPr lang="en-US" sz="2400" b="1"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b="1" dirty="0">
                          <a:effectLst/>
                        </a:rPr>
                        <a:t>50%</a:t>
                      </a:r>
                      <a:endParaRPr lang="en-US" sz="2400" b="1"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1"/>
                  </a:ext>
                </a:extLst>
              </a:tr>
              <a:tr h="628422">
                <a:tc>
                  <a:txBody>
                    <a:bodyPr/>
                    <a:lstStyle/>
                    <a:p>
                      <a:pPr marL="0" marR="0" algn="just">
                        <a:lnSpc>
                          <a:spcPct val="200000"/>
                        </a:lnSpc>
                        <a:spcBef>
                          <a:spcPts val="0"/>
                        </a:spcBef>
                        <a:spcAft>
                          <a:spcPts val="0"/>
                        </a:spcAft>
                      </a:pPr>
                      <a:r>
                        <a:rPr lang="en-US" sz="2400" dirty="0">
                          <a:effectLst/>
                        </a:rPr>
                        <a:t>Design on Cups</a:t>
                      </a:r>
                      <a:endParaRPr lang="en-US" sz="2400"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dirty="0">
                          <a:effectLst/>
                        </a:rPr>
                        <a:t>10%</a:t>
                      </a:r>
                      <a:endParaRPr lang="en-US" sz="2400"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2"/>
                  </a:ext>
                </a:extLst>
              </a:tr>
              <a:tr h="628422">
                <a:tc>
                  <a:txBody>
                    <a:bodyPr/>
                    <a:lstStyle/>
                    <a:p>
                      <a:pPr marL="0" marR="0" algn="just">
                        <a:lnSpc>
                          <a:spcPct val="200000"/>
                        </a:lnSpc>
                        <a:spcBef>
                          <a:spcPts val="0"/>
                        </a:spcBef>
                        <a:spcAft>
                          <a:spcPts val="0"/>
                        </a:spcAft>
                      </a:pPr>
                      <a:r>
                        <a:rPr lang="en-US" sz="2400" dirty="0">
                          <a:effectLst/>
                        </a:rPr>
                        <a:t>Side Handles on Cup</a:t>
                      </a:r>
                      <a:endParaRPr lang="en-US" sz="2400"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dirty="0">
                          <a:effectLst/>
                        </a:rPr>
                        <a:t>10%</a:t>
                      </a:r>
                      <a:endParaRPr lang="en-US" sz="2400"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3"/>
                  </a:ext>
                </a:extLst>
              </a:tr>
              <a:tr h="628422">
                <a:tc>
                  <a:txBody>
                    <a:bodyPr/>
                    <a:lstStyle/>
                    <a:p>
                      <a:pPr marL="0" marR="0" algn="just">
                        <a:lnSpc>
                          <a:spcPct val="200000"/>
                        </a:lnSpc>
                        <a:spcBef>
                          <a:spcPts val="0"/>
                        </a:spcBef>
                        <a:spcAft>
                          <a:spcPts val="0"/>
                        </a:spcAft>
                      </a:pPr>
                      <a:r>
                        <a:rPr lang="en-US" sz="2400" b="1" dirty="0">
                          <a:effectLst/>
                        </a:rPr>
                        <a:t>Spout</a:t>
                      </a:r>
                      <a:endParaRPr lang="en-US" sz="2400" b="1" dirty="0">
                        <a:effectLst/>
                        <a:latin typeface="Calibri"/>
                        <a:ea typeface="Calibri"/>
                        <a:cs typeface="Times New Roman"/>
                      </a:endParaRPr>
                    </a:p>
                  </a:txBody>
                  <a:tcPr marL="8255" marR="8255" marT="8255" marB="0" anchor="b"/>
                </a:tc>
                <a:tc>
                  <a:txBody>
                    <a:bodyPr/>
                    <a:lstStyle/>
                    <a:p>
                      <a:pPr marL="457200" marR="0" algn="just">
                        <a:lnSpc>
                          <a:spcPct val="200000"/>
                        </a:lnSpc>
                        <a:spcBef>
                          <a:spcPts val="0"/>
                        </a:spcBef>
                        <a:spcAft>
                          <a:spcPts val="800"/>
                        </a:spcAft>
                      </a:pPr>
                      <a:r>
                        <a:rPr lang="en-US" sz="2400" b="1" dirty="0">
                          <a:effectLst/>
                        </a:rPr>
                        <a:t>30%</a:t>
                      </a:r>
                      <a:endParaRPr lang="en-US" sz="2400" b="1" dirty="0">
                        <a:effectLst/>
                        <a:latin typeface="Calibri"/>
                        <a:ea typeface="Calibri"/>
                        <a:cs typeface="Times New Roman"/>
                      </a:endParaRPr>
                    </a:p>
                  </a:txBody>
                  <a:tcPr marL="8255" marR="8255" marT="8255" marB="0" anchor="b"/>
                </a:tc>
                <a:extLst>
                  <a:ext uri="{0D108BD9-81ED-4DB2-BD59-A6C34878D82A}">
                    <a16:rowId xmlns:a16="http://schemas.microsoft.com/office/drawing/2014/main" val="10004"/>
                  </a:ext>
                </a:extLst>
              </a:tr>
            </a:tbl>
          </a:graphicData>
        </a:graphic>
      </p:graphicFrame>
      <p:graphicFrame>
        <p:nvGraphicFramePr>
          <p:cNvPr id="10" name="Chart 9"/>
          <p:cNvGraphicFramePr/>
          <p:nvPr>
            <p:extLst/>
          </p:nvPr>
        </p:nvGraphicFramePr>
        <p:xfrm>
          <a:off x="127933" y="2900335"/>
          <a:ext cx="6705600" cy="36314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04441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C896A7-3922-4193-8AD7-AAC17889F22C}"/>
              </a:ext>
            </a:extLst>
          </p:cNvPr>
          <p:cNvSpPr/>
          <p:nvPr/>
        </p:nvSpPr>
        <p:spPr>
          <a:xfrm>
            <a:off x="304800" y="685800"/>
            <a:ext cx="11707906" cy="584775"/>
          </a:xfrm>
          <a:prstGeom prst="rect">
            <a:avLst/>
          </a:prstGeom>
        </p:spPr>
        <p:txBody>
          <a:bodyPr wrap="square">
            <a:spAutoFit/>
          </a:bodyPr>
          <a:lstStyle/>
          <a:p>
            <a:pPr defTabSz="1235396" fontAlgn="base">
              <a:spcAft>
                <a:spcPts val="706"/>
              </a:spcAft>
              <a:buClr>
                <a:srgbClr val="008082"/>
              </a:buClr>
            </a:pPr>
            <a:r>
              <a:rPr lang="en-US" sz="3200" b="1" kern="0" dirty="0">
                <a:solidFill>
                  <a:srgbClr val="00416F"/>
                </a:solidFill>
                <a:latin typeface="Franklin Gothic Book"/>
                <a:cs typeface="Times New Roman" pitchFamily="18" charset="0"/>
              </a:rPr>
              <a:t>BB’s Claim for Lost Profits: Non-Infringing Alternatives?</a:t>
            </a:r>
          </a:p>
        </p:txBody>
      </p:sp>
      <p:sp>
        <p:nvSpPr>
          <p:cNvPr id="2" name="Content Placeholder 1"/>
          <p:cNvSpPr>
            <a:spLocks noGrp="1"/>
          </p:cNvSpPr>
          <p:nvPr>
            <p:ph idx="1"/>
          </p:nvPr>
        </p:nvSpPr>
        <p:spPr>
          <a:xfrm>
            <a:off x="609600" y="1066800"/>
            <a:ext cx="10972800" cy="5135564"/>
          </a:xfrm>
        </p:spPr>
        <p:txBody>
          <a:bodyPr/>
          <a:lstStyle/>
          <a:p>
            <a:pPr marL="0" indent="0">
              <a:buNone/>
            </a:pPr>
            <a:endParaRPr lang="en-US" dirty="0"/>
          </a:p>
          <a:p>
            <a:r>
              <a:rPr lang="en-US" sz="2800" dirty="0">
                <a:solidFill>
                  <a:schemeClr val="bg2"/>
                </a:solidFill>
                <a:latin typeface="Franklin Gothic Book"/>
              </a:rPr>
              <a:t>BB: The non-infringing alternative is not “acceptable”  </a:t>
            </a:r>
          </a:p>
          <a:p>
            <a:pPr lvl="1">
              <a:buFont typeface="Courier New" panose="02070309020205020404" pitchFamily="49" charset="0"/>
              <a:buChar char="o"/>
            </a:pPr>
            <a:r>
              <a:rPr lang="en-US" dirty="0">
                <a:solidFill>
                  <a:schemeClr val="bg2"/>
                </a:solidFill>
                <a:latin typeface="Franklin Gothic Book"/>
              </a:rPr>
              <a:t>Not acceptable because the lack of an insulated spout causes the drink to leak</a:t>
            </a:r>
          </a:p>
          <a:p>
            <a:pPr marL="457200" lvl="1" indent="0">
              <a:buNone/>
            </a:pPr>
            <a:endParaRPr lang="en-US" dirty="0">
              <a:solidFill>
                <a:schemeClr val="bg2"/>
              </a:solidFill>
              <a:latin typeface="Franklin Gothic Book"/>
            </a:endParaRPr>
          </a:p>
          <a:p>
            <a:r>
              <a:rPr lang="en-US" sz="2800" dirty="0">
                <a:solidFill>
                  <a:srgbClr val="002060"/>
                </a:solidFill>
                <a:latin typeface="Franklin Gothic Book"/>
              </a:rPr>
              <a:t>MBF: Non-infringing alternative is acceptable</a:t>
            </a:r>
          </a:p>
          <a:p>
            <a:pPr lvl="1">
              <a:buFont typeface="Courier New" panose="02070309020205020404" pitchFamily="49" charset="0"/>
              <a:buChar char="o"/>
            </a:pPr>
            <a:r>
              <a:rPr lang="en-US" dirty="0">
                <a:solidFill>
                  <a:srgbClr val="002060"/>
                </a:solidFill>
                <a:latin typeface="Franklin Gothic Book"/>
              </a:rPr>
              <a:t>Consumers like insulated cups and insulated spouts are not important</a:t>
            </a:r>
          </a:p>
          <a:p>
            <a:pPr lvl="1">
              <a:buFont typeface="Courier New" panose="02070309020205020404" pitchFamily="49" charset="0"/>
              <a:buChar char="o"/>
            </a:pPr>
            <a:r>
              <a:rPr lang="en-US" dirty="0">
                <a:solidFill>
                  <a:srgbClr val="002060"/>
                </a:solidFill>
                <a:latin typeface="Franklin Gothic Book"/>
              </a:rPr>
              <a:t>Insulated spouts cause leaks</a:t>
            </a:r>
          </a:p>
          <a:p>
            <a:pPr lvl="1">
              <a:buFont typeface="Courier New" panose="02070309020205020404" pitchFamily="49" charset="0"/>
              <a:buChar char="o"/>
            </a:pPr>
            <a:r>
              <a:rPr lang="en-US" dirty="0">
                <a:solidFill>
                  <a:srgbClr val="002060"/>
                </a:solidFill>
                <a:latin typeface="Franklin Gothic Book"/>
              </a:rPr>
              <a:t>Sales numbers show that it would have been acceptable</a:t>
            </a:r>
          </a:p>
        </p:txBody>
      </p:sp>
      <p:grpSp>
        <p:nvGrpSpPr>
          <p:cNvPr id="5" name="Group 4"/>
          <p:cNvGrpSpPr/>
          <p:nvPr/>
        </p:nvGrpSpPr>
        <p:grpSpPr>
          <a:xfrm>
            <a:off x="10192292" y="167004"/>
            <a:ext cx="1999708" cy="597154"/>
            <a:chOff x="10192292" y="167004"/>
            <a:chExt cx="1999708" cy="597154"/>
          </a:xfrm>
        </p:grpSpPr>
        <p:sp>
          <p:nvSpPr>
            <p:cNvPr id="6" name="Rectangle 5"/>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defRPr/>
              </a:pPr>
              <a:endParaRPr lang="en-US" sz="882" dirty="0">
                <a:solidFill>
                  <a:srgbClr val="00416F"/>
                </a:solidFill>
                <a:latin typeface="Arial"/>
                <a:ea typeface="ＭＳ Ｐゴシック" pitchFamily="34" charset="-128"/>
              </a:endParaRPr>
            </a:p>
          </p:txBody>
        </p:sp>
        <p:pic>
          <p:nvPicPr>
            <p:cNvPr id="7" name="Picture 6">
              <a:extLst>
                <a:ext uri="{FF2B5EF4-FFF2-40B4-BE49-F238E27FC236}">
                  <a16:creationId xmlns:a16="http://schemas.microsoft.com/office/drawing/2014/main" id="{08AA110D-D540-4481-B193-27FAD8AE40A9}"/>
                </a:ext>
              </a:extLst>
            </p:cNvPr>
            <p:cNvPicPr>
              <a:picLocks noChangeAspect="1"/>
            </p:cNvPicPr>
            <p:nvPr/>
          </p:nvPicPr>
          <p:blipFill>
            <a:blip r:embed="rId3"/>
            <a:stretch>
              <a:fillRect/>
            </a:stretch>
          </p:blipFill>
          <p:spPr>
            <a:xfrm>
              <a:off x="10257471" y="167004"/>
              <a:ext cx="1869349" cy="597154"/>
            </a:xfrm>
            <a:prstGeom prst="rect">
              <a:avLst/>
            </a:prstGeom>
          </p:spPr>
        </p:pic>
      </p:grpSp>
      <p:sp>
        <p:nvSpPr>
          <p:cNvPr id="9" name="Slide Number Placeholder 8"/>
          <p:cNvSpPr>
            <a:spLocks noGrp="1"/>
          </p:cNvSpPr>
          <p:nvPr>
            <p:ph type="sldNum" sz="quarter" idx="12"/>
          </p:nvPr>
        </p:nvSpPr>
        <p:spPr>
          <a:xfrm>
            <a:off x="152400" y="6324600"/>
            <a:ext cx="390254" cy="396876"/>
          </a:xfrm>
        </p:spPr>
        <p:txBody>
          <a:bodyPr/>
          <a:lstStyle/>
          <a:p>
            <a:fld id="{FDFFA01E-7958-4A59-9B55-AD81F390BEE3}" type="slidenum">
              <a:rPr lang="en-US" smtClean="0">
                <a:solidFill>
                  <a:prstClr val="black"/>
                </a:solidFill>
                <a:latin typeface="Franklin Gothic Book" panose="020B0503020102020204"/>
              </a:rPr>
              <a:pPr/>
              <a:t>27</a:t>
            </a:fld>
            <a:endParaRPr lang="en-US" dirty="0">
              <a:solidFill>
                <a:prstClr val="black"/>
              </a:solidFill>
              <a:latin typeface="Franklin Gothic Book" panose="020B0503020102020204"/>
            </a:endParaRPr>
          </a:p>
        </p:txBody>
      </p:sp>
    </p:spTree>
    <p:extLst>
      <p:ext uri="{BB962C8B-B14F-4D97-AF65-F5344CB8AC3E}">
        <p14:creationId xmlns:p14="http://schemas.microsoft.com/office/powerpoint/2010/main" val="5726307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0"/>
          </p:nvPr>
        </p:nvPicPr>
        <p:blipFill rotWithShape="1">
          <a:blip r:embed="rId3">
            <a:duotone>
              <a:prstClr val="black"/>
              <a:schemeClr val="accent1">
                <a:tint val="45000"/>
                <a:satMod val="400000"/>
              </a:schemeClr>
            </a:duotone>
            <a:alphaModFix amt="52000"/>
            <a:extLst>
              <a:ext uri="{28A0092B-C50C-407E-A947-70E740481C1C}">
                <a14:useLocalDpi xmlns:a14="http://schemas.microsoft.com/office/drawing/2010/main" val="0"/>
              </a:ext>
            </a:extLst>
          </a:blip>
          <a:srcRect l="22643" t="11552" r="1730" b="31919"/>
          <a:stretch/>
        </p:blipFill>
        <p:spPr/>
      </p:pic>
      <p:sp>
        <p:nvSpPr>
          <p:cNvPr id="7" name="Title 6"/>
          <p:cNvSpPr>
            <a:spLocks noGrp="1"/>
          </p:cNvSpPr>
          <p:nvPr>
            <p:ph type="title"/>
          </p:nvPr>
        </p:nvSpPr>
        <p:spPr/>
        <p:txBody>
          <a:bodyPr/>
          <a:lstStyle/>
          <a:p>
            <a:r>
              <a:rPr lang="en-US" sz="4400" b="1" kern="1200" dirty="0">
                <a:latin typeface="Franklin Gothic Book"/>
                <a:ea typeface="+mj-ea"/>
                <a:cs typeface="+mj-cs"/>
              </a:rPr>
              <a:t>Reasonable Royalties</a:t>
            </a:r>
            <a:br>
              <a:rPr lang="en-US" dirty="0"/>
            </a:br>
            <a:r>
              <a:rPr lang="en-US" sz="3600" dirty="0"/>
              <a:t>Arguments and Considerations</a:t>
            </a:r>
            <a:br>
              <a:rPr lang="en-US" dirty="0"/>
            </a:br>
            <a:endParaRPr lang="en-US" dirty="0"/>
          </a:p>
        </p:txBody>
      </p:sp>
      <p:sp>
        <p:nvSpPr>
          <p:cNvPr id="21" name="Rectangle 20"/>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a typeface="ＭＳ Ｐゴシック" pitchFamily="34" charset="-128"/>
            </a:endParaRPr>
          </a:p>
        </p:txBody>
      </p:sp>
      <p:pic>
        <p:nvPicPr>
          <p:cNvPr id="8" name="Picture 7">
            <a:extLst>
              <a:ext uri="{FF2B5EF4-FFF2-40B4-BE49-F238E27FC236}">
                <a16:creationId xmlns:a16="http://schemas.microsoft.com/office/drawing/2014/main" id="{45B8672E-7B25-4B01-919B-934214582A58}"/>
              </a:ext>
            </a:extLst>
          </p:cNvPr>
          <p:cNvPicPr>
            <a:picLocks noChangeAspect="1"/>
          </p:cNvPicPr>
          <p:nvPr/>
        </p:nvPicPr>
        <p:blipFill>
          <a:blip r:embed="rId4"/>
          <a:stretch>
            <a:fillRect/>
          </a:stretch>
        </p:blipFill>
        <p:spPr>
          <a:xfrm>
            <a:off x="10257471" y="167004"/>
            <a:ext cx="1869349" cy="597154"/>
          </a:xfrm>
          <a:prstGeom prst="rect">
            <a:avLst/>
          </a:prstGeom>
        </p:spPr>
      </p:pic>
      <p:sp>
        <p:nvSpPr>
          <p:cNvPr id="6" name="Rectangle 5">
            <a:extLst>
              <a:ext uri="{FF2B5EF4-FFF2-40B4-BE49-F238E27FC236}">
                <a16:creationId xmlns:a16="http://schemas.microsoft.com/office/drawing/2014/main" id="{8C34BFB2-C7A2-4724-BD82-869D64226B78}"/>
              </a:ext>
            </a:extLst>
          </p:cNvPr>
          <p:cNvSpPr/>
          <p:nvPr/>
        </p:nvSpPr>
        <p:spPr bwMode="auto">
          <a:xfrm>
            <a:off x="762000" y="6324600"/>
            <a:ext cx="36576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Tree>
    <p:extLst>
      <p:ext uri="{BB962C8B-B14F-4D97-AF65-F5344CB8AC3E}">
        <p14:creationId xmlns:p14="http://schemas.microsoft.com/office/powerpoint/2010/main" val="403317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324" y="1676400"/>
            <a:ext cx="4543710" cy="4340711"/>
          </a:xfrm>
        </p:spPr>
        <p:txBody>
          <a:bodyPr>
            <a:normAutofit/>
          </a:bodyPr>
          <a:lstStyle/>
          <a:p>
            <a:pPr>
              <a:buClr>
                <a:schemeClr val="bg2"/>
              </a:buClr>
            </a:pPr>
            <a:r>
              <a:rPr lang="en-US" sz="1800" dirty="0">
                <a:solidFill>
                  <a:schemeClr val="bg2"/>
                </a:solidFill>
                <a:ea typeface="Verdana" panose="020B0604030504040204" pitchFamily="34" charset="0"/>
                <a:cs typeface="Verdana" panose="020B0604030504040204" pitchFamily="34" charset="0"/>
              </a:rPr>
              <a:t>Claim covers ONLY the “insulated spout,” not the entire sippy cup</a:t>
            </a:r>
          </a:p>
          <a:p>
            <a:pPr>
              <a:buClr>
                <a:schemeClr val="bg2"/>
              </a:buClr>
            </a:pPr>
            <a:r>
              <a:rPr lang="en-US" sz="1800" dirty="0">
                <a:solidFill>
                  <a:schemeClr val="bg2"/>
                </a:solidFill>
              </a:rPr>
              <a:t>The spout isn’t biggest driver of sales; key is whether cup is insulated</a:t>
            </a:r>
          </a:p>
          <a:p>
            <a:pPr>
              <a:buClr>
                <a:schemeClr val="bg2"/>
              </a:buClr>
            </a:pPr>
            <a:r>
              <a:rPr lang="en-US" sz="1800" dirty="0">
                <a:solidFill>
                  <a:schemeClr val="bg2"/>
                </a:solidFill>
              </a:rPr>
              <a:t>Baby cups and spouts well known—”insulated spout” only inventive aspect</a:t>
            </a:r>
          </a:p>
          <a:p>
            <a:pPr>
              <a:buClr>
                <a:schemeClr val="bg2"/>
              </a:buClr>
            </a:pPr>
            <a:r>
              <a:rPr lang="en-US" sz="1800" dirty="0">
                <a:solidFill>
                  <a:schemeClr val="bg2"/>
                </a:solidFill>
              </a:rPr>
              <a:t>Spout is small portion of overall cost of sippy cup</a:t>
            </a:r>
          </a:p>
          <a:p>
            <a:pPr>
              <a:buClr>
                <a:schemeClr val="bg2"/>
              </a:buClr>
            </a:pPr>
            <a:r>
              <a:rPr lang="en-US" sz="1800" dirty="0">
                <a:solidFill>
                  <a:schemeClr val="bg2"/>
                </a:solidFill>
              </a:rPr>
              <a:t>Non-infringing replacement spout cheaper; cups with no insulated spouts sell for more</a:t>
            </a:r>
          </a:p>
          <a:p>
            <a:pPr>
              <a:buClr>
                <a:schemeClr val="bg2"/>
              </a:buClr>
            </a:pPr>
            <a:r>
              <a:rPr lang="en-US" sz="1800" dirty="0">
                <a:solidFill>
                  <a:schemeClr val="bg2"/>
                </a:solidFill>
              </a:rPr>
              <a:t>Licenses show minimal value of adding spout to insulated sippy cup</a:t>
            </a:r>
          </a:p>
          <a:p>
            <a:endParaRPr lang="en-US" sz="1600" dirty="0"/>
          </a:p>
          <a:p>
            <a:endParaRPr lang="en-US" sz="1600" dirty="0"/>
          </a:p>
          <a:p>
            <a:endParaRPr lang="en-US" sz="1600" dirty="0"/>
          </a:p>
          <a:p>
            <a:endParaRPr lang="en-US" sz="1600" dirty="0"/>
          </a:p>
          <a:p>
            <a:endParaRPr lang="en-US" sz="1600" dirty="0"/>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6172200" y="1676400"/>
            <a:ext cx="5007634" cy="6017032"/>
          </a:xfrm>
          <a:prstGeom prst="rect">
            <a:avLst/>
          </a:prstGeom>
          <a:noFill/>
        </p:spPr>
        <p:txBody>
          <a:bodyPr wrap="square" rtlCol="0">
            <a:spAutoFit/>
          </a:bodyPr>
          <a:lstStyle/>
          <a:p>
            <a:pPr marL="302575" indent="-302575" defTabSz="1235396" fontAlgn="base">
              <a:spcAft>
                <a:spcPts val="706"/>
              </a:spcAft>
              <a:buClr>
                <a:schemeClr val="bg2"/>
              </a:buClr>
              <a:buFont typeface="Arial" charset="0"/>
              <a:buChar char="•"/>
            </a:pPr>
            <a:r>
              <a:rPr lang="en-US" dirty="0">
                <a:solidFill>
                  <a:schemeClr val="bg2"/>
                </a:solidFill>
                <a:ea typeface="Verdana" panose="020B0604030504040204" pitchFamily="34" charset="0"/>
                <a:cs typeface="Verdana" panose="020B0604030504040204" pitchFamily="34" charset="0"/>
              </a:rPr>
              <a:t>“Insulation” is the key driver of sales of sippy cups; insulating the spout increases insulation; “spouts” close second</a:t>
            </a:r>
          </a:p>
          <a:p>
            <a:pPr marL="285750" indent="-285750">
              <a:spcAft>
                <a:spcPts val="706"/>
              </a:spcAft>
              <a:buFont typeface="Arial" panose="020B0604020202020204" pitchFamily="34" charset="0"/>
              <a:buChar char="•"/>
            </a:pPr>
            <a:r>
              <a:rPr lang="en-US" dirty="0">
                <a:solidFill>
                  <a:srgbClr val="00416F"/>
                </a:solidFill>
              </a:rPr>
              <a:t>Only use of insulated spout is with insulated sippy cup; MBF chooses to sell together</a:t>
            </a:r>
          </a:p>
          <a:p>
            <a:pPr marL="285750" indent="-285750">
              <a:spcAft>
                <a:spcPts val="706"/>
              </a:spcAft>
              <a:buFont typeface="Arial" panose="020B0604020202020204" pitchFamily="34" charset="0"/>
              <a:buChar char="•"/>
            </a:pPr>
            <a:r>
              <a:rPr lang="en-US" dirty="0">
                <a:solidFill>
                  <a:srgbClr val="00416F"/>
                </a:solidFill>
              </a:rPr>
              <a:t>Industry licenses to baby cup + spout</a:t>
            </a:r>
          </a:p>
          <a:p>
            <a:pPr marL="285750" indent="-285750">
              <a:spcAft>
                <a:spcPts val="706"/>
              </a:spcAft>
              <a:buFont typeface="Arial" panose="020B0604020202020204" pitchFamily="34" charset="0"/>
              <a:buChar char="•"/>
            </a:pPr>
            <a:r>
              <a:rPr lang="en-US" dirty="0">
                <a:solidFill>
                  <a:srgbClr val="00416F"/>
                </a:solidFill>
              </a:rPr>
              <a:t>Cost of the spout is irrelevant to proportion of value (see survey)</a:t>
            </a:r>
          </a:p>
          <a:p>
            <a:pPr marL="285750" indent="-285750">
              <a:spcAft>
                <a:spcPts val="706"/>
              </a:spcAft>
              <a:buFont typeface="Arial" panose="020B0604020202020204" pitchFamily="34" charset="0"/>
              <a:buChar char="•"/>
            </a:pPr>
            <a:r>
              <a:rPr lang="en-US" dirty="0">
                <a:solidFill>
                  <a:srgbClr val="00416F"/>
                </a:solidFill>
              </a:rPr>
              <a:t>No evidence non-infringing spout is “acceptable”</a:t>
            </a:r>
          </a:p>
          <a:p>
            <a:pPr marL="285750" indent="-285750">
              <a:spcAft>
                <a:spcPts val="706"/>
              </a:spcAft>
              <a:buFont typeface="Arial" panose="020B0604020202020204" pitchFamily="34" charset="0"/>
              <a:buChar char="•"/>
            </a:pPr>
            <a:r>
              <a:rPr lang="en-US" dirty="0">
                <a:solidFill>
                  <a:srgbClr val="00416F"/>
                </a:solidFill>
              </a:rPr>
              <a:t>Licenses show spout with baby cup highly valued and insulated cups highly valued; some value for spout; no licenses for cup with “insulated spout”</a:t>
            </a:r>
          </a:p>
          <a:p>
            <a:pPr marL="285750" indent="-285750">
              <a:buFont typeface="Arial" panose="020B0604020202020204" pitchFamily="34" charset="0"/>
              <a:buChar char="•"/>
            </a:pPr>
            <a:endParaRPr lang="en-US" sz="1600" dirty="0">
              <a:solidFill>
                <a:srgbClr val="00416F"/>
              </a:solidFill>
            </a:endParaRPr>
          </a:p>
          <a:p>
            <a:pPr marL="285750" indent="-285750">
              <a:buFont typeface="Arial" panose="020B0604020202020204" pitchFamily="34" charset="0"/>
              <a:buChar char="•"/>
            </a:pPr>
            <a:endParaRPr lang="en-US" sz="1600" dirty="0">
              <a:solidFill>
                <a:srgbClr val="00416F"/>
              </a:solidFill>
            </a:endParaRPr>
          </a:p>
          <a:p>
            <a:pPr marL="285750" indent="-285750">
              <a:buFont typeface="Arial" panose="020B0604020202020204" pitchFamily="34" charset="0"/>
              <a:buChar char="•"/>
            </a:pPr>
            <a:endParaRPr lang="en-US" sz="1600" dirty="0">
              <a:solidFill>
                <a:srgbClr val="00416F"/>
              </a:solidFill>
            </a:endParaRPr>
          </a:p>
          <a:p>
            <a:pPr marL="285750" indent="-285750">
              <a:buFont typeface="Arial" panose="020B0604020202020204" pitchFamily="34" charset="0"/>
              <a:buChar char="•"/>
            </a:pPr>
            <a:endParaRPr lang="en-US" sz="1600" dirty="0">
              <a:solidFill>
                <a:srgbClr val="00416F"/>
              </a:solidFill>
            </a:endParaRPr>
          </a:p>
          <a:p>
            <a:pPr marL="285750" indent="-285750">
              <a:buFont typeface="Arial" panose="020B0604020202020204" pitchFamily="34" charset="0"/>
              <a:buChar char="•"/>
            </a:pPr>
            <a:endParaRPr lang="en-US" sz="1600" dirty="0">
              <a:solidFill>
                <a:srgbClr val="00416F"/>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dirty="0">
              <a:solidFill>
                <a:srgbClr val="00416F"/>
              </a:solidFill>
            </a:endParaRPr>
          </a:p>
        </p:txBody>
      </p:sp>
      <p:sp>
        <p:nvSpPr>
          <p:cNvPr id="6" name="Title 1">
            <a:extLst>
              <a:ext uri="{FF2B5EF4-FFF2-40B4-BE49-F238E27FC236}">
                <a16:creationId xmlns:a16="http://schemas.microsoft.com/office/drawing/2014/main" id="{B68C000B-2F3B-4D78-9BF2-2620983C41B7}"/>
              </a:ext>
            </a:extLst>
          </p:cNvPr>
          <p:cNvSpPr>
            <a:spLocks noGrp="1"/>
          </p:cNvSpPr>
          <p:nvPr>
            <p:ph type="title"/>
          </p:nvPr>
        </p:nvSpPr>
        <p:spPr>
          <a:xfrm>
            <a:off x="616324" y="158909"/>
            <a:ext cx="10959352" cy="804627"/>
          </a:xfrm>
        </p:spPr>
        <p:txBody>
          <a:bodyPr>
            <a:normAutofit/>
          </a:bodyPr>
          <a:lstStyle/>
          <a:p>
            <a:pPr>
              <a:buClr>
                <a:srgbClr val="008082"/>
              </a:buClr>
            </a:pPr>
            <a:r>
              <a:rPr lang="en-US" sz="4400" b="1" kern="1200" dirty="0">
                <a:solidFill>
                  <a:srgbClr val="002060"/>
                </a:solidFill>
                <a:latin typeface="Franklin Gothic Book"/>
                <a:ea typeface="+mj-ea"/>
                <a:cs typeface="+mj-cs"/>
              </a:rPr>
              <a:t>Royalty Rate Comparison</a:t>
            </a:r>
          </a:p>
        </p:txBody>
      </p:sp>
      <p:sp>
        <p:nvSpPr>
          <p:cNvPr id="7" name="TextBox 6"/>
          <p:cNvSpPr txBox="1"/>
          <p:nvPr/>
        </p:nvSpPr>
        <p:spPr>
          <a:xfrm>
            <a:off x="533400" y="1143000"/>
            <a:ext cx="5181600" cy="400110"/>
          </a:xfrm>
          <a:prstGeom prst="rect">
            <a:avLst/>
          </a:prstGeom>
          <a:solidFill>
            <a:srgbClr val="008080"/>
          </a:solidFill>
          <a:ln>
            <a:solidFill>
              <a:schemeClr val="accent1"/>
            </a:solidFill>
          </a:ln>
        </p:spPr>
        <p:txBody>
          <a:bodyPr wrap="square" rtlCol="0">
            <a:spAutoFit/>
          </a:bodyPr>
          <a:lstStyle/>
          <a:p>
            <a:r>
              <a:rPr lang="en-US" sz="2000" dirty="0">
                <a:ln w="0"/>
                <a:solidFill>
                  <a:srgbClr val="FFFFFF"/>
                </a:solidFill>
                <a:effectLst>
                  <a:outerShdw blurRad="38100" dist="19050" dir="2700000" algn="tl" rotWithShape="0">
                    <a:srgbClr val="00416F">
                      <a:alpha val="40000"/>
                    </a:srgbClr>
                  </a:outerShdw>
                </a:effectLst>
                <a:latin typeface="Verdana" panose="020B0604030504040204" pitchFamily="34" charset="0"/>
                <a:ea typeface="Verdana" panose="020B0604030504040204" pitchFamily="34" charset="0"/>
                <a:cs typeface="Verdana" panose="020B0604030504040204" pitchFamily="34" charset="0"/>
              </a:rPr>
              <a:t>MBF’s Position – Apportionment</a:t>
            </a:r>
          </a:p>
        </p:txBody>
      </p:sp>
      <p:sp>
        <p:nvSpPr>
          <p:cNvPr id="8" name="TextBox 7"/>
          <p:cNvSpPr txBox="1"/>
          <p:nvPr/>
        </p:nvSpPr>
        <p:spPr>
          <a:xfrm>
            <a:off x="6172200" y="1153644"/>
            <a:ext cx="5007633" cy="400110"/>
          </a:xfrm>
          <a:prstGeom prst="rect">
            <a:avLst/>
          </a:prstGeom>
          <a:solidFill>
            <a:srgbClr val="008080"/>
          </a:solidFill>
        </p:spPr>
        <p:txBody>
          <a:bodyPr wrap="square" rtlCol="0">
            <a:spAutoFit/>
          </a:bodyPr>
          <a:lstStyle/>
          <a:p>
            <a:r>
              <a:rPr lang="en-US" sz="2000" dirty="0">
                <a:ln w="0"/>
                <a:solidFill>
                  <a:srgbClr val="FFFFFF"/>
                </a:solidFill>
                <a:effectLst>
                  <a:outerShdw blurRad="38100" dist="19050" dir="2700000" algn="tl" rotWithShape="0">
                    <a:srgbClr val="00416F">
                      <a:alpha val="40000"/>
                    </a:srgbClr>
                  </a:outerShdw>
                </a:effectLst>
                <a:latin typeface="Verdana" panose="020B0604030504040204" pitchFamily="34" charset="0"/>
                <a:ea typeface="Verdana" panose="020B0604030504040204" pitchFamily="34" charset="0"/>
                <a:cs typeface="Verdana" panose="020B0604030504040204" pitchFamily="34" charset="0"/>
              </a:rPr>
              <a:t>BB’s</a:t>
            </a:r>
            <a:r>
              <a:rPr lang="en-US" sz="2000" dirty="0">
                <a:ln w="0"/>
                <a:solidFill>
                  <a:srgbClr val="00416F"/>
                </a:solidFill>
                <a:effectLst>
                  <a:outerShdw blurRad="38100" dist="19050" dir="2700000" algn="tl" rotWithShape="0">
                    <a:srgbClr val="00416F">
                      <a:alpha val="40000"/>
                    </a:srgbClr>
                  </a:outerShdw>
                </a:effectLst>
                <a:latin typeface="Verdana" panose="020B0604030504040204" pitchFamily="34" charset="0"/>
                <a:ea typeface="Verdana" panose="020B0604030504040204" pitchFamily="34" charset="0"/>
                <a:cs typeface="Verdana" panose="020B0604030504040204" pitchFamily="34" charset="0"/>
              </a:rPr>
              <a:t> </a:t>
            </a:r>
            <a:r>
              <a:rPr lang="en-US" sz="2000" dirty="0">
                <a:ln w="0"/>
                <a:solidFill>
                  <a:srgbClr val="FFFFFF"/>
                </a:solidFill>
                <a:effectLst>
                  <a:outerShdw blurRad="38100" dist="19050" dir="2700000" algn="tl" rotWithShape="0">
                    <a:srgbClr val="00416F">
                      <a:alpha val="40000"/>
                    </a:srgbClr>
                  </a:outerShdw>
                </a:effectLst>
                <a:latin typeface="Verdana" panose="020B0604030504040204" pitchFamily="34" charset="0"/>
                <a:ea typeface="Verdana" panose="020B0604030504040204" pitchFamily="34" charset="0"/>
                <a:cs typeface="Verdana" panose="020B0604030504040204" pitchFamily="34" charset="0"/>
              </a:rPr>
              <a:t>Position</a:t>
            </a:r>
            <a:r>
              <a:rPr lang="en-US" sz="2000" dirty="0">
                <a:ln w="0"/>
                <a:solidFill>
                  <a:srgbClr val="00416F"/>
                </a:solidFill>
                <a:effectLst>
                  <a:outerShdw blurRad="38100" dist="19050" dir="2700000" algn="tl" rotWithShape="0">
                    <a:srgbClr val="00416F">
                      <a:alpha val="40000"/>
                    </a:srgbClr>
                  </a:outerShdw>
                </a:effectLst>
                <a:latin typeface="Verdana" panose="020B0604030504040204" pitchFamily="34" charset="0"/>
                <a:ea typeface="Verdana" panose="020B0604030504040204" pitchFamily="34" charset="0"/>
                <a:cs typeface="Verdana" panose="020B0604030504040204" pitchFamily="34" charset="0"/>
              </a:rPr>
              <a:t> </a:t>
            </a:r>
            <a:r>
              <a:rPr lang="en-US" sz="2000" dirty="0">
                <a:ln w="0"/>
                <a:solidFill>
                  <a:srgbClr val="FFFFFF"/>
                </a:solidFill>
                <a:effectLst>
                  <a:outerShdw blurRad="38100" dist="19050" dir="2700000" algn="tl" rotWithShape="0">
                    <a:srgbClr val="00416F">
                      <a:alpha val="40000"/>
                    </a:srgbClr>
                  </a:outerShdw>
                </a:effectLst>
                <a:latin typeface="Verdana" panose="020B0604030504040204" pitchFamily="34" charset="0"/>
                <a:ea typeface="Verdana" panose="020B0604030504040204" pitchFamily="34" charset="0"/>
                <a:cs typeface="Verdana" panose="020B0604030504040204" pitchFamily="34" charset="0"/>
              </a:rPr>
              <a:t>–</a:t>
            </a:r>
            <a:r>
              <a:rPr lang="en-US" sz="2000" dirty="0">
                <a:ln w="0"/>
                <a:solidFill>
                  <a:srgbClr val="00416F"/>
                </a:solidFill>
                <a:effectLst>
                  <a:outerShdw blurRad="38100" dist="19050" dir="2700000" algn="tl" rotWithShape="0">
                    <a:srgbClr val="00416F">
                      <a:alpha val="40000"/>
                    </a:srgbClr>
                  </a:outerShdw>
                </a:effectLst>
                <a:latin typeface="Verdana" panose="020B0604030504040204" pitchFamily="34" charset="0"/>
                <a:ea typeface="Verdana" panose="020B0604030504040204" pitchFamily="34" charset="0"/>
                <a:cs typeface="Verdana" panose="020B0604030504040204" pitchFamily="34" charset="0"/>
              </a:rPr>
              <a:t> </a:t>
            </a:r>
            <a:r>
              <a:rPr lang="en-US" sz="2000" dirty="0">
                <a:ln w="0"/>
                <a:solidFill>
                  <a:srgbClr val="FFFFFF"/>
                </a:solidFill>
                <a:effectLst>
                  <a:outerShdw blurRad="38100" dist="19050" dir="2700000" algn="tl" rotWithShape="0">
                    <a:srgbClr val="00416F">
                      <a:alpha val="40000"/>
                    </a:srgbClr>
                  </a:outerShdw>
                </a:effectLst>
                <a:latin typeface="Verdana" panose="020B0604030504040204" pitchFamily="34" charset="0"/>
                <a:ea typeface="Verdana" panose="020B0604030504040204" pitchFamily="34" charset="0"/>
                <a:cs typeface="Verdana" panose="020B0604030504040204" pitchFamily="34" charset="0"/>
              </a:rPr>
              <a:t>EMVR</a:t>
            </a:r>
          </a:p>
        </p:txBody>
      </p:sp>
      <p:sp>
        <p:nvSpPr>
          <p:cNvPr id="9" name="Rectangle 8">
            <a:extLst>
              <a:ext uri="{FF2B5EF4-FFF2-40B4-BE49-F238E27FC236}">
                <a16:creationId xmlns:a16="http://schemas.microsoft.com/office/drawing/2014/main" id="{8C34BFB2-C7A2-4724-BD82-869D64226B78}"/>
              </a:ext>
            </a:extLst>
          </p:cNvPr>
          <p:cNvSpPr/>
          <p:nvPr/>
        </p:nvSpPr>
        <p:spPr bwMode="auto">
          <a:xfrm>
            <a:off x="762000" y="6324600"/>
            <a:ext cx="36576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Tree>
    <p:extLst>
      <p:ext uri="{BB962C8B-B14F-4D97-AF65-F5344CB8AC3E}">
        <p14:creationId xmlns:p14="http://schemas.microsoft.com/office/powerpoint/2010/main" val="16562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2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 calcmode="lin" valueType="num">
                                      <p:cBhvr additive="base">
                                        <p:cTn id="5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 calcmode="lin" valueType="num">
                                      <p:cBhvr additive="base">
                                        <p:cTn id="61"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additive="base">
                                        <p:cTn id="6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 calcmode="lin" valueType="num">
                                      <p:cBhvr additive="base">
                                        <p:cTn id="73"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lvl="0" indent="0" algn="l" defTabSz="805466" rtl="0" eaLnBrk="1" fontAlgn="base" latinLnBrk="0" hangingPunct="1">
              <a:lnSpc>
                <a:spcPct val="100000"/>
              </a:lnSpc>
              <a:spcBef>
                <a:spcPct val="0"/>
              </a:spcBef>
              <a:spcAft>
                <a:spcPct val="0"/>
              </a:spcAft>
              <a:buClrTx/>
              <a:buSzTx/>
              <a:buFontTx/>
              <a:buNone/>
              <a:tabLst/>
              <a:defRPr/>
            </a:pPr>
            <a:endParaRPr kumimoji="0" lang="en-US" sz="882" b="0" i="0" u="none" strike="noStrike" kern="1200" cap="none" spc="0" normalizeH="0" baseline="0" noProof="0" dirty="0">
              <a:ln>
                <a:noFill/>
              </a:ln>
              <a:solidFill>
                <a:srgbClr val="00416F"/>
              </a:solidFill>
              <a:effectLst/>
              <a:uLnTx/>
              <a:uFillTx/>
              <a:latin typeface="Arial" charset="0"/>
              <a:ea typeface="ＭＳ Ｐゴシック" pitchFamily="34" charset="-128"/>
              <a:cs typeface="+mn-cs"/>
            </a:endParaRPr>
          </a:p>
        </p:txBody>
      </p:sp>
      <p:sp>
        <p:nvSpPr>
          <p:cNvPr id="20482" name="Rectangle 2"/>
          <p:cNvSpPr>
            <a:spLocks noGrp="1" noChangeArrowheads="1"/>
          </p:cNvSpPr>
          <p:nvPr>
            <p:ph type="title"/>
          </p:nvPr>
        </p:nvSpPr>
        <p:spPr>
          <a:xfrm>
            <a:off x="2895600" y="533400"/>
            <a:ext cx="5715000" cy="1020763"/>
          </a:xfrm>
        </p:spPr>
        <p:txBody>
          <a:bodyPr>
            <a:noAutofit/>
          </a:bodyPr>
          <a:lstStyle/>
          <a:p>
            <a:pPr eaLnBrk="1" hangingPunct="1"/>
            <a:r>
              <a:rPr lang="en-US" b="1" dirty="0">
                <a:solidFill>
                  <a:srgbClr val="002060"/>
                </a:solidFill>
                <a:latin typeface="Franklin Gothic Book"/>
              </a:rPr>
              <a:t>Patent Damages</a:t>
            </a:r>
          </a:p>
        </p:txBody>
      </p:sp>
      <p:sp>
        <p:nvSpPr>
          <p:cNvPr id="20483" name="Rectangle 3"/>
          <p:cNvSpPr>
            <a:spLocks noGrp="1" noChangeArrowheads="1"/>
          </p:cNvSpPr>
          <p:nvPr>
            <p:ph idx="1"/>
          </p:nvPr>
        </p:nvSpPr>
        <p:spPr>
          <a:xfrm>
            <a:off x="1219200" y="1905000"/>
            <a:ext cx="10287000" cy="2590800"/>
          </a:xfrm>
        </p:spPr>
        <p:txBody>
          <a:bodyPr>
            <a:noAutofit/>
          </a:bodyPr>
          <a:lstStyle/>
          <a:p>
            <a:pPr marL="0" indent="0">
              <a:buNone/>
            </a:pPr>
            <a:r>
              <a:rPr lang="en-US" sz="4000" b="1" dirty="0">
                <a:solidFill>
                  <a:srgbClr val="002060"/>
                </a:solidFill>
                <a:latin typeface="Franklin Gothic Book"/>
                <a:cs typeface="Times New Roman" pitchFamily="18" charset="0"/>
              </a:rPr>
              <a:t>Lost Profits </a:t>
            </a:r>
          </a:p>
          <a:p>
            <a:pPr marL="0" indent="0">
              <a:buNone/>
            </a:pPr>
            <a:endParaRPr lang="en-US" sz="2000" dirty="0">
              <a:solidFill>
                <a:srgbClr val="002060"/>
              </a:solidFill>
              <a:latin typeface="Franklin Gothic Book"/>
              <a:cs typeface="Times New Roman" pitchFamily="18" charset="0"/>
            </a:endParaRPr>
          </a:p>
          <a:p>
            <a:pPr marL="0" indent="0">
              <a:buNone/>
            </a:pPr>
            <a:r>
              <a:rPr lang="en-US" sz="2000" dirty="0">
                <a:solidFill>
                  <a:srgbClr val="002060"/>
                </a:solidFill>
                <a:latin typeface="Franklin Gothic Book"/>
                <a:cs typeface="Times New Roman" pitchFamily="18" charset="0"/>
              </a:rPr>
              <a:t>	</a:t>
            </a:r>
            <a:r>
              <a:rPr lang="en-US" sz="3200" i="1" dirty="0">
                <a:solidFill>
                  <a:srgbClr val="002060"/>
                </a:solidFill>
                <a:latin typeface="Franklin Gothic Book"/>
              </a:rPr>
              <a:t>Panduit v. Stahlin Bros. Fibre Works</a:t>
            </a:r>
            <a:endParaRPr lang="en-US" sz="3200" i="1" dirty="0">
              <a:solidFill>
                <a:srgbClr val="002060"/>
              </a:solidFill>
              <a:latin typeface="Franklin Gothic Book"/>
              <a:cs typeface="Arial" panose="020B0604020202020204" pitchFamily="34" charset="0"/>
            </a:endParaRPr>
          </a:p>
          <a:p>
            <a:pPr eaLnBrk="1" hangingPunct="1"/>
            <a:endParaRPr lang="en-US" sz="2000" dirty="0">
              <a:solidFill>
                <a:srgbClr val="002060"/>
              </a:solidFill>
              <a:latin typeface="Franklin Gothic Book"/>
              <a:cs typeface="Times New Roman" pitchFamily="18" charset="0"/>
            </a:endParaRPr>
          </a:p>
          <a:p>
            <a:pPr marL="0" indent="0">
              <a:buNone/>
            </a:pPr>
            <a:r>
              <a:rPr lang="en-US" sz="4000" b="1" dirty="0">
                <a:solidFill>
                  <a:srgbClr val="002060"/>
                </a:solidFill>
                <a:latin typeface="Franklin Gothic Book"/>
                <a:cs typeface="Times New Roman" pitchFamily="18" charset="0"/>
              </a:rPr>
              <a:t>Reasonable Royalty </a:t>
            </a:r>
          </a:p>
          <a:p>
            <a:pPr marL="0" indent="0">
              <a:buNone/>
            </a:pPr>
            <a:endParaRPr lang="en-US" sz="2000" dirty="0">
              <a:solidFill>
                <a:srgbClr val="002060"/>
              </a:solidFill>
              <a:latin typeface="Franklin Gothic Book"/>
              <a:cs typeface="Times New Roman" pitchFamily="18" charset="0"/>
            </a:endParaRPr>
          </a:p>
          <a:p>
            <a:pPr marL="0" indent="0">
              <a:buNone/>
            </a:pPr>
            <a:r>
              <a:rPr lang="en-US" sz="2000" dirty="0">
                <a:solidFill>
                  <a:srgbClr val="002060"/>
                </a:solidFill>
                <a:latin typeface="Franklin Gothic Book"/>
                <a:cs typeface="Times New Roman" pitchFamily="18" charset="0"/>
              </a:rPr>
              <a:t>	</a:t>
            </a:r>
            <a:r>
              <a:rPr lang="en-US" sz="3200" i="1" dirty="0">
                <a:solidFill>
                  <a:srgbClr val="002060"/>
                </a:solidFill>
                <a:latin typeface="Franklin Gothic Book"/>
              </a:rPr>
              <a:t>Georgia-Pacific v. U.S. Plywood</a:t>
            </a:r>
            <a:r>
              <a:rPr lang="en-US" sz="3200" i="1" dirty="0">
                <a:solidFill>
                  <a:srgbClr val="002060"/>
                </a:solidFill>
                <a:latin typeface="Franklin Gothic Book"/>
                <a:cs typeface="Arial" panose="020B0604020202020204" pitchFamily="34" charset="0"/>
              </a:rPr>
              <a:t> </a:t>
            </a:r>
            <a:endParaRPr lang="en-US" sz="3200" dirty="0">
              <a:solidFill>
                <a:srgbClr val="002060"/>
              </a:solidFill>
              <a:latin typeface="Franklin Gothic Book"/>
              <a:cs typeface="Times New Roman" pitchFamily="18" charset="0"/>
            </a:endParaRPr>
          </a:p>
        </p:txBody>
      </p:sp>
      <p:sp>
        <p:nvSpPr>
          <p:cNvPr id="2" name="TextBox 1"/>
          <p:cNvSpPr txBox="1"/>
          <p:nvPr/>
        </p:nvSpPr>
        <p:spPr>
          <a:xfrm>
            <a:off x="762000" y="6324600"/>
            <a:ext cx="3276600" cy="369332"/>
          </a:xfrm>
          <a:prstGeom prst="rect">
            <a:avLst/>
          </a:prstGeom>
          <a:noFill/>
        </p:spPr>
        <p:txBody>
          <a:bodyPr wrap="square" rtlCol="0">
            <a:spAutoFit/>
          </a:bodyPr>
          <a:lstStyle/>
          <a:p>
            <a:endParaRPr lang="en-US" dirty="0"/>
          </a:p>
        </p:txBody>
      </p:sp>
      <p:sp>
        <p:nvSpPr>
          <p:cNvPr id="3" name="TextBox 2"/>
          <p:cNvSpPr txBox="1"/>
          <p:nvPr/>
        </p:nvSpPr>
        <p:spPr>
          <a:xfrm>
            <a:off x="770021" y="6363732"/>
            <a:ext cx="3276600" cy="3693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08AA110D-D540-4481-B193-27FAD8AE40A9}"/>
              </a:ext>
            </a:extLst>
          </p:cNvPr>
          <p:cNvPicPr>
            <a:picLocks noChangeAspect="1"/>
          </p:cNvPicPr>
          <p:nvPr/>
        </p:nvPicPr>
        <p:blipFill>
          <a:blip r:embed="rId3"/>
          <a:stretch>
            <a:fillRect/>
          </a:stretch>
        </p:blipFill>
        <p:spPr>
          <a:xfrm>
            <a:off x="10257471" y="167004"/>
            <a:ext cx="1869349" cy="597154"/>
          </a:xfrm>
          <a:prstGeom prst="rect">
            <a:avLst/>
          </a:prstGeom>
        </p:spPr>
      </p:pic>
      <p:sp>
        <p:nvSpPr>
          <p:cNvPr id="8" name="Slide Number Placeholder 7"/>
          <p:cNvSpPr>
            <a:spLocks noGrp="1"/>
          </p:cNvSpPr>
          <p:nvPr>
            <p:ph type="sldNum" sz="quarter" idx="12"/>
          </p:nvPr>
        </p:nvSpPr>
        <p:spPr>
          <a:xfrm>
            <a:off x="152400" y="6324600"/>
            <a:ext cx="228600" cy="365125"/>
          </a:xfrm>
        </p:spPr>
        <p:txBody>
          <a:bodyPr/>
          <a:lstStyle/>
          <a:p>
            <a:fld id="{FDFFA01E-7958-4A59-9B55-AD81F390BEE3}" type="slidenum">
              <a:rPr lang="en-US" smtClean="0">
                <a:latin typeface="Franklin Gothic Book"/>
              </a:rPr>
              <a:t>3</a:t>
            </a:fld>
            <a:endParaRPr lang="en-US" dirty="0">
              <a:latin typeface="Franklin Gothic Book"/>
            </a:endParaRPr>
          </a:p>
        </p:txBody>
      </p:sp>
    </p:spTree>
    <p:extLst>
      <p:ext uri="{BB962C8B-B14F-4D97-AF65-F5344CB8AC3E}">
        <p14:creationId xmlns:p14="http://schemas.microsoft.com/office/powerpoint/2010/main" val="41299928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131BF132-E207-4BE0-B44D-CF8C3B6A7B0E}"/>
              </a:ext>
            </a:extLst>
          </p:cNvPr>
          <p:cNvSpPr>
            <a:spLocks noGrp="1"/>
          </p:cNvSpPr>
          <p:nvPr>
            <p:ph type="title"/>
          </p:nvPr>
        </p:nvSpPr>
        <p:spPr>
          <a:xfrm>
            <a:off x="690284" y="1138473"/>
            <a:ext cx="10959352" cy="804627"/>
          </a:xfrm>
        </p:spPr>
        <p:txBody>
          <a:bodyPr>
            <a:noAutofit/>
          </a:bodyPr>
          <a:lstStyle/>
          <a:p>
            <a:r>
              <a:rPr lang="en-US" sz="2800" b="1" i="1" kern="1200" dirty="0">
                <a:solidFill>
                  <a:srgbClr val="002060"/>
                </a:solidFill>
                <a:latin typeface="Franklin Gothic Book"/>
                <a:ea typeface="+mj-ea"/>
                <a:cs typeface="+mj-cs"/>
              </a:rPr>
              <a:t>Georgia-Pacific Corp. v. United States Plywood Corp.</a:t>
            </a:r>
            <a:r>
              <a:rPr lang="en-US" sz="2800" b="1" kern="1200" dirty="0">
                <a:solidFill>
                  <a:srgbClr val="002060"/>
                </a:solidFill>
                <a:latin typeface="Franklin Gothic Book"/>
                <a:ea typeface="+mj-ea"/>
                <a:cs typeface="+mj-cs"/>
              </a:rPr>
              <a:t>, 318 F. Supp. 1116 (S.D.N.Y. 1970) – establishes the 15 factors considered in determining a reasonable royalty</a:t>
            </a:r>
            <a:br>
              <a:rPr lang="en-US" sz="2800" b="1" kern="1200" dirty="0">
                <a:solidFill>
                  <a:srgbClr val="002060"/>
                </a:solidFill>
                <a:latin typeface="Franklin Gothic Book"/>
                <a:ea typeface="+mj-ea"/>
                <a:cs typeface="+mj-cs"/>
              </a:rPr>
            </a:br>
            <a:endParaRPr lang="en-US" sz="2800" b="1" kern="1200" dirty="0">
              <a:solidFill>
                <a:srgbClr val="002060"/>
              </a:solidFill>
              <a:latin typeface="Franklin Gothic Book"/>
              <a:ea typeface="+mj-ea"/>
              <a:cs typeface="+mj-cs"/>
            </a:endParaRPr>
          </a:p>
        </p:txBody>
      </p:sp>
      <p:graphicFrame>
        <p:nvGraphicFramePr>
          <p:cNvPr id="4" name="Content Placeholder 5">
            <a:extLst>
              <a:ext uri="{FF2B5EF4-FFF2-40B4-BE49-F238E27FC236}">
                <a16:creationId xmlns:a16="http://schemas.microsoft.com/office/drawing/2014/main" id="{DA761892-037E-40E8-B38C-4C065355D765}"/>
              </a:ext>
            </a:extLst>
          </p:cNvPr>
          <p:cNvGraphicFramePr>
            <a:graphicFrameLocks noGrp="1"/>
          </p:cNvGraphicFramePr>
          <p:nvPr>
            <p:ph idx="1"/>
            <p:extLst>
              <p:ext uri="{D42A27DB-BD31-4B8C-83A1-F6EECF244321}">
                <p14:modId xmlns:p14="http://schemas.microsoft.com/office/powerpoint/2010/main" val="1429506871"/>
              </p:ext>
            </p:extLst>
          </p:nvPr>
        </p:nvGraphicFramePr>
        <p:xfrm>
          <a:off x="609601" y="2057400"/>
          <a:ext cx="10896600" cy="4340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189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7">
            <a:extLst>
              <a:ext uri="{FF2B5EF4-FFF2-40B4-BE49-F238E27FC236}">
                <a16:creationId xmlns:a16="http://schemas.microsoft.com/office/drawing/2014/main" id="{C6F29F3A-918E-4203-B106-16B56E447A7F}"/>
              </a:ext>
            </a:extLst>
          </p:cNvPr>
          <p:cNvSpPr txBox="1">
            <a:spLocks/>
          </p:cNvSpPr>
          <p:nvPr/>
        </p:nvSpPr>
        <p:spPr bwMode="auto">
          <a:xfrm>
            <a:off x="680870" y="2157018"/>
            <a:ext cx="5387879" cy="383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8302" rIns="0" bIns="48302" numCol="1" anchor="t" anchorCtr="0" compatLnSpc="1">
            <a:prstTxWarp prst="textNoShape">
              <a:avLst/>
            </a:prstTxWarp>
          </a:bodyPr>
          <a:lstStyle>
            <a:lvl1pPr marL="471042" indent="-471042" algn="l" defTabSz="1400041" rtl="0" eaLnBrk="1" fontAlgn="base" hangingPunct="1">
              <a:spcBef>
                <a:spcPct val="0"/>
              </a:spcBef>
              <a:spcAft>
                <a:spcPts val="800"/>
              </a:spcAft>
              <a:buClr>
                <a:schemeClr val="accent1"/>
              </a:buClr>
              <a:buFont typeface="Arial" charset="0"/>
              <a:buChar char="•"/>
              <a:defRPr sz="2400">
                <a:solidFill>
                  <a:schemeClr val="accent6"/>
                </a:solidFill>
                <a:latin typeface="+mn-lt"/>
                <a:ea typeface="ＭＳ Ｐゴシック" charset="0"/>
                <a:cs typeface="ＭＳ Ｐゴシック" charset="0"/>
              </a:defRPr>
            </a:lvl1pPr>
            <a:lvl2pPr marL="815975" indent="-327025" algn="l" defTabSz="1400041" rtl="0" eaLnBrk="1" fontAlgn="base" hangingPunct="1">
              <a:spcBef>
                <a:spcPct val="0"/>
              </a:spcBef>
              <a:spcAft>
                <a:spcPts val="400"/>
              </a:spcAft>
              <a:buClr>
                <a:schemeClr val="accent1"/>
              </a:buClr>
              <a:buFont typeface="Courier New" charset="0"/>
              <a:buChar char="o"/>
              <a:tabLst/>
              <a:defRPr sz="2400">
                <a:solidFill>
                  <a:schemeClr val="accent6"/>
                </a:solidFill>
                <a:latin typeface="+mn-lt"/>
                <a:ea typeface="ＭＳ Ｐゴシック" charset="0"/>
              </a:defRPr>
            </a:lvl2pPr>
            <a:lvl3pPr marL="1270000" indent="-254000" algn="l" defTabSz="1400041" rtl="0" eaLnBrk="1" fontAlgn="base" hangingPunct="1">
              <a:spcBef>
                <a:spcPct val="0"/>
              </a:spcBef>
              <a:spcAft>
                <a:spcPct val="50000"/>
              </a:spcAft>
              <a:buClr>
                <a:schemeClr val="accent1"/>
              </a:buClr>
              <a:buFont typeface="Arial" pitchFamily="34" charset="0"/>
              <a:buChar char="–"/>
              <a:tabLst/>
              <a:defRPr sz="1800">
                <a:solidFill>
                  <a:schemeClr val="accent6"/>
                </a:solidFill>
                <a:latin typeface="+mn-lt"/>
                <a:ea typeface="ＭＳ Ｐゴシック" charset="0"/>
              </a:defRPr>
            </a:lvl3pPr>
            <a:lvl4pPr marL="1558925" indent="-288925" algn="l" defTabSz="1400041" rtl="0" eaLnBrk="1" fontAlgn="base" hangingPunct="1">
              <a:spcBef>
                <a:spcPct val="0"/>
              </a:spcBef>
              <a:spcAft>
                <a:spcPct val="50000"/>
              </a:spcAft>
              <a:buClr>
                <a:schemeClr val="bg2"/>
              </a:buClr>
              <a:buChar char="&gt;"/>
              <a:tabLst/>
              <a:defRPr sz="1800" baseline="0">
                <a:solidFill>
                  <a:schemeClr val="accent6"/>
                </a:solidFill>
                <a:latin typeface="+mn-lt"/>
                <a:ea typeface="ＭＳ Ｐゴシック" charset="0"/>
              </a:defRPr>
            </a:lvl4pPr>
            <a:lvl5pPr marL="1731515" indent="-314028" algn="l" defTabSz="1400041" rtl="0" eaLnBrk="1" fontAlgn="base" hangingPunct="1">
              <a:spcBef>
                <a:spcPct val="0"/>
              </a:spcBef>
              <a:spcAft>
                <a:spcPct val="50000"/>
              </a:spcAft>
              <a:buClr>
                <a:schemeClr val="bg2"/>
              </a:buClr>
              <a:buChar char="»"/>
              <a:defRPr sz="2198">
                <a:solidFill>
                  <a:schemeClr val="accent6"/>
                </a:solidFill>
                <a:latin typeface="+mn-lt"/>
                <a:ea typeface="ＭＳ Ｐゴシック" charset="0"/>
              </a:defRPr>
            </a:lvl5pPr>
            <a:lvl6pPr marL="2359570" indent="-314028" algn="l" defTabSz="1400041" rtl="0" eaLnBrk="1" fontAlgn="base" hangingPunct="1">
              <a:spcBef>
                <a:spcPct val="0"/>
              </a:spcBef>
              <a:spcAft>
                <a:spcPct val="50000"/>
              </a:spcAft>
              <a:buClr>
                <a:schemeClr val="bg2"/>
              </a:buClr>
              <a:buChar char="»"/>
              <a:defRPr sz="2198">
                <a:solidFill>
                  <a:schemeClr val="accent6"/>
                </a:solidFill>
                <a:latin typeface="+mn-lt"/>
              </a:defRPr>
            </a:lvl6pPr>
            <a:lvl7pPr marL="2987626" indent="-314028" algn="l" defTabSz="1400041" rtl="0" eaLnBrk="1" fontAlgn="base" hangingPunct="1">
              <a:spcBef>
                <a:spcPct val="0"/>
              </a:spcBef>
              <a:spcAft>
                <a:spcPct val="50000"/>
              </a:spcAft>
              <a:buClr>
                <a:srgbClr val="000000"/>
              </a:buClr>
              <a:buChar char="»"/>
              <a:defRPr sz="2198">
                <a:solidFill>
                  <a:schemeClr val="tx1"/>
                </a:solidFill>
                <a:latin typeface="+mn-lt"/>
              </a:defRPr>
            </a:lvl7pPr>
            <a:lvl8pPr marL="3615681" indent="-314028" algn="l" defTabSz="1400041" rtl="0" eaLnBrk="1" fontAlgn="base" hangingPunct="1">
              <a:spcBef>
                <a:spcPct val="0"/>
              </a:spcBef>
              <a:spcAft>
                <a:spcPct val="50000"/>
              </a:spcAft>
              <a:buClr>
                <a:srgbClr val="000000"/>
              </a:buClr>
              <a:buChar char="»"/>
              <a:defRPr sz="2198">
                <a:solidFill>
                  <a:schemeClr val="tx1"/>
                </a:solidFill>
                <a:latin typeface="+mn-lt"/>
              </a:defRPr>
            </a:lvl8pPr>
            <a:lvl9pPr marL="4243737" indent="-314028" algn="l" defTabSz="1400041" rtl="0" eaLnBrk="1" fontAlgn="base" hangingPunct="1">
              <a:spcBef>
                <a:spcPct val="0"/>
              </a:spcBef>
              <a:spcAft>
                <a:spcPct val="50000"/>
              </a:spcAft>
              <a:buClr>
                <a:srgbClr val="000000"/>
              </a:buClr>
              <a:buChar char="»"/>
              <a:defRPr sz="2198">
                <a:solidFill>
                  <a:schemeClr val="tx1"/>
                </a:solidFill>
                <a:latin typeface="+mn-lt"/>
              </a:defRPr>
            </a:lvl9pPr>
          </a:lstStyle>
          <a:p>
            <a:pPr marL="415647" indent="-415647" defTabSz="1235396">
              <a:spcAft>
                <a:spcPts val="706"/>
              </a:spcAft>
              <a:buClr>
                <a:srgbClr val="008082"/>
              </a:buClr>
            </a:pPr>
            <a:endParaRPr lang="en-US" sz="2118" kern="0" dirty="0">
              <a:solidFill>
                <a:srgbClr val="3E4F57"/>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156264"/>
            <a:ext cx="10537809" cy="3276600"/>
          </a:xfrm>
          <a:prstGeom prst="rect">
            <a:avLst/>
          </a:prstGeom>
        </p:spPr>
      </p:pic>
      <p:sp>
        <p:nvSpPr>
          <p:cNvPr id="4" name="Rectangle 3">
            <a:extLst>
              <a:ext uri="{FF2B5EF4-FFF2-40B4-BE49-F238E27FC236}">
                <a16:creationId xmlns:a16="http://schemas.microsoft.com/office/drawing/2014/main" id="{8C34BFB2-C7A2-4724-BD82-869D64226B78}"/>
              </a:ext>
            </a:extLst>
          </p:cNvPr>
          <p:cNvSpPr/>
          <p:nvPr/>
        </p:nvSpPr>
        <p:spPr bwMode="auto">
          <a:xfrm>
            <a:off x="762000" y="6324600"/>
            <a:ext cx="36576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Tree>
    <p:extLst>
      <p:ext uri="{BB962C8B-B14F-4D97-AF65-F5344CB8AC3E}">
        <p14:creationId xmlns:p14="http://schemas.microsoft.com/office/powerpoint/2010/main" val="548589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0"/>
          </p:nvPr>
        </p:nvPicPr>
        <p:blipFill rotWithShape="1">
          <a:blip r:embed="rId3">
            <a:duotone>
              <a:prstClr val="black"/>
              <a:schemeClr val="accent1">
                <a:tint val="45000"/>
                <a:satMod val="400000"/>
              </a:schemeClr>
            </a:duotone>
            <a:alphaModFix amt="52000"/>
            <a:extLst>
              <a:ext uri="{28A0092B-C50C-407E-A947-70E740481C1C}">
                <a14:useLocalDpi xmlns:a14="http://schemas.microsoft.com/office/drawing/2010/main" val="0"/>
              </a:ext>
            </a:extLst>
          </a:blip>
          <a:srcRect l="22643" t="11552" r="1730" b="31919"/>
          <a:stretch/>
        </p:blipFill>
        <p:spPr/>
      </p:pic>
      <p:sp>
        <p:nvSpPr>
          <p:cNvPr id="7" name="Title 6"/>
          <p:cNvSpPr>
            <a:spLocks noGrp="1"/>
          </p:cNvSpPr>
          <p:nvPr>
            <p:ph type="title"/>
          </p:nvPr>
        </p:nvSpPr>
        <p:spPr/>
        <p:txBody>
          <a:bodyPr>
            <a:normAutofit/>
          </a:bodyPr>
          <a:lstStyle/>
          <a:p>
            <a:r>
              <a:rPr lang="en-US" sz="4400" b="1" dirty="0">
                <a:latin typeface="+mn-lt"/>
              </a:rPr>
              <a:t>Questions or Comments? </a:t>
            </a:r>
          </a:p>
        </p:txBody>
      </p:sp>
      <p:sp>
        <p:nvSpPr>
          <p:cNvPr id="21" name="Rectangle 20"/>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a typeface="ＭＳ Ｐゴシック" pitchFamily="34" charset="-128"/>
            </a:endParaRPr>
          </a:p>
        </p:txBody>
      </p:sp>
      <p:pic>
        <p:nvPicPr>
          <p:cNvPr id="8" name="Picture 7">
            <a:extLst>
              <a:ext uri="{FF2B5EF4-FFF2-40B4-BE49-F238E27FC236}">
                <a16:creationId xmlns:a16="http://schemas.microsoft.com/office/drawing/2014/main" id="{DD429B80-111F-4714-A2EA-C249129AD751}"/>
              </a:ext>
            </a:extLst>
          </p:cNvPr>
          <p:cNvPicPr>
            <a:picLocks noChangeAspect="1"/>
          </p:cNvPicPr>
          <p:nvPr/>
        </p:nvPicPr>
        <p:blipFill>
          <a:blip r:embed="rId4"/>
          <a:stretch>
            <a:fillRect/>
          </a:stretch>
        </p:blipFill>
        <p:spPr>
          <a:xfrm>
            <a:off x="10257471" y="167004"/>
            <a:ext cx="1869349" cy="597154"/>
          </a:xfrm>
          <a:prstGeom prst="rect">
            <a:avLst/>
          </a:prstGeom>
        </p:spPr>
      </p:pic>
      <p:sp>
        <p:nvSpPr>
          <p:cNvPr id="6" name="Rectangle 5">
            <a:extLst>
              <a:ext uri="{FF2B5EF4-FFF2-40B4-BE49-F238E27FC236}">
                <a16:creationId xmlns:a16="http://schemas.microsoft.com/office/drawing/2014/main" id="{8C34BFB2-C7A2-4724-BD82-869D64226B78}"/>
              </a:ext>
            </a:extLst>
          </p:cNvPr>
          <p:cNvSpPr/>
          <p:nvPr/>
        </p:nvSpPr>
        <p:spPr bwMode="auto">
          <a:xfrm>
            <a:off x="762000" y="6324600"/>
            <a:ext cx="46482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Tree>
    <p:extLst>
      <p:ext uri="{BB962C8B-B14F-4D97-AF65-F5344CB8AC3E}">
        <p14:creationId xmlns:p14="http://schemas.microsoft.com/office/powerpoint/2010/main" val="81485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marL="0" marR="0" lvl="0" indent="0" algn="l" defTabSz="805466" rtl="0" eaLnBrk="1" fontAlgn="base" latinLnBrk="0" hangingPunct="1">
              <a:lnSpc>
                <a:spcPct val="100000"/>
              </a:lnSpc>
              <a:spcBef>
                <a:spcPct val="0"/>
              </a:spcBef>
              <a:spcAft>
                <a:spcPct val="0"/>
              </a:spcAft>
              <a:buClrTx/>
              <a:buSzTx/>
              <a:buFontTx/>
              <a:buNone/>
              <a:tabLst/>
              <a:defRPr/>
            </a:pPr>
            <a:endParaRPr kumimoji="0" lang="en-US" sz="882" b="0" i="0" u="none" strike="noStrike" kern="1200" cap="none" spc="0" normalizeH="0" baseline="0" noProof="0" dirty="0">
              <a:ln>
                <a:noFill/>
              </a:ln>
              <a:solidFill>
                <a:srgbClr val="00416F"/>
              </a:solidFill>
              <a:effectLst/>
              <a:uLnTx/>
              <a:uFillTx/>
              <a:latin typeface="Arial" charset="0"/>
              <a:ea typeface="ＭＳ Ｐゴシック" pitchFamily="34" charset="-128"/>
              <a:cs typeface="+mn-cs"/>
            </a:endParaRPr>
          </a:p>
        </p:txBody>
      </p:sp>
      <p:sp>
        <p:nvSpPr>
          <p:cNvPr id="20482" name="Rectangle 2"/>
          <p:cNvSpPr>
            <a:spLocks noGrp="1" noChangeArrowheads="1"/>
          </p:cNvSpPr>
          <p:nvPr>
            <p:ph type="title"/>
          </p:nvPr>
        </p:nvSpPr>
        <p:spPr>
          <a:xfrm>
            <a:off x="2895600" y="533400"/>
            <a:ext cx="5715000" cy="1020763"/>
          </a:xfrm>
        </p:spPr>
        <p:txBody>
          <a:bodyPr>
            <a:noAutofit/>
          </a:bodyPr>
          <a:lstStyle/>
          <a:p>
            <a:r>
              <a:rPr lang="en-US" b="1" dirty="0">
                <a:solidFill>
                  <a:srgbClr val="002060"/>
                </a:solidFill>
                <a:latin typeface="Franklin Gothic Book"/>
              </a:rPr>
              <a:t>Patent Damages</a:t>
            </a:r>
          </a:p>
        </p:txBody>
      </p:sp>
      <p:sp>
        <p:nvSpPr>
          <p:cNvPr id="20483" name="Rectangle 3"/>
          <p:cNvSpPr>
            <a:spLocks noGrp="1" noChangeArrowheads="1"/>
          </p:cNvSpPr>
          <p:nvPr>
            <p:ph idx="1"/>
          </p:nvPr>
        </p:nvSpPr>
        <p:spPr>
          <a:xfrm>
            <a:off x="1066800" y="1634845"/>
            <a:ext cx="10287000" cy="2590800"/>
          </a:xfrm>
        </p:spPr>
        <p:txBody>
          <a:bodyPr>
            <a:noAutofit/>
          </a:bodyPr>
          <a:lstStyle/>
          <a:p>
            <a:pPr marL="0" indent="0">
              <a:buNone/>
            </a:pPr>
            <a:r>
              <a:rPr lang="en-US" sz="3600" b="1" dirty="0">
                <a:solidFill>
                  <a:srgbClr val="002060"/>
                </a:solidFill>
                <a:latin typeface="Franklin Gothic Book"/>
                <a:cs typeface="Times New Roman" pitchFamily="18" charset="0"/>
              </a:rPr>
              <a:t>A.	Summary of Damages</a:t>
            </a:r>
          </a:p>
          <a:p>
            <a:pPr marL="0" indent="0">
              <a:buNone/>
            </a:pPr>
            <a:r>
              <a:rPr lang="en-US" sz="4000" b="1" dirty="0">
                <a:solidFill>
                  <a:srgbClr val="002060"/>
                </a:solidFill>
                <a:latin typeface="Franklin Gothic Book"/>
                <a:cs typeface="Times New Roman" pitchFamily="18" charset="0"/>
              </a:rPr>
              <a:t>	</a:t>
            </a:r>
            <a:r>
              <a:rPr lang="en-US" sz="3200" b="1" dirty="0">
                <a:solidFill>
                  <a:srgbClr val="002060"/>
                </a:solidFill>
                <a:latin typeface="Franklin Gothic Book"/>
                <a:cs typeface="Times New Roman" pitchFamily="18" charset="0"/>
              </a:rPr>
              <a:t>1.	Lost Profits</a:t>
            </a:r>
          </a:p>
          <a:p>
            <a:pPr marL="0" indent="0">
              <a:buNone/>
            </a:pPr>
            <a:r>
              <a:rPr lang="en-US" sz="3200" b="1" dirty="0">
                <a:solidFill>
                  <a:srgbClr val="002060"/>
                </a:solidFill>
                <a:latin typeface="Franklin Gothic Book"/>
                <a:cs typeface="Times New Roman" pitchFamily="18" charset="0"/>
              </a:rPr>
              <a:t>	2.	</a:t>
            </a:r>
            <a:r>
              <a:rPr lang="en-US" b="1" dirty="0">
                <a:solidFill>
                  <a:srgbClr val="002060"/>
                </a:solidFill>
                <a:latin typeface="Franklin Gothic Book"/>
                <a:cs typeface="Times New Roman" pitchFamily="18" charset="0"/>
              </a:rPr>
              <a:t>Reasonable Royalty</a:t>
            </a:r>
            <a:endParaRPr lang="en-US" sz="3200" b="1" dirty="0">
              <a:solidFill>
                <a:srgbClr val="002060"/>
              </a:solidFill>
              <a:latin typeface="Franklin Gothic Book"/>
              <a:cs typeface="Times New Roman" pitchFamily="18" charset="0"/>
            </a:endParaRPr>
          </a:p>
          <a:p>
            <a:pPr marL="0" indent="0">
              <a:buNone/>
            </a:pPr>
            <a:r>
              <a:rPr lang="en-US" sz="3600" b="1" dirty="0">
                <a:solidFill>
                  <a:srgbClr val="002060"/>
                </a:solidFill>
                <a:latin typeface="Franklin Gothic Book"/>
                <a:cs typeface="Times New Roman" pitchFamily="18" charset="0"/>
              </a:rPr>
              <a:t>B.	Fact Pattern</a:t>
            </a:r>
          </a:p>
          <a:p>
            <a:pPr marL="742950" indent="-742950">
              <a:buAutoNum type="alphaUcPeriod" startAt="3"/>
            </a:pPr>
            <a:r>
              <a:rPr lang="en-US" sz="3600" b="1" dirty="0">
                <a:solidFill>
                  <a:srgbClr val="002060"/>
                </a:solidFill>
                <a:latin typeface="Franklin Gothic Book"/>
                <a:cs typeface="Times New Roman" pitchFamily="18" charset="0"/>
              </a:rPr>
              <a:t>Arguments &amp; Considerations </a:t>
            </a:r>
            <a:r>
              <a:rPr lang="en-US" sz="4000" b="1" dirty="0">
                <a:solidFill>
                  <a:srgbClr val="002060"/>
                </a:solidFill>
                <a:latin typeface="Franklin Gothic Book"/>
                <a:cs typeface="Times New Roman" pitchFamily="18" charset="0"/>
              </a:rPr>
              <a:t>	</a:t>
            </a:r>
          </a:p>
          <a:p>
            <a:pPr marL="400050" lvl="1" indent="0">
              <a:buNone/>
            </a:pPr>
            <a:r>
              <a:rPr lang="en-US" sz="2800" b="1" dirty="0">
                <a:solidFill>
                  <a:srgbClr val="002060"/>
                </a:solidFill>
                <a:latin typeface="Franklin Gothic Book"/>
                <a:cs typeface="Times New Roman" pitchFamily="18" charset="0"/>
              </a:rPr>
              <a:t>	</a:t>
            </a:r>
            <a:r>
              <a:rPr lang="en-US" sz="3200" b="1" dirty="0">
                <a:solidFill>
                  <a:srgbClr val="002060"/>
                </a:solidFill>
                <a:latin typeface="Franklin Gothic Book"/>
                <a:cs typeface="Times New Roman" pitchFamily="18" charset="0"/>
              </a:rPr>
              <a:t>1.	Lost Profits Damages</a:t>
            </a:r>
          </a:p>
          <a:p>
            <a:pPr marL="0" indent="0">
              <a:buNone/>
            </a:pPr>
            <a:r>
              <a:rPr lang="en-US" sz="3200" b="1" dirty="0">
                <a:latin typeface="Franklin Gothic Book"/>
                <a:cs typeface="Times New Roman" pitchFamily="18" charset="0"/>
              </a:rPr>
              <a:t>	</a:t>
            </a:r>
            <a:r>
              <a:rPr lang="en-US" sz="3200" b="1" dirty="0">
                <a:solidFill>
                  <a:srgbClr val="002060"/>
                </a:solidFill>
                <a:latin typeface="Franklin Gothic Book"/>
                <a:cs typeface="Times New Roman" pitchFamily="18" charset="0"/>
              </a:rPr>
              <a:t>2.	Reasonable Royalty Damages</a:t>
            </a:r>
          </a:p>
          <a:p>
            <a:pPr marL="0" indent="0">
              <a:buNone/>
            </a:pPr>
            <a:r>
              <a:rPr lang="en-US" sz="4000" b="1" dirty="0">
                <a:latin typeface="Franklin Gothic Book"/>
                <a:cs typeface="Times New Roman" pitchFamily="18" charset="0"/>
              </a:rPr>
              <a:t>	</a:t>
            </a:r>
          </a:p>
        </p:txBody>
      </p:sp>
      <p:sp>
        <p:nvSpPr>
          <p:cNvPr id="2" name="TextBox 1"/>
          <p:cNvSpPr txBox="1"/>
          <p:nvPr/>
        </p:nvSpPr>
        <p:spPr>
          <a:xfrm>
            <a:off x="762000" y="6324600"/>
            <a:ext cx="3276600" cy="369332"/>
          </a:xfrm>
          <a:prstGeom prst="rect">
            <a:avLst/>
          </a:prstGeom>
          <a:noFill/>
        </p:spPr>
        <p:txBody>
          <a:bodyPr wrap="square" rtlCol="0">
            <a:spAutoFit/>
          </a:bodyPr>
          <a:lstStyle/>
          <a:p>
            <a:endParaRPr lang="en-US" dirty="0"/>
          </a:p>
        </p:txBody>
      </p:sp>
      <p:sp>
        <p:nvSpPr>
          <p:cNvPr id="3" name="TextBox 2"/>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08AA110D-D540-4481-B193-27FAD8AE40A9}"/>
              </a:ext>
            </a:extLst>
          </p:cNvPr>
          <p:cNvPicPr>
            <a:picLocks noChangeAspect="1"/>
          </p:cNvPicPr>
          <p:nvPr/>
        </p:nvPicPr>
        <p:blipFill>
          <a:blip r:embed="rId3"/>
          <a:stretch>
            <a:fillRect/>
          </a:stretch>
        </p:blipFill>
        <p:spPr>
          <a:xfrm>
            <a:off x="10257471" y="167004"/>
            <a:ext cx="1869349" cy="597154"/>
          </a:xfrm>
          <a:prstGeom prst="rect">
            <a:avLst/>
          </a:prstGeom>
        </p:spPr>
      </p:pic>
      <p:sp>
        <p:nvSpPr>
          <p:cNvPr id="8" name="Slide Number Placeholder 7"/>
          <p:cNvSpPr>
            <a:spLocks noGrp="1"/>
          </p:cNvSpPr>
          <p:nvPr>
            <p:ph type="sldNum" sz="quarter" idx="12"/>
          </p:nvPr>
        </p:nvSpPr>
        <p:spPr>
          <a:xfrm>
            <a:off x="152400" y="6328807"/>
            <a:ext cx="228600" cy="365125"/>
          </a:xfrm>
        </p:spPr>
        <p:txBody>
          <a:bodyPr/>
          <a:lstStyle/>
          <a:p>
            <a:fld id="{FDFFA01E-7958-4A59-9B55-AD81F390BEE3}" type="slidenum">
              <a:rPr lang="en-US" smtClean="0">
                <a:latin typeface="Franklin Gothic Book"/>
              </a:rPr>
              <a:t>4</a:t>
            </a:fld>
            <a:endParaRPr lang="en-US" dirty="0">
              <a:latin typeface="Franklin Gothic Book"/>
            </a:endParaRPr>
          </a:p>
        </p:txBody>
      </p:sp>
    </p:spTree>
    <p:extLst>
      <p:ext uri="{BB962C8B-B14F-4D97-AF65-F5344CB8AC3E}">
        <p14:creationId xmlns:p14="http://schemas.microsoft.com/office/powerpoint/2010/main" val="37981434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0"/>
          </p:nvPr>
        </p:nvPicPr>
        <p:blipFill rotWithShape="1">
          <a:blip r:embed="rId3">
            <a:duotone>
              <a:prstClr val="black"/>
              <a:schemeClr val="accent1">
                <a:tint val="45000"/>
                <a:satMod val="400000"/>
              </a:schemeClr>
            </a:duotone>
            <a:alphaModFix amt="52000"/>
            <a:extLst>
              <a:ext uri="{28A0092B-C50C-407E-A947-70E740481C1C}">
                <a14:useLocalDpi xmlns:a14="http://schemas.microsoft.com/office/drawing/2010/main" val="0"/>
              </a:ext>
            </a:extLst>
          </a:blip>
          <a:srcRect l="22643" t="11552" r="1730" b="31919"/>
          <a:stretch/>
        </p:blipFill>
        <p:spPr/>
      </p:pic>
      <p:sp>
        <p:nvSpPr>
          <p:cNvPr id="7" name="Title 6"/>
          <p:cNvSpPr>
            <a:spLocks noGrp="1"/>
          </p:cNvSpPr>
          <p:nvPr>
            <p:ph type="title"/>
          </p:nvPr>
        </p:nvSpPr>
        <p:spPr/>
        <p:txBody>
          <a:bodyPr/>
          <a:lstStyle/>
          <a:p>
            <a:r>
              <a:rPr lang="en-US" sz="4400" b="1" kern="1200" dirty="0">
                <a:latin typeface="Franklin Gothic Book"/>
                <a:ea typeface="+mj-ea"/>
                <a:cs typeface="+mj-cs"/>
              </a:rPr>
              <a:t>Lost Profits</a:t>
            </a:r>
            <a:br>
              <a:rPr lang="en-US" dirty="0"/>
            </a:br>
            <a:r>
              <a:rPr lang="en-US" sz="3880" dirty="0"/>
              <a:t>Proving “bu</a:t>
            </a:r>
            <a:r>
              <a:rPr lang="en-US" sz="3883" dirty="0"/>
              <a:t>t for” causation under </a:t>
            </a:r>
            <a:r>
              <a:rPr lang="en-US" sz="3883" i="1" dirty="0"/>
              <a:t>Panduit</a:t>
            </a:r>
            <a:endParaRPr lang="en-US" dirty="0"/>
          </a:p>
        </p:txBody>
      </p:sp>
      <p:sp>
        <p:nvSpPr>
          <p:cNvPr id="21" name="Rectangle 20"/>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a typeface="ＭＳ Ｐゴシック" pitchFamily="34" charset="-128"/>
            </a:endParaRPr>
          </a:p>
        </p:txBody>
      </p:sp>
      <p:pic>
        <p:nvPicPr>
          <p:cNvPr id="8" name="Picture 7">
            <a:extLst>
              <a:ext uri="{FF2B5EF4-FFF2-40B4-BE49-F238E27FC236}">
                <a16:creationId xmlns:a16="http://schemas.microsoft.com/office/drawing/2014/main" id="{C906B9E8-A81C-481C-8CF7-19920FD75650}"/>
              </a:ext>
            </a:extLst>
          </p:cNvPr>
          <p:cNvPicPr>
            <a:picLocks noChangeAspect="1"/>
          </p:cNvPicPr>
          <p:nvPr/>
        </p:nvPicPr>
        <p:blipFill>
          <a:blip r:embed="rId4"/>
          <a:stretch>
            <a:fillRect/>
          </a:stretch>
        </p:blipFill>
        <p:spPr>
          <a:xfrm>
            <a:off x="10257471" y="167004"/>
            <a:ext cx="1869349" cy="597154"/>
          </a:xfrm>
          <a:prstGeom prst="rect">
            <a:avLst/>
          </a:prstGeom>
        </p:spPr>
      </p:pic>
      <p:sp>
        <p:nvSpPr>
          <p:cNvPr id="6" name="Rectangle 5">
            <a:extLst>
              <a:ext uri="{FF2B5EF4-FFF2-40B4-BE49-F238E27FC236}">
                <a16:creationId xmlns:a16="http://schemas.microsoft.com/office/drawing/2014/main" id="{26A4FB22-2B81-449B-8BE9-5A9E19B267C2}"/>
              </a:ext>
            </a:extLst>
          </p:cNvPr>
          <p:cNvSpPr/>
          <p:nvPr/>
        </p:nvSpPr>
        <p:spPr bwMode="auto">
          <a:xfrm>
            <a:off x="381000" y="6324600"/>
            <a:ext cx="39624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
        <p:nvSpPr>
          <p:cNvPr id="10" name="Rectangle 9">
            <a:extLst>
              <a:ext uri="{FF2B5EF4-FFF2-40B4-BE49-F238E27FC236}">
                <a16:creationId xmlns:a16="http://schemas.microsoft.com/office/drawing/2014/main" id="{8C34BFB2-C7A2-4724-BD82-869D64226B78}"/>
              </a:ext>
            </a:extLst>
          </p:cNvPr>
          <p:cNvSpPr/>
          <p:nvPr/>
        </p:nvSpPr>
        <p:spPr bwMode="auto">
          <a:xfrm>
            <a:off x="838200" y="6324600"/>
            <a:ext cx="33528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
        <p:nvSpPr>
          <p:cNvPr id="11" name="Slide Number Placeholder 7"/>
          <p:cNvSpPr txBox="1">
            <a:spLocks/>
          </p:cNvSpPr>
          <p:nvPr/>
        </p:nvSpPr>
        <p:spPr>
          <a:xfrm>
            <a:off x="152400" y="6328807"/>
            <a:ext cx="228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FFA01E-7958-4A59-9B55-AD81F390BEE3}" type="slidenum">
              <a:rPr lang="en-US" sz="1200" smtClean="0">
                <a:solidFill>
                  <a:schemeClr val="tx2">
                    <a:lumMod val="50000"/>
                  </a:schemeClr>
                </a:solidFill>
                <a:latin typeface="Franklin Gothic Book"/>
              </a:rPr>
              <a:pPr/>
              <a:t>5</a:t>
            </a:fld>
            <a:endParaRPr lang="en-US" sz="1200" dirty="0">
              <a:solidFill>
                <a:schemeClr val="tx2">
                  <a:lumMod val="50000"/>
                </a:schemeClr>
              </a:solidFill>
              <a:latin typeface="Franklin Gothic Book"/>
            </a:endParaRPr>
          </a:p>
        </p:txBody>
      </p:sp>
    </p:spTree>
    <p:extLst>
      <p:ext uri="{BB962C8B-B14F-4D97-AF65-F5344CB8AC3E}">
        <p14:creationId xmlns:p14="http://schemas.microsoft.com/office/powerpoint/2010/main" val="18917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993775"/>
            <a:ext cx="10463214" cy="758825"/>
          </a:xfrm>
        </p:spPr>
        <p:txBody>
          <a:bodyPr/>
          <a:lstStyle/>
          <a:p>
            <a:pPr lvl="0" algn="ctr" defTabSz="914400"/>
            <a:r>
              <a:rPr lang="en-US" sz="4400" b="1" kern="1200" dirty="0">
                <a:solidFill>
                  <a:srgbClr val="002060"/>
                </a:solidFill>
                <a:latin typeface="Franklin Gothic Book"/>
                <a:ea typeface="+mj-ea"/>
                <a:cs typeface="+mj-cs"/>
              </a:rPr>
              <a:t>Is the Plaintiff Entitled to Lost Profits?  Panduit* Test</a:t>
            </a:r>
          </a:p>
        </p:txBody>
      </p:sp>
      <p:sp>
        <p:nvSpPr>
          <p:cNvPr id="31" name="Rectangle 2"/>
          <p:cNvSpPr txBox="1">
            <a:spLocks noChangeArrowheads="1"/>
          </p:cNvSpPr>
          <p:nvPr/>
        </p:nvSpPr>
        <p:spPr bwMode="auto">
          <a:xfrm>
            <a:off x="2667000" y="1067271"/>
            <a:ext cx="3962400" cy="530225"/>
          </a:xfrm>
          <a:prstGeom prst="rect">
            <a:avLst/>
          </a:prstGeom>
          <a:noFill/>
          <a:ln w="9525">
            <a:noFill/>
            <a:miter lim="800000"/>
            <a:headEnd/>
            <a:tailEnd/>
          </a:ln>
        </p:spPr>
        <p:txBody>
          <a:bodyPr vert="horz" wrap="square" lIns="87668" tIns="43843" rIns="87668" bIns="43843" numCol="1" anchor="ctr" anchorCtr="0" compatLnSpc="1">
            <a:prstTxWarp prst="textNoShape">
              <a:avLst/>
            </a:prstTxWarp>
          </a:bodyPr>
          <a:lstStyle/>
          <a:p>
            <a:pPr algn="ctr" defTabSz="876838" eaLnBrk="0" fontAlgn="base" hangingPunct="0">
              <a:spcBef>
                <a:spcPct val="0"/>
              </a:spcBef>
              <a:spcAft>
                <a:spcPct val="0"/>
              </a:spcAft>
              <a:defRPr/>
            </a:pPr>
            <a:endParaRPr lang="en-US" sz="3000" kern="0" dirty="0">
              <a:solidFill>
                <a:srgbClr val="F1F3F4"/>
              </a:solidFill>
              <a:latin typeface="Times New Roman" pitchFamily="18" charset="0"/>
              <a:ea typeface="ＭＳ Ｐゴシック" pitchFamily="34" charset="-128"/>
              <a:cs typeface="Times New Roman" pitchFamily="18" charset="0"/>
            </a:endParaRPr>
          </a:p>
        </p:txBody>
      </p:sp>
      <p:grpSp>
        <p:nvGrpSpPr>
          <p:cNvPr id="30" name="Group 29">
            <a:extLst>
              <a:ext uri="{FF2B5EF4-FFF2-40B4-BE49-F238E27FC236}">
                <a16:creationId xmlns:a16="http://schemas.microsoft.com/office/drawing/2014/main" id="{9F2FB339-11EC-44BA-A439-2D58888DAE97}"/>
              </a:ext>
            </a:extLst>
          </p:cNvPr>
          <p:cNvGrpSpPr/>
          <p:nvPr/>
        </p:nvGrpSpPr>
        <p:grpSpPr>
          <a:xfrm>
            <a:off x="609600" y="2057400"/>
            <a:ext cx="10744200" cy="4038600"/>
            <a:chOff x="2673351" y="3313047"/>
            <a:chExt cx="7745412" cy="2657542"/>
          </a:xfrm>
        </p:grpSpPr>
        <p:grpSp>
          <p:nvGrpSpPr>
            <p:cNvPr id="32" name="Group 3"/>
            <p:cNvGrpSpPr>
              <a:grpSpLocks/>
            </p:cNvGrpSpPr>
            <p:nvPr/>
          </p:nvGrpSpPr>
          <p:grpSpPr bwMode="auto">
            <a:xfrm>
              <a:off x="3309938" y="4494218"/>
              <a:ext cx="4760912" cy="941387"/>
              <a:chOff x="591" y="3020"/>
              <a:chExt cx="3286" cy="632"/>
            </a:xfrm>
          </p:grpSpPr>
          <p:sp>
            <p:nvSpPr>
              <p:cNvPr id="54" name="Line 4"/>
              <p:cNvSpPr>
                <a:spLocks noChangeShapeType="1"/>
              </p:cNvSpPr>
              <p:nvPr/>
            </p:nvSpPr>
            <p:spPr bwMode="gray">
              <a:xfrm>
                <a:off x="591" y="3020"/>
                <a:ext cx="0" cy="632"/>
              </a:xfrm>
              <a:prstGeom prst="line">
                <a:avLst/>
              </a:prstGeom>
              <a:noFill/>
              <a:ln w="12700">
                <a:solidFill>
                  <a:srgbClr val="00416F"/>
                </a:solidFill>
                <a:round/>
                <a:headEnd/>
                <a:tailEnd type="triangle" w="med" len="med"/>
              </a:ln>
            </p:spPr>
            <p:txBody>
              <a:bodyPr wrap="none" anchor="ctr"/>
              <a:lstStyle/>
              <a:p>
                <a:pPr defTabSz="806867" eaLnBrk="0" fontAlgn="base" hangingPunct="0">
                  <a:spcBef>
                    <a:spcPct val="0"/>
                  </a:spcBef>
                  <a:spcAft>
                    <a:spcPct val="0"/>
                  </a:spcAft>
                </a:pPr>
                <a:endParaRPr lang="en-US" sz="1000" kern="0" dirty="0">
                  <a:solidFill>
                    <a:srgbClr val="00416F"/>
                  </a:solidFill>
                  <a:latin typeface="Arial" pitchFamily="34" charset="0"/>
                  <a:ea typeface="ＭＳ Ｐゴシック" pitchFamily="34" charset="-128"/>
                  <a:cs typeface="Arial"/>
                </a:endParaRPr>
              </a:p>
            </p:txBody>
          </p:sp>
          <p:sp>
            <p:nvSpPr>
              <p:cNvPr id="55" name="Line 5"/>
              <p:cNvSpPr>
                <a:spLocks noChangeShapeType="1"/>
              </p:cNvSpPr>
              <p:nvPr/>
            </p:nvSpPr>
            <p:spPr bwMode="gray">
              <a:xfrm>
                <a:off x="1691" y="3020"/>
                <a:ext cx="0" cy="632"/>
              </a:xfrm>
              <a:prstGeom prst="line">
                <a:avLst/>
              </a:prstGeom>
              <a:noFill/>
              <a:ln w="12700">
                <a:solidFill>
                  <a:srgbClr val="00416F"/>
                </a:solidFill>
                <a:round/>
                <a:headEnd/>
                <a:tailEnd type="triangle" w="med" len="med"/>
              </a:ln>
            </p:spPr>
            <p:txBody>
              <a:bodyPr wrap="none" anchor="ctr"/>
              <a:lstStyle/>
              <a:p>
                <a:pPr defTabSz="806867" eaLnBrk="0" fontAlgn="base" hangingPunct="0">
                  <a:spcBef>
                    <a:spcPct val="0"/>
                  </a:spcBef>
                  <a:spcAft>
                    <a:spcPct val="0"/>
                  </a:spcAft>
                </a:pPr>
                <a:endParaRPr lang="en-US" sz="1000" kern="0" dirty="0">
                  <a:solidFill>
                    <a:srgbClr val="00416F"/>
                  </a:solidFill>
                  <a:latin typeface="Arial" pitchFamily="34" charset="0"/>
                  <a:ea typeface="ＭＳ Ｐゴシック" pitchFamily="34" charset="-128"/>
                  <a:cs typeface="Arial"/>
                </a:endParaRPr>
              </a:p>
            </p:txBody>
          </p:sp>
          <p:sp>
            <p:nvSpPr>
              <p:cNvPr id="56" name="Line 6"/>
              <p:cNvSpPr>
                <a:spLocks noChangeShapeType="1"/>
              </p:cNvSpPr>
              <p:nvPr/>
            </p:nvSpPr>
            <p:spPr bwMode="gray">
              <a:xfrm>
                <a:off x="2770" y="3020"/>
                <a:ext cx="0" cy="632"/>
              </a:xfrm>
              <a:prstGeom prst="line">
                <a:avLst/>
              </a:prstGeom>
              <a:noFill/>
              <a:ln w="12700">
                <a:solidFill>
                  <a:srgbClr val="00416F"/>
                </a:solidFill>
                <a:round/>
                <a:headEnd/>
                <a:tailEnd type="triangle" w="med" len="med"/>
              </a:ln>
            </p:spPr>
            <p:txBody>
              <a:bodyPr wrap="none" anchor="ctr"/>
              <a:lstStyle/>
              <a:p>
                <a:pPr defTabSz="806867" eaLnBrk="0" fontAlgn="base" hangingPunct="0">
                  <a:spcBef>
                    <a:spcPct val="0"/>
                  </a:spcBef>
                  <a:spcAft>
                    <a:spcPct val="0"/>
                  </a:spcAft>
                </a:pPr>
                <a:endParaRPr lang="en-US" sz="1000" kern="0" dirty="0">
                  <a:solidFill>
                    <a:srgbClr val="00416F"/>
                  </a:solidFill>
                  <a:latin typeface="Arial" pitchFamily="34" charset="0"/>
                  <a:ea typeface="ＭＳ Ｐゴシック" pitchFamily="34" charset="-128"/>
                  <a:cs typeface="Arial"/>
                </a:endParaRPr>
              </a:p>
            </p:txBody>
          </p:sp>
          <p:sp>
            <p:nvSpPr>
              <p:cNvPr id="57" name="Line 7"/>
              <p:cNvSpPr>
                <a:spLocks noChangeShapeType="1"/>
              </p:cNvSpPr>
              <p:nvPr/>
            </p:nvSpPr>
            <p:spPr bwMode="gray">
              <a:xfrm>
                <a:off x="3877" y="3020"/>
                <a:ext cx="0" cy="632"/>
              </a:xfrm>
              <a:prstGeom prst="line">
                <a:avLst/>
              </a:prstGeom>
              <a:noFill/>
              <a:ln w="12700">
                <a:solidFill>
                  <a:srgbClr val="00416F"/>
                </a:solidFill>
                <a:round/>
                <a:headEnd/>
                <a:tailEnd type="triangle" w="med" len="med"/>
              </a:ln>
            </p:spPr>
            <p:txBody>
              <a:bodyPr wrap="none" anchor="ctr"/>
              <a:lstStyle/>
              <a:p>
                <a:pPr defTabSz="806867" eaLnBrk="0" fontAlgn="base" hangingPunct="0">
                  <a:spcBef>
                    <a:spcPct val="0"/>
                  </a:spcBef>
                  <a:spcAft>
                    <a:spcPct val="0"/>
                  </a:spcAft>
                </a:pPr>
                <a:endParaRPr lang="en-US" sz="1000" kern="0" dirty="0">
                  <a:solidFill>
                    <a:srgbClr val="00416F"/>
                  </a:solidFill>
                  <a:latin typeface="Arial" pitchFamily="34" charset="0"/>
                  <a:ea typeface="ＭＳ Ｐゴシック" pitchFamily="34" charset="-128"/>
                  <a:cs typeface="Arial"/>
                </a:endParaRPr>
              </a:p>
            </p:txBody>
          </p:sp>
        </p:grpSp>
        <p:sp>
          <p:nvSpPr>
            <p:cNvPr id="33" name="Line 10"/>
            <p:cNvSpPr>
              <a:spLocks noChangeShapeType="1"/>
            </p:cNvSpPr>
            <p:nvPr/>
          </p:nvSpPr>
          <p:spPr bwMode="gray">
            <a:xfrm>
              <a:off x="8062913" y="3948113"/>
              <a:ext cx="1065212" cy="0"/>
            </a:xfrm>
            <a:prstGeom prst="line">
              <a:avLst/>
            </a:prstGeom>
            <a:noFill/>
            <a:ln w="12700">
              <a:solidFill>
                <a:srgbClr val="00416F"/>
              </a:solidFill>
              <a:round/>
              <a:headEnd/>
              <a:tailEnd type="triangle" w="med" len="med"/>
            </a:ln>
          </p:spPr>
          <p:txBody>
            <a:bodyPr wrap="none" lIns="87668" tIns="43843" rIns="87668" bIns="43843" anchor="ctr"/>
            <a:lstStyle/>
            <a:p>
              <a:pPr defTabSz="806867" eaLnBrk="0" fontAlgn="base" hangingPunct="0">
                <a:spcBef>
                  <a:spcPct val="0"/>
                </a:spcBef>
                <a:spcAft>
                  <a:spcPct val="0"/>
                </a:spcAft>
              </a:pPr>
              <a:endParaRPr lang="en-US" sz="1000" kern="0" dirty="0">
                <a:solidFill>
                  <a:srgbClr val="00416F"/>
                </a:solidFill>
                <a:latin typeface="Arial" pitchFamily="34" charset="0"/>
                <a:ea typeface="ＭＳ Ｐゴシック" pitchFamily="34" charset="-128"/>
                <a:cs typeface="Arial"/>
              </a:endParaRPr>
            </a:p>
          </p:txBody>
        </p:sp>
        <p:sp>
          <p:nvSpPr>
            <p:cNvPr id="35" name="Line 11"/>
            <p:cNvSpPr>
              <a:spLocks noChangeShapeType="1"/>
            </p:cNvSpPr>
            <p:nvPr/>
          </p:nvSpPr>
          <p:spPr bwMode="gray">
            <a:xfrm>
              <a:off x="6950075" y="3948113"/>
              <a:ext cx="477838" cy="0"/>
            </a:xfrm>
            <a:prstGeom prst="line">
              <a:avLst/>
            </a:prstGeom>
            <a:noFill/>
            <a:ln w="12700">
              <a:solidFill>
                <a:srgbClr val="00416F"/>
              </a:solidFill>
              <a:round/>
              <a:headEnd/>
              <a:tailEnd type="triangle" w="med" len="med"/>
            </a:ln>
          </p:spPr>
          <p:txBody>
            <a:bodyPr wrap="none" lIns="87668" tIns="43843" rIns="87668" bIns="43843" anchor="ctr"/>
            <a:lstStyle/>
            <a:p>
              <a:pPr defTabSz="806867" eaLnBrk="0" fontAlgn="base" hangingPunct="0">
                <a:spcBef>
                  <a:spcPct val="0"/>
                </a:spcBef>
                <a:spcAft>
                  <a:spcPct val="0"/>
                </a:spcAft>
              </a:pPr>
              <a:endParaRPr lang="en-US" sz="1000" kern="0" dirty="0">
                <a:solidFill>
                  <a:srgbClr val="00416F"/>
                </a:solidFill>
                <a:latin typeface="Arial" pitchFamily="34" charset="0"/>
                <a:ea typeface="ＭＳ Ｐゴシック" pitchFamily="34" charset="-128"/>
                <a:cs typeface="Arial"/>
              </a:endParaRPr>
            </a:p>
          </p:txBody>
        </p:sp>
        <p:sp>
          <p:nvSpPr>
            <p:cNvPr id="36" name="Line 12"/>
            <p:cNvSpPr>
              <a:spLocks noChangeShapeType="1"/>
            </p:cNvSpPr>
            <p:nvPr/>
          </p:nvSpPr>
          <p:spPr bwMode="gray">
            <a:xfrm>
              <a:off x="5343525" y="3948113"/>
              <a:ext cx="477838" cy="0"/>
            </a:xfrm>
            <a:prstGeom prst="line">
              <a:avLst/>
            </a:prstGeom>
            <a:noFill/>
            <a:ln w="12700">
              <a:solidFill>
                <a:srgbClr val="00416F"/>
              </a:solidFill>
              <a:round/>
              <a:headEnd/>
              <a:tailEnd type="triangle" w="med" len="med"/>
            </a:ln>
          </p:spPr>
          <p:txBody>
            <a:bodyPr wrap="none" lIns="87668" tIns="43843" rIns="87668" bIns="43843" anchor="ctr"/>
            <a:lstStyle/>
            <a:p>
              <a:pPr defTabSz="806867" eaLnBrk="0" fontAlgn="base" hangingPunct="0">
                <a:spcBef>
                  <a:spcPct val="0"/>
                </a:spcBef>
                <a:spcAft>
                  <a:spcPct val="0"/>
                </a:spcAft>
              </a:pPr>
              <a:endParaRPr lang="en-US" sz="1000" kern="0" dirty="0">
                <a:solidFill>
                  <a:srgbClr val="00416F"/>
                </a:solidFill>
                <a:latin typeface="Arial" pitchFamily="34" charset="0"/>
                <a:ea typeface="ＭＳ Ｐゴシック" pitchFamily="34" charset="-128"/>
                <a:cs typeface="Arial"/>
              </a:endParaRPr>
            </a:p>
          </p:txBody>
        </p:sp>
        <p:sp>
          <p:nvSpPr>
            <p:cNvPr id="37" name="Rectangle 13"/>
            <p:cNvSpPr>
              <a:spLocks noChangeArrowheads="1"/>
            </p:cNvSpPr>
            <p:nvPr/>
          </p:nvSpPr>
          <p:spPr bwMode="gray">
            <a:xfrm>
              <a:off x="3181351" y="5468939"/>
              <a:ext cx="5300663" cy="501650"/>
            </a:xfrm>
            <a:prstGeom prst="rect">
              <a:avLst/>
            </a:prstGeom>
            <a:solidFill>
              <a:srgbClr val="008082"/>
            </a:solidFill>
            <a:ln w="12700">
              <a:solidFill>
                <a:srgbClr val="F1F3F4"/>
              </a:solidFill>
              <a:miter lim="800000"/>
              <a:headEnd/>
              <a:tailEnd/>
            </a:ln>
            <a:effectLst/>
          </p:spPr>
          <p:txBody>
            <a:bodyPr wrap="none" lIns="82073" tIns="40329" rIns="82073" bIns="40329" anchor="ctr"/>
            <a:lstStyle/>
            <a:p>
              <a:pPr algn="ctr" defTabSz="860082" eaLnBrk="0" fontAlgn="base" hangingPunct="0">
                <a:lnSpc>
                  <a:spcPct val="85000"/>
                </a:lnSpc>
                <a:spcBef>
                  <a:spcPct val="0"/>
                </a:spcBef>
                <a:spcAft>
                  <a:spcPct val="0"/>
                </a:spcAft>
                <a:defRPr/>
              </a:pPr>
              <a:r>
                <a:rPr lang="en-US" sz="2000" b="1" kern="0" dirty="0">
                  <a:solidFill>
                    <a:srgbClr val="FFFFFF"/>
                  </a:solidFill>
                  <a:latin typeface="Arial Narrow" pitchFamily="34" charset="0"/>
                  <a:ea typeface="ＭＳ Ｐゴシック" pitchFamily="34" charset="-128"/>
                  <a:cs typeface="Arial"/>
                </a:rPr>
                <a:t>REASONABLE ROYALTY</a:t>
              </a:r>
            </a:p>
          </p:txBody>
        </p:sp>
        <p:sp>
          <p:nvSpPr>
            <p:cNvPr id="38" name="Line 14"/>
            <p:cNvSpPr>
              <a:spLocks noChangeShapeType="1"/>
            </p:cNvSpPr>
            <p:nvPr/>
          </p:nvSpPr>
          <p:spPr bwMode="gray">
            <a:xfrm>
              <a:off x="3754702" y="3948113"/>
              <a:ext cx="477837" cy="0"/>
            </a:xfrm>
            <a:prstGeom prst="line">
              <a:avLst/>
            </a:prstGeom>
            <a:noFill/>
            <a:ln w="12700">
              <a:solidFill>
                <a:srgbClr val="00416F"/>
              </a:solidFill>
              <a:round/>
              <a:headEnd/>
              <a:tailEnd type="triangle" w="med" len="med"/>
            </a:ln>
          </p:spPr>
          <p:txBody>
            <a:bodyPr wrap="none" lIns="87668" tIns="43843" rIns="87668" bIns="43843" anchor="ctr"/>
            <a:lstStyle/>
            <a:p>
              <a:pPr defTabSz="806867" eaLnBrk="0" fontAlgn="base" hangingPunct="0">
                <a:spcBef>
                  <a:spcPct val="0"/>
                </a:spcBef>
                <a:spcAft>
                  <a:spcPct val="0"/>
                </a:spcAft>
              </a:pPr>
              <a:endParaRPr lang="en-US" sz="1000" kern="0" dirty="0">
                <a:solidFill>
                  <a:srgbClr val="00416F"/>
                </a:solidFill>
                <a:latin typeface="Arial" pitchFamily="34" charset="0"/>
                <a:ea typeface="ＭＳ Ｐゴシック" pitchFamily="34" charset="-128"/>
                <a:cs typeface="Arial"/>
              </a:endParaRPr>
            </a:p>
          </p:txBody>
        </p:sp>
        <p:sp>
          <p:nvSpPr>
            <p:cNvPr id="39" name="AutoShape 15"/>
            <p:cNvSpPr>
              <a:spLocks noChangeArrowheads="1"/>
            </p:cNvSpPr>
            <p:nvPr/>
          </p:nvSpPr>
          <p:spPr bwMode="gray">
            <a:xfrm>
              <a:off x="2673351" y="3321055"/>
              <a:ext cx="1270000" cy="1249363"/>
            </a:xfrm>
            <a:prstGeom prst="diamond">
              <a:avLst/>
            </a:prstGeom>
            <a:solidFill>
              <a:srgbClr val="AFCC0D"/>
            </a:solidFill>
            <a:ln w="12700">
              <a:noFill/>
              <a:miter lim="800000"/>
              <a:headEnd/>
              <a:tailEnd/>
            </a:ln>
            <a:effectLst/>
          </p:spPr>
          <p:txBody>
            <a:bodyPr wrap="none" lIns="82073" tIns="40329" rIns="82073" bIns="40329" anchor="ctr"/>
            <a:lstStyle/>
            <a:p>
              <a:pPr algn="ctr" defTabSz="860082" eaLnBrk="0" fontAlgn="base" hangingPunct="0">
                <a:lnSpc>
                  <a:spcPct val="85000"/>
                </a:lnSpc>
                <a:spcBef>
                  <a:spcPct val="0"/>
                </a:spcBef>
                <a:spcAft>
                  <a:spcPct val="0"/>
                </a:spcAft>
                <a:defRPr/>
              </a:pPr>
              <a:r>
                <a:rPr lang="en-US" b="1" kern="0" dirty="0">
                  <a:solidFill>
                    <a:srgbClr val="00416F"/>
                  </a:solidFill>
                  <a:latin typeface="Arial Narrow" pitchFamily="34" charset="0"/>
                  <a:ea typeface="ＭＳ Ｐゴシック" pitchFamily="34" charset="-128"/>
                  <a:cs typeface="Arial"/>
                </a:rPr>
                <a:t>#1</a:t>
              </a:r>
            </a:p>
            <a:p>
              <a:pPr algn="ctr" defTabSz="860082" eaLnBrk="0" fontAlgn="base" hangingPunct="0">
                <a:lnSpc>
                  <a:spcPct val="85000"/>
                </a:lnSpc>
                <a:spcBef>
                  <a:spcPct val="0"/>
                </a:spcBef>
                <a:spcAft>
                  <a:spcPct val="0"/>
                </a:spcAft>
                <a:defRPr/>
              </a:pPr>
              <a:r>
                <a:rPr lang="en-US" b="1" kern="0" dirty="0">
                  <a:solidFill>
                    <a:srgbClr val="00416F"/>
                  </a:solidFill>
                  <a:latin typeface="Arial Narrow" pitchFamily="34" charset="0"/>
                  <a:ea typeface="ＭＳ Ｐゴシック" pitchFamily="34" charset="-128"/>
                  <a:cs typeface="Arial"/>
                </a:rPr>
                <a:t>Demand?</a:t>
              </a:r>
            </a:p>
          </p:txBody>
        </p:sp>
        <p:sp>
          <p:nvSpPr>
            <p:cNvPr id="40" name="AutoShape 16"/>
            <p:cNvSpPr>
              <a:spLocks noChangeArrowheads="1"/>
            </p:cNvSpPr>
            <p:nvPr/>
          </p:nvSpPr>
          <p:spPr bwMode="gray">
            <a:xfrm>
              <a:off x="4262438" y="3321055"/>
              <a:ext cx="1270000" cy="1249363"/>
            </a:xfrm>
            <a:prstGeom prst="diamond">
              <a:avLst/>
            </a:prstGeom>
            <a:solidFill>
              <a:srgbClr val="AFCC0D"/>
            </a:solidFill>
            <a:ln w="12700">
              <a:noFill/>
              <a:miter lim="800000"/>
              <a:headEnd/>
              <a:tailEnd/>
            </a:ln>
            <a:effectLst/>
          </p:spPr>
          <p:txBody>
            <a:bodyPr wrap="none" lIns="82073" tIns="40329" rIns="82073" bIns="40329" anchor="ctr"/>
            <a:lstStyle/>
            <a:p>
              <a:pPr algn="ctr" defTabSz="860082" eaLnBrk="0" fontAlgn="base" hangingPunct="0">
                <a:lnSpc>
                  <a:spcPct val="85000"/>
                </a:lnSpc>
                <a:spcBef>
                  <a:spcPct val="0"/>
                </a:spcBef>
                <a:spcAft>
                  <a:spcPct val="0"/>
                </a:spcAft>
                <a:defRPr/>
              </a:pPr>
              <a:r>
                <a:rPr lang="en-US" b="1" kern="0" dirty="0">
                  <a:solidFill>
                    <a:srgbClr val="00416F"/>
                  </a:solidFill>
                  <a:latin typeface="Arial Narrow" pitchFamily="34" charset="0"/>
                  <a:ea typeface="ＭＳ Ｐゴシック" pitchFamily="34" charset="-128"/>
                  <a:cs typeface="Arial"/>
                </a:rPr>
                <a:t>#2</a:t>
              </a:r>
            </a:p>
            <a:p>
              <a:pPr algn="ctr" defTabSz="860082" eaLnBrk="0" fontAlgn="base" hangingPunct="0">
                <a:lnSpc>
                  <a:spcPct val="85000"/>
                </a:lnSpc>
                <a:spcBef>
                  <a:spcPct val="0"/>
                </a:spcBef>
                <a:spcAft>
                  <a:spcPct val="0"/>
                </a:spcAft>
                <a:defRPr/>
              </a:pPr>
              <a:r>
                <a:rPr lang="en-US" b="1" kern="0" dirty="0">
                  <a:solidFill>
                    <a:srgbClr val="00416F"/>
                  </a:solidFill>
                  <a:latin typeface="Arial Narrow" pitchFamily="34" charset="0"/>
                  <a:ea typeface="ＭＳ Ｐゴシック" pitchFamily="34" charset="-128"/>
                  <a:cs typeface="Arial"/>
                </a:rPr>
                <a:t>Capacity?</a:t>
              </a:r>
            </a:p>
          </p:txBody>
        </p:sp>
        <p:sp>
          <p:nvSpPr>
            <p:cNvPr id="41" name="AutoShape 17"/>
            <p:cNvSpPr>
              <a:spLocks noChangeArrowheads="1"/>
            </p:cNvSpPr>
            <p:nvPr/>
          </p:nvSpPr>
          <p:spPr bwMode="gray">
            <a:xfrm>
              <a:off x="5846613" y="3313047"/>
              <a:ext cx="1270000" cy="1249363"/>
            </a:xfrm>
            <a:prstGeom prst="diamond">
              <a:avLst/>
            </a:prstGeom>
            <a:solidFill>
              <a:srgbClr val="AFCC0D"/>
            </a:solidFill>
            <a:ln w="12700">
              <a:noFill/>
              <a:miter lim="800000"/>
              <a:headEnd/>
              <a:tailEnd/>
            </a:ln>
            <a:effectLst/>
          </p:spPr>
          <p:txBody>
            <a:bodyPr wrap="none" lIns="0" tIns="0" rIns="0" bIns="0" anchor="ctr"/>
            <a:lstStyle/>
            <a:p>
              <a:pPr algn="ctr" defTabSz="860082" eaLnBrk="0" fontAlgn="base" hangingPunct="0">
                <a:lnSpc>
                  <a:spcPct val="85000"/>
                </a:lnSpc>
                <a:spcBef>
                  <a:spcPct val="0"/>
                </a:spcBef>
                <a:spcAft>
                  <a:spcPct val="0"/>
                </a:spcAft>
                <a:defRPr/>
              </a:pPr>
              <a:r>
                <a:rPr lang="en-US" sz="1600" b="1" kern="0" dirty="0">
                  <a:solidFill>
                    <a:srgbClr val="00416F"/>
                  </a:solidFill>
                  <a:latin typeface="Arial Narrow" pitchFamily="34" charset="0"/>
                  <a:ea typeface="ＭＳ Ｐゴシック" pitchFamily="34" charset="-128"/>
                  <a:cs typeface="Arial"/>
                </a:rPr>
                <a:t>#3</a:t>
              </a:r>
            </a:p>
            <a:p>
              <a:pPr algn="ctr" defTabSz="860082" eaLnBrk="0" fontAlgn="base" hangingPunct="0">
                <a:lnSpc>
                  <a:spcPct val="85000"/>
                </a:lnSpc>
                <a:spcBef>
                  <a:spcPct val="0"/>
                </a:spcBef>
                <a:spcAft>
                  <a:spcPct val="0"/>
                </a:spcAft>
                <a:defRPr/>
              </a:pPr>
              <a:r>
                <a:rPr lang="en-US" sz="1600" b="1" kern="0" dirty="0">
                  <a:solidFill>
                    <a:srgbClr val="00416F"/>
                  </a:solidFill>
                  <a:latin typeface="Arial Narrow" pitchFamily="34" charset="0"/>
                  <a:ea typeface="ＭＳ Ｐゴシック" pitchFamily="34" charset="-128"/>
                  <a:cs typeface="Arial"/>
                </a:rPr>
                <a:t>Absence of</a:t>
              </a:r>
              <a:br>
                <a:rPr lang="en-US" sz="1600" b="1" kern="0" dirty="0">
                  <a:solidFill>
                    <a:srgbClr val="00416F"/>
                  </a:solidFill>
                  <a:latin typeface="Arial Narrow" pitchFamily="34" charset="0"/>
                  <a:ea typeface="ＭＳ Ｐゴシック" pitchFamily="34" charset="-128"/>
                  <a:cs typeface="Arial"/>
                </a:rPr>
              </a:br>
              <a:r>
                <a:rPr lang="en-US" sz="1600" b="1" kern="0" dirty="0">
                  <a:solidFill>
                    <a:srgbClr val="00416F"/>
                  </a:solidFill>
                  <a:latin typeface="Arial Narrow" pitchFamily="34" charset="0"/>
                  <a:ea typeface="ＭＳ Ｐゴシック" pitchFamily="34" charset="-128"/>
                  <a:cs typeface="Arial"/>
                </a:rPr>
                <a:t>Non-Infringing</a:t>
              </a:r>
              <a:br>
                <a:rPr lang="en-US" sz="1600" b="1" kern="0" dirty="0">
                  <a:solidFill>
                    <a:srgbClr val="00416F"/>
                  </a:solidFill>
                  <a:latin typeface="Arial Narrow" pitchFamily="34" charset="0"/>
                  <a:ea typeface="ＭＳ Ｐゴシック" pitchFamily="34" charset="-128"/>
                  <a:cs typeface="Arial"/>
                </a:rPr>
              </a:br>
              <a:r>
                <a:rPr lang="en-US" sz="1600" b="1" kern="0" dirty="0">
                  <a:solidFill>
                    <a:srgbClr val="00416F"/>
                  </a:solidFill>
                  <a:latin typeface="Arial Narrow" pitchFamily="34" charset="0"/>
                  <a:ea typeface="ＭＳ Ｐゴシック" pitchFamily="34" charset="-128"/>
                  <a:cs typeface="Arial"/>
                </a:rPr>
                <a:t>Alternatives?</a:t>
              </a:r>
            </a:p>
          </p:txBody>
        </p:sp>
        <p:sp>
          <p:nvSpPr>
            <p:cNvPr id="42" name="AutoShape 18"/>
            <p:cNvSpPr>
              <a:spLocks noChangeArrowheads="1"/>
            </p:cNvSpPr>
            <p:nvPr/>
          </p:nvSpPr>
          <p:spPr bwMode="gray">
            <a:xfrm>
              <a:off x="7435850" y="3316294"/>
              <a:ext cx="1270000" cy="1249363"/>
            </a:xfrm>
            <a:prstGeom prst="diamond">
              <a:avLst/>
            </a:prstGeom>
            <a:solidFill>
              <a:srgbClr val="AFCC0D"/>
            </a:solidFill>
            <a:ln w="12700">
              <a:noFill/>
              <a:miter lim="800000"/>
              <a:headEnd/>
              <a:tailEnd/>
            </a:ln>
            <a:effectLst/>
          </p:spPr>
          <p:txBody>
            <a:bodyPr wrap="none" lIns="82073" tIns="40329" rIns="82073" bIns="40329" anchor="ctr"/>
            <a:lstStyle/>
            <a:p>
              <a:pPr algn="ctr" defTabSz="860082" eaLnBrk="0" fontAlgn="base" hangingPunct="0">
                <a:lnSpc>
                  <a:spcPct val="85000"/>
                </a:lnSpc>
                <a:spcBef>
                  <a:spcPct val="0"/>
                </a:spcBef>
                <a:spcAft>
                  <a:spcPct val="0"/>
                </a:spcAft>
                <a:defRPr/>
              </a:pPr>
              <a:r>
                <a:rPr lang="en-US" b="1" kern="0" dirty="0">
                  <a:solidFill>
                    <a:srgbClr val="00416F"/>
                  </a:solidFill>
                  <a:latin typeface="Arial Narrow" pitchFamily="34" charset="0"/>
                  <a:ea typeface="ＭＳ Ｐゴシック" pitchFamily="34" charset="-128"/>
                  <a:cs typeface="Arial"/>
                </a:rPr>
                <a:t>#4</a:t>
              </a:r>
            </a:p>
            <a:p>
              <a:pPr algn="ctr" defTabSz="860082" eaLnBrk="0" fontAlgn="base" hangingPunct="0">
                <a:lnSpc>
                  <a:spcPct val="85000"/>
                </a:lnSpc>
                <a:spcBef>
                  <a:spcPct val="0"/>
                </a:spcBef>
                <a:spcAft>
                  <a:spcPct val="0"/>
                </a:spcAft>
                <a:defRPr/>
              </a:pPr>
              <a:r>
                <a:rPr lang="en-US" b="1" kern="0" dirty="0">
                  <a:solidFill>
                    <a:srgbClr val="00416F"/>
                  </a:solidFill>
                  <a:latin typeface="Arial Narrow" pitchFamily="34" charset="0"/>
                  <a:ea typeface="ＭＳ Ｐゴシック" pitchFamily="34" charset="-128"/>
                  <a:cs typeface="Arial"/>
                </a:rPr>
                <a:t>Quantifiable?</a:t>
              </a:r>
            </a:p>
          </p:txBody>
        </p:sp>
        <p:sp>
          <p:nvSpPr>
            <p:cNvPr id="43" name="Rectangle 20"/>
            <p:cNvSpPr>
              <a:spLocks noChangeArrowheads="1"/>
            </p:cNvSpPr>
            <p:nvPr/>
          </p:nvSpPr>
          <p:spPr bwMode="gray">
            <a:xfrm>
              <a:off x="3898906" y="3636964"/>
              <a:ext cx="388823" cy="251492"/>
            </a:xfrm>
            <a:prstGeom prst="rect">
              <a:avLst/>
            </a:prstGeom>
            <a:noFill/>
            <a:ln w="12700">
              <a:noFill/>
              <a:miter lim="800000"/>
              <a:headEnd/>
              <a:tailEnd/>
            </a:ln>
          </p:spPr>
          <p:txBody>
            <a:bodyPr wrap="none" lIns="82073" tIns="40329" rIns="82073" bIns="40329">
              <a:spAutoFit/>
            </a:bodyPr>
            <a:lstStyle/>
            <a:p>
              <a:pPr defTabSz="860082" eaLnBrk="0" fontAlgn="base" hangingPunct="0">
                <a:lnSpc>
                  <a:spcPct val="85000"/>
                </a:lnSpc>
                <a:spcBef>
                  <a:spcPct val="0"/>
                </a:spcBef>
                <a:spcAft>
                  <a:spcPct val="0"/>
                </a:spcAft>
              </a:pPr>
              <a:r>
                <a:rPr lang="en-US" sz="1300" kern="0" dirty="0">
                  <a:solidFill>
                    <a:srgbClr val="00416F"/>
                  </a:solidFill>
                  <a:latin typeface="Arial Narrow" pitchFamily="34" charset="0"/>
                  <a:ea typeface="ＭＳ Ｐゴシック" pitchFamily="34" charset="-128"/>
                  <a:cs typeface="Arial"/>
                </a:rPr>
                <a:t>Yes</a:t>
              </a:r>
            </a:p>
          </p:txBody>
        </p:sp>
        <p:sp>
          <p:nvSpPr>
            <p:cNvPr id="44" name="Rectangle 21"/>
            <p:cNvSpPr>
              <a:spLocks noChangeArrowheads="1"/>
            </p:cNvSpPr>
            <p:nvPr/>
          </p:nvSpPr>
          <p:spPr bwMode="gray">
            <a:xfrm>
              <a:off x="5514400" y="3636964"/>
              <a:ext cx="388823" cy="251492"/>
            </a:xfrm>
            <a:prstGeom prst="rect">
              <a:avLst/>
            </a:prstGeom>
            <a:noFill/>
            <a:ln w="12700">
              <a:noFill/>
              <a:miter lim="800000"/>
              <a:headEnd/>
              <a:tailEnd/>
            </a:ln>
          </p:spPr>
          <p:txBody>
            <a:bodyPr wrap="none" lIns="82073" tIns="40329" rIns="82073" bIns="40329">
              <a:spAutoFit/>
            </a:bodyPr>
            <a:lstStyle/>
            <a:p>
              <a:pPr defTabSz="860082" eaLnBrk="0" fontAlgn="base" hangingPunct="0">
                <a:lnSpc>
                  <a:spcPct val="85000"/>
                </a:lnSpc>
                <a:spcBef>
                  <a:spcPct val="0"/>
                </a:spcBef>
                <a:spcAft>
                  <a:spcPct val="0"/>
                </a:spcAft>
              </a:pPr>
              <a:r>
                <a:rPr lang="en-US" sz="1300" kern="0" dirty="0">
                  <a:solidFill>
                    <a:srgbClr val="00416F"/>
                  </a:solidFill>
                  <a:latin typeface="Arial Narrow" pitchFamily="34" charset="0"/>
                  <a:ea typeface="ＭＳ Ｐゴシック" pitchFamily="34" charset="-128"/>
                  <a:cs typeface="Arial"/>
                </a:rPr>
                <a:t>Yes</a:t>
              </a:r>
            </a:p>
          </p:txBody>
        </p:sp>
        <p:sp>
          <p:nvSpPr>
            <p:cNvPr id="45" name="Rectangle 22"/>
            <p:cNvSpPr>
              <a:spLocks noChangeArrowheads="1"/>
            </p:cNvSpPr>
            <p:nvPr/>
          </p:nvSpPr>
          <p:spPr bwMode="gray">
            <a:xfrm>
              <a:off x="7105388" y="3636964"/>
              <a:ext cx="388823" cy="251492"/>
            </a:xfrm>
            <a:prstGeom prst="rect">
              <a:avLst/>
            </a:prstGeom>
            <a:noFill/>
            <a:ln w="12700">
              <a:noFill/>
              <a:miter lim="800000"/>
              <a:headEnd/>
              <a:tailEnd/>
            </a:ln>
          </p:spPr>
          <p:txBody>
            <a:bodyPr wrap="none" lIns="82073" tIns="40329" rIns="82073" bIns="40329">
              <a:spAutoFit/>
            </a:bodyPr>
            <a:lstStyle/>
            <a:p>
              <a:pPr defTabSz="860082" eaLnBrk="0" fontAlgn="base" hangingPunct="0">
                <a:lnSpc>
                  <a:spcPct val="85000"/>
                </a:lnSpc>
                <a:spcBef>
                  <a:spcPct val="0"/>
                </a:spcBef>
                <a:spcAft>
                  <a:spcPct val="0"/>
                </a:spcAft>
              </a:pPr>
              <a:r>
                <a:rPr lang="en-US" sz="1300" kern="0" dirty="0">
                  <a:solidFill>
                    <a:srgbClr val="00416F"/>
                  </a:solidFill>
                  <a:latin typeface="Arial Narrow" pitchFamily="34" charset="0"/>
                  <a:ea typeface="ＭＳ Ｐゴシック" pitchFamily="34" charset="-128"/>
                  <a:cs typeface="Arial"/>
                </a:rPr>
                <a:t>Yes</a:t>
              </a:r>
            </a:p>
          </p:txBody>
        </p:sp>
        <p:sp>
          <p:nvSpPr>
            <p:cNvPr id="46" name="Rectangle 23"/>
            <p:cNvSpPr>
              <a:spLocks noChangeArrowheads="1"/>
            </p:cNvSpPr>
            <p:nvPr/>
          </p:nvSpPr>
          <p:spPr bwMode="gray">
            <a:xfrm>
              <a:off x="8705299" y="3636964"/>
              <a:ext cx="388823" cy="251492"/>
            </a:xfrm>
            <a:prstGeom prst="rect">
              <a:avLst/>
            </a:prstGeom>
            <a:noFill/>
            <a:ln w="12700">
              <a:noFill/>
              <a:miter lim="800000"/>
              <a:headEnd/>
              <a:tailEnd/>
            </a:ln>
          </p:spPr>
          <p:txBody>
            <a:bodyPr wrap="none" lIns="82073" tIns="40329" rIns="82073" bIns="40329">
              <a:spAutoFit/>
            </a:bodyPr>
            <a:lstStyle/>
            <a:p>
              <a:pPr defTabSz="860082" eaLnBrk="0" fontAlgn="base" hangingPunct="0">
                <a:lnSpc>
                  <a:spcPct val="85000"/>
                </a:lnSpc>
                <a:spcBef>
                  <a:spcPct val="0"/>
                </a:spcBef>
                <a:spcAft>
                  <a:spcPct val="0"/>
                </a:spcAft>
              </a:pPr>
              <a:r>
                <a:rPr lang="en-US" sz="1300" kern="0" dirty="0">
                  <a:solidFill>
                    <a:srgbClr val="00416F"/>
                  </a:solidFill>
                  <a:latin typeface="Arial Narrow" pitchFamily="34" charset="0"/>
                  <a:ea typeface="ＭＳ Ｐゴシック" pitchFamily="34" charset="-128"/>
                  <a:cs typeface="Arial"/>
                </a:rPr>
                <a:t>Yes</a:t>
              </a:r>
            </a:p>
          </p:txBody>
        </p:sp>
        <p:sp>
          <p:nvSpPr>
            <p:cNvPr id="47" name="Rectangle 24"/>
            <p:cNvSpPr>
              <a:spLocks noChangeArrowheads="1"/>
            </p:cNvSpPr>
            <p:nvPr/>
          </p:nvSpPr>
          <p:spPr bwMode="gray">
            <a:xfrm>
              <a:off x="9128125" y="3663954"/>
              <a:ext cx="1290638" cy="523875"/>
            </a:xfrm>
            <a:prstGeom prst="rect">
              <a:avLst/>
            </a:prstGeom>
            <a:solidFill>
              <a:srgbClr val="008082"/>
            </a:solidFill>
            <a:ln w="12700">
              <a:solidFill>
                <a:srgbClr val="F1F3F4"/>
              </a:solidFill>
              <a:miter lim="800000"/>
              <a:headEnd/>
              <a:tailEnd/>
            </a:ln>
            <a:effectLst/>
          </p:spPr>
          <p:txBody>
            <a:bodyPr wrap="none" lIns="82073" tIns="40329" rIns="82073" bIns="40329" anchor="ctr"/>
            <a:lstStyle/>
            <a:p>
              <a:pPr algn="ctr" defTabSz="860082" eaLnBrk="0" fontAlgn="base" hangingPunct="0">
                <a:lnSpc>
                  <a:spcPct val="85000"/>
                </a:lnSpc>
                <a:spcBef>
                  <a:spcPct val="0"/>
                </a:spcBef>
                <a:spcAft>
                  <a:spcPct val="0"/>
                </a:spcAft>
                <a:defRPr/>
              </a:pPr>
              <a:r>
                <a:rPr lang="en-US" sz="2000" b="1" kern="0" dirty="0">
                  <a:solidFill>
                    <a:srgbClr val="FFFFFF"/>
                  </a:solidFill>
                  <a:latin typeface="Arial Narrow" pitchFamily="34" charset="0"/>
                  <a:ea typeface="ＭＳ Ｐゴシック" pitchFamily="34" charset="-128"/>
                  <a:cs typeface="Arial"/>
                </a:rPr>
                <a:t>LOST PROFITS</a:t>
              </a:r>
            </a:p>
          </p:txBody>
        </p:sp>
        <p:sp>
          <p:nvSpPr>
            <p:cNvPr id="48" name="Rectangle 25"/>
            <p:cNvSpPr>
              <a:spLocks noChangeArrowheads="1"/>
            </p:cNvSpPr>
            <p:nvPr/>
          </p:nvSpPr>
          <p:spPr bwMode="gray">
            <a:xfrm>
              <a:off x="3211786" y="4866678"/>
              <a:ext cx="340477" cy="251492"/>
            </a:xfrm>
            <a:prstGeom prst="rect">
              <a:avLst/>
            </a:prstGeom>
            <a:solidFill>
              <a:srgbClr val="FFFFFF"/>
            </a:solidFill>
            <a:ln w="12700">
              <a:noFill/>
              <a:miter lim="800000"/>
              <a:headEnd/>
              <a:tailEnd/>
            </a:ln>
          </p:spPr>
          <p:txBody>
            <a:bodyPr wrap="none" lIns="82073" tIns="40329" rIns="82073" bIns="40329">
              <a:spAutoFit/>
            </a:bodyPr>
            <a:lstStyle/>
            <a:p>
              <a:pPr defTabSz="860082" eaLnBrk="0" fontAlgn="base" hangingPunct="0">
                <a:lnSpc>
                  <a:spcPct val="85000"/>
                </a:lnSpc>
                <a:spcBef>
                  <a:spcPct val="0"/>
                </a:spcBef>
                <a:spcAft>
                  <a:spcPct val="0"/>
                </a:spcAft>
              </a:pPr>
              <a:r>
                <a:rPr lang="en-US" sz="1300" kern="0" dirty="0">
                  <a:solidFill>
                    <a:srgbClr val="00416F"/>
                  </a:solidFill>
                  <a:latin typeface="Arial Narrow" pitchFamily="34" charset="0"/>
                  <a:ea typeface="ＭＳ Ｐゴシック" pitchFamily="34" charset="-128"/>
                  <a:cs typeface="Arial"/>
                </a:rPr>
                <a:t>No</a:t>
              </a:r>
            </a:p>
          </p:txBody>
        </p:sp>
        <p:sp>
          <p:nvSpPr>
            <p:cNvPr id="49" name="Rectangle 26"/>
            <p:cNvSpPr>
              <a:spLocks noChangeArrowheads="1"/>
            </p:cNvSpPr>
            <p:nvPr/>
          </p:nvSpPr>
          <p:spPr bwMode="gray">
            <a:xfrm>
              <a:off x="4749882" y="4866678"/>
              <a:ext cx="340477" cy="251492"/>
            </a:xfrm>
            <a:prstGeom prst="rect">
              <a:avLst/>
            </a:prstGeom>
            <a:solidFill>
              <a:srgbClr val="FFFFFF"/>
            </a:solidFill>
            <a:ln w="12700">
              <a:noFill/>
              <a:miter lim="800000"/>
              <a:headEnd/>
              <a:tailEnd/>
            </a:ln>
          </p:spPr>
          <p:txBody>
            <a:bodyPr wrap="none" lIns="82073" tIns="40329" rIns="82073" bIns="40329">
              <a:spAutoFit/>
            </a:bodyPr>
            <a:lstStyle/>
            <a:p>
              <a:pPr defTabSz="860082" eaLnBrk="0" fontAlgn="base" hangingPunct="0">
                <a:lnSpc>
                  <a:spcPct val="85000"/>
                </a:lnSpc>
                <a:spcBef>
                  <a:spcPct val="0"/>
                </a:spcBef>
                <a:spcAft>
                  <a:spcPct val="0"/>
                </a:spcAft>
              </a:pPr>
              <a:r>
                <a:rPr lang="en-US" sz="1300" kern="0" dirty="0">
                  <a:solidFill>
                    <a:srgbClr val="00416F"/>
                  </a:solidFill>
                  <a:latin typeface="Arial Narrow" pitchFamily="34" charset="0"/>
                  <a:ea typeface="ＭＳ Ｐゴシック" pitchFamily="34" charset="-128"/>
                  <a:cs typeface="Arial"/>
                </a:rPr>
                <a:t>No</a:t>
              </a:r>
            </a:p>
          </p:txBody>
        </p:sp>
        <p:sp>
          <p:nvSpPr>
            <p:cNvPr id="50" name="Rectangle 27"/>
            <p:cNvSpPr>
              <a:spLocks noChangeArrowheads="1"/>
            </p:cNvSpPr>
            <p:nvPr/>
          </p:nvSpPr>
          <p:spPr bwMode="gray">
            <a:xfrm>
              <a:off x="6342910" y="4866678"/>
              <a:ext cx="340477" cy="251492"/>
            </a:xfrm>
            <a:prstGeom prst="rect">
              <a:avLst/>
            </a:prstGeom>
            <a:solidFill>
              <a:srgbClr val="FFFFFF"/>
            </a:solidFill>
            <a:ln w="12700">
              <a:noFill/>
              <a:miter lim="800000"/>
              <a:headEnd/>
              <a:tailEnd/>
            </a:ln>
          </p:spPr>
          <p:txBody>
            <a:bodyPr wrap="none" lIns="82073" tIns="40329" rIns="82073" bIns="40329">
              <a:spAutoFit/>
            </a:bodyPr>
            <a:lstStyle/>
            <a:p>
              <a:pPr defTabSz="860082" eaLnBrk="0" fontAlgn="base" hangingPunct="0">
                <a:lnSpc>
                  <a:spcPct val="85000"/>
                </a:lnSpc>
                <a:spcBef>
                  <a:spcPct val="0"/>
                </a:spcBef>
                <a:spcAft>
                  <a:spcPct val="0"/>
                </a:spcAft>
              </a:pPr>
              <a:r>
                <a:rPr lang="en-US" sz="1300" kern="0" dirty="0">
                  <a:solidFill>
                    <a:srgbClr val="00416F"/>
                  </a:solidFill>
                  <a:latin typeface="Arial Narrow" pitchFamily="34" charset="0"/>
                  <a:ea typeface="ＭＳ Ｐゴシック" pitchFamily="34" charset="-128"/>
                  <a:cs typeface="Arial"/>
                </a:rPr>
                <a:t>No</a:t>
              </a:r>
            </a:p>
          </p:txBody>
        </p:sp>
        <p:sp>
          <p:nvSpPr>
            <p:cNvPr id="51" name="Rectangle 28"/>
            <p:cNvSpPr>
              <a:spLocks noChangeArrowheads="1"/>
            </p:cNvSpPr>
            <p:nvPr/>
          </p:nvSpPr>
          <p:spPr bwMode="gray">
            <a:xfrm>
              <a:off x="7935938" y="4866678"/>
              <a:ext cx="340477" cy="251492"/>
            </a:xfrm>
            <a:prstGeom prst="rect">
              <a:avLst/>
            </a:prstGeom>
            <a:solidFill>
              <a:srgbClr val="FFFFFF"/>
            </a:solidFill>
            <a:ln w="12700">
              <a:noFill/>
              <a:miter lim="800000"/>
              <a:headEnd/>
              <a:tailEnd/>
            </a:ln>
          </p:spPr>
          <p:txBody>
            <a:bodyPr wrap="none" lIns="82073" tIns="40329" rIns="82073" bIns="40329">
              <a:spAutoFit/>
            </a:bodyPr>
            <a:lstStyle/>
            <a:p>
              <a:pPr defTabSz="860082" eaLnBrk="0" fontAlgn="base" hangingPunct="0">
                <a:lnSpc>
                  <a:spcPct val="85000"/>
                </a:lnSpc>
                <a:spcBef>
                  <a:spcPct val="0"/>
                </a:spcBef>
                <a:spcAft>
                  <a:spcPct val="0"/>
                </a:spcAft>
              </a:pPr>
              <a:r>
                <a:rPr lang="en-US" sz="1300" kern="0" dirty="0">
                  <a:solidFill>
                    <a:srgbClr val="00416F"/>
                  </a:solidFill>
                  <a:latin typeface="Arial Narrow" pitchFamily="34" charset="0"/>
                  <a:ea typeface="ＭＳ Ｐゴシック" pitchFamily="34" charset="-128"/>
                  <a:cs typeface="Arial"/>
                </a:rPr>
                <a:t>No</a:t>
              </a:r>
            </a:p>
          </p:txBody>
        </p:sp>
        <p:sp>
          <p:nvSpPr>
            <p:cNvPr id="52" name="Diamond 51">
              <a:extLst>
                <a:ext uri="{FF2B5EF4-FFF2-40B4-BE49-F238E27FC236}">
                  <a16:creationId xmlns:a16="http://schemas.microsoft.com/office/drawing/2014/main" id="{E42AEF71-3512-4B78-B2D3-4F2BA6E398A0}"/>
                </a:ext>
              </a:extLst>
            </p:cNvPr>
            <p:cNvSpPr/>
            <p:nvPr/>
          </p:nvSpPr>
          <p:spPr bwMode="auto">
            <a:xfrm>
              <a:off x="2688695" y="3325497"/>
              <a:ext cx="1235606" cy="1244921"/>
            </a:xfrm>
            <a:prstGeom prst="diamond">
              <a:avLst/>
            </a:prstGeom>
            <a:noFill/>
            <a:ln w="38100" cap="flat" cmpd="sng" algn="ctr">
              <a:solidFill>
                <a:srgbClr val="FF0000"/>
              </a:solid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kern="0" dirty="0">
                <a:solidFill>
                  <a:srgbClr val="00416F"/>
                </a:solidFill>
                <a:latin typeface="Arial" charset="0"/>
                <a:cs typeface="Arial"/>
              </a:endParaRPr>
            </a:p>
          </p:txBody>
        </p:sp>
        <p:sp>
          <p:nvSpPr>
            <p:cNvPr id="53" name="Diamond 52">
              <a:extLst>
                <a:ext uri="{FF2B5EF4-FFF2-40B4-BE49-F238E27FC236}">
                  <a16:creationId xmlns:a16="http://schemas.microsoft.com/office/drawing/2014/main" id="{8A466AAB-1825-4B4C-B5C5-7F879DEA9885}"/>
                </a:ext>
              </a:extLst>
            </p:cNvPr>
            <p:cNvSpPr/>
            <p:nvPr/>
          </p:nvSpPr>
          <p:spPr bwMode="auto">
            <a:xfrm>
              <a:off x="5855326" y="3313047"/>
              <a:ext cx="1235606" cy="1244921"/>
            </a:xfrm>
            <a:prstGeom prst="diamond">
              <a:avLst/>
            </a:prstGeom>
            <a:noFill/>
            <a:ln w="28575" cap="flat" cmpd="sng" algn="ctr">
              <a:solidFill>
                <a:srgbClr val="FF0000"/>
              </a:solid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kern="0" dirty="0">
                <a:solidFill>
                  <a:srgbClr val="00416F"/>
                </a:solidFill>
                <a:latin typeface="Arial" charset="0"/>
                <a:cs typeface="Arial"/>
              </a:endParaRPr>
            </a:p>
          </p:txBody>
        </p:sp>
      </p:grpSp>
      <p:sp>
        <p:nvSpPr>
          <p:cNvPr id="34" name="TextBox 33"/>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08192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4300" y="76200"/>
            <a:ext cx="2514600" cy="758825"/>
          </a:xfrm>
        </p:spPr>
        <p:txBody>
          <a:bodyPr/>
          <a:lstStyle/>
          <a:p>
            <a:pPr algn="ctr" defTabSz="914400"/>
            <a:r>
              <a:rPr lang="en-US" sz="4400" b="1" kern="1200" dirty="0">
                <a:solidFill>
                  <a:srgbClr val="002060"/>
                </a:solidFill>
                <a:latin typeface="Franklin Gothic Book"/>
                <a:ea typeface="+mj-ea"/>
                <a:cs typeface="+mj-cs"/>
              </a:rPr>
              <a:t>Demand</a:t>
            </a:r>
          </a:p>
        </p:txBody>
      </p:sp>
      <p:sp>
        <p:nvSpPr>
          <p:cNvPr id="9" name="Rectangle 8">
            <a:extLst>
              <a:ext uri="{FF2B5EF4-FFF2-40B4-BE49-F238E27FC236}">
                <a16:creationId xmlns:a16="http://schemas.microsoft.com/office/drawing/2014/main" id="{8C34BFB2-C7A2-4724-BD82-869D64226B78}"/>
              </a:ext>
            </a:extLst>
          </p:cNvPr>
          <p:cNvSpPr/>
          <p:nvPr/>
        </p:nvSpPr>
        <p:spPr bwMode="auto">
          <a:xfrm>
            <a:off x="762000" y="6324600"/>
            <a:ext cx="37338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
        <p:nvSpPr>
          <p:cNvPr id="8" name="Rectangle 4">
            <a:extLst>
              <a:ext uri="{FF2B5EF4-FFF2-40B4-BE49-F238E27FC236}">
                <a16:creationId xmlns:a16="http://schemas.microsoft.com/office/drawing/2014/main" id="{EE19184D-CD49-4FB4-A9A7-D76F33CF60EF}"/>
              </a:ext>
            </a:extLst>
          </p:cNvPr>
          <p:cNvSpPr>
            <a:spLocks noChangeArrowheads="1"/>
          </p:cNvSpPr>
          <p:nvPr/>
        </p:nvSpPr>
        <p:spPr bwMode="auto">
          <a:xfrm>
            <a:off x="685800" y="762000"/>
            <a:ext cx="10134600" cy="6096000"/>
          </a:xfrm>
          <a:prstGeom prst="rect">
            <a:avLst/>
          </a:prstGeom>
          <a:noFill/>
          <a:ln w="12700">
            <a:noFill/>
            <a:miter lim="800000"/>
            <a:headEnd/>
            <a:tailEnd/>
          </a:ln>
        </p:spPr>
        <p:txBody>
          <a:bodyPr lIns="41463" tIns="43820" rIns="41463" bIns="43820"/>
          <a:lstStyle/>
          <a:p>
            <a:pPr marL="285750" indent="-28575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dirty="0">
                <a:solidFill>
                  <a:srgbClr val="00416F"/>
                </a:solidFill>
                <a:ea typeface="ＭＳ Ｐゴシック" pitchFamily="34" charset="-128"/>
              </a:rPr>
              <a:t>Demand for what?  </a:t>
            </a:r>
          </a:p>
          <a:p>
            <a:pPr marL="742950" lvl="1" indent="-285750" defTabSz="806867" eaLnBrk="0" fontAlgn="base" hangingPunct="0">
              <a:lnSpc>
                <a:spcPct val="95000"/>
              </a:lnSpc>
              <a:spcBef>
                <a:spcPct val="65000"/>
              </a:spcBef>
              <a:spcAft>
                <a:spcPct val="0"/>
              </a:spcAft>
              <a:buClr>
                <a:schemeClr val="accent1"/>
              </a:buClr>
              <a:buSzPct val="90000"/>
              <a:buFont typeface="Courier New" panose="02070309020205020404" pitchFamily="49" charset="0"/>
              <a:buChar char="o"/>
            </a:pPr>
            <a:r>
              <a:rPr lang="en-US" dirty="0">
                <a:solidFill>
                  <a:srgbClr val="00416F"/>
                </a:solidFill>
                <a:ea typeface="ＭＳ Ｐゴシック" pitchFamily="34" charset="-128"/>
              </a:rPr>
              <a:t>The patented invention as a whole, as opposed to particular claim elements (e.g., the alleged “novel” features) </a:t>
            </a:r>
          </a:p>
          <a:p>
            <a:pPr marL="285750" indent="-28575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dirty="0">
                <a:solidFill>
                  <a:srgbClr val="00416F"/>
                </a:solidFill>
                <a:ea typeface="ＭＳ Ｐゴシック" pitchFamily="34" charset="-128"/>
              </a:rPr>
              <a:t>Evidence of demand?</a:t>
            </a:r>
          </a:p>
          <a:p>
            <a:pPr marL="742950" lvl="1" indent="-285750" defTabSz="806867" eaLnBrk="0" fontAlgn="base" hangingPunct="0">
              <a:lnSpc>
                <a:spcPct val="95000"/>
              </a:lnSpc>
              <a:spcBef>
                <a:spcPct val="65000"/>
              </a:spcBef>
              <a:spcAft>
                <a:spcPct val="0"/>
              </a:spcAft>
              <a:buClr>
                <a:schemeClr val="accent1"/>
              </a:buClr>
              <a:buSzPct val="90000"/>
              <a:buFont typeface="Courier New" panose="02070309020205020404" pitchFamily="49" charset="0"/>
              <a:buChar char="o"/>
            </a:pPr>
            <a:r>
              <a:rPr lang="en-US" u="sng" dirty="0">
                <a:solidFill>
                  <a:srgbClr val="00416F"/>
                </a:solidFill>
                <a:ea typeface="ＭＳ Ｐゴシック" pitchFamily="34" charset="-128"/>
              </a:rPr>
              <a:t>Sales history</a:t>
            </a:r>
            <a:r>
              <a:rPr lang="en-US" dirty="0">
                <a:solidFill>
                  <a:srgbClr val="00416F"/>
                </a:solidFill>
                <a:ea typeface="ＭＳ Ｐゴシック" pitchFamily="34" charset="-128"/>
              </a:rPr>
              <a:t> </a:t>
            </a:r>
          </a:p>
          <a:p>
            <a:pPr marL="1200150" lvl="2" indent="-28575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dirty="0">
                <a:solidFill>
                  <a:srgbClr val="00416F"/>
                </a:solidFill>
                <a:ea typeface="ＭＳ Ｐゴシック" pitchFamily="34" charset="-128"/>
              </a:rPr>
              <a:t>Sales of product significantly increases once patented feature incorporated</a:t>
            </a:r>
          </a:p>
          <a:p>
            <a:pPr marL="742950" lvl="1" indent="-285750" defTabSz="806867" eaLnBrk="0" fontAlgn="base" hangingPunct="0">
              <a:lnSpc>
                <a:spcPct val="95000"/>
              </a:lnSpc>
              <a:spcBef>
                <a:spcPct val="65000"/>
              </a:spcBef>
              <a:spcAft>
                <a:spcPct val="0"/>
              </a:spcAft>
              <a:buClr>
                <a:schemeClr val="accent1"/>
              </a:buClr>
              <a:buSzPct val="90000"/>
              <a:buFont typeface="Courier New" panose="02070309020205020404" pitchFamily="49" charset="0"/>
              <a:buChar char="o"/>
            </a:pPr>
            <a:r>
              <a:rPr lang="en-US" u="sng" dirty="0">
                <a:solidFill>
                  <a:srgbClr val="00416F"/>
                </a:solidFill>
                <a:ea typeface="ＭＳ Ｐゴシック" pitchFamily="34" charset="-128"/>
              </a:rPr>
              <a:t>Qualitative customer / industry reaction</a:t>
            </a:r>
            <a:r>
              <a:rPr lang="en-US" dirty="0">
                <a:solidFill>
                  <a:srgbClr val="00416F"/>
                </a:solidFill>
                <a:ea typeface="ＭＳ Ｐゴシック" pitchFamily="34" charset="-128"/>
              </a:rPr>
              <a:t> </a:t>
            </a:r>
          </a:p>
          <a:p>
            <a:pPr marL="1200150" lvl="2" indent="-28575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dirty="0">
                <a:solidFill>
                  <a:srgbClr val="00416F"/>
                </a:solidFill>
                <a:ea typeface="ＭＳ Ｐゴシック" pitchFamily="34" charset="-128"/>
              </a:rPr>
              <a:t>Positive customer reviews or surveys, well-respected publications touting benefits of patented product, etc.</a:t>
            </a:r>
          </a:p>
          <a:p>
            <a:pPr marL="742950" lvl="1" indent="-285750" defTabSz="806867" eaLnBrk="0" fontAlgn="base" hangingPunct="0">
              <a:lnSpc>
                <a:spcPct val="95000"/>
              </a:lnSpc>
              <a:spcBef>
                <a:spcPct val="65000"/>
              </a:spcBef>
              <a:spcAft>
                <a:spcPct val="0"/>
              </a:spcAft>
              <a:buClr>
                <a:schemeClr val="accent1"/>
              </a:buClr>
              <a:buSzPct val="90000"/>
              <a:buFont typeface="Courier New" panose="02070309020205020404" pitchFamily="49" charset="0"/>
              <a:buChar char="o"/>
            </a:pPr>
            <a:r>
              <a:rPr lang="en-US" u="sng" dirty="0">
                <a:solidFill>
                  <a:srgbClr val="00416F"/>
                </a:solidFill>
                <a:ea typeface="ＭＳ Ｐゴシック" pitchFamily="34" charset="-128"/>
              </a:rPr>
              <a:t>Price</a:t>
            </a:r>
            <a:r>
              <a:rPr lang="en-US" dirty="0">
                <a:solidFill>
                  <a:srgbClr val="00416F"/>
                </a:solidFill>
                <a:ea typeface="ＭＳ Ｐゴシック" pitchFamily="34" charset="-128"/>
              </a:rPr>
              <a:t> </a:t>
            </a:r>
          </a:p>
          <a:p>
            <a:pPr marL="1200150" lvl="2" indent="-28575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dirty="0">
                <a:solidFill>
                  <a:srgbClr val="00416F"/>
                </a:solidFill>
                <a:ea typeface="ＭＳ Ｐゴシック" pitchFamily="34" charset="-128"/>
              </a:rPr>
              <a:t>Patented feature gives products ability to receive higher price than products without that feature</a:t>
            </a:r>
          </a:p>
          <a:p>
            <a:pPr marL="742950" lvl="1" indent="-285750" defTabSz="806867" eaLnBrk="0" fontAlgn="base" hangingPunct="0">
              <a:lnSpc>
                <a:spcPct val="95000"/>
              </a:lnSpc>
              <a:spcBef>
                <a:spcPct val="65000"/>
              </a:spcBef>
              <a:spcAft>
                <a:spcPct val="0"/>
              </a:spcAft>
              <a:buClr>
                <a:schemeClr val="accent1"/>
              </a:buClr>
              <a:buSzPct val="90000"/>
              <a:buFont typeface="Courier New" panose="02070309020205020404" pitchFamily="49" charset="0"/>
              <a:buChar char="o"/>
            </a:pPr>
            <a:r>
              <a:rPr lang="en-US" u="sng" dirty="0">
                <a:solidFill>
                  <a:srgbClr val="00416F"/>
                </a:solidFill>
                <a:ea typeface="ＭＳ Ｐゴシック" pitchFamily="34" charset="-128"/>
              </a:rPr>
              <a:t>Market share</a:t>
            </a:r>
            <a:endParaRPr lang="en-US" dirty="0">
              <a:solidFill>
                <a:srgbClr val="00416F"/>
              </a:solidFill>
              <a:ea typeface="ＭＳ Ｐゴシック" pitchFamily="34" charset="-128"/>
            </a:endParaRPr>
          </a:p>
          <a:p>
            <a:pPr marL="1200150" lvl="2" indent="-28575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dirty="0">
                <a:solidFill>
                  <a:srgbClr val="00416F"/>
                </a:solidFill>
                <a:ea typeface="ＭＳ Ｐゴシック" pitchFamily="34" charset="-128"/>
              </a:rPr>
              <a:t>Products incorporating patented feature dominate market share as compared to those </a:t>
            </a:r>
            <a:r>
              <a:rPr lang="en-US" dirty="0">
                <a:solidFill>
                  <a:srgbClr val="00416F"/>
                </a:solidFill>
                <a:latin typeface="+mj-lt"/>
                <a:ea typeface="ＭＳ Ｐゴシック" pitchFamily="34" charset="-128"/>
              </a:rPr>
              <a:t>that do not</a:t>
            </a:r>
          </a:p>
        </p:txBody>
      </p:sp>
      <p:sp>
        <p:nvSpPr>
          <p:cNvPr id="5" name="TextBox 4"/>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3360222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248400"/>
            <a:ext cx="3276600" cy="369332"/>
          </a:xfrm>
          <a:prstGeom prst="rect">
            <a:avLst/>
          </a:prstGeom>
          <a:solidFill>
            <a:schemeClr val="bg1"/>
          </a:solidFill>
        </p:spPr>
        <p:txBody>
          <a:bodyPr wrap="square" rtlCol="0">
            <a:spAutoFit/>
          </a:bodyPr>
          <a:lstStyle/>
          <a:p>
            <a:endParaRPr lang="en-US" dirty="0"/>
          </a:p>
        </p:txBody>
      </p:sp>
      <p:sp>
        <p:nvSpPr>
          <p:cNvPr id="9" name="Rectangle 8">
            <a:extLst>
              <a:ext uri="{FF2B5EF4-FFF2-40B4-BE49-F238E27FC236}">
                <a16:creationId xmlns:a16="http://schemas.microsoft.com/office/drawing/2014/main" id="{8C34BFB2-C7A2-4724-BD82-869D64226B78}"/>
              </a:ext>
            </a:extLst>
          </p:cNvPr>
          <p:cNvSpPr/>
          <p:nvPr/>
        </p:nvSpPr>
        <p:spPr bwMode="auto">
          <a:xfrm>
            <a:off x="762000" y="6324600"/>
            <a:ext cx="3352800" cy="228600"/>
          </a:xfrm>
          <a:prstGeom prst="rect">
            <a:avLst/>
          </a:prstGeom>
          <a:solidFill>
            <a:srgbClr val="FFFFFF"/>
          </a:solidFill>
          <a:ln w="12700" cap="flat" cmpd="sng" algn="ctr">
            <a:noFill/>
            <a:prstDash val="solid"/>
            <a:round/>
            <a:headEnd type="none" w="med" len="med"/>
            <a:tailEnd type="none" w="med" len="med"/>
          </a:ln>
          <a:effectLst/>
        </p:spPr>
        <p:txBody>
          <a:bodyPr vert="horz" wrap="square" lIns="88900" tIns="44450" rIns="88900" bIns="44450" numCol="1" rtlCol="0" anchor="ctr" anchorCtr="0" compatLnSpc="1">
            <a:prstTxWarp prst="textNoShape">
              <a:avLst/>
            </a:prstTxWarp>
            <a:spAutoFit/>
          </a:bodyPr>
          <a:lstStyle/>
          <a:p>
            <a:pPr defTabSz="912813" fontAlgn="base">
              <a:spcBef>
                <a:spcPct val="0"/>
              </a:spcBef>
              <a:spcAft>
                <a:spcPct val="0"/>
              </a:spcAft>
            </a:pPr>
            <a:endParaRPr lang="en-US" sz="1000" dirty="0">
              <a:solidFill>
                <a:srgbClr val="00416F"/>
              </a:solidFill>
              <a:latin typeface="Arial" charset="0"/>
            </a:endParaRPr>
          </a:p>
        </p:txBody>
      </p:sp>
      <p:sp>
        <p:nvSpPr>
          <p:cNvPr id="8" name="Rectangle 4">
            <a:extLst>
              <a:ext uri="{FF2B5EF4-FFF2-40B4-BE49-F238E27FC236}">
                <a16:creationId xmlns:a16="http://schemas.microsoft.com/office/drawing/2014/main" id="{EE19184D-CD49-4FB4-A9A7-D76F33CF60EF}"/>
              </a:ext>
            </a:extLst>
          </p:cNvPr>
          <p:cNvSpPr>
            <a:spLocks noChangeArrowheads="1"/>
          </p:cNvSpPr>
          <p:nvPr/>
        </p:nvSpPr>
        <p:spPr bwMode="auto">
          <a:xfrm>
            <a:off x="609600" y="914400"/>
            <a:ext cx="10744200" cy="5811838"/>
          </a:xfrm>
          <a:prstGeom prst="rect">
            <a:avLst/>
          </a:prstGeom>
          <a:noFill/>
          <a:ln w="12700">
            <a:noFill/>
            <a:miter lim="800000"/>
            <a:headEnd/>
            <a:tailEnd/>
          </a:ln>
        </p:spPr>
        <p:txBody>
          <a:bodyPr lIns="41463" tIns="43820" rIns="41463" bIns="43820"/>
          <a:lstStyle/>
          <a:p>
            <a:pPr marL="342900" indent="-34290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sz="2000" dirty="0">
                <a:solidFill>
                  <a:srgbClr val="00416F"/>
                </a:solidFill>
              </a:rPr>
              <a:t>Analysis must consider whether non-infringing alternatives existed at the time of infringement and whether patentee </a:t>
            </a:r>
            <a:r>
              <a:rPr lang="en-US" sz="2000" i="1" dirty="0">
                <a:solidFill>
                  <a:srgbClr val="00416F"/>
                </a:solidFill>
              </a:rPr>
              <a:t>could have </a:t>
            </a:r>
            <a:r>
              <a:rPr lang="en-US" sz="2000" dirty="0">
                <a:solidFill>
                  <a:srgbClr val="00416F"/>
                </a:solidFill>
              </a:rPr>
              <a:t>switched to a non-infringing alternative (e.g., “designed around”) had it known of the potential infringement</a:t>
            </a:r>
          </a:p>
          <a:p>
            <a:pPr marL="342900" indent="-34290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sz="2000" dirty="0">
                <a:solidFill>
                  <a:srgbClr val="00416F"/>
                </a:solidFill>
              </a:rPr>
              <a:t>How do we prove something is truly not an “acceptable alternative”?</a:t>
            </a:r>
          </a:p>
          <a:p>
            <a:pPr marL="800100" lvl="1" indent="-342900" defTabSz="806867" eaLnBrk="0" fontAlgn="base" hangingPunct="0">
              <a:lnSpc>
                <a:spcPct val="95000"/>
              </a:lnSpc>
              <a:spcBef>
                <a:spcPct val="65000"/>
              </a:spcBef>
              <a:spcAft>
                <a:spcPct val="0"/>
              </a:spcAft>
              <a:buClr>
                <a:schemeClr val="accent1"/>
              </a:buClr>
              <a:buSzPct val="90000"/>
              <a:buFont typeface="Courier New" panose="02070309020205020404" pitchFamily="49" charset="0"/>
              <a:buChar char="o"/>
            </a:pPr>
            <a:r>
              <a:rPr lang="en-US" sz="2000" dirty="0">
                <a:solidFill>
                  <a:srgbClr val="00416F"/>
                </a:solidFill>
              </a:rPr>
              <a:t>Must show the alternative was truly viewed as comparable by the market</a:t>
            </a:r>
          </a:p>
          <a:p>
            <a:pPr marL="1257300" lvl="2" indent="-34290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sz="2000" dirty="0">
                <a:solidFill>
                  <a:srgbClr val="00416F"/>
                </a:solidFill>
              </a:rPr>
              <a:t>A bicycle and car get you from point A to B, but the market does not view them as comparable due to enormous differences in price, effectiveness, etc. </a:t>
            </a:r>
          </a:p>
          <a:p>
            <a:pPr marL="800100" lvl="1" indent="-342900" defTabSz="806867" eaLnBrk="0" fontAlgn="base" hangingPunct="0">
              <a:lnSpc>
                <a:spcPct val="95000"/>
              </a:lnSpc>
              <a:spcBef>
                <a:spcPct val="65000"/>
              </a:spcBef>
              <a:spcAft>
                <a:spcPct val="0"/>
              </a:spcAft>
              <a:buClr>
                <a:schemeClr val="accent1"/>
              </a:buClr>
              <a:buSzPct val="90000"/>
              <a:buFont typeface="Courier New" panose="02070309020205020404" pitchFamily="49" charset="0"/>
              <a:buChar char="o"/>
            </a:pPr>
            <a:r>
              <a:rPr lang="en-US" sz="2000" dirty="0">
                <a:solidFill>
                  <a:srgbClr val="00416F"/>
                </a:solidFill>
              </a:rPr>
              <a:t>Price/volume history may evidence lack of alternative </a:t>
            </a:r>
          </a:p>
          <a:p>
            <a:pPr marL="1257300" lvl="2" indent="-34290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sz="2000" dirty="0">
                <a:solidFill>
                  <a:srgbClr val="00416F"/>
                </a:solidFill>
              </a:rPr>
              <a:t>E.g., patented product A sells for $500, non-infringing product B sells for $100, likely not considered alternatives </a:t>
            </a:r>
          </a:p>
          <a:p>
            <a:pPr marL="800100" lvl="1" indent="-342900" defTabSz="806867" eaLnBrk="0" fontAlgn="base" hangingPunct="0">
              <a:lnSpc>
                <a:spcPct val="95000"/>
              </a:lnSpc>
              <a:spcBef>
                <a:spcPct val="65000"/>
              </a:spcBef>
              <a:spcAft>
                <a:spcPct val="0"/>
              </a:spcAft>
              <a:buClr>
                <a:schemeClr val="accent1"/>
              </a:buClr>
              <a:buSzPct val="90000"/>
              <a:buFont typeface="Courier New" panose="02070309020205020404" pitchFamily="49" charset="0"/>
              <a:buChar char="o"/>
            </a:pPr>
            <a:r>
              <a:rPr lang="en-US" sz="2000" dirty="0">
                <a:solidFill>
                  <a:srgbClr val="00416F"/>
                </a:solidFill>
              </a:rPr>
              <a:t>Evidence showing customers purchase for particular patented feature, which is unavailable in non-infringing products.</a:t>
            </a:r>
          </a:p>
          <a:p>
            <a:pPr marL="1257300" lvl="2" indent="-342900" defTabSz="806867" eaLnBrk="0" fontAlgn="base" hangingPunct="0">
              <a:lnSpc>
                <a:spcPct val="95000"/>
              </a:lnSpc>
              <a:spcBef>
                <a:spcPct val="65000"/>
              </a:spcBef>
              <a:spcAft>
                <a:spcPct val="0"/>
              </a:spcAft>
              <a:buClr>
                <a:schemeClr val="accent1"/>
              </a:buClr>
              <a:buSzPct val="90000"/>
              <a:buFont typeface="Arial" panose="020B0604020202020204" pitchFamily="34" charset="0"/>
              <a:buChar char="•"/>
            </a:pPr>
            <a:r>
              <a:rPr lang="en-US" sz="2000" dirty="0">
                <a:solidFill>
                  <a:srgbClr val="00416F"/>
                </a:solidFill>
              </a:rPr>
              <a:t>“…the mere existence of competing device made by a third party in the market does not necessarily make that device an acceptable non-infringing substitute” (</a:t>
            </a:r>
            <a:r>
              <a:rPr lang="en-US" sz="2000" i="1" dirty="0">
                <a:solidFill>
                  <a:srgbClr val="00416F"/>
                </a:solidFill>
              </a:rPr>
              <a:t>Standard Havens Products v. Gencor Industries</a:t>
            </a:r>
            <a:r>
              <a:rPr lang="en-US" sz="2000" dirty="0">
                <a:solidFill>
                  <a:srgbClr val="00416F"/>
                </a:solidFill>
              </a:rPr>
              <a:t> – Fed Cir. 1991)</a:t>
            </a:r>
          </a:p>
          <a:p>
            <a:pPr marL="1133625" lvl="2" indent="-219225" defTabSz="806867" eaLnBrk="0" fontAlgn="base" hangingPunct="0">
              <a:lnSpc>
                <a:spcPct val="95000"/>
              </a:lnSpc>
              <a:spcBef>
                <a:spcPct val="65000"/>
              </a:spcBef>
              <a:spcAft>
                <a:spcPct val="0"/>
              </a:spcAft>
              <a:buClr>
                <a:srgbClr val="CC9900"/>
              </a:buClr>
              <a:buSzPct val="90000"/>
              <a:buFont typeface="Wingdings" pitchFamily="2" charset="2"/>
              <a:buChar char="u"/>
            </a:pPr>
            <a:endParaRPr lang="en-US" dirty="0">
              <a:solidFill>
                <a:srgbClr val="00416F"/>
              </a:solidFill>
            </a:endParaRPr>
          </a:p>
          <a:p>
            <a:pPr marL="676425" lvl="1" indent="-219225" defTabSz="806867" eaLnBrk="0" fontAlgn="base" hangingPunct="0">
              <a:lnSpc>
                <a:spcPct val="95000"/>
              </a:lnSpc>
              <a:spcBef>
                <a:spcPct val="65000"/>
              </a:spcBef>
              <a:spcAft>
                <a:spcPct val="0"/>
              </a:spcAft>
              <a:buClr>
                <a:srgbClr val="CC9900"/>
              </a:buClr>
              <a:buSzPct val="90000"/>
              <a:buFont typeface="Wingdings" pitchFamily="2" charset="2"/>
              <a:buChar char="u"/>
            </a:pPr>
            <a:endParaRPr lang="en-US" dirty="0">
              <a:solidFill>
                <a:srgbClr val="00416F"/>
              </a:solidFill>
            </a:endParaRPr>
          </a:p>
          <a:p>
            <a:pPr marL="1133625" lvl="2" indent="-219225" defTabSz="806867" eaLnBrk="0" fontAlgn="base" hangingPunct="0">
              <a:lnSpc>
                <a:spcPct val="95000"/>
              </a:lnSpc>
              <a:spcBef>
                <a:spcPct val="65000"/>
              </a:spcBef>
              <a:spcAft>
                <a:spcPct val="0"/>
              </a:spcAft>
              <a:buClr>
                <a:srgbClr val="CC9900"/>
              </a:buClr>
              <a:buSzPct val="90000"/>
              <a:buFont typeface="Wingdings" pitchFamily="2" charset="2"/>
              <a:buChar char="u"/>
            </a:pPr>
            <a:endParaRPr lang="en-US" dirty="0">
              <a:solidFill>
                <a:srgbClr val="00416F"/>
              </a:solidFill>
            </a:endParaRPr>
          </a:p>
          <a:p>
            <a:pPr marL="219225" indent="-219225" defTabSz="806867" eaLnBrk="0" fontAlgn="base" hangingPunct="0">
              <a:lnSpc>
                <a:spcPct val="95000"/>
              </a:lnSpc>
              <a:spcBef>
                <a:spcPct val="65000"/>
              </a:spcBef>
              <a:spcAft>
                <a:spcPct val="0"/>
              </a:spcAft>
              <a:buClr>
                <a:srgbClr val="CC9900"/>
              </a:buClr>
              <a:buSzPct val="90000"/>
              <a:buFont typeface="Wingdings" pitchFamily="2" charset="2"/>
              <a:buChar char="u"/>
            </a:pPr>
            <a:endParaRPr lang="en-US" b="1" dirty="0">
              <a:solidFill>
                <a:srgbClr val="00416F"/>
              </a:solidFill>
              <a:latin typeface="Arial Narrow" pitchFamily="34" charset="0"/>
              <a:ea typeface="ＭＳ Ｐゴシック" pitchFamily="34" charset="-128"/>
            </a:endParaRPr>
          </a:p>
          <a:p>
            <a:pPr marL="219225" indent="-219225" defTabSz="806867" eaLnBrk="0" fontAlgn="base" hangingPunct="0">
              <a:lnSpc>
                <a:spcPct val="95000"/>
              </a:lnSpc>
              <a:spcBef>
                <a:spcPct val="65000"/>
              </a:spcBef>
              <a:spcAft>
                <a:spcPct val="0"/>
              </a:spcAft>
              <a:buClr>
                <a:srgbClr val="CC9900"/>
              </a:buClr>
              <a:buSzPct val="90000"/>
              <a:buFont typeface="Wingdings" pitchFamily="2" charset="2"/>
              <a:buChar char="u"/>
            </a:pPr>
            <a:endParaRPr lang="en-US" dirty="0">
              <a:solidFill>
                <a:srgbClr val="00416F"/>
              </a:solidFill>
              <a:latin typeface="Arial Narrow" pitchFamily="34" charset="0"/>
              <a:ea typeface="ＭＳ Ｐゴシック" pitchFamily="34" charset="-128"/>
            </a:endParaRPr>
          </a:p>
        </p:txBody>
      </p:sp>
      <p:sp>
        <p:nvSpPr>
          <p:cNvPr id="7" name="Rectangle 2">
            <a:extLst>
              <a:ext uri="{FF2B5EF4-FFF2-40B4-BE49-F238E27FC236}">
                <a16:creationId xmlns:a16="http://schemas.microsoft.com/office/drawing/2014/main" id="{FE69460B-C940-43AA-B6E5-E7568B4B00E9}"/>
              </a:ext>
            </a:extLst>
          </p:cNvPr>
          <p:cNvSpPr txBox="1">
            <a:spLocks noChangeArrowheads="1"/>
          </p:cNvSpPr>
          <p:nvPr/>
        </p:nvSpPr>
        <p:spPr bwMode="auto">
          <a:xfrm>
            <a:off x="304800" y="-73025"/>
            <a:ext cx="1022826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742" rIns="0" bIns="54742" numCol="1" anchor="ctr" anchorCtr="0" compatLnSpc="1">
            <a:prstTxWarp prst="textNoShape">
              <a:avLst/>
            </a:prstTxWarp>
          </a:bodyPr>
          <a:lstStyle>
            <a:lvl1pPr algn="l" defTabSz="1235396" rtl="0" eaLnBrk="1" fontAlgn="base" hangingPunct="1">
              <a:spcBef>
                <a:spcPct val="0"/>
              </a:spcBef>
              <a:spcAft>
                <a:spcPct val="0"/>
              </a:spcAft>
              <a:defRPr sz="3706">
                <a:solidFill>
                  <a:schemeClr val="tx1"/>
                </a:solidFill>
                <a:latin typeface="+mj-lt"/>
                <a:ea typeface="Rockwell" charset="0"/>
                <a:cs typeface="Rockwell" charset="0"/>
              </a:defRPr>
            </a:lvl1pPr>
            <a:lvl2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2pPr>
            <a:lvl3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3pPr>
            <a:lvl4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4pPr>
            <a:lvl5pPr algn="l" defTabSz="1235396" rtl="0" eaLnBrk="1" fontAlgn="base" hangingPunct="1">
              <a:spcBef>
                <a:spcPct val="0"/>
              </a:spcBef>
              <a:spcAft>
                <a:spcPct val="0"/>
              </a:spcAft>
              <a:defRPr>
                <a:solidFill>
                  <a:schemeClr val="hlink"/>
                </a:solidFill>
                <a:latin typeface="Arial" charset="0"/>
                <a:ea typeface="ＭＳ Ｐゴシック" charset="0"/>
                <a:cs typeface="ＭＳ Ｐゴシック" charset="0"/>
              </a:defRPr>
            </a:lvl5pPr>
            <a:lvl6pPr marL="554197" algn="l" defTabSz="1235396" rtl="0" eaLnBrk="1" fontAlgn="base" hangingPunct="1">
              <a:spcBef>
                <a:spcPct val="0"/>
              </a:spcBef>
              <a:spcAft>
                <a:spcPct val="0"/>
              </a:spcAft>
              <a:defRPr>
                <a:solidFill>
                  <a:schemeClr val="hlink"/>
                </a:solidFill>
                <a:latin typeface="Arial" charset="0"/>
              </a:defRPr>
            </a:lvl6pPr>
            <a:lvl7pPr marL="1108392" algn="l" defTabSz="1235396" rtl="0" eaLnBrk="1" fontAlgn="base" hangingPunct="1">
              <a:spcBef>
                <a:spcPct val="0"/>
              </a:spcBef>
              <a:spcAft>
                <a:spcPct val="0"/>
              </a:spcAft>
              <a:defRPr>
                <a:solidFill>
                  <a:schemeClr val="hlink"/>
                </a:solidFill>
                <a:latin typeface="Arial" charset="0"/>
              </a:defRPr>
            </a:lvl7pPr>
            <a:lvl8pPr marL="1662589" algn="l" defTabSz="1235396" rtl="0" eaLnBrk="1" fontAlgn="base" hangingPunct="1">
              <a:spcBef>
                <a:spcPct val="0"/>
              </a:spcBef>
              <a:spcAft>
                <a:spcPct val="0"/>
              </a:spcAft>
              <a:defRPr>
                <a:solidFill>
                  <a:schemeClr val="hlink"/>
                </a:solidFill>
                <a:latin typeface="Arial" charset="0"/>
              </a:defRPr>
            </a:lvl8pPr>
            <a:lvl9pPr marL="2216786" algn="l" defTabSz="1235396" rtl="0" eaLnBrk="1" fontAlgn="base" hangingPunct="1">
              <a:spcBef>
                <a:spcPct val="0"/>
              </a:spcBef>
              <a:spcAft>
                <a:spcPct val="0"/>
              </a:spcAft>
              <a:defRPr>
                <a:solidFill>
                  <a:schemeClr val="hlink"/>
                </a:solidFill>
                <a:latin typeface="Arial" charset="0"/>
              </a:defRPr>
            </a:lvl9pPr>
          </a:lstStyle>
          <a:p>
            <a:br>
              <a:rPr lang="en-US" sz="2800" kern="0" dirty="0">
                <a:solidFill>
                  <a:srgbClr val="00416F"/>
                </a:solidFill>
                <a:cs typeface="Times New Roman" pitchFamily="18" charset="0"/>
              </a:rPr>
            </a:br>
            <a:r>
              <a:rPr lang="en-US" sz="4000" dirty="0">
                <a:solidFill>
                  <a:srgbClr val="002060"/>
                </a:solidFill>
                <a:ea typeface="+mj-ea"/>
                <a:cs typeface="+mj-cs"/>
              </a:rPr>
              <a:t>Acceptable Non-Infringing Alternatives</a:t>
            </a:r>
          </a:p>
        </p:txBody>
      </p:sp>
    </p:spTree>
    <p:extLst>
      <p:ext uri="{BB962C8B-B14F-4D97-AF65-F5344CB8AC3E}">
        <p14:creationId xmlns:p14="http://schemas.microsoft.com/office/powerpoint/2010/main" val="25187495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0"/>
          </p:nvPr>
        </p:nvPicPr>
        <p:blipFill rotWithShape="1">
          <a:blip r:embed="rId3">
            <a:duotone>
              <a:prstClr val="black"/>
              <a:schemeClr val="accent1">
                <a:tint val="45000"/>
                <a:satMod val="400000"/>
              </a:schemeClr>
            </a:duotone>
            <a:alphaModFix amt="52000"/>
            <a:extLst>
              <a:ext uri="{28A0092B-C50C-407E-A947-70E740481C1C}">
                <a14:useLocalDpi xmlns:a14="http://schemas.microsoft.com/office/drawing/2010/main" val="0"/>
              </a:ext>
            </a:extLst>
          </a:blip>
          <a:srcRect l="22643" t="11552" r="1730" b="31919"/>
          <a:stretch/>
        </p:blipFill>
        <p:spPr/>
      </p:pic>
      <p:sp>
        <p:nvSpPr>
          <p:cNvPr id="7" name="Title 6"/>
          <p:cNvSpPr>
            <a:spLocks noGrp="1"/>
          </p:cNvSpPr>
          <p:nvPr>
            <p:ph type="title"/>
          </p:nvPr>
        </p:nvSpPr>
        <p:spPr/>
        <p:txBody>
          <a:bodyPr/>
          <a:lstStyle/>
          <a:p>
            <a:r>
              <a:rPr lang="en-US" sz="4400" b="1" kern="1200" dirty="0">
                <a:latin typeface="Franklin Gothic Book"/>
                <a:ea typeface="+mj-ea"/>
                <a:cs typeface="+mj-cs"/>
              </a:rPr>
              <a:t>Reasonable Royalties</a:t>
            </a:r>
            <a:br>
              <a:rPr lang="en-US" dirty="0"/>
            </a:br>
            <a:endParaRPr lang="en-US" dirty="0"/>
          </a:p>
        </p:txBody>
      </p:sp>
      <p:sp>
        <p:nvSpPr>
          <p:cNvPr id="21" name="Rectangle 20"/>
          <p:cNvSpPr/>
          <p:nvPr/>
        </p:nvSpPr>
        <p:spPr bwMode="auto">
          <a:xfrm>
            <a:off x="10192292" y="380524"/>
            <a:ext cx="1999708" cy="214951"/>
          </a:xfrm>
          <a:prstGeom prst="rect">
            <a:avLst/>
          </a:prstGeom>
          <a:solidFill>
            <a:srgbClr val="00416F"/>
          </a:solidFill>
          <a:ln w="12700" cap="flat" cmpd="sng" algn="ctr">
            <a:noFill/>
            <a:prstDash val="solid"/>
            <a:round/>
            <a:headEnd type="none" w="med" len="med"/>
            <a:tailEnd type="none" w="med" len="med"/>
          </a:ln>
          <a:effectLst/>
        </p:spPr>
        <p:txBody>
          <a:bodyPr vert="horz" wrap="square" lIns="78441" tIns="39221" rIns="78441" bIns="39221" numCol="1" rtlCol="0" anchor="ctr" anchorCtr="0" compatLnSpc="1">
            <a:prstTxWarp prst="textNoShape">
              <a:avLst/>
            </a:prstTxWarp>
            <a:spAutoFit/>
          </a:bodyPr>
          <a:lstStyle/>
          <a:p>
            <a:pPr defTabSz="805466" fontAlgn="base">
              <a:spcBef>
                <a:spcPct val="0"/>
              </a:spcBef>
              <a:spcAft>
                <a:spcPct val="0"/>
              </a:spcAft>
            </a:pPr>
            <a:endParaRPr lang="en-US" sz="882" dirty="0">
              <a:solidFill>
                <a:srgbClr val="00416F"/>
              </a:solidFill>
              <a:latin typeface="Arial" charset="0"/>
              <a:ea typeface="ＭＳ Ｐゴシック" pitchFamily="34" charset="-128"/>
            </a:endParaRPr>
          </a:p>
        </p:txBody>
      </p:sp>
      <p:pic>
        <p:nvPicPr>
          <p:cNvPr id="8" name="Picture 7">
            <a:extLst>
              <a:ext uri="{FF2B5EF4-FFF2-40B4-BE49-F238E27FC236}">
                <a16:creationId xmlns:a16="http://schemas.microsoft.com/office/drawing/2014/main" id="{45B8672E-7B25-4B01-919B-934214582A58}"/>
              </a:ext>
            </a:extLst>
          </p:cNvPr>
          <p:cNvPicPr>
            <a:picLocks noChangeAspect="1"/>
          </p:cNvPicPr>
          <p:nvPr/>
        </p:nvPicPr>
        <p:blipFill>
          <a:blip r:embed="rId4"/>
          <a:stretch>
            <a:fillRect/>
          </a:stretch>
        </p:blipFill>
        <p:spPr>
          <a:xfrm>
            <a:off x="10257471" y="167004"/>
            <a:ext cx="1869349" cy="597154"/>
          </a:xfrm>
          <a:prstGeom prst="rect">
            <a:avLst/>
          </a:prstGeom>
        </p:spPr>
      </p:pic>
      <p:sp>
        <p:nvSpPr>
          <p:cNvPr id="6" name="TextBox 5"/>
          <p:cNvSpPr txBox="1"/>
          <p:nvPr/>
        </p:nvSpPr>
        <p:spPr>
          <a:xfrm>
            <a:off x="762000" y="6260068"/>
            <a:ext cx="3276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0987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EELEMTYPE" val="53"/>
</p:tagLst>
</file>

<file path=ppt/tags/tag10.xml><?xml version="1.0" encoding="utf-8"?>
<p:tagLst xmlns:a="http://schemas.openxmlformats.org/drawingml/2006/main" xmlns:r="http://schemas.openxmlformats.org/officeDocument/2006/relationships" xmlns:p="http://schemas.openxmlformats.org/presentationml/2006/main">
  <p:tag name="SLIDEELEMTYPE" val="53"/>
</p:tagLst>
</file>

<file path=ppt/tags/tag11.xml><?xml version="1.0" encoding="utf-8"?>
<p:tagLst xmlns:a="http://schemas.openxmlformats.org/drawingml/2006/main" xmlns:r="http://schemas.openxmlformats.org/officeDocument/2006/relationships" xmlns:p="http://schemas.openxmlformats.org/presentationml/2006/main">
  <p:tag name="LLEFT" val=" 59.5"/>
  <p:tag name="LTOP" val=" 565.875"/>
  <p:tag name="SLIDEELEMTYPE" val="44"/>
</p:tagLst>
</file>

<file path=ppt/tags/tag12.xml><?xml version="1.0" encoding="utf-8"?>
<p:tagLst xmlns:a="http://schemas.openxmlformats.org/drawingml/2006/main" xmlns:r="http://schemas.openxmlformats.org/officeDocument/2006/relationships" xmlns:p="http://schemas.openxmlformats.org/presentationml/2006/main">
  <p:tag name="SLIDEELEMTYPE" val="52"/>
</p:tagLst>
</file>

<file path=ppt/tags/tag13.xml><?xml version="1.0" encoding="utf-8"?>
<p:tagLst xmlns:a="http://schemas.openxmlformats.org/drawingml/2006/main" xmlns:r="http://schemas.openxmlformats.org/officeDocument/2006/relationships" xmlns:p="http://schemas.openxmlformats.org/presentationml/2006/main">
  <p:tag name="SLIDEELEMTYPE" val="53"/>
</p:tagLst>
</file>

<file path=ppt/tags/tag14.xml><?xml version="1.0" encoding="utf-8"?>
<p:tagLst xmlns:a="http://schemas.openxmlformats.org/drawingml/2006/main" xmlns:r="http://schemas.openxmlformats.org/officeDocument/2006/relationships" xmlns:p="http://schemas.openxmlformats.org/presentationml/2006/main">
  <p:tag name="LLEFT" val=" 59.5"/>
  <p:tag name="LTOP" val=" 565.875"/>
  <p:tag name="SLIDEELEMTYPE" val="44"/>
</p:tagLst>
</file>

<file path=ppt/tags/tag15.xml><?xml version="1.0" encoding="utf-8"?>
<p:tagLst xmlns:a="http://schemas.openxmlformats.org/drawingml/2006/main" xmlns:r="http://schemas.openxmlformats.org/officeDocument/2006/relationships" xmlns:p="http://schemas.openxmlformats.org/presentationml/2006/main">
  <p:tag name="SLIDEELEMTYPE" val="52"/>
</p:tagLst>
</file>

<file path=ppt/tags/tag2.xml><?xml version="1.0" encoding="utf-8"?>
<p:tagLst xmlns:a="http://schemas.openxmlformats.org/drawingml/2006/main" xmlns:r="http://schemas.openxmlformats.org/officeDocument/2006/relationships" xmlns:p="http://schemas.openxmlformats.org/presentationml/2006/main">
  <p:tag name="LLEFT" val=" 59.5"/>
  <p:tag name="LTOP" val=" 565.875"/>
  <p:tag name="SLIDEELEMTYPE" val="44"/>
</p:tagLst>
</file>

<file path=ppt/tags/tag3.xml><?xml version="1.0" encoding="utf-8"?>
<p:tagLst xmlns:a="http://schemas.openxmlformats.org/drawingml/2006/main" xmlns:r="http://schemas.openxmlformats.org/officeDocument/2006/relationships" xmlns:p="http://schemas.openxmlformats.org/presentationml/2006/main">
  <p:tag name="SLIDEELEMTYPE" val="52"/>
</p:tagLst>
</file>

<file path=ppt/tags/tag4.xml><?xml version="1.0" encoding="utf-8"?>
<p:tagLst xmlns:a="http://schemas.openxmlformats.org/drawingml/2006/main" xmlns:r="http://schemas.openxmlformats.org/officeDocument/2006/relationships" xmlns:p="http://schemas.openxmlformats.org/presentationml/2006/main">
  <p:tag name="SLIDEELEMTYPE" val="53"/>
</p:tagLst>
</file>

<file path=ppt/tags/tag5.xml><?xml version="1.0" encoding="utf-8"?>
<p:tagLst xmlns:a="http://schemas.openxmlformats.org/drawingml/2006/main" xmlns:r="http://schemas.openxmlformats.org/officeDocument/2006/relationships" xmlns:p="http://schemas.openxmlformats.org/presentationml/2006/main">
  <p:tag name="LLEFT" val=" 59.5"/>
  <p:tag name="LTOP" val=" 565.875"/>
  <p:tag name="SLIDEELEMTYPE" val="44"/>
</p:tagLst>
</file>

<file path=ppt/tags/tag6.xml><?xml version="1.0" encoding="utf-8"?>
<p:tagLst xmlns:a="http://schemas.openxmlformats.org/drawingml/2006/main" xmlns:r="http://schemas.openxmlformats.org/officeDocument/2006/relationships" xmlns:p="http://schemas.openxmlformats.org/presentationml/2006/main">
  <p:tag name="SLIDEELEMTYPE" val="52"/>
</p:tagLst>
</file>

<file path=ppt/tags/tag7.xml><?xml version="1.0" encoding="utf-8"?>
<p:tagLst xmlns:a="http://schemas.openxmlformats.org/drawingml/2006/main" xmlns:r="http://schemas.openxmlformats.org/officeDocument/2006/relationships" xmlns:p="http://schemas.openxmlformats.org/presentationml/2006/main">
  <p:tag name="SLIDEELEMTYPE" val="53"/>
</p:tagLst>
</file>

<file path=ppt/tags/tag8.xml><?xml version="1.0" encoding="utf-8"?>
<p:tagLst xmlns:a="http://schemas.openxmlformats.org/drawingml/2006/main" xmlns:r="http://schemas.openxmlformats.org/officeDocument/2006/relationships" xmlns:p="http://schemas.openxmlformats.org/presentationml/2006/main">
  <p:tag name="LLEFT" val=" 59.5"/>
  <p:tag name="LTOP" val=" 565.875"/>
  <p:tag name="SLIDEELEMTYPE" val="44"/>
</p:tagLst>
</file>

<file path=ppt/tags/tag9.xml><?xml version="1.0" encoding="utf-8"?>
<p:tagLst xmlns:a="http://schemas.openxmlformats.org/drawingml/2006/main" xmlns:r="http://schemas.openxmlformats.org/officeDocument/2006/relationships" xmlns:p="http://schemas.openxmlformats.org/presentationml/2006/main">
  <p:tag name="SLIDEELEMTYPE" val="52"/>
</p:tagLst>
</file>

<file path=ppt/theme/theme1.xml><?xml version="1.0" encoding="utf-8"?>
<a:theme xmlns:a="http://schemas.openxmlformats.org/drawingml/2006/main" name="blank">
  <a:themeElements>
    <a:clrScheme name="W&amp;S">
      <a:dk1>
        <a:sysClr val="windowText" lastClr="000000"/>
      </a:dk1>
      <a:lt1>
        <a:sysClr val="window" lastClr="FFFFFF"/>
      </a:lt1>
      <a:dk2>
        <a:srgbClr val="83786F"/>
      </a:dk2>
      <a:lt2>
        <a:srgbClr val="61954D"/>
      </a:lt2>
      <a:accent1>
        <a:srgbClr val="009EDE"/>
      </a:accent1>
      <a:accent2>
        <a:srgbClr val="9E007E"/>
      </a:accent2>
      <a:accent3>
        <a:srgbClr val="E9A42C"/>
      </a:accent3>
      <a:accent4>
        <a:srgbClr val="DA291C"/>
      </a:accent4>
      <a:accent5>
        <a:srgbClr val="F0EEE9"/>
      </a:accent5>
      <a:accent6>
        <a:srgbClr val="6195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Presentation.potx" id="{2DED7A3D-16E9-44A1-8DD4-5E9D60662BD8}" vid="{29702259-CC1B-4358-965B-90F2A18D94B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ONETURN - MASTER THEME FINAL">
  <a:themeElements>
    <a:clrScheme name="StoneTurn - Master Deck">
      <a:dk1>
        <a:srgbClr val="00416F"/>
      </a:dk1>
      <a:lt1>
        <a:srgbClr val="FFFFFF"/>
      </a:lt1>
      <a:dk2>
        <a:srgbClr val="F1F3F4"/>
      </a:dk2>
      <a:lt2>
        <a:srgbClr val="00416F"/>
      </a:lt2>
      <a:accent1>
        <a:srgbClr val="008082"/>
      </a:accent1>
      <a:accent2>
        <a:srgbClr val="BCA164"/>
      </a:accent2>
      <a:accent3>
        <a:srgbClr val="012F4F"/>
      </a:accent3>
      <a:accent4>
        <a:srgbClr val="708732"/>
      </a:accent4>
      <a:accent5>
        <a:srgbClr val="692C44"/>
      </a:accent5>
      <a:accent6>
        <a:srgbClr val="3E4F57"/>
      </a:accent6>
      <a:hlink>
        <a:srgbClr val="2666A6"/>
      </a:hlink>
      <a:folHlink>
        <a:srgbClr val="AFCC0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808080"/>
          </a:solidFill>
          <a:prstDash val="solid"/>
          <a:round/>
          <a:headEnd type="none" w="med" len="med"/>
          <a:tailEnd type="none" w="med" len="med"/>
        </a:ln>
        <a:effectLst/>
      </a:spPr>
      <a:bodyPr vert="horz" wrap="none" lIns="88900" tIns="44450" rIns="88900" bIns="44450" numCol="1" anchor="ctr"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rgbClr val="808080"/>
          </a:solidFill>
          <a:prstDash val="solid"/>
          <a:round/>
          <a:headEnd type="none" w="med" len="med"/>
          <a:tailEnd type="none" w="med" len="med"/>
        </a:ln>
        <a:effectLst/>
      </a:spPr>
      <a:bodyPr vert="horz" wrap="none" lIns="88900" tIns="44450" rIns="88900" bIns="44450" numCol="1" anchor="ctr"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IAS Report v1 1">
        <a:dk1>
          <a:srgbClr val="000000"/>
        </a:dk1>
        <a:lt1>
          <a:srgbClr val="FFFFFF"/>
        </a:lt1>
        <a:dk2>
          <a:srgbClr val="D8EEF7"/>
        </a:dk2>
        <a:lt2>
          <a:srgbClr val="3DA8D5"/>
        </a:lt2>
        <a:accent1>
          <a:srgbClr val="3A4972"/>
        </a:accent1>
        <a:accent2>
          <a:srgbClr val="DFEB9E"/>
        </a:accent2>
        <a:accent3>
          <a:srgbClr val="FFFFFF"/>
        </a:accent3>
        <a:accent4>
          <a:srgbClr val="000000"/>
        </a:accent4>
        <a:accent5>
          <a:srgbClr val="AEB1BC"/>
        </a:accent5>
        <a:accent6>
          <a:srgbClr val="CAD58F"/>
        </a:accent6>
        <a:hlink>
          <a:srgbClr val="2666A6"/>
        </a:hlink>
        <a:folHlink>
          <a:srgbClr val="AFCC0D"/>
        </a:folHlink>
      </a:clrScheme>
      <a:clrMap bg1="lt1" tx1="dk1" bg2="lt2" tx2="dk2" accent1="accent1" accent2="accent2" accent3="accent3" accent4="accent4" accent5="accent5" accent6="accent6" hlink="hlink" folHlink="folHlink"/>
    </a:extraClrScheme>
    <a:extraClrScheme>
      <a:clrScheme name="IAS Report v1 2">
        <a:dk1>
          <a:srgbClr val="000000"/>
        </a:dk1>
        <a:lt1>
          <a:srgbClr val="FFFFFF"/>
        </a:lt1>
        <a:dk2>
          <a:srgbClr val="DFEB9E"/>
        </a:dk2>
        <a:lt2>
          <a:srgbClr val="AFCC0D"/>
        </a:lt2>
        <a:accent1>
          <a:srgbClr val="707014"/>
        </a:accent1>
        <a:accent2>
          <a:srgbClr val="D8EEF7"/>
        </a:accent2>
        <a:accent3>
          <a:srgbClr val="FFFFFF"/>
        </a:accent3>
        <a:accent4>
          <a:srgbClr val="000000"/>
        </a:accent4>
        <a:accent5>
          <a:srgbClr val="BBBBAA"/>
        </a:accent5>
        <a:accent6>
          <a:srgbClr val="C4D8E0"/>
        </a:accent6>
        <a:hlink>
          <a:srgbClr val="8D9C00"/>
        </a:hlink>
        <a:folHlink>
          <a:srgbClr val="3DA8D5"/>
        </a:folHlink>
      </a:clrScheme>
      <a:clrMap bg1="lt1" tx1="dk1" bg2="lt2" tx2="dk2" accent1="accent1" accent2="accent2" accent3="accent3" accent4="accent4" accent5="accent5" accent6="accent6" hlink="hlink" folHlink="folHlink"/>
    </a:extraClrScheme>
    <a:extraClrScheme>
      <a:clrScheme name="IAS Report v1 3">
        <a:dk1>
          <a:srgbClr val="000000"/>
        </a:dk1>
        <a:lt1>
          <a:srgbClr val="FFFFFF"/>
        </a:lt1>
        <a:dk2>
          <a:srgbClr val="FED8D6"/>
        </a:dk2>
        <a:lt2>
          <a:srgbClr val="FD8B8B"/>
        </a:lt2>
        <a:accent1>
          <a:srgbClr val="7B0A14"/>
        </a:accent1>
        <a:accent2>
          <a:srgbClr val="FFC799"/>
        </a:accent2>
        <a:accent3>
          <a:srgbClr val="FFFFFF"/>
        </a:accent3>
        <a:accent4>
          <a:srgbClr val="000000"/>
        </a:accent4>
        <a:accent5>
          <a:srgbClr val="BFAAAA"/>
        </a:accent5>
        <a:accent6>
          <a:srgbClr val="E7B48A"/>
        </a:accent6>
        <a:hlink>
          <a:srgbClr val="BF0509"/>
        </a:hlink>
        <a:folHlink>
          <a:srgbClr val="FEAA66"/>
        </a:folHlink>
      </a:clrScheme>
      <a:clrMap bg1="lt1" tx1="dk1" bg2="lt2" tx2="dk2" accent1="accent1" accent2="accent2" accent3="accent3" accent4="accent4" accent5="accent5" accent6="accent6" hlink="hlink" folHlink="folHlink"/>
    </a:extraClrScheme>
    <a:extraClrScheme>
      <a:clrScheme name="IAS Report v1 4">
        <a:dk1>
          <a:srgbClr val="000000"/>
        </a:dk1>
        <a:lt1>
          <a:srgbClr val="FFFFFF"/>
        </a:lt1>
        <a:dk2>
          <a:srgbClr val="D5BD97"/>
        </a:dk2>
        <a:lt2>
          <a:srgbClr val="C3A26C"/>
        </a:lt2>
        <a:accent1>
          <a:srgbClr val="633A11"/>
        </a:accent1>
        <a:accent2>
          <a:srgbClr val="FFC799"/>
        </a:accent2>
        <a:accent3>
          <a:srgbClr val="FFFFFF"/>
        </a:accent3>
        <a:accent4>
          <a:srgbClr val="000000"/>
        </a:accent4>
        <a:accent5>
          <a:srgbClr val="B7AEAA"/>
        </a:accent5>
        <a:accent6>
          <a:srgbClr val="E7B48A"/>
        </a:accent6>
        <a:hlink>
          <a:srgbClr val="8C5110"/>
        </a:hlink>
        <a:folHlink>
          <a:srgbClr val="FEAA66"/>
        </a:folHlink>
      </a:clrScheme>
      <a:clrMap bg1="lt1" tx1="dk1" bg2="lt2" tx2="dk2" accent1="accent1" accent2="accent2" accent3="accent3" accent4="accent4" accent5="accent5" accent6="accent6" hlink="hlink" folHlink="folHlink"/>
    </a:extraClrScheme>
    <a:extraClrScheme>
      <a:clrScheme name="IAS Report v1 5">
        <a:dk1>
          <a:srgbClr val="000000"/>
        </a:dk1>
        <a:lt1>
          <a:srgbClr val="FFFFFF"/>
        </a:lt1>
        <a:dk2>
          <a:srgbClr val="FED8D6"/>
        </a:dk2>
        <a:lt2>
          <a:srgbClr val="FD8B84"/>
        </a:lt2>
        <a:accent1>
          <a:srgbClr val="7B0A14"/>
        </a:accent1>
        <a:accent2>
          <a:srgbClr val="D5BD97"/>
        </a:accent2>
        <a:accent3>
          <a:srgbClr val="FFFFFF"/>
        </a:accent3>
        <a:accent4>
          <a:srgbClr val="000000"/>
        </a:accent4>
        <a:accent5>
          <a:srgbClr val="BFAAAA"/>
        </a:accent5>
        <a:accent6>
          <a:srgbClr val="C1AB88"/>
        </a:accent6>
        <a:hlink>
          <a:srgbClr val="BF0509"/>
        </a:hlink>
        <a:folHlink>
          <a:srgbClr val="C3A26C"/>
        </a:folHlink>
      </a:clrScheme>
      <a:clrMap bg1="lt1" tx1="dk1" bg2="lt2" tx2="dk2" accent1="accent1" accent2="accent2" accent3="accent3" accent4="accent4" accent5="accent5" accent6="accent6" hlink="hlink" folHlink="folHlink"/>
    </a:extraClrScheme>
    <a:extraClrScheme>
      <a:clrScheme name="IAS Report v1 6">
        <a:dk1>
          <a:srgbClr val="000000"/>
        </a:dk1>
        <a:lt1>
          <a:srgbClr val="FFFFFF"/>
        </a:lt1>
        <a:dk2>
          <a:srgbClr val="EEECEA"/>
        </a:dk2>
        <a:lt2>
          <a:srgbClr val="AAA998"/>
        </a:lt2>
        <a:accent1>
          <a:srgbClr val="1B1112"/>
        </a:accent1>
        <a:accent2>
          <a:srgbClr val="EEECEA"/>
        </a:accent2>
        <a:accent3>
          <a:srgbClr val="FFFFFF"/>
        </a:accent3>
        <a:accent4>
          <a:srgbClr val="000000"/>
        </a:accent4>
        <a:accent5>
          <a:srgbClr val="ABAAAA"/>
        </a:accent5>
        <a:accent6>
          <a:srgbClr val="D8D6D4"/>
        </a:accent6>
        <a:hlink>
          <a:srgbClr val="564242"/>
        </a:hlink>
        <a:folHlink>
          <a:srgbClr val="DDD9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ONETURN - MASTER THEME FINAL" id="{3F042F50-0DDC-FD4C-B48F-464A8662095D}" vid="{3F5F05FB-66A8-AC4F-890A-F3CAE4747D87}"/>
    </a:ext>
  </a:extLst>
</a:theme>
</file>

<file path=ppt/theme/theme3.xml><?xml version="1.0" encoding="utf-8"?>
<a:theme xmlns:a="http://schemas.openxmlformats.org/drawingml/2006/main" name="1_STONETURN - MASTER THEME FINAL">
  <a:themeElements>
    <a:clrScheme name="StoneTurn - Master Deck">
      <a:dk1>
        <a:srgbClr val="00416F"/>
      </a:dk1>
      <a:lt1>
        <a:srgbClr val="FFFFFF"/>
      </a:lt1>
      <a:dk2>
        <a:srgbClr val="F1F3F4"/>
      </a:dk2>
      <a:lt2>
        <a:srgbClr val="00416F"/>
      </a:lt2>
      <a:accent1>
        <a:srgbClr val="008082"/>
      </a:accent1>
      <a:accent2>
        <a:srgbClr val="BCA164"/>
      </a:accent2>
      <a:accent3>
        <a:srgbClr val="012F4F"/>
      </a:accent3>
      <a:accent4>
        <a:srgbClr val="708732"/>
      </a:accent4>
      <a:accent5>
        <a:srgbClr val="692C44"/>
      </a:accent5>
      <a:accent6>
        <a:srgbClr val="3E4F57"/>
      </a:accent6>
      <a:hlink>
        <a:srgbClr val="2666A6"/>
      </a:hlink>
      <a:folHlink>
        <a:srgbClr val="AFCC0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808080"/>
          </a:solidFill>
          <a:prstDash val="solid"/>
          <a:round/>
          <a:headEnd type="none" w="med" len="med"/>
          <a:tailEnd type="none" w="med" len="med"/>
        </a:ln>
        <a:effectLst/>
      </a:spPr>
      <a:bodyPr vert="horz" wrap="none" lIns="88900" tIns="44450" rIns="88900" bIns="44450" numCol="1" anchor="ctr"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rgbClr val="808080"/>
          </a:solidFill>
          <a:prstDash val="solid"/>
          <a:round/>
          <a:headEnd type="none" w="med" len="med"/>
          <a:tailEnd type="none" w="med" len="med"/>
        </a:ln>
        <a:effectLst/>
      </a:spPr>
      <a:bodyPr vert="horz" wrap="none" lIns="88900" tIns="44450" rIns="88900" bIns="44450" numCol="1" anchor="ctr"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IAS Report v1 1">
        <a:dk1>
          <a:srgbClr val="000000"/>
        </a:dk1>
        <a:lt1>
          <a:srgbClr val="FFFFFF"/>
        </a:lt1>
        <a:dk2>
          <a:srgbClr val="D8EEF7"/>
        </a:dk2>
        <a:lt2>
          <a:srgbClr val="3DA8D5"/>
        </a:lt2>
        <a:accent1>
          <a:srgbClr val="3A4972"/>
        </a:accent1>
        <a:accent2>
          <a:srgbClr val="DFEB9E"/>
        </a:accent2>
        <a:accent3>
          <a:srgbClr val="FFFFFF"/>
        </a:accent3>
        <a:accent4>
          <a:srgbClr val="000000"/>
        </a:accent4>
        <a:accent5>
          <a:srgbClr val="AEB1BC"/>
        </a:accent5>
        <a:accent6>
          <a:srgbClr val="CAD58F"/>
        </a:accent6>
        <a:hlink>
          <a:srgbClr val="2666A6"/>
        </a:hlink>
        <a:folHlink>
          <a:srgbClr val="AFCC0D"/>
        </a:folHlink>
      </a:clrScheme>
      <a:clrMap bg1="lt1" tx1="dk1" bg2="lt2" tx2="dk2" accent1="accent1" accent2="accent2" accent3="accent3" accent4="accent4" accent5="accent5" accent6="accent6" hlink="hlink" folHlink="folHlink"/>
    </a:extraClrScheme>
    <a:extraClrScheme>
      <a:clrScheme name="IAS Report v1 2">
        <a:dk1>
          <a:srgbClr val="000000"/>
        </a:dk1>
        <a:lt1>
          <a:srgbClr val="FFFFFF"/>
        </a:lt1>
        <a:dk2>
          <a:srgbClr val="DFEB9E"/>
        </a:dk2>
        <a:lt2>
          <a:srgbClr val="AFCC0D"/>
        </a:lt2>
        <a:accent1>
          <a:srgbClr val="707014"/>
        </a:accent1>
        <a:accent2>
          <a:srgbClr val="D8EEF7"/>
        </a:accent2>
        <a:accent3>
          <a:srgbClr val="FFFFFF"/>
        </a:accent3>
        <a:accent4>
          <a:srgbClr val="000000"/>
        </a:accent4>
        <a:accent5>
          <a:srgbClr val="BBBBAA"/>
        </a:accent5>
        <a:accent6>
          <a:srgbClr val="C4D8E0"/>
        </a:accent6>
        <a:hlink>
          <a:srgbClr val="8D9C00"/>
        </a:hlink>
        <a:folHlink>
          <a:srgbClr val="3DA8D5"/>
        </a:folHlink>
      </a:clrScheme>
      <a:clrMap bg1="lt1" tx1="dk1" bg2="lt2" tx2="dk2" accent1="accent1" accent2="accent2" accent3="accent3" accent4="accent4" accent5="accent5" accent6="accent6" hlink="hlink" folHlink="folHlink"/>
    </a:extraClrScheme>
    <a:extraClrScheme>
      <a:clrScheme name="IAS Report v1 3">
        <a:dk1>
          <a:srgbClr val="000000"/>
        </a:dk1>
        <a:lt1>
          <a:srgbClr val="FFFFFF"/>
        </a:lt1>
        <a:dk2>
          <a:srgbClr val="FED8D6"/>
        </a:dk2>
        <a:lt2>
          <a:srgbClr val="FD8B8B"/>
        </a:lt2>
        <a:accent1>
          <a:srgbClr val="7B0A14"/>
        </a:accent1>
        <a:accent2>
          <a:srgbClr val="FFC799"/>
        </a:accent2>
        <a:accent3>
          <a:srgbClr val="FFFFFF"/>
        </a:accent3>
        <a:accent4>
          <a:srgbClr val="000000"/>
        </a:accent4>
        <a:accent5>
          <a:srgbClr val="BFAAAA"/>
        </a:accent5>
        <a:accent6>
          <a:srgbClr val="E7B48A"/>
        </a:accent6>
        <a:hlink>
          <a:srgbClr val="BF0509"/>
        </a:hlink>
        <a:folHlink>
          <a:srgbClr val="FEAA66"/>
        </a:folHlink>
      </a:clrScheme>
      <a:clrMap bg1="lt1" tx1="dk1" bg2="lt2" tx2="dk2" accent1="accent1" accent2="accent2" accent3="accent3" accent4="accent4" accent5="accent5" accent6="accent6" hlink="hlink" folHlink="folHlink"/>
    </a:extraClrScheme>
    <a:extraClrScheme>
      <a:clrScheme name="IAS Report v1 4">
        <a:dk1>
          <a:srgbClr val="000000"/>
        </a:dk1>
        <a:lt1>
          <a:srgbClr val="FFFFFF"/>
        </a:lt1>
        <a:dk2>
          <a:srgbClr val="D5BD97"/>
        </a:dk2>
        <a:lt2>
          <a:srgbClr val="C3A26C"/>
        </a:lt2>
        <a:accent1>
          <a:srgbClr val="633A11"/>
        </a:accent1>
        <a:accent2>
          <a:srgbClr val="FFC799"/>
        </a:accent2>
        <a:accent3>
          <a:srgbClr val="FFFFFF"/>
        </a:accent3>
        <a:accent4>
          <a:srgbClr val="000000"/>
        </a:accent4>
        <a:accent5>
          <a:srgbClr val="B7AEAA"/>
        </a:accent5>
        <a:accent6>
          <a:srgbClr val="E7B48A"/>
        </a:accent6>
        <a:hlink>
          <a:srgbClr val="8C5110"/>
        </a:hlink>
        <a:folHlink>
          <a:srgbClr val="FEAA66"/>
        </a:folHlink>
      </a:clrScheme>
      <a:clrMap bg1="lt1" tx1="dk1" bg2="lt2" tx2="dk2" accent1="accent1" accent2="accent2" accent3="accent3" accent4="accent4" accent5="accent5" accent6="accent6" hlink="hlink" folHlink="folHlink"/>
    </a:extraClrScheme>
    <a:extraClrScheme>
      <a:clrScheme name="IAS Report v1 5">
        <a:dk1>
          <a:srgbClr val="000000"/>
        </a:dk1>
        <a:lt1>
          <a:srgbClr val="FFFFFF"/>
        </a:lt1>
        <a:dk2>
          <a:srgbClr val="FED8D6"/>
        </a:dk2>
        <a:lt2>
          <a:srgbClr val="FD8B84"/>
        </a:lt2>
        <a:accent1>
          <a:srgbClr val="7B0A14"/>
        </a:accent1>
        <a:accent2>
          <a:srgbClr val="D5BD97"/>
        </a:accent2>
        <a:accent3>
          <a:srgbClr val="FFFFFF"/>
        </a:accent3>
        <a:accent4>
          <a:srgbClr val="000000"/>
        </a:accent4>
        <a:accent5>
          <a:srgbClr val="BFAAAA"/>
        </a:accent5>
        <a:accent6>
          <a:srgbClr val="C1AB88"/>
        </a:accent6>
        <a:hlink>
          <a:srgbClr val="BF0509"/>
        </a:hlink>
        <a:folHlink>
          <a:srgbClr val="C3A26C"/>
        </a:folHlink>
      </a:clrScheme>
      <a:clrMap bg1="lt1" tx1="dk1" bg2="lt2" tx2="dk2" accent1="accent1" accent2="accent2" accent3="accent3" accent4="accent4" accent5="accent5" accent6="accent6" hlink="hlink" folHlink="folHlink"/>
    </a:extraClrScheme>
    <a:extraClrScheme>
      <a:clrScheme name="IAS Report v1 6">
        <a:dk1>
          <a:srgbClr val="000000"/>
        </a:dk1>
        <a:lt1>
          <a:srgbClr val="FFFFFF"/>
        </a:lt1>
        <a:dk2>
          <a:srgbClr val="EEECEA"/>
        </a:dk2>
        <a:lt2>
          <a:srgbClr val="AAA998"/>
        </a:lt2>
        <a:accent1>
          <a:srgbClr val="1B1112"/>
        </a:accent1>
        <a:accent2>
          <a:srgbClr val="EEECEA"/>
        </a:accent2>
        <a:accent3>
          <a:srgbClr val="FFFFFF"/>
        </a:accent3>
        <a:accent4>
          <a:srgbClr val="000000"/>
        </a:accent4>
        <a:accent5>
          <a:srgbClr val="ABAAAA"/>
        </a:accent5>
        <a:accent6>
          <a:srgbClr val="D8D6D4"/>
        </a:accent6>
        <a:hlink>
          <a:srgbClr val="564242"/>
        </a:hlink>
        <a:folHlink>
          <a:srgbClr val="DDD9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ONETURN - MASTER THEME FINAL" id="{3F042F50-0DDC-FD4C-B48F-464A8662095D}" vid="{3F5F05FB-66A8-AC4F-890A-F3CAE4747D87}"/>
    </a:ext>
  </a:extLst>
</a:theme>
</file>

<file path=ppt/theme/theme4.xml><?xml version="1.0" encoding="utf-8"?>
<a:theme xmlns:a="http://schemas.openxmlformats.org/drawingml/2006/main" name="2_STONETURN - MASTER THEME FINAL">
  <a:themeElements>
    <a:clrScheme name="StoneTurn - Master Deck">
      <a:dk1>
        <a:srgbClr val="00416F"/>
      </a:dk1>
      <a:lt1>
        <a:srgbClr val="FFFFFF"/>
      </a:lt1>
      <a:dk2>
        <a:srgbClr val="F1F3F4"/>
      </a:dk2>
      <a:lt2>
        <a:srgbClr val="00416F"/>
      </a:lt2>
      <a:accent1>
        <a:srgbClr val="008082"/>
      </a:accent1>
      <a:accent2>
        <a:srgbClr val="BCA164"/>
      </a:accent2>
      <a:accent3>
        <a:srgbClr val="012F4F"/>
      </a:accent3>
      <a:accent4>
        <a:srgbClr val="708732"/>
      </a:accent4>
      <a:accent5>
        <a:srgbClr val="692C44"/>
      </a:accent5>
      <a:accent6>
        <a:srgbClr val="3E4F57"/>
      </a:accent6>
      <a:hlink>
        <a:srgbClr val="2666A6"/>
      </a:hlink>
      <a:folHlink>
        <a:srgbClr val="AFCC0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808080"/>
          </a:solidFill>
          <a:prstDash val="solid"/>
          <a:round/>
          <a:headEnd type="none" w="med" len="med"/>
          <a:tailEnd type="none" w="med" len="med"/>
        </a:ln>
        <a:effectLst/>
      </a:spPr>
      <a:bodyPr vert="horz" wrap="none" lIns="88900" tIns="44450" rIns="88900" bIns="44450" numCol="1" anchor="ctr"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rgbClr val="808080"/>
          </a:solidFill>
          <a:prstDash val="solid"/>
          <a:round/>
          <a:headEnd type="none" w="med" len="med"/>
          <a:tailEnd type="none" w="med" len="med"/>
        </a:ln>
        <a:effectLst/>
      </a:spPr>
      <a:bodyPr vert="horz" wrap="none" lIns="88900" tIns="44450" rIns="88900" bIns="44450" numCol="1" anchor="ctr"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IAS Report v1 1">
        <a:dk1>
          <a:srgbClr val="000000"/>
        </a:dk1>
        <a:lt1>
          <a:srgbClr val="FFFFFF"/>
        </a:lt1>
        <a:dk2>
          <a:srgbClr val="D8EEF7"/>
        </a:dk2>
        <a:lt2>
          <a:srgbClr val="3DA8D5"/>
        </a:lt2>
        <a:accent1>
          <a:srgbClr val="3A4972"/>
        </a:accent1>
        <a:accent2>
          <a:srgbClr val="DFEB9E"/>
        </a:accent2>
        <a:accent3>
          <a:srgbClr val="FFFFFF"/>
        </a:accent3>
        <a:accent4>
          <a:srgbClr val="000000"/>
        </a:accent4>
        <a:accent5>
          <a:srgbClr val="AEB1BC"/>
        </a:accent5>
        <a:accent6>
          <a:srgbClr val="CAD58F"/>
        </a:accent6>
        <a:hlink>
          <a:srgbClr val="2666A6"/>
        </a:hlink>
        <a:folHlink>
          <a:srgbClr val="AFCC0D"/>
        </a:folHlink>
      </a:clrScheme>
      <a:clrMap bg1="lt1" tx1="dk1" bg2="lt2" tx2="dk2" accent1="accent1" accent2="accent2" accent3="accent3" accent4="accent4" accent5="accent5" accent6="accent6" hlink="hlink" folHlink="folHlink"/>
    </a:extraClrScheme>
    <a:extraClrScheme>
      <a:clrScheme name="IAS Report v1 2">
        <a:dk1>
          <a:srgbClr val="000000"/>
        </a:dk1>
        <a:lt1>
          <a:srgbClr val="FFFFFF"/>
        </a:lt1>
        <a:dk2>
          <a:srgbClr val="DFEB9E"/>
        </a:dk2>
        <a:lt2>
          <a:srgbClr val="AFCC0D"/>
        </a:lt2>
        <a:accent1>
          <a:srgbClr val="707014"/>
        </a:accent1>
        <a:accent2>
          <a:srgbClr val="D8EEF7"/>
        </a:accent2>
        <a:accent3>
          <a:srgbClr val="FFFFFF"/>
        </a:accent3>
        <a:accent4>
          <a:srgbClr val="000000"/>
        </a:accent4>
        <a:accent5>
          <a:srgbClr val="BBBBAA"/>
        </a:accent5>
        <a:accent6>
          <a:srgbClr val="C4D8E0"/>
        </a:accent6>
        <a:hlink>
          <a:srgbClr val="8D9C00"/>
        </a:hlink>
        <a:folHlink>
          <a:srgbClr val="3DA8D5"/>
        </a:folHlink>
      </a:clrScheme>
      <a:clrMap bg1="lt1" tx1="dk1" bg2="lt2" tx2="dk2" accent1="accent1" accent2="accent2" accent3="accent3" accent4="accent4" accent5="accent5" accent6="accent6" hlink="hlink" folHlink="folHlink"/>
    </a:extraClrScheme>
    <a:extraClrScheme>
      <a:clrScheme name="IAS Report v1 3">
        <a:dk1>
          <a:srgbClr val="000000"/>
        </a:dk1>
        <a:lt1>
          <a:srgbClr val="FFFFFF"/>
        </a:lt1>
        <a:dk2>
          <a:srgbClr val="FED8D6"/>
        </a:dk2>
        <a:lt2>
          <a:srgbClr val="FD8B8B"/>
        </a:lt2>
        <a:accent1>
          <a:srgbClr val="7B0A14"/>
        </a:accent1>
        <a:accent2>
          <a:srgbClr val="FFC799"/>
        </a:accent2>
        <a:accent3>
          <a:srgbClr val="FFFFFF"/>
        </a:accent3>
        <a:accent4>
          <a:srgbClr val="000000"/>
        </a:accent4>
        <a:accent5>
          <a:srgbClr val="BFAAAA"/>
        </a:accent5>
        <a:accent6>
          <a:srgbClr val="E7B48A"/>
        </a:accent6>
        <a:hlink>
          <a:srgbClr val="BF0509"/>
        </a:hlink>
        <a:folHlink>
          <a:srgbClr val="FEAA66"/>
        </a:folHlink>
      </a:clrScheme>
      <a:clrMap bg1="lt1" tx1="dk1" bg2="lt2" tx2="dk2" accent1="accent1" accent2="accent2" accent3="accent3" accent4="accent4" accent5="accent5" accent6="accent6" hlink="hlink" folHlink="folHlink"/>
    </a:extraClrScheme>
    <a:extraClrScheme>
      <a:clrScheme name="IAS Report v1 4">
        <a:dk1>
          <a:srgbClr val="000000"/>
        </a:dk1>
        <a:lt1>
          <a:srgbClr val="FFFFFF"/>
        </a:lt1>
        <a:dk2>
          <a:srgbClr val="D5BD97"/>
        </a:dk2>
        <a:lt2>
          <a:srgbClr val="C3A26C"/>
        </a:lt2>
        <a:accent1>
          <a:srgbClr val="633A11"/>
        </a:accent1>
        <a:accent2>
          <a:srgbClr val="FFC799"/>
        </a:accent2>
        <a:accent3>
          <a:srgbClr val="FFFFFF"/>
        </a:accent3>
        <a:accent4>
          <a:srgbClr val="000000"/>
        </a:accent4>
        <a:accent5>
          <a:srgbClr val="B7AEAA"/>
        </a:accent5>
        <a:accent6>
          <a:srgbClr val="E7B48A"/>
        </a:accent6>
        <a:hlink>
          <a:srgbClr val="8C5110"/>
        </a:hlink>
        <a:folHlink>
          <a:srgbClr val="FEAA66"/>
        </a:folHlink>
      </a:clrScheme>
      <a:clrMap bg1="lt1" tx1="dk1" bg2="lt2" tx2="dk2" accent1="accent1" accent2="accent2" accent3="accent3" accent4="accent4" accent5="accent5" accent6="accent6" hlink="hlink" folHlink="folHlink"/>
    </a:extraClrScheme>
    <a:extraClrScheme>
      <a:clrScheme name="IAS Report v1 5">
        <a:dk1>
          <a:srgbClr val="000000"/>
        </a:dk1>
        <a:lt1>
          <a:srgbClr val="FFFFFF"/>
        </a:lt1>
        <a:dk2>
          <a:srgbClr val="FED8D6"/>
        </a:dk2>
        <a:lt2>
          <a:srgbClr val="FD8B84"/>
        </a:lt2>
        <a:accent1>
          <a:srgbClr val="7B0A14"/>
        </a:accent1>
        <a:accent2>
          <a:srgbClr val="D5BD97"/>
        </a:accent2>
        <a:accent3>
          <a:srgbClr val="FFFFFF"/>
        </a:accent3>
        <a:accent4>
          <a:srgbClr val="000000"/>
        </a:accent4>
        <a:accent5>
          <a:srgbClr val="BFAAAA"/>
        </a:accent5>
        <a:accent6>
          <a:srgbClr val="C1AB88"/>
        </a:accent6>
        <a:hlink>
          <a:srgbClr val="BF0509"/>
        </a:hlink>
        <a:folHlink>
          <a:srgbClr val="C3A26C"/>
        </a:folHlink>
      </a:clrScheme>
      <a:clrMap bg1="lt1" tx1="dk1" bg2="lt2" tx2="dk2" accent1="accent1" accent2="accent2" accent3="accent3" accent4="accent4" accent5="accent5" accent6="accent6" hlink="hlink" folHlink="folHlink"/>
    </a:extraClrScheme>
    <a:extraClrScheme>
      <a:clrScheme name="IAS Report v1 6">
        <a:dk1>
          <a:srgbClr val="000000"/>
        </a:dk1>
        <a:lt1>
          <a:srgbClr val="FFFFFF"/>
        </a:lt1>
        <a:dk2>
          <a:srgbClr val="EEECEA"/>
        </a:dk2>
        <a:lt2>
          <a:srgbClr val="AAA998"/>
        </a:lt2>
        <a:accent1>
          <a:srgbClr val="1B1112"/>
        </a:accent1>
        <a:accent2>
          <a:srgbClr val="EEECEA"/>
        </a:accent2>
        <a:accent3>
          <a:srgbClr val="FFFFFF"/>
        </a:accent3>
        <a:accent4>
          <a:srgbClr val="000000"/>
        </a:accent4>
        <a:accent5>
          <a:srgbClr val="ABAAAA"/>
        </a:accent5>
        <a:accent6>
          <a:srgbClr val="D8D6D4"/>
        </a:accent6>
        <a:hlink>
          <a:srgbClr val="564242"/>
        </a:hlink>
        <a:folHlink>
          <a:srgbClr val="DDD9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ONETURN - MASTER THEME FINAL" id="{3F042F50-0DDC-FD4C-B48F-464A8662095D}" vid="{3F5F05FB-66A8-AC4F-890A-F3CAE4747D87}"/>
    </a:ext>
  </a:extLst>
</a:theme>
</file>

<file path=ppt/theme/theme5.xml><?xml version="1.0" encoding="utf-8"?>
<a:theme xmlns:a="http://schemas.openxmlformats.org/drawingml/2006/main" name="1_blank">
  <a:themeElements>
    <a:clrScheme name="W&amp;S">
      <a:dk1>
        <a:sysClr val="windowText" lastClr="000000"/>
      </a:dk1>
      <a:lt1>
        <a:sysClr val="window" lastClr="FFFFFF"/>
      </a:lt1>
      <a:dk2>
        <a:srgbClr val="83786F"/>
      </a:dk2>
      <a:lt2>
        <a:srgbClr val="61954D"/>
      </a:lt2>
      <a:accent1>
        <a:srgbClr val="009EDE"/>
      </a:accent1>
      <a:accent2>
        <a:srgbClr val="9E007E"/>
      </a:accent2>
      <a:accent3>
        <a:srgbClr val="E9A42C"/>
      </a:accent3>
      <a:accent4>
        <a:srgbClr val="DA291C"/>
      </a:accent4>
      <a:accent5>
        <a:srgbClr val="F0EEE9"/>
      </a:accent5>
      <a:accent6>
        <a:srgbClr val="61954D"/>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Presentation.potx" id="{2DED7A3D-16E9-44A1-8DD4-5E9D60662BD8}" vid="{29702259-CC1B-4358-965B-90F2A18D94BA}"/>
    </a:ext>
  </a:extLst>
</a:theme>
</file>

<file path=ppt/theme/theme6.xml><?xml version="1.0" encoding="utf-8"?>
<a:theme xmlns:a="http://schemas.openxmlformats.org/drawingml/2006/main" name="3_STONETURN - MASTER THEME FINAL">
  <a:themeElements>
    <a:clrScheme name="StoneTurn - Master Deck">
      <a:dk1>
        <a:srgbClr val="00416F"/>
      </a:dk1>
      <a:lt1>
        <a:srgbClr val="FFFFFF"/>
      </a:lt1>
      <a:dk2>
        <a:srgbClr val="F1F3F4"/>
      </a:dk2>
      <a:lt2>
        <a:srgbClr val="00416F"/>
      </a:lt2>
      <a:accent1>
        <a:srgbClr val="008082"/>
      </a:accent1>
      <a:accent2>
        <a:srgbClr val="BCA164"/>
      </a:accent2>
      <a:accent3>
        <a:srgbClr val="012F4F"/>
      </a:accent3>
      <a:accent4>
        <a:srgbClr val="708732"/>
      </a:accent4>
      <a:accent5>
        <a:srgbClr val="692C44"/>
      </a:accent5>
      <a:accent6>
        <a:srgbClr val="3E4F57"/>
      </a:accent6>
      <a:hlink>
        <a:srgbClr val="2666A6"/>
      </a:hlink>
      <a:folHlink>
        <a:srgbClr val="AFCC0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808080"/>
          </a:solidFill>
          <a:prstDash val="solid"/>
          <a:round/>
          <a:headEnd type="none" w="med" len="med"/>
          <a:tailEnd type="none" w="med" len="med"/>
        </a:ln>
        <a:effectLst/>
      </a:spPr>
      <a:bodyPr vert="horz" wrap="none" lIns="88900" tIns="44450" rIns="88900" bIns="44450" numCol="1" anchor="ctr"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rgbClr val="808080"/>
          </a:solidFill>
          <a:prstDash val="solid"/>
          <a:round/>
          <a:headEnd type="none" w="med" len="med"/>
          <a:tailEnd type="none" w="med" len="med"/>
        </a:ln>
        <a:effectLst/>
      </a:spPr>
      <a:bodyPr vert="horz" wrap="none" lIns="88900" tIns="44450" rIns="88900" bIns="44450" numCol="1" anchor="ctr"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IAS Report v1 1">
        <a:dk1>
          <a:srgbClr val="000000"/>
        </a:dk1>
        <a:lt1>
          <a:srgbClr val="FFFFFF"/>
        </a:lt1>
        <a:dk2>
          <a:srgbClr val="D8EEF7"/>
        </a:dk2>
        <a:lt2>
          <a:srgbClr val="3DA8D5"/>
        </a:lt2>
        <a:accent1>
          <a:srgbClr val="3A4972"/>
        </a:accent1>
        <a:accent2>
          <a:srgbClr val="DFEB9E"/>
        </a:accent2>
        <a:accent3>
          <a:srgbClr val="FFFFFF"/>
        </a:accent3>
        <a:accent4>
          <a:srgbClr val="000000"/>
        </a:accent4>
        <a:accent5>
          <a:srgbClr val="AEB1BC"/>
        </a:accent5>
        <a:accent6>
          <a:srgbClr val="CAD58F"/>
        </a:accent6>
        <a:hlink>
          <a:srgbClr val="2666A6"/>
        </a:hlink>
        <a:folHlink>
          <a:srgbClr val="AFCC0D"/>
        </a:folHlink>
      </a:clrScheme>
      <a:clrMap bg1="lt1" tx1="dk1" bg2="lt2" tx2="dk2" accent1="accent1" accent2="accent2" accent3="accent3" accent4="accent4" accent5="accent5" accent6="accent6" hlink="hlink" folHlink="folHlink"/>
    </a:extraClrScheme>
    <a:extraClrScheme>
      <a:clrScheme name="IAS Report v1 2">
        <a:dk1>
          <a:srgbClr val="000000"/>
        </a:dk1>
        <a:lt1>
          <a:srgbClr val="FFFFFF"/>
        </a:lt1>
        <a:dk2>
          <a:srgbClr val="DFEB9E"/>
        </a:dk2>
        <a:lt2>
          <a:srgbClr val="AFCC0D"/>
        </a:lt2>
        <a:accent1>
          <a:srgbClr val="707014"/>
        </a:accent1>
        <a:accent2>
          <a:srgbClr val="D8EEF7"/>
        </a:accent2>
        <a:accent3>
          <a:srgbClr val="FFFFFF"/>
        </a:accent3>
        <a:accent4>
          <a:srgbClr val="000000"/>
        </a:accent4>
        <a:accent5>
          <a:srgbClr val="BBBBAA"/>
        </a:accent5>
        <a:accent6>
          <a:srgbClr val="C4D8E0"/>
        </a:accent6>
        <a:hlink>
          <a:srgbClr val="8D9C00"/>
        </a:hlink>
        <a:folHlink>
          <a:srgbClr val="3DA8D5"/>
        </a:folHlink>
      </a:clrScheme>
      <a:clrMap bg1="lt1" tx1="dk1" bg2="lt2" tx2="dk2" accent1="accent1" accent2="accent2" accent3="accent3" accent4="accent4" accent5="accent5" accent6="accent6" hlink="hlink" folHlink="folHlink"/>
    </a:extraClrScheme>
    <a:extraClrScheme>
      <a:clrScheme name="IAS Report v1 3">
        <a:dk1>
          <a:srgbClr val="000000"/>
        </a:dk1>
        <a:lt1>
          <a:srgbClr val="FFFFFF"/>
        </a:lt1>
        <a:dk2>
          <a:srgbClr val="FED8D6"/>
        </a:dk2>
        <a:lt2>
          <a:srgbClr val="FD8B8B"/>
        </a:lt2>
        <a:accent1>
          <a:srgbClr val="7B0A14"/>
        </a:accent1>
        <a:accent2>
          <a:srgbClr val="FFC799"/>
        </a:accent2>
        <a:accent3>
          <a:srgbClr val="FFFFFF"/>
        </a:accent3>
        <a:accent4>
          <a:srgbClr val="000000"/>
        </a:accent4>
        <a:accent5>
          <a:srgbClr val="BFAAAA"/>
        </a:accent5>
        <a:accent6>
          <a:srgbClr val="E7B48A"/>
        </a:accent6>
        <a:hlink>
          <a:srgbClr val="BF0509"/>
        </a:hlink>
        <a:folHlink>
          <a:srgbClr val="FEAA66"/>
        </a:folHlink>
      </a:clrScheme>
      <a:clrMap bg1="lt1" tx1="dk1" bg2="lt2" tx2="dk2" accent1="accent1" accent2="accent2" accent3="accent3" accent4="accent4" accent5="accent5" accent6="accent6" hlink="hlink" folHlink="folHlink"/>
    </a:extraClrScheme>
    <a:extraClrScheme>
      <a:clrScheme name="IAS Report v1 4">
        <a:dk1>
          <a:srgbClr val="000000"/>
        </a:dk1>
        <a:lt1>
          <a:srgbClr val="FFFFFF"/>
        </a:lt1>
        <a:dk2>
          <a:srgbClr val="D5BD97"/>
        </a:dk2>
        <a:lt2>
          <a:srgbClr val="C3A26C"/>
        </a:lt2>
        <a:accent1>
          <a:srgbClr val="633A11"/>
        </a:accent1>
        <a:accent2>
          <a:srgbClr val="FFC799"/>
        </a:accent2>
        <a:accent3>
          <a:srgbClr val="FFFFFF"/>
        </a:accent3>
        <a:accent4>
          <a:srgbClr val="000000"/>
        </a:accent4>
        <a:accent5>
          <a:srgbClr val="B7AEAA"/>
        </a:accent5>
        <a:accent6>
          <a:srgbClr val="E7B48A"/>
        </a:accent6>
        <a:hlink>
          <a:srgbClr val="8C5110"/>
        </a:hlink>
        <a:folHlink>
          <a:srgbClr val="FEAA66"/>
        </a:folHlink>
      </a:clrScheme>
      <a:clrMap bg1="lt1" tx1="dk1" bg2="lt2" tx2="dk2" accent1="accent1" accent2="accent2" accent3="accent3" accent4="accent4" accent5="accent5" accent6="accent6" hlink="hlink" folHlink="folHlink"/>
    </a:extraClrScheme>
    <a:extraClrScheme>
      <a:clrScheme name="IAS Report v1 5">
        <a:dk1>
          <a:srgbClr val="000000"/>
        </a:dk1>
        <a:lt1>
          <a:srgbClr val="FFFFFF"/>
        </a:lt1>
        <a:dk2>
          <a:srgbClr val="FED8D6"/>
        </a:dk2>
        <a:lt2>
          <a:srgbClr val="FD8B84"/>
        </a:lt2>
        <a:accent1>
          <a:srgbClr val="7B0A14"/>
        </a:accent1>
        <a:accent2>
          <a:srgbClr val="D5BD97"/>
        </a:accent2>
        <a:accent3>
          <a:srgbClr val="FFFFFF"/>
        </a:accent3>
        <a:accent4>
          <a:srgbClr val="000000"/>
        </a:accent4>
        <a:accent5>
          <a:srgbClr val="BFAAAA"/>
        </a:accent5>
        <a:accent6>
          <a:srgbClr val="C1AB88"/>
        </a:accent6>
        <a:hlink>
          <a:srgbClr val="BF0509"/>
        </a:hlink>
        <a:folHlink>
          <a:srgbClr val="C3A26C"/>
        </a:folHlink>
      </a:clrScheme>
      <a:clrMap bg1="lt1" tx1="dk1" bg2="lt2" tx2="dk2" accent1="accent1" accent2="accent2" accent3="accent3" accent4="accent4" accent5="accent5" accent6="accent6" hlink="hlink" folHlink="folHlink"/>
    </a:extraClrScheme>
    <a:extraClrScheme>
      <a:clrScheme name="IAS Report v1 6">
        <a:dk1>
          <a:srgbClr val="000000"/>
        </a:dk1>
        <a:lt1>
          <a:srgbClr val="FFFFFF"/>
        </a:lt1>
        <a:dk2>
          <a:srgbClr val="EEECEA"/>
        </a:dk2>
        <a:lt2>
          <a:srgbClr val="AAA998"/>
        </a:lt2>
        <a:accent1>
          <a:srgbClr val="1B1112"/>
        </a:accent1>
        <a:accent2>
          <a:srgbClr val="EEECEA"/>
        </a:accent2>
        <a:accent3>
          <a:srgbClr val="FFFFFF"/>
        </a:accent3>
        <a:accent4>
          <a:srgbClr val="000000"/>
        </a:accent4>
        <a:accent5>
          <a:srgbClr val="ABAAAA"/>
        </a:accent5>
        <a:accent6>
          <a:srgbClr val="D8D6D4"/>
        </a:accent6>
        <a:hlink>
          <a:srgbClr val="564242"/>
        </a:hlink>
        <a:folHlink>
          <a:srgbClr val="DDD9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ONETURN - MASTER THEME FINAL" id="{3F042F50-0DDC-FD4C-B48F-464A8662095D}" vid="{3F5F05FB-66A8-AC4F-890A-F3CAE4747D87}"/>
    </a:ext>
  </a:extLst>
</a:theme>
</file>

<file path=ppt/theme/theme7.xml><?xml version="1.0" encoding="utf-8"?>
<a:theme xmlns:a="http://schemas.openxmlformats.org/drawingml/2006/main" name="4_STONETURN - MASTER THEME FINAL">
  <a:themeElements>
    <a:clrScheme name="StoneTurn - Master Deck">
      <a:dk1>
        <a:srgbClr val="00416F"/>
      </a:dk1>
      <a:lt1>
        <a:srgbClr val="FFFFFF"/>
      </a:lt1>
      <a:dk2>
        <a:srgbClr val="F1F3F4"/>
      </a:dk2>
      <a:lt2>
        <a:srgbClr val="00416F"/>
      </a:lt2>
      <a:accent1>
        <a:srgbClr val="008082"/>
      </a:accent1>
      <a:accent2>
        <a:srgbClr val="BCA164"/>
      </a:accent2>
      <a:accent3>
        <a:srgbClr val="012F4F"/>
      </a:accent3>
      <a:accent4>
        <a:srgbClr val="708732"/>
      </a:accent4>
      <a:accent5>
        <a:srgbClr val="692C44"/>
      </a:accent5>
      <a:accent6>
        <a:srgbClr val="3E4F57"/>
      </a:accent6>
      <a:hlink>
        <a:srgbClr val="2666A6"/>
      </a:hlink>
      <a:folHlink>
        <a:srgbClr val="AFCC0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808080"/>
          </a:solidFill>
          <a:prstDash val="solid"/>
          <a:round/>
          <a:headEnd type="none" w="med" len="med"/>
          <a:tailEnd type="none" w="med" len="med"/>
        </a:ln>
        <a:effectLst/>
      </a:spPr>
      <a:bodyPr vert="horz" wrap="none" lIns="88900" tIns="44450" rIns="88900" bIns="44450" numCol="1" anchor="ctr"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rgbClr val="808080"/>
          </a:solidFill>
          <a:prstDash val="solid"/>
          <a:round/>
          <a:headEnd type="none" w="med" len="med"/>
          <a:tailEnd type="none" w="med" len="med"/>
        </a:ln>
        <a:effectLst/>
      </a:spPr>
      <a:bodyPr vert="horz" wrap="none" lIns="88900" tIns="44450" rIns="88900" bIns="44450" numCol="1" anchor="ctr" anchorCtr="0" compatLnSpc="1">
        <a:prstTxWarp prst="textNoShape">
          <a:avLst/>
        </a:prstTxWarp>
        <a:spAutoFit/>
      </a:bodyPr>
      <a:lstStyle>
        <a:defPPr marL="0" marR="0" indent="0" algn="l" defTabSz="912813"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IAS Report v1 1">
        <a:dk1>
          <a:srgbClr val="000000"/>
        </a:dk1>
        <a:lt1>
          <a:srgbClr val="FFFFFF"/>
        </a:lt1>
        <a:dk2>
          <a:srgbClr val="D8EEF7"/>
        </a:dk2>
        <a:lt2>
          <a:srgbClr val="3DA8D5"/>
        </a:lt2>
        <a:accent1>
          <a:srgbClr val="3A4972"/>
        </a:accent1>
        <a:accent2>
          <a:srgbClr val="DFEB9E"/>
        </a:accent2>
        <a:accent3>
          <a:srgbClr val="FFFFFF"/>
        </a:accent3>
        <a:accent4>
          <a:srgbClr val="000000"/>
        </a:accent4>
        <a:accent5>
          <a:srgbClr val="AEB1BC"/>
        </a:accent5>
        <a:accent6>
          <a:srgbClr val="CAD58F"/>
        </a:accent6>
        <a:hlink>
          <a:srgbClr val="2666A6"/>
        </a:hlink>
        <a:folHlink>
          <a:srgbClr val="AFCC0D"/>
        </a:folHlink>
      </a:clrScheme>
      <a:clrMap bg1="lt1" tx1="dk1" bg2="lt2" tx2="dk2" accent1="accent1" accent2="accent2" accent3="accent3" accent4="accent4" accent5="accent5" accent6="accent6" hlink="hlink" folHlink="folHlink"/>
    </a:extraClrScheme>
    <a:extraClrScheme>
      <a:clrScheme name="IAS Report v1 2">
        <a:dk1>
          <a:srgbClr val="000000"/>
        </a:dk1>
        <a:lt1>
          <a:srgbClr val="FFFFFF"/>
        </a:lt1>
        <a:dk2>
          <a:srgbClr val="DFEB9E"/>
        </a:dk2>
        <a:lt2>
          <a:srgbClr val="AFCC0D"/>
        </a:lt2>
        <a:accent1>
          <a:srgbClr val="707014"/>
        </a:accent1>
        <a:accent2>
          <a:srgbClr val="D8EEF7"/>
        </a:accent2>
        <a:accent3>
          <a:srgbClr val="FFFFFF"/>
        </a:accent3>
        <a:accent4>
          <a:srgbClr val="000000"/>
        </a:accent4>
        <a:accent5>
          <a:srgbClr val="BBBBAA"/>
        </a:accent5>
        <a:accent6>
          <a:srgbClr val="C4D8E0"/>
        </a:accent6>
        <a:hlink>
          <a:srgbClr val="8D9C00"/>
        </a:hlink>
        <a:folHlink>
          <a:srgbClr val="3DA8D5"/>
        </a:folHlink>
      </a:clrScheme>
      <a:clrMap bg1="lt1" tx1="dk1" bg2="lt2" tx2="dk2" accent1="accent1" accent2="accent2" accent3="accent3" accent4="accent4" accent5="accent5" accent6="accent6" hlink="hlink" folHlink="folHlink"/>
    </a:extraClrScheme>
    <a:extraClrScheme>
      <a:clrScheme name="IAS Report v1 3">
        <a:dk1>
          <a:srgbClr val="000000"/>
        </a:dk1>
        <a:lt1>
          <a:srgbClr val="FFFFFF"/>
        </a:lt1>
        <a:dk2>
          <a:srgbClr val="FED8D6"/>
        </a:dk2>
        <a:lt2>
          <a:srgbClr val="FD8B8B"/>
        </a:lt2>
        <a:accent1>
          <a:srgbClr val="7B0A14"/>
        </a:accent1>
        <a:accent2>
          <a:srgbClr val="FFC799"/>
        </a:accent2>
        <a:accent3>
          <a:srgbClr val="FFFFFF"/>
        </a:accent3>
        <a:accent4>
          <a:srgbClr val="000000"/>
        </a:accent4>
        <a:accent5>
          <a:srgbClr val="BFAAAA"/>
        </a:accent5>
        <a:accent6>
          <a:srgbClr val="E7B48A"/>
        </a:accent6>
        <a:hlink>
          <a:srgbClr val="BF0509"/>
        </a:hlink>
        <a:folHlink>
          <a:srgbClr val="FEAA66"/>
        </a:folHlink>
      </a:clrScheme>
      <a:clrMap bg1="lt1" tx1="dk1" bg2="lt2" tx2="dk2" accent1="accent1" accent2="accent2" accent3="accent3" accent4="accent4" accent5="accent5" accent6="accent6" hlink="hlink" folHlink="folHlink"/>
    </a:extraClrScheme>
    <a:extraClrScheme>
      <a:clrScheme name="IAS Report v1 4">
        <a:dk1>
          <a:srgbClr val="000000"/>
        </a:dk1>
        <a:lt1>
          <a:srgbClr val="FFFFFF"/>
        </a:lt1>
        <a:dk2>
          <a:srgbClr val="D5BD97"/>
        </a:dk2>
        <a:lt2>
          <a:srgbClr val="C3A26C"/>
        </a:lt2>
        <a:accent1>
          <a:srgbClr val="633A11"/>
        </a:accent1>
        <a:accent2>
          <a:srgbClr val="FFC799"/>
        </a:accent2>
        <a:accent3>
          <a:srgbClr val="FFFFFF"/>
        </a:accent3>
        <a:accent4>
          <a:srgbClr val="000000"/>
        </a:accent4>
        <a:accent5>
          <a:srgbClr val="B7AEAA"/>
        </a:accent5>
        <a:accent6>
          <a:srgbClr val="E7B48A"/>
        </a:accent6>
        <a:hlink>
          <a:srgbClr val="8C5110"/>
        </a:hlink>
        <a:folHlink>
          <a:srgbClr val="FEAA66"/>
        </a:folHlink>
      </a:clrScheme>
      <a:clrMap bg1="lt1" tx1="dk1" bg2="lt2" tx2="dk2" accent1="accent1" accent2="accent2" accent3="accent3" accent4="accent4" accent5="accent5" accent6="accent6" hlink="hlink" folHlink="folHlink"/>
    </a:extraClrScheme>
    <a:extraClrScheme>
      <a:clrScheme name="IAS Report v1 5">
        <a:dk1>
          <a:srgbClr val="000000"/>
        </a:dk1>
        <a:lt1>
          <a:srgbClr val="FFFFFF"/>
        </a:lt1>
        <a:dk2>
          <a:srgbClr val="FED8D6"/>
        </a:dk2>
        <a:lt2>
          <a:srgbClr val="FD8B84"/>
        </a:lt2>
        <a:accent1>
          <a:srgbClr val="7B0A14"/>
        </a:accent1>
        <a:accent2>
          <a:srgbClr val="D5BD97"/>
        </a:accent2>
        <a:accent3>
          <a:srgbClr val="FFFFFF"/>
        </a:accent3>
        <a:accent4>
          <a:srgbClr val="000000"/>
        </a:accent4>
        <a:accent5>
          <a:srgbClr val="BFAAAA"/>
        </a:accent5>
        <a:accent6>
          <a:srgbClr val="C1AB88"/>
        </a:accent6>
        <a:hlink>
          <a:srgbClr val="BF0509"/>
        </a:hlink>
        <a:folHlink>
          <a:srgbClr val="C3A26C"/>
        </a:folHlink>
      </a:clrScheme>
      <a:clrMap bg1="lt1" tx1="dk1" bg2="lt2" tx2="dk2" accent1="accent1" accent2="accent2" accent3="accent3" accent4="accent4" accent5="accent5" accent6="accent6" hlink="hlink" folHlink="folHlink"/>
    </a:extraClrScheme>
    <a:extraClrScheme>
      <a:clrScheme name="IAS Report v1 6">
        <a:dk1>
          <a:srgbClr val="000000"/>
        </a:dk1>
        <a:lt1>
          <a:srgbClr val="FFFFFF"/>
        </a:lt1>
        <a:dk2>
          <a:srgbClr val="EEECEA"/>
        </a:dk2>
        <a:lt2>
          <a:srgbClr val="AAA998"/>
        </a:lt2>
        <a:accent1>
          <a:srgbClr val="1B1112"/>
        </a:accent1>
        <a:accent2>
          <a:srgbClr val="EEECEA"/>
        </a:accent2>
        <a:accent3>
          <a:srgbClr val="FFFFFF"/>
        </a:accent3>
        <a:accent4>
          <a:srgbClr val="000000"/>
        </a:accent4>
        <a:accent5>
          <a:srgbClr val="ABAAAA"/>
        </a:accent5>
        <a:accent6>
          <a:srgbClr val="D8D6D4"/>
        </a:accent6>
        <a:hlink>
          <a:srgbClr val="564242"/>
        </a:hlink>
        <a:folHlink>
          <a:srgbClr val="DDD9D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ONETURN - MASTER THEME FINAL" id="{3F042F50-0DDC-FD4C-B48F-464A8662095D}" vid="{3F5F05FB-66A8-AC4F-890A-F3CAE4747D87}"/>
    </a:ext>
  </a:extLst>
</a:theme>
</file>

<file path=ppt/theme/theme8.xml><?xml version="1.0" encoding="utf-8"?>
<a:theme xmlns:a="http://schemas.openxmlformats.org/drawingml/2006/main" name="2_blank">
  <a:themeElements>
    <a:clrScheme name="W&amp;S">
      <a:dk1>
        <a:sysClr val="windowText" lastClr="000000"/>
      </a:dk1>
      <a:lt1>
        <a:sysClr val="window" lastClr="FFFFFF"/>
      </a:lt1>
      <a:dk2>
        <a:srgbClr val="83786F"/>
      </a:dk2>
      <a:lt2>
        <a:srgbClr val="61954D"/>
      </a:lt2>
      <a:accent1>
        <a:srgbClr val="009EDE"/>
      </a:accent1>
      <a:accent2>
        <a:srgbClr val="9E007E"/>
      </a:accent2>
      <a:accent3>
        <a:srgbClr val="E9A42C"/>
      </a:accent3>
      <a:accent4>
        <a:srgbClr val="DA291C"/>
      </a:accent4>
      <a:accent5>
        <a:srgbClr val="F0EEE9"/>
      </a:accent5>
      <a:accent6>
        <a:srgbClr val="61954D"/>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Presentation.potx" id="{2DED7A3D-16E9-44A1-8DD4-5E9D60662BD8}" vid="{29702259-CC1B-4358-965B-90F2A18D94B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2026</Words>
  <Application>Microsoft Office PowerPoint</Application>
  <PresentationFormat>Widescreen</PresentationFormat>
  <Paragraphs>347</Paragraphs>
  <Slides>32</Slides>
  <Notes>31</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32</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2018-11-28T20:19:00Z</dcterms:created>
  <dcterms:modified xsi:type="dcterms:W3CDTF">2018-11-28T20:19:00Z</dcterms:modified>
</cp:coreProperties>
</file>