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69" r:id="rId2"/>
    <p:sldId id="273" r:id="rId3"/>
    <p:sldId id="308" r:id="rId4"/>
    <p:sldId id="306" r:id="rId5"/>
    <p:sldId id="307" r:id="rId6"/>
    <p:sldId id="305" r:id="rId7"/>
    <p:sldId id="279" r:id="rId8"/>
    <p:sldId id="267"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458">
          <p15:clr>
            <a:srgbClr val="A4A3A4"/>
          </p15:clr>
        </p15:guide>
        <p15:guide id="4" orient="horz" pos="1046">
          <p15:clr>
            <a:srgbClr val="A4A3A4"/>
          </p15:clr>
        </p15:guide>
        <p15:guide id="5" orient="horz" pos="3941">
          <p15:clr>
            <a:srgbClr val="A4A3A4"/>
          </p15:clr>
        </p15:guide>
        <p15:guide id="6" orient="horz" pos="1187">
          <p15:clr>
            <a:srgbClr val="A4A3A4"/>
          </p15:clr>
        </p15:guide>
        <p15:guide id="7" orient="horz" pos="3203">
          <p15:clr>
            <a:srgbClr val="A4A3A4"/>
          </p15:clr>
        </p15:guide>
        <p15:guide id="8" pos="359">
          <p15:clr>
            <a:srgbClr val="A4A3A4"/>
          </p15:clr>
        </p15:guide>
        <p15:guide id="9" pos="4995">
          <p15:clr>
            <a:srgbClr val="A4A3A4"/>
          </p15:clr>
        </p15:guide>
        <p15:guide id="10" pos="472">
          <p15:clr>
            <a:srgbClr val="A4A3A4"/>
          </p15:clr>
        </p15:guide>
        <p15:guide id="11" pos="3125">
          <p15:clr>
            <a:srgbClr val="A4A3A4"/>
          </p15:clr>
        </p15:guide>
        <p15:guide id="12" pos="3366">
          <p15:clr>
            <a:srgbClr val="A4A3A4"/>
          </p15:clr>
        </p15:guide>
        <p15:guide id="13" pos="5430">
          <p15:clr>
            <a:srgbClr val="A4A3A4"/>
          </p15:clr>
        </p15:guide>
        <p15:guide id="14" pos="293">
          <p15:clr>
            <a:srgbClr val="A4A3A4"/>
          </p15:clr>
        </p15:guide>
      </p15:sldGuideLst>
    </p:ext>
    <p:ext uri="{2D200454-40CA-4A62-9FC3-DE9A4176ACB9}">
      <p15:notesGuideLst xmlns:p15="http://schemas.microsoft.com/office/powerpoint/2012/main" xmlns="">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yne, Meredith A." initials="CMA" lastIdx="14" clrIdx="0">
    <p:extLst/>
  </p:cmAuthor>
  <p:cmAuthor id="2" name="Yang, Pauline" initials="YP" lastIdx="1" clrIdx="1">
    <p:extLst/>
  </p:cmAuthor>
  <p:cmAuthor id="3" name="Firmin, Kristi Anderson" initials="FKA" lastIdx="7"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0E0"/>
    <a:srgbClr val="EE7124"/>
    <a:srgbClr val="EE7136"/>
    <a:srgbClr val="7C98AB"/>
    <a:srgbClr val="333E48"/>
    <a:srgbClr val="858B91"/>
    <a:srgbClr val="48525B"/>
    <a:srgbClr val="3565A3"/>
    <a:srgbClr val="898989"/>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10" autoAdjust="0"/>
    <p:restoredTop sz="92770" autoAdjust="0"/>
  </p:normalViewPr>
  <p:slideViewPr>
    <p:cSldViewPr snapToGrid="0" snapToObjects="1">
      <p:cViewPr varScale="1">
        <p:scale>
          <a:sx n="88" d="100"/>
          <a:sy n="88" d="100"/>
        </p:scale>
        <p:origin x="-1248" y="-104"/>
      </p:cViewPr>
      <p:guideLst>
        <p:guide orient="horz" pos="2160"/>
        <p:guide orient="horz" pos="458"/>
        <p:guide orient="horz" pos="1046"/>
        <p:guide orient="horz" pos="3941"/>
        <p:guide orient="horz" pos="1187"/>
        <p:guide orient="horz" pos="3203"/>
        <p:guide pos="2880"/>
        <p:guide pos="359"/>
        <p:guide pos="4995"/>
        <p:guide pos="472"/>
        <p:guide pos="3125"/>
        <p:guide pos="3366"/>
        <p:guide pos="5430"/>
        <p:guide pos="293"/>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136" d="100"/>
          <a:sy n="136" d="100"/>
        </p:scale>
        <p:origin x="-4572"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commentAuthors" Target="commentAuthor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47" tIns="48324" rIns="96647" bIns="48324" rtlCol="0"/>
          <a:lstStyle>
            <a:lvl1pPr algn="l">
              <a:defRPr sz="1200"/>
            </a:lvl1pPr>
          </a:lstStyle>
          <a:p>
            <a:endParaRPr lang="en-US"/>
          </a:p>
        </p:txBody>
      </p:sp>
      <p:sp>
        <p:nvSpPr>
          <p:cNvPr id="3" name="Date Placeholder 2"/>
          <p:cNvSpPr>
            <a:spLocks noGrp="1"/>
          </p:cNvSpPr>
          <p:nvPr>
            <p:ph type="dt" sz="quarter" idx="1"/>
          </p:nvPr>
        </p:nvSpPr>
        <p:spPr>
          <a:xfrm>
            <a:off x="4143588" y="2"/>
            <a:ext cx="3169920" cy="480060"/>
          </a:xfrm>
          <a:prstGeom prst="rect">
            <a:avLst/>
          </a:prstGeom>
        </p:spPr>
        <p:txBody>
          <a:bodyPr vert="horz" lIns="96647" tIns="48324" rIns="96647" bIns="48324" rtlCol="0"/>
          <a:lstStyle>
            <a:lvl1pPr algn="r">
              <a:defRPr sz="1200"/>
            </a:lvl1pPr>
          </a:lstStyle>
          <a:p>
            <a:fld id="{7E3D406D-B7CF-4692-953C-49B02A386783}" type="datetimeFigureOut">
              <a:rPr lang="en-US" smtClean="0"/>
              <a:pPr/>
              <a:t>3/20/17</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47" tIns="48324" rIns="96647" bIns="48324"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4"/>
            <a:ext cx="3169920" cy="480060"/>
          </a:xfrm>
          <a:prstGeom prst="rect">
            <a:avLst/>
          </a:prstGeom>
        </p:spPr>
        <p:txBody>
          <a:bodyPr vert="horz" lIns="96647" tIns="48324" rIns="96647" bIns="48324" rtlCol="0" anchor="b"/>
          <a:lstStyle>
            <a:lvl1pPr algn="r">
              <a:defRPr sz="1200"/>
            </a:lvl1pPr>
          </a:lstStyle>
          <a:p>
            <a:fld id="{9322DC17-0358-4417-83BA-0524F1A68009}" type="slidenum">
              <a:rPr lang="en-US" smtClean="0"/>
              <a:pPr/>
              <a:t>‹#›</a:t>
            </a:fld>
            <a:endParaRPr lang="en-US"/>
          </a:p>
        </p:txBody>
      </p:sp>
    </p:spTree>
    <p:extLst>
      <p:ext uri="{BB962C8B-B14F-4D97-AF65-F5344CB8AC3E}">
        <p14:creationId xmlns:p14="http://schemas.microsoft.com/office/powerpoint/2010/main" val="440930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47" tIns="48324" rIns="96647" bIns="48324" rtlCol="0"/>
          <a:lstStyle>
            <a:lvl1pPr algn="l">
              <a:defRPr sz="1200"/>
            </a:lvl1pPr>
          </a:lstStyle>
          <a:p>
            <a:endParaRPr lang="en-US"/>
          </a:p>
        </p:txBody>
      </p:sp>
      <p:sp>
        <p:nvSpPr>
          <p:cNvPr id="3" name="Date Placeholder 2"/>
          <p:cNvSpPr>
            <a:spLocks noGrp="1"/>
          </p:cNvSpPr>
          <p:nvPr>
            <p:ph type="dt" idx="1"/>
          </p:nvPr>
        </p:nvSpPr>
        <p:spPr>
          <a:xfrm>
            <a:off x="4143588" y="2"/>
            <a:ext cx="3169920" cy="480060"/>
          </a:xfrm>
          <a:prstGeom prst="rect">
            <a:avLst/>
          </a:prstGeom>
        </p:spPr>
        <p:txBody>
          <a:bodyPr vert="horz" lIns="96647" tIns="48324" rIns="96647" bIns="48324" rtlCol="0"/>
          <a:lstStyle>
            <a:lvl1pPr algn="r">
              <a:defRPr sz="1200"/>
            </a:lvl1pPr>
          </a:lstStyle>
          <a:p>
            <a:fld id="{EE5F6FAD-7DC5-4053-BC3B-3503DDC87D02}" type="datetimeFigureOut">
              <a:rPr lang="en-US" smtClean="0"/>
              <a:pPr/>
              <a:t>3/20/17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7" tIns="48324" rIns="96647" bIns="483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47" tIns="48324" rIns="96647" bIns="48324" rtlCol="0" anchor="b"/>
          <a:lstStyle>
            <a:lvl1pPr algn="r">
              <a:defRPr sz="1200"/>
            </a:lvl1pPr>
          </a:lstStyle>
          <a:p>
            <a:fld id="{BA83FA0F-596D-4CEC-8967-EC99E3441AB3}" type="slidenum">
              <a:rPr lang="en-US" smtClean="0"/>
              <a:pPr/>
              <a:t>‹#›</a:t>
            </a:fld>
            <a:endParaRPr lang="en-US"/>
          </a:p>
        </p:txBody>
      </p:sp>
    </p:spTree>
    <p:extLst>
      <p:ext uri="{BB962C8B-B14F-4D97-AF65-F5344CB8AC3E}">
        <p14:creationId xmlns:p14="http://schemas.microsoft.com/office/powerpoint/2010/main" val="1497240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ate Title Slide">
    <p:spTree>
      <p:nvGrpSpPr>
        <p:cNvPr id="1" name=""/>
        <p:cNvGrpSpPr/>
        <p:nvPr/>
      </p:nvGrpSpPr>
      <p:grpSpPr>
        <a:xfrm>
          <a:off x="0" y="0"/>
          <a:ext cx="0" cy="0"/>
          <a:chOff x="0" y="0"/>
          <a:chExt cx="0" cy="0"/>
        </a:xfrm>
      </p:grpSpPr>
      <p:sp>
        <p:nvSpPr>
          <p:cNvPr id="26" name="Rectangle 25"/>
          <p:cNvSpPr/>
          <p:nvPr userDrawn="1"/>
        </p:nvSpPr>
        <p:spPr>
          <a:xfrm>
            <a:off x="-13447" y="0"/>
            <a:ext cx="917089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31" name="Group 30"/>
          <p:cNvGrpSpPr/>
          <p:nvPr userDrawn="1"/>
        </p:nvGrpSpPr>
        <p:grpSpPr>
          <a:xfrm>
            <a:off x="-13447" y="288838"/>
            <a:ext cx="5486400" cy="6290142"/>
            <a:chOff x="168276" y="288926"/>
            <a:chExt cx="3987799" cy="4572000"/>
          </a:xfrm>
          <a:solidFill>
            <a:schemeClr val="bg1">
              <a:alpha val="15000"/>
            </a:schemeClr>
          </a:solidFill>
        </p:grpSpPr>
        <p:sp>
          <p:nvSpPr>
            <p:cNvPr id="32" name="Freeform 5"/>
            <p:cNvSpPr>
              <a:spLocks/>
            </p:cNvSpPr>
            <p:nvPr userDrawn="1"/>
          </p:nvSpPr>
          <p:spPr bwMode="auto">
            <a:xfrm>
              <a:off x="168276" y="744538"/>
              <a:ext cx="3389312" cy="4116388"/>
            </a:xfrm>
            <a:custGeom>
              <a:avLst/>
              <a:gdLst>
                <a:gd name="T0" fmla="*/ 710 w 1424"/>
                <a:gd name="T1" fmla="*/ 123 h 1729"/>
                <a:gd name="T2" fmla="*/ 1086 w 1424"/>
                <a:gd name="T3" fmla="*/ 242 h 1729"/>
                <a:gd name="T4" fmla="*/ 697 w 1424"/>
                <a:gd name="T5" fmla="*/ 20 h 1729"/>
                <a:gd name="T6" fmla="*/ 526 w 1424"/>
                <a:gd name="T7" fmla="*/ 0 h 1729"/>
                <a:gd name="T8" fmla="*/ 0 w 1424"/>
                <a:gd name="T9" fmla="*/ 209 h 1729"/>
                <a:gd name="T10" fmla="*/ 0 w 1424"/>
                <a:gd name="T11" fmla="*/ 1406 h 1729"/>
                <a:gd name="T12" fmla="*/ 716 w 1424"/>
                <a:gd name="T13" fmla="*/ 1729 h 1729"/>
                <a:gd name="T14" fmla="*/ 1424 w 1424"/>
                <a:gd name="T15" fmla="*/ 1417 h 1729"/>
                <a:gd name="T16" fmla="*/ 898 w 1424"/>
                <a:gd name="T17" fmla="*/ 1604 h 1729"/>
                <a:gd name="T18" fmla="*/ 696 w 1424"/>
                <a:gd name="T19" fmla="*/ 1579 h 1729"/>
                <a:gd name="T20" fmla="*/ 64 w 1424"/>
                <a:gd name="T21" fmla="*/ 769 h 1729"/>
                <a:gd name="T22" fmla="*/ 710 w 1424"/>
                <a:gd name="T23" fmla="*/ 123 h 1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4" h="1729">
                  <a:moveTo>
                    <a:pt x="710" y="123"/>
                  </a:moveTo>
                  <a:cubicBezTo>
                    <a:pt x="848" y="123"/>
                    <a:pt x="978" y="165"/>
                    <a:pt x="1086" y="242"/>
                  </a:cubicBezTo>
                  <a:cubicBezTo>
                    <a:pt x="982" y="132"/>
                    <a:pt x="847" y="54"/>
                    <a:pt x="697" y="20"/>
                  </a:cubicBezTo>
                  <a:cubicBezTo>
                    <a:pt x="639" y="7"/>
                    <a:pt x="582" y="0"/>
                    <a:pt x="526" y="0"/>
                  </a:cubicBezTo>
                  <a:cubicBezTo>
                    <a:pt x="322" y="0"/>
                    <a:pt x="137" y="80"/>
                    <a:pt x="0" y="209"/>
                  </a:cubicBezTo>
                  <a:cubicBezTo>
                    <a:pt x="0" y="1406"/>
                    <a:pt x="0" y="1406"/>
                    <a:pt x="0" y="1406"/>
                  </a:cubicBezTo>
                  <a:cubicBezTo>
                    <a:pt x="175" y="1604"/>
                    <a:pt x="431" y="1729"/>
                    <a:pt x="716" y="1729"/>
                  </a:cubicBezTo>
                  <a:cubicBezTo>
                    <a:pt x="990" y="1729"/>
                    <a:pt x="1244" y="1614"/>
                    <a:pt x="1424" y="1417"/>
                  </a:cubicBezTo>
                  <a:cubicBezTo>
                    <a:pt x="1277" y="1537"/>
                    <a:pt x="1092" y="1604"/>
                    <a:pt x="898" y="1604"/>
                  </a:cubicBezTo>
                  <a:cubicBezTo>
                    <a:pt x="832" y="1604"/>
                    <a:pt x="764" y="1596"/>
                    <a:pt x="696" y="1579"/>
                  </a:cubicBezTo>
                  <a:cubicBezTo>
                    <a:pt x="324" y="1486"/>
                    <a:pt x="64" y="1153"/>
                    <a:pt x="64" y="769"/>
                  </a:cubicBezTo>
                  <a:cubicBezTo>
                    <a:pt x="64" y="413"/>
                    <a:pt x="354" y="123"/>
                    <a:pt x="710"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33" name="Freeform 6"/>
            <p:cNvSpPr>
              <a:spLocks/>
            </p:cNvSpPr>
            <p:nvPr userDrawn="1"/>
          </p:nvSpPr>
          <p:spPr bwMode="auto">
            <a:xfrm>
              <a:off x="206375" y="288926"/>
              <a:ext cx="3949700" cy="4127500"/>
            </a:xfrm>
            <a:custGeom>
              <a:avLst/>
              <a:gdLst>
                <a:gd name="T0" fmla="*/ 700 w 1659"/>
                <a:gd name="T1" fmla="*/ 0 h 1733"/>
                <a:gd name="T2" fmla="*/ 0 w 1659"/>
                <a:gd name="T3" fmla="*/ 304 h 1733"/>
                <a:gd name="T4" fmla="*/ 506 w 1659"/>
                <a:gd name="T5" fmla="*/ 129 h 1733"/>
                <a:gd name="T6" fmla="*/ 694 w 1659"/>
                <a:gd name="T7" fmla="*/ 151 h 1733"/>
                <a:gd name="T8" fmla="*/ 1336 w 1659"/>
                <a:gd name="T9" fmla="*/ 895 h 1733"/>
                <a:gd name="T10" fmla="*/ 1340 w 1659"/>
                <a:gd name="T11" fmla="*/ 959 h 1733"/>
                <a:gd name="T12" fmla="*/ 1336 w 1659"/>
                <a:gd name="T13" fmla="*/ 1026 h 1733"/>
                <a:gd name="T14" fmla="*/ 694 w 1659"/>
                <a:gd name="T15" fmla="*/ 1607 h 1733"/>
                <a:gd name="T16" fmla="*/ 310 w 1659"/>
                <a:gd name="T17" fmla="*/ 1480 h 1733"/>
                <a:gd name="T18" fmla="*/ 695 w 1659"/>
                <a:gd name="T19" fmla="*/ 1710 h 1733"/>
                <a:gd name="T20" fmla="*/ 882 w 1659"/>
                <a:gd name="T21" fmla="*/ 1733 h 1733"/>
                <a:gd name="T22" fmla="*/ 1659 w 1659"/>
                <a:gd name="T23" fmla="*/ 967 h 1733"/>
                <a:gd name="T24" fmla="*/ 1659 w 1659"/>
                <a:gd name="T25" fmla="*/ 954 h 1733"/>
                <a:gd name="T26" fmla="*/ 700 w 1659"/>
                <a:gd name="T27" fmla="*/ 0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9" h="1733">
                  <a:moveTo>
                    <a:pt x="700" y="0"/>
                  </a:moveTo>
                  <a:cubicBezTo>
                    <a:pt x="432" y="0"/>
                    <a:pt x="180" y="113"/>
                    <a:pt x="0" y="304"/>
                  </a:cubicBezTo>
                  <a:cubicBezTo>
                    <a:pt x="144" y="193"/>
                    <a:pt x="322" y="129"/>
                    <a:pt x="506" y="129"/>
                  </a:cubicBezTo>
                  <a:cubicBezTo>
                    <a:pt x="569" y="129"/>
                    <a:pt x="632" y="137"/>
                    <a:pt x="694" y="151"/>
                  </a:cubicBezTo>
                  <a:cubicBezTo>
                    <a:pt x="1050" y="232"/>
                    <a:pt x="1308" y="531"/>
                    <a:pt x="1336" y="895"/>
                  </a:cubicBezTo>
                  <a:cubicBezTo>
                    <a:pt x="1338" y="914"/>
                    <a:pt x="1340" y="936"/>
                    <a:pt x="1340" y="959"/>
                  </a:cubicBezTo>
                  <a:cubicBezTo>
                    <a:pt x="1340" y="984"/>
                    <a:pt x="1338" y="1006"/>
                    <a:pt x="1336" y="1026"/>
                  </a:cubicBezTo>
                  <a:cubicBezTo>
                    <a:pt x="1303" y="1357"/>
                    <a:pt x="1027" y="1607"/>
                    <a:pt x="694" y="1607"/>
                  </a:cubicBezTo>
                  <a:cubicBezTo>
                    <a:pt x="555" y="1607"/>
                    <a:pt x="420" y="1561"/>
                    <a:pt x="310" y="1480"/>
                  </a:cubicBezTo>
                  <a:cubicBezTo>
                    <a:pt x="412" y="1591"/>
                    <a:pt x="546" y="1672"/>
                    <a:pt x="695" y="1710"/>
                  </a:cubicBezTo>
                  <a:cubicBezTo>
                    <a:pt x="758" y="1725"/>
                    <a:pt x="821" y="1733"/>
                    <a:pt x="882" y="1733"/>
                  </a:cubicBezTo>
                  <a:cubicBezTo>
                    <a:pt x="1307" y="1733"/>
                    <a:pt x="1659" y="1390"/>
                    <a:pt x="1659" y="967"/>
                  </a:cubicBezTo>
                  <a:cubicBezTo>
                    <a:pt x="1659" y="954"/>
                    <a:pt x="1659" y="954"/>
                    <a:pt x="1659" y="954"/>
                  </a:cubicBezTo>
                  <a:cubicBezTo>
                    <a:pt x="1659" y="428"/>
                    <a:pt x="1226" y="0"/>
                    <a:pt x="70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grpSp>
      <p:sp>
        <p:nvSpPr>
          <p:cNvPr id="27" name="Title 1"/>
          <p:cNvSpPr>
            <a:spLocks noGrp="1"/>
          </p:cNvSpPr>
          <p:nvPr>
            <p:ph type="ctrTitle" hasCustomPrompt="1"/>
          </p:nvPr>
        </p:nvSpPr>
        <p:spPr>
          <a:xfrm>
            <a:off x="1286213" y="1058176"/>
            <a:ext cx="7424453" cy="2275155"/>
          </a:xfrm>
          <a:prstGeom prst="rect">
            <a:avLst/>
          </a:prstGeom>
        </p:spPr>
        <p:txBody>
          <a:bodyPr anchor="b" anchorCtr="0">
            <a:normAutofit/>
          </a:bodyPr>
          <a:lstStyle>
            <a:lvl1pPr algn="l">
              <a:defRPr sz="3600" b="1">
                <a:solidFill>
                  <a:schemeClr val="bg1"/>
                </a:solidFill>
              </a:defRPr>
            </a:lvl1pPr>
          </a:lstStyle>
          <a:p>
            <a:r>
              <a:rPr lang="en-US" dirty="0" smtClean="0"/>
              <a:t>Main headline here</a:t>
            </a:r>
            <a:endParaRPr lang="en-US" dirty="0"/>
          </a:p>
        </p:txBody>
      </p:sp>
      <p:sp>
        <p:nvSpPr>
          <p:cNvPr id="28" name="Text Placeholder 12"/>
          <p:cNvSpPr>
            <a:spLocks noGrp="1"/>
          </p:cNvSpPr>
          <p:nvPr>
            <p:ph type="body" sz="quarter" idx="10" hasCustomPrompt="1"/>
          </p:nvPr>
        </p:nvSpPr>
        <p:spPr>
          <a:xfrm>
            <a:off x="1286213" y="3276600"/>
            <a:ext cx="7424453" cy="533400"/>
          </a:xfrm>
        </p:spPr>
        <p:txBody>
          <a:bodyPr>
            <a:normAutofit/>
          </a:bodyPr>
          <a:lstStyle>
            <a:lvl1pPr marL="0" marR="0" indent="0" algn="l" defTabSz="914400" rtl="0" eaLnBrk="1" fontAlgn="auto" latinLnBrk="0" hangingPunct="1">
              <a:lnSpc>
                <a:spcPct val="100000"/>
              </a:lnSpc>
              <a:spcBef>
                <a:spcPct val="0"/>
              </a:spcBef>
              <a:spcAft>
                <a:spcPts val="0"/>
              </a:spcAft>
              <a:buClrTx/>
              <a:buSzTx/>
              <a:buFontTx/>
              <a:buNone/>
              <a:tabLst/>
              <a:defRPr lang="en-US" sz="2400" b="1" kern="1200" noProof="0">
                <a:solidFill>
                  <a:schemeClr val="accent6"/>
                </a:solidFill>
                <a:latin typeface="Arial" pitchFamily="34" charset="0"/>
                <a:ea typeface="+mj-ea"/>
                <a:cs typeface="Arial"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t>Sub-headline here</a:t>
            </a:r>
            <a:endParaRPr kumimoji="0" lang="en-US" sz="2400" b="1" i="0" u="none" strike="noStrike" kern="1200" cap="none" spc="0" normalizeH="0" baseline="0" noProof="0" dirty="0">
              <a:ln>
                <a:noFill/>
              </a:ln>
              <a:solidFill>
                <a:srgbClr val="ACC37E"/>
              </a:solidFill>
              <a:effectLst/>
              <a:uLnTx/>
              <a:uFillTx/>
              <a:latin typeface="Arial" pitchFamily="34" charset="0"/>
              <a:ea typeface="+mj-ea"/>
              <a:cs typeface="Arial" pitchFamily="34" charset="0"/>
            </a:endParaRPr>
          </a:p>
        </p:txBody>
      </p:sp>
      <p:sp>
        <p:nvSpPr>
          <p:cNvPr id="29" name="Text Placeholder 14"/>
          <p:cNvSpPr>
            <a:spLocks noGrp="1"/>
          </p:cNvSpPr>
          <p:nvPr>
            <p:ph type="body" sz="quarter" idx="11" hasCustomPrompt="1"/>
          </p:nvPr>
        </p:nvSpPr>
        <p:spPr>
          <a:xfrm>
            <a:off x="1286213" y="3868948"/>
            <a:ext cx="7424453" cy="762000"/>
          </a:xfrm>
        </p:spPr>
        <p:txBody>
          <a:bodyPr>
            <a:no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400">
                <a:solidFill>
                  <a:schemeClr val="bg1"/>
                </a:solidFill>
              </a:defRPr>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1400" dirty="0" smtClean="0"/>
              <a:t>Presenter Name(s)</a:t>
            </a:r>
          </a:p>
        </p:txBody>
      </p:sp>
      <p:grpSp>
        <p:nvGrpSpPr>
          <p:cNvPr id="3" name="Group 4"/>
          <p:cNvGrpSpPr>
            <a:grpSpLocks noChangeAspect="1"/>
          </p:cNvGrpSpPr>
          <p:nvPr userDrawn="1"/>
        </p:nvGrpSpPr>
        <p:grpSpPr bwMode="auto">
          <a:xfrm>
            <a:off x="7318375" y="5619750"/>
            <a:ext cx="1325563" cy="746125"/>
            <a:chOff x="4610" y="3540"/>
            <a:chExt cx="835" cy="470"/>
          </a:xfrm>
        </p:grpSpPr>
        <p:sp>
          <p:nvSpPr>
            <p:cNvPr id="4" name="AutoShape 3"/>
            <p:cNvSpPr>
              <a:spLocks noChangeAspect="1" noChangeArrowheads="1" noTextEdit="1"/>
            </p:cNvSpPr>
            <p:nvPr userDrawn="1"/>
          </p:nvSpPr>
          <p:spPr bwMode="auto">
            <a:xfrm>
              <a:off x="4610" y="3540"/>
              <a:ext cx="835" cy="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Rectangle 5"/>
            <p:cNvSpPr>
              <a:spLocks noChangeArrowheads="1"/>
            </p:cNvSpPr>
            <p:nvPr userDrawn="1"/>
          </p:nvSpPr>
          <p:spPr bwMode="auto">
            <a:xfrm>
              <a:off x="4990" y="3858"/>
              <a:ext cx="21" cy="1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noEditPoints="1"/>
            </p:cNvSpPr>
            <p:nvPr userDrawn="1"/>
          </p:nvSpPr>
          <p:spPr bwMode="auto">
            <a:xfrm>
              <a:off x="4610" y="3853"/>
              <a:ext cx="157" cy="157"/>
            </a:xfrm>
            <a:custGeom>
              <a:avLst/>
              <a:gdLst>
                <a:gd name="T0" fmla="*/ 261 w 522"/>
                <a:gd name="T1" fmla="*/ 460 h 522"/>
                <a:gd name="T2" fmla="*/ 62 w 522"/>
                <a:gd name="T3" fmla="*/ 261 h 522"/>
                <a:gd name="T4" fmla="*/ 261 w 522"/>
                <a:gd name="T5" fmla="*/ 62 h 522"/>
                <a:gd name="T6" fmla="*/ 460 w 522"/>
                <a:gd name="T7" fmla="*/ 261 h 522"/>
                <a:gd name="T8" fmla="*/ 261 w 522"/>
                <a:gd name="T9" fmla="*/ 460 h 522"/>
                <a:gd name="T10" fmla="*/ 261 w 522"/>
                <a:gd name="T11" fmla="*/ 0 h 522"/>
                <a:gd name="T12" fmla="*/ 0 w 522"/>
                <a:gd name="T13" fmla="*/ 261 h 522"/>
                <a:gd name="T14" fmla="*/ 261 w 522"/>
                <a:gd name="T15" fmla="*/ 522 h 522"/>
                <a:gd name="T16" fmla="*/ 522 w 522"/>
                <a:gd name="T17" fmla="*/ 261 h 522"/>
                <a:gd name="T18" fmla="*/ 261 w 522"/>
                <a:gd name="T19"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522">
                  <a:moveTo>
                    <a:pt x="261" y="460"/>
                  </a:moveTo>
                  <a:cubicBezTo>
                    <a:pt x="151" y="460"/>
                    <a:pt x="62" y="371"/>
                    <a:pt x="62" y="261"/>
                  </a:cubicBezTo>
                  <a:cubicBezTo>
                    <a:pt x="62" y="151"/>
                    <a:pt x="151" y="62"/>
                    <a:pt x="261" y="62"/>
                  </a:cubicBezTo>
                  <a:cubicBezTo>
                    <a:pt x="371" y="62"/>
                    <a:pt x="460" y="151"/>
                    <a:pt x="460" y="261"/>
                  </a:cubicBezTo>
                  <a:cubicBezTo>
                    <a:pt x="460" y="371"/>
                    <a:pt x="371" y="460"/>
                    <a:pt x="261" y="460"/>
                  </a:cubicBezTo>
                  <a:moveTo>
                    <a:pt x="261" y="0"/>
                  </a:moveTo>
                  <a:cubicBezTo>
                    <a:pt x="117" y="0"/>
                    <a:pt x="0" y="117"/>
                    <a:pt x="0" y="261"/>
                  </a:cubicBezTo>
                  <a:cubicBezTo>
                    <a:pt x="0" y="405"/>
                    <a:pt x="117" y="522"/>
                    <a:pt x="261" y="522"/>
                  </a:cubicBezTo>
                  <a:cubicBezTo>
                    <a:pt x="405" y="522"/>
                    <a:pt x="522" y="405"/>
                    <a:pt x="522" y="261"/>
                  </a:cubicBezTo>
                  <a:cubicBezTo>
                    <a:pt x="522" y="117"/>
                    <a:pt x="405" y="0"/>
                    <a:pt x="26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7"/>
            <p:cNvSpPr>
              <a:spLocks/>
            </p:cNvSpPr>
            <p:nvPr userDrawn="1"/>
          </p:nvSpPr>
          <p:spPr bwMode="auto">
            <a:xfrm>
              <a:off x="5042" y="3853"/>
              <a:ext cx="138" cy="157"/>
            </a:xfrm>
            <a:custGeom>
              <a:avLst/>
              <a:gdLst>
                <a:gd name="T0" fmla="*/ 410 w 460"/>
                <a:gd name="T1" fmla="*/ 391 h 521"/>
                <a:gd name="T2" fmla="*/ 260 w 460"/>
                <a:gd name="T3" fmla="*/ 459 h 521"/>
                <a:gd name="T4" fmla="*/ 62 w 460"/>
                <a:gd name="T5" fmla="*/ 261 h 521"/>
                <a:gd name="T6" fmla="*/ 260 w 460"/>
                <a:gd name="T7" fmla="*/ 62 h 521"/>
                <a:gd name="T8" fmla="*/ 411 w 460"/>
                <a:gd name="T9" fmla="*/ 131 h 521"/>
                <a:gd name="T10" fmla="*/ 460 w 460"/>
                <a:gd name="T11" fmla="*/ 93 h 521"/>
                <a:gd name="T12" fmla="*/ 260 w 460"/>
                <a:gd name="T13" fmla="*/ 0 h 521"/>
                <a:gd name="T14" fmla="*/ 0 w 460"/>
                <a:gd name="T15" fmla="*/ 261 h 521"/>
                <a:gd name="T16" fmla="*/ 260 w 460"/>
                <a:gd name="T17" fmla="*/ 521 h 521"/>
                <a:gd name="T18" fmla="*/ 458 w 460"/>
                <a:gd name="T19" fmla="*/ 429 h 521"/>
                <a:gd name="T20" fmla="*/ 410 w 460"/>
                <a:gd name="T21" fmla="*/ 391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0" h="521">
                  <a:moveTo>
                    <a:pt x="410" y="391"/>
                  </a:moveTo>
                  <a:cubicBezTo>
                    <a:pt x="373" y="433"/>
                    <a:pt x="320" y="459"/>
                    <a:pt x="260" y="459"/>
                  </a:cubicBezTo>
                  <a:cubicBezTo>
                    <a:pt x="150" y="459"/>
                    <a:pt x="62" y="370"/>
                    <a:pt x="62" y="261"/>
                  </a:cubicBezTo>
                  <a:cubicBezTo>
                    <a:pt x="62" y="151"/>
                    <a:pt x="150" y="62"/>
                    <a:pt x="260" y="62"/>
                  </a:cubicBezTo>
                  <a:cubicBezTo>
                    <a:pt x="320" y="62"/>
                    <a:pt x="374" y="89"/>
                    <a:pt x="411" y="131"/>
                  </a:cubicBezTo>
                  <a:cubicBezTo>
                    <a:pt x="460" y="93"/>
                    <a:pt x="460" y="93"/>
                    <a:pt x="460" y="93"/>
                  </a:cubicBezTo>
                  <a:cubicBezTo>
                    <a:pt x="412" y="36"/>
                    <a:pt x="340" y="0"/>
                    <a:pt x="260" y="0"/>
                  </a:cubicBezTo>
                  <a:cubicBezTo>
                    <a:pt x="116" y="0"/>
                    <a:pt x="0" y="117"/>
                    <a:pt x="0" y="261"/>
                  </a:cubicBezTo>
                  <a:cubicBezTo>
                    <a:pt x="0" y="404"/>
                    <a:pt x="116" y="521"/>
                    <a:pt x="260" y="521"/>
                  </a:cubicBezTo>
                  <a:cubicBezTo>
                    <a:pt x="340" y="521"/>
                    <a:pt x="411" y="485"/>
                    <a:pt x="458" y="429"/>
                  </a:cubicBezTo>
                  <a:lnTo>
                    <a:pt x="410" y="39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userDrawn="1"/>
          </p:nvSpPr>
          <p:spPr bwMode="auto">
            <a:xfrm>
              <a:off x="5205" y="3783"/>
              <a:ext cx="128" cy="223"/>
            </a:xfrm>
            <a:custGeom>
              <a:avLst/>
              <a:gdLst>
                <a:gd name="T0" fmla="*/ 0 w 128"/>
                <a:gd name="T1" fmla="*/ 0 h 223"/>
                <a:gd name="T2" fmla="*/ 0 w 128"/>
                <a:gd name="T3" fmla="*/ 223 h 223"/>
                <a:gd name="T4" fmla="*/ 17 w 128"/>
                <a:gd name="T5" fmla="*/ 223 h 223"/>
                <a:gd name="T6" fmla="*/ 21 w 128"/>
                <a:gd name="T7" fmla="*/ 217 h 223"/>
                <a:gd name="T8" fmla="*/ 21 w 128"/>
                <a:gd name="T9" fmla="*/ 217 h 223"/>
                <a:gd name="T10" fmla="*/ 60 w 128"/>
                <a:gd name="T11" fmla="*/ 160 h 223"/>
                <a:gd name="T12" fmla="*/ 102 w 128"/>
                <a:gd name="T13" fmla="*/ 223 h 223"/>
                <a:gd name="T14" fmla="*/ 128 w 128"/>
                <a:gd name="T15" fmla="*/ 223 h 223"/>
                <a:gd name="T16" fmla="*/ 73 w 128"/>
                <a:gd name="T17" fmla="*/ 140 h 223"/>
                <a:gd name="T18" fmla="*/ 118 w 128"/>
                <a:gd name="T19" fmla="*/ 75 h 223"/>
                <a:gd name="T20" fmla="*/ 92 w 128"/>
                <a:gd name="T21" fmla="*/ 75 h 223"/>
                <a:gd name="T22" fmla="*/ 21 w 128"/>
                <a:gd name="T23" fmla="*/ 183 h 223"/>
                <a:gd name="T24" fmla="*/ 21 w 128"/>
                <a:gd name="T25" fmla="*/ 0 h 223"/>
                <a:gd name="T26" fmla="*/ 0 w 128"/>
                <a:gd name="T27"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23">
                  <a:moveTo>
                    <a:pt x="0" y="0"/>
                  </a:moveTo>
                  <a:lnTo>
                    <a:pt x="0" y="223"/>
                  </a:lnTo>
                  <a:lnTo>
                    <a:pt x="17" y="223"/>
                  </a:lnTo>
                  <a:lnTo>
                    <a:pt x="21" y="217"/>
                  </a:lnTo>
                  <a:lnTo>
                    <a:pt x="21" y="217"/>
                  </a:lnTo>
                  <a:lnTo>
                    <a:pt x="60" y="160"/>
                  </a:lnTo>
                  <a:lnTo>
                    <a:pt x="102" y="223"/>
                  </a:lnTo>
                  <a:lnTo>
                    <a:pt x="128" y="223"/>
                  </a:lnTo>
                  <a:lnTo>
                    <a:pt x="73" y="140"/>
                  </a:lnTo>
                  <a:lnTo>
                    <a:pt x="118" y="75"/>
                  </a:lnTo>
                  <a:lnTo>
                    <a:pt x="92" y="75"/>
                  </a:lnTo>
                  <a:lnTo>
                    <a:pt x="21" y="183"/>
                  </a:lnTo>
                  <a:lnTo>
                    <a:pt x="21"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userDrawn="1"/>
          </p:nvSpPr>
          <p:spPr bwMode="auto">
            <a:xfrm>
              <a:off x="5236" y="3540"/>
              <a:ext cx="209" cy="217"/>
            </a:xfrm>
            <a:custGeom>
              <a:avLst/>
              <a:gdLst>
                <a:gd name="T0" fmla="*/ 375 w 696"/>
                <a:gd name="T1" fmla="*/ 722 h 722"/>
                <a:gd name="T2" fmla="*/ 304 w 696"/>
                <a:gd name="T3" fmla="*/ 714 h 722"/>
                <a:gd name="T4" fmla="*/ 141 w 696"/>
                <a:gd name="T5" fmla="*/ 621 h 722"/>
                <a:gd name="T6" fmla="*/ 298 w 696"/>
                <a:gd name="T7" fmla="*/ 671 h 722"/>
                <a:gd name="T8" fmla="*/ 568 w 696"/>
                <a:gd name="T9" fmla="*/ 401 h 722"/>
                <a:gd name="T10" fmla="*/ 304 w 696"/>
                <a:gd name="T11" fmla="*/ 63 h 722"/>
                <a:gd name="T12" fmla="*/ 220 w 696"/>
                <a:gd name="T13" fmla="*/ 53 h 722"/>
                <a:gd name="T14" fmla="*/ 0 w 696"/>
                <a:gd name="T15" fmla="*/ 131 h 722"/>
                <a:gd name="T16" fmla="*/ 296 w 696"/>
                <a:gd name="T17" fmla="*/ 0 h 722"/>
                <a:gd name="T18" fmla="*/ 696 w 696"/>
                <a:gd name="T19" fmla="*/ 401 h 722"/>
                <a:gd name="T20" fmla="*/ 375 w 696"/>
                <a:gd name="T21" fmla="*/ 722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722">
                  <a:moveTo>
                    <a:pt x="375" y="722"/>
                  </a:moveTo>
                  <a:cubicBezTo>
                    <a:pt x="352" y="722"/>
                    <a:pt x="328" y="719"/>
                    <a:pt x="304" y="714"/>
                  </a:cubicBezTo>
                  <a:cubicBezTo>
                    <a:pt x="241" y="700"/>
                    <a:pt x="184" y="667"/>
                    <a:pt x="141" y="621"/>
                  </a:cubicBezTo>
                  <a:cubicBezTo>
                    <a:pt x="186" y="653"/>
                    <a:pt x="241" y="671"/>
                    <a:pt x="298" y="671"/>
                  </a:cubicBezTo>
                  <a:cubicBezTo>
                    <a:pt x="447" y="671"/>
                    <a:pt x="568" y="550"/>
                    <a:pt x="568" y="401"/>
                  </a:cubicBezTo>
                  <a:cubicBezTo>
                    <a:pt x="568" y="241"/>
                    <a:pt x="459" y="102"/>
                    <a:pt x="304" y="63"/>
                  </a:cubicBezTo>
                  <a:cubicBezTo>
                    <a:pt x="275" y="56"/>
                    <a:pt x="247" y="53"/>
                    <a:pt x="220" y="53"/>
                  </a:cubicBezTo>
                  <a:cubicBezTo>
                    <a:pt x="138" y="53"/>
                    <a:pt x="61" y="81"/>
                    <a:pt x="0" y="131"/>
                  </a:cubicBezTo>
                  <a:cubicBezTo>
                    <a:pt x="75" y="49"/>
                    <a:pt x="181" y="0"/>
                    <a:pt x="296" y="0"/>
                  </a:cubicBezTo>
                  <a:cubicBezTo>
                    <a:pt x="516" y="0"/>
                    <a:pt x="696" y="180"/>
                    <a:pt x="696" y="401"/>
                  </a:cubicBezTo>
                  <a:cubicBezTo>
                    <a:pt x="696" y="578"/>
                    <a:pt x="552" y="722"/>
                    <a:pt x="375" y="722"/>
                  </a:cubicBezTo>
                </a:path>
              </a:pathLst>
            </a:custGeom>
            <a:solidFill>
              <a:srgbClr val="ACC3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userDrawn="1"/>
          </p:nvSpPr>
          <p:spPr bwMode="auto">
            <a:xfrm>
              <a:off x="5205" y="3563"/>
              <a:ext cx="208" cy="218"/>
            </a:xfrm>
            <a:custGeom>
              <a:avLst/>
              <a:gdLst>
                <a:gd name="T0" fmla="*/ 401 w 693"/>
                <a:gd name="T1" fmla="*/ 724 h 724"/>
                <a:gd name="T2" fmla="*/ 0 w 693"/>
                <a:gd name="T3" fmla="*/ 326 h 724"/>
                <a:gd name="T4" fmla="*/ 0 w 693"/>
                <a:gd name="T5" fmla="*/ 323 h 724"/>
                <a:gd name="T6" fmla="*/ 0 w 693"/>
                <a:gd name="T7" fmla="*/ 320 h 724"/>
                <a:gd name="T8" fmla="*/ 325 w 693"/>
                <a:gd name="T9" fmla="*/ 0 h 724"/>
                <a:gd name="T10" fmla="*/ 403 w 693"/>
                <a:gd name="T11" fmla="*/ 10 h 724"/>
                <a:gd name="T12" fmla="*/ 564 w 693"/>
                <a:gd name="T13" fmla="*/ 106 h 724"/>
                <a:gd name="T14" fmla="*/ 403 w 693"/>
                <a:gd name="T15" fmla="*/ 53 h 724"/>
                <a:gd name="T16" fmla="*/ 135 w 693"/>
                <a:gd name="T17" fmla="*/ 296 h 724"/>
                <a:gd name="T18" fmla="*/ 133 w 693"/>
                <a:gd name="T19" fmla="*/ 323 h 724"/>
                <a:gd name="T20" fmla="*/ 135 w 693"/>
                <a:gd name="T21" fmla="*/ 350 h 724"/>
                <a:gd name="T22" fmla="*/ 403 w 693"/>
                <a:gd name="T23" fmla="*/ 661 h 724"/>
                <a:gd name="T24" fmla="*/ 481 w 693"/>
                <a:gd name="T25" fmla="*/ 670 h 724"/>
                <a:gd name="T26" fmla="*/ 693 w 693"/>
                <a:gd name="T27" fmla="*/ 597 h 724"/>
                <a:gd name="T28" fmla="*/ 401 w 693"/>
                <a:gd name="T29" fmla="*/ 724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3" h="724">
                  <a:moveTo>
                    <a:pt x="401" y="724"/>
                  </a:moveTo>
                  <a:cubicBezTo>
                    <a:pt x="181" y="724"/>
                    <a:pt x="1" y="545"/>
                    <a:pt x="0" y="326"/>
                  </a:cubicBezTo>
                  <a:cubicBezTo>
                    <a:pt x="0" y="325"/>
                    <a:pt x="0" y="324"/>
                    <a:pt x="0" y="323"/>
                  </a:cubicBezTo>
                  <a:cubicBezTo>
                    <a:pt x="0" y="322"/>
                    <a:pt x="0" y="321"/>
                    <a:pt x="0" y="320"/>
                  </a:cubicBezTo>
                  <a:cubicBezTo>
                    <a:pt x="1" y="144"/>
                    <a:pt x="147" y="0"/>
                    <a:pt x="325" y="0"/>
                  </a:cubicBezTo>
                  <a:cubicBezTo>
                    <a:pt x="350" y="0"/>
                    <a:pt x="376" y="4"/>
                    <a:pt x="403" y="10"/>
                  </a:cubicBezTo>
                  <a:cubicBezTo>
                    <a:pt x="465" y="26"/>
                    <a:pt x="521" y="60"/>
                    <a:pt x="564" y="106"/>
                  </a:cubicBezTo>
                  <a:cubicBezTo>
                    <a:pt x="518" y="72"/>
                    <a:pt x="461" y="53"/>
                    <a:pt x="403" y="53"/>
                  </a:cubicBezTo>
                  <a:cubicBezTo>
                    <a:pt x="264" y="53"/>
                    <a:pt x="149" y="157"/>
                    <a:pt x="135" y="296"/>
                  </a:cubicBezTo>
                  <a:cubicBezTo>
                    <a:pt x="134" y="304"/>
                    <a:pt x="133" y="313"/>
                    <a:pt x="133" y="323"/>
                  </a:cubicBezTo>
                  <a:cubicBezTo>
                    <a:pt x="133" y="333"/>
                    <a:pt x="134" y="342"/>
                    <a:pt x="135" y="350"/>
                  </a:cubicBezTo>
                  <a:cubicBezTo>
                    <a:pt x="147" y="502"/>
                    <a:pt x="254" y="627"/>
                    <a:pt x="403" y="661"/>
                  </a:cubicBezTo>
                  <a:cubicBezTo>
                    <a:pt x="429" y="667"/>
                    <a:pt x="455" y="670"/>
                    <a:pt x="481" y="670"/>
                  </a:cubicBezTo>
                  <a:cubicBezTo>
                    <a:pt x="558" y="670"/>
                    <a:pt x="633" y="644"/>
                    <a:pt x="693" y="597"/>
                  </a:cubicBezTo>
                  <a:cubicBezTo>
                    <a:pt x="618" y="677"/>
                    <a:pt x="512" y="724"/>
                    <a:pt x="401" y="724"/>
                  </a:cubicBezTo>
                </a:path>
              </a:pathLst>
            </a:custGeom>
            <a:solidFill>
              <a:srgbClr val="7A9C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1"/>
            <p:cNvSpPr>
              <a:spLocks/>
            </p:cNvSpPr>
            <p:nvPr userDrawn="1"/>
          </p:nvSpPr>
          <p:spPr bwMode="auto">
            <a:xfrm>
              <a:off x="4891" y="3854"/>
              <a:ext cx="74" cy="152"/>
            </a:xfrm>
            <a:custGeom>
              <a:avLst/>
              <a:gdLst>
                <a:gd name="T0" fmla="*/ 70 w 247"/>
                <a:gd name="T1" fmla="*/ 83 h 506"/>
                <a:gd name="T2" fmla="*/ 247 w 247"/>
                <a:gd name="T3" fmla="*/ 0 h 506"/>
                <a:gd name="T4" fmla="*/ 247 w 247"/>
                <a:gd name="T5" fmla="*/ 62 h 506"/>
                <a:gd name="T6" fmla="*/ 70 w 247"/>
                <a:gd name="T7" fmla="*/ 238 h 506"/>
                <a:gd name="T8" fmla="*/ 70 w 247"/>
                <a:gd name="T9" fmla="*/ 506 h 506"/>
                <a:gd name="T10" fmla="*/ 0 w 247"/>
                <a:gd name="T11" fmla="*/ 506 h 506"/>
                <a:gd name="T12" fmla="*/ 0 w 247"/>
                <a:gd name="T13" fmla="*/ 11 h 506"/>
                <a:gd name="T14" fmla="*/ 70 w 247"/>
                <a:gd name="T15" fmla="*/ 11 h 506"/>
                <a:gd name="T16" fmla="*/ 70 w 247"/>
                <a:gd name="T17" fmla="*/ 83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506">
                  <a:moveTo>
                    <a:pt x="70" y="83"/>
                  </a:moveTo>
                  <a:cubicBezTo>
                    <a:pt x="106" y="30"/>
                    <a:pt x="177" y="0"/>
                    <a:pt x="247" y="0"/>
                  </a:cubicBezTo>
                  <a:cubicBezTo>
                    <a:pt x="247" y="62"/>
                    <a:pt x="247" y="62"/>
                    <a:pt x="247" y="62"/>
                  </a:cubicBezTo>
                  <a:cubicBezTo>
                    <a:pt x="149" y="62"/>
                    <a:pt x="70" y="141"/>
                    <a:pt x="70" y="238"/>
                  </a:cubicBezTo>
                  <a:cubicBezTo>
                    <a:pt x="70" y="506"/>
                    <a:pt x="70" y="506"/>
                    <a:pt x="70" y="506"/>
                  </a:cubicBezTo>
                  <a:cubicBezTo>
                    <a:pt x="0" y="506"/>
                    <a:pt x="0" y="506"/>
                    <a:pt x="0" y="506"/>
                  </a:cubicBezTo>
                  <a:cubicBezTo>
                    <a:pt x="0" y="11"/>
                    <a:pt x="0" y="11"/>
                    <a:pt x="0" y="11"/>
                  </a:cubicBezTo>
                  <a:cubicBezTo>
                    <a:pt x="70" y="11"/>
                    <a:pt x="70" y="11"/>
                    <a:pt x="70" y="11"/>
                  </a:cubicBezTo>
                  <a:lnTo>
                    <a:pt x="70"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p:cNvSpPr>
            <p:nvPr userDrawn="1"/>
          </p:nvSpPr>
          <p:spPr bwMode="auto">
            <a:xfrm>
              <a:off x="4792" y="3854"/>
              <a:ext cx="74" cy="152"/>
            </a:xfrm>
            <a:custGeom>
              <a:avLst/>
              <a:gdLst>
                <a:gd name="T0" fmla="*/ 71 w 247"/>
                <a:gd name="T1" fmla="*/ 83 h 506"/>
                <a:gd name="T2" fmla="*/ 247 w 247"/>
                <a:gd name="T3" fmla="*/ 0 h 506"/>
                <a:gd name="T4" fmla="*/ 247 w 247"/>
                <a:gd name="T5" fmla="*/ 62 h 506"/>
                <a:gd name="T6" fmla="*/ 71 w 247"/>
                <a:gd name="T7" fmla="*/ 238 h 506"/>
                <a:gd name="T8" fmla="*/ 71 w 247"/>
                <a:gd name="T9" fmla="*/ 506 h 506"/>
                <a:gd name="T10" fmla="*/ 0 w 247"/>
                <a:gd name="T11" fmla="*/ 506 h 506"/>
                <a:gd name="T12" fmla="*/ 0 w 247"/>
                <a:gd name="T13" fmla="*/ 11 h 506"/>
                <a:gd name="T14" fmla="*/ 71 w 247"/>
                <a:gd name="T15" fmla="*/ 11 h 506"/>
                <a:gd name="T16" fmla="*/ 71 w 247"/>
                <a:gd name="T17" fmla="*/ 83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506">
                  <a:moveTo>
                    <a:pt x="71" y="83"/>
                  </a:moveTo>
                  <a:cubicBezTo>
                    <a:pt x="107" y="30"/>
                    <a:pt x="177" y="0"/>
                    <a:pt x="247" y="0"/>
                  </a:cubicBezTo>
                  <a:cubicBezTo>
                    <a:pt x="247" y="62"/>
                    <a:pt x="247" y="62"/>
                    <a:pt x="247" y="62"/>
                  </a:cubicBezTo>
                  <a:cubicBezTo>
                    <a:pt x="150" y="62"/>
                    <a:pt x="71" y="141"/>
                    <a:pt x="71" y="238"/>
                  </a:cubicBezTo>
                  <a:cubicBezTo>
                    <a:pt x="71" y="506"/>
                    <a:pt x="71" y="506"/>
                    <a:pt x="71" y="506"/>
                  </a:cubicBezTo>
                  <a:cubicBezTo>
                    <a:pt x="0" y="506"/>
                    <a:pt x="0" y="506"/>
                    <a:pt x="0" y="506"/>
                  </a:cubicBezTo>
                  <a:cubicBezTo>
                    <a:pt x="0" y="11"/>
                    <a:pt x="0" y="11"/>
                    <a:pt x="0" y="11"/>
                  </a:cubicBezTo>
                  <a:cubicBezTo>
                    <a:pt x="71" y="11"/>
                    <a:pt x="71" y="11"/>
                    <a:pt x="71" y="11"/>
                  </a:cubicBezTo>
                  <a:lnTo>
                    <a:pt x="71"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te Section Divider - white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55134"/>
            <a:ext cx="8229600" cy="914400"/>
          </a:xfrm>
          <a:prstGeom prst="rect">
            <a:avLst/>
          </a:prstGeom>
        </p:spPr>
        <p:txBody>
          <a:bodyPr anchor="b" anchorCtr="0">
            <a:noAutofit/>
          </a:bodyPr>
          <a:lstStyle>
            <a:lvl1pPr algn="l">
              <a:defRPr sz="3000" b="1" baseline="0">
                <a:solidFill>
                  <a:schemeClr val="accent1"/>
                </a:solidFill>
                <a:latin typeface="+mj-lt"/>
              </a:defRPr>
            </a:lvl1pPr>
          </a:lstStyle>
          <a:p>
            <a:r>
              <a:rPr lang="en-US" dirty="0" smtClean="0"/>
              <a:t>Section divider heading</a:t>
            </a:r>
            <a:endParaRPr lang="en-US" dirty="0"/>
          </a:p>
        </p:txBody>
      </p:sp>
      <p:sp>
        <p:nvSpPr>
          <p:cNvPr id="8" name="Text Placeholder 7"/>
          <p:cNvSpPr>
            <a:spLocks noGrp="1"/>
          </p:cNvSpPr>
          <p:nvPr>
            <p:ph type="body" sz="quarter" idx="10" hasCustomPrompt="1"/>
          </p:nvPr>
        </p:nvSpPr>
        <p:spPr>
          <a:xfrm>
            <a:off x="457200" y="1710265"/>
            <a:ext cx="5410200" cy="533400"/>
          </a:xfrm>
        </p:spPr>
        <p:txBody>
          <a:bodyPr>
            <a:noAutofit/>
          </a:bodyPr>
          <a:lstStyle>
            <a:lvl1pPr>
              <a:buNone/>
              <a:defRPr sz="2200" b="1" baseline="0">
                <a:solidFill>
                  <a:schemeClr val="accent2"/>
                </a:solidFill>
                <a:latin typeface="+mj-lt"/>
              </a:defRPr>
            </a:lvl1pPr>
            <a:lvl5pPr>
              <a:defRPr/>
            </a:lvl5pPr>
          </a:lstStyle>
          <a:p>
            <a:pPr lvl="0"/>
            <a:r>
              <a:rPr lang="en-US" dirty="0" smtClean="0"/>
              <a:t>Sub-heading here</a:t>
            </a:r>
            <a:endParaRPr lang="en-US" dirty="0"/>
          </a:p>
        </p:txBody>
      </p:sp>
      <p:sp>
        <p:nvSpPr>
          <p:cNvPr id="33" name="Rectangle 32"/>
          <p:cNvSpPr/>
          <p:nvPr userDrawn="1"/>
        </p:nvSpPr>
        <p:spPr>
          <a:xfrm>
            <a:off x="-13447" y="2924174"/>
            <a:ext cx="9170894" cy="39338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34" name="Group 4"/>
          <p:cNvGrpSpPr>
            <a:grpSpLocks noChangeAspect="1"/>
          </p:cNvGrpSpPr>
          <p:nvPr userDrawn="1"/>
        </p:nvGrpSpPr>
        <p:grpSpPr bwMode="auto">
          <a:xfrm>
            <a:off x="7318375" y="5619750"/>
            <a:ext cx="1325563" cy="746125"/>
            <a:chOff x="4610" y="3540"/>
            <a:chExt cx="835" cy="470"/>
          </a:xfrm>
          <a:solidFill>
            <a:schemeClr val="bg1"/>
          </a:solidFill>
        </p:grpSpPr>
        <p:sp>
          <p:nvSpPr>
            <p:cNvPr id="36" name="Rectangle 5"/>
            <p:cNvSpPr>
              <a:spLocks noChangeArrowheads="1"/>
            </p:cNvSpPr>
            <p:nvPr userDrawn="1"/>
          </p:nvSpPr>
          <p:spPr bwMode="auto">
            <a:xfrm>
              <a:off x="4990" y="3858"/>
              <a:ext cx="21" cy="1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6"/>
            <p:cNvSpPr>
              <a:spLocks noEditPoints="1"/>
            </p:cNvSpPr>
            <p:nvPr userDrawn="1"/>
          </p:nvSpPr>
          <p:spPr bwMode="auto">
            <a:xfrm>
              <a:off x="4610" y="3853"/>
              <a:ext cx="157" cy="157"/>
            </a:xfrm>
            <a:custGeom>
              <a:avLst/>
              <a:gdLst>
                <a:gd name="T0" fmla="*/ 261 w 522"/>
                <a:gd name="T1" fmla="*/ 460 h 522"/>
                <a:gd name="T2" fmla="*/ 62 w 522"/>
                <a:gd name="T3" fmla="*/ 261 h 522"/>
                <a:gd name="T4" fmla="*/ 261 w 522"/>
                <a:gd name="T5" fmla="*/ 62 h 522"/>
                <a:gd name="T6" fmla="*/ 460 w 522"/>
                <a:gd name="T7" fmla="*/ 261 h 522"/>
                <a:gd name="T8" fmla="*/ 261 w 522"/>
                <a:gd name="T9" fmla="*/ 460 h 522"/>
                <a:gd name="T10" fmla="*/ 261 w 522"/>
                <a:gd name="T11" fmla="*/ 0 h 522"/>
                <a:gd name="T12" fmla="*/ 0 w 522"/>
                <a:gd name="T13" fmla="*/ 261 h 522"/>
                <a:gd name="T14" fmla="*/ 261 w 522"/>
                <a:gd name="T15" fmla="*/ 522 h 522"/>
                <a:gd name="T16" fmla="*/ 522 w 522"/>
                <a:gd name="T17" fmla="*/ 261 h 522"/>
                <a:gd name="T18" fmla="*/ 261 w 522"/>
                <a:gd name="T19"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522">
                  <a:moveTo>
                    <a:pt x="261" y="460"/>
                  </a:moveTo>
                  <a:cubicBezTo>
                    <a:pt x="151" y="460"/>
                    <a:pt x="62" y="371"/>
                    <a:pt x="62" y="261"/>
                  </a:cubicBezTo>
                  <a:cubicBezTo>
                    <a:pt x="62" y="151"/>
                    <a:pt x="151" y="62"/>
                    <a:pt x="261" y="62"/>
                  </a:cubicBezTo>
                  <a:cubicBezTo>
                    <a:pt x="371" y="62"/>
                    <a:pt x="460" y="151"/>
                    <a:pt x="460" y="261"/>
                  </a:cubicBezTo>
                  <a:cubicBezTo>
                    <a:pt x="460" y="371"/>
                    <a:pt x="371" y="460"/>
                    <a:pt x="261" y="460"/>
                  </a:cubicBezTo>
                  <a:moveTo>
                    <a:pt x="261" y="0"/>
                  </a:moveTo>
                  <a:cubicBezTo>
                    <a:pt x="117" y="0"/>
                    <a:pt x="0" y="117"/>
                    <a:pt x="0" y="261"/>
                  </a:cubicBezTo>
                  <a:cubicBezTo>
                    <a:pt x="0" y="405"/>
                    <a:pt x="117" y="522"/>
                    <a:pt x="261" y="522"/>
                  </a:cubicBezTo>
                  <a:cubicBezTo>
                    <a:pt x="405" y="522"/>
                    <a:pt x="522" y="405"/>
                    <a:pt x="522" y="261"/>
                  </a:cubicBezTo>
                  <a:cubicBezTo>
                    <a:pt x="522" y="117"/>
                    <a:pt x="405" y="0"/>
                    <a:pt x="26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7"/>
            <p:cNvSpPr>
              <a:spLocks/>
            </p:cNvSpPr>
            <p:nvPr userDrawn="1"/>
          </p:nvSpPr>
          <p:spPr bwMode="auto">
            <a:xfrm>
              <a:off x="5042" y="3853"/>
              <a:ext cx="138" cy="157"/>
            </a:xfrm>
            <a:custGeom>
              <a:avLst/>
              <a:gdLst>
                <a:gd name="T0" fmla="*/ 410 w 460"/>
                <a:gd name="T1" fmla="*/ 391 h 521"/>
                <a:gd name="T2" fmla="*/ 260 w 460"/>
                <a:gd name="T3" fmla="*/ 459 h 521"/>
                <a:gd name="T4" fmla="*/ 62 w 460"/>
                <a:gd name="T5" fmla="*/ 261 h 521"/>
                <a:gd name="T6" fmla="*/ 260 w 460"/>
                <a:gd name="T7" fmla="*/ 62 h 521"/>
                <a:gd name="T8" fmla="*/ 411 w 460"/>
                <a:gd name="T9" fmla="*/ 131 h 521"/>
                <a:gd name="T10" fmla="*/ 460 w 460"/>
                <a:gd name="T11" fmla="*/ 93 h 521"/>
                <a:gd name="T12" fmla="*/ 260 w 460"/>
                <a:gd name="T13" fmla="*/ 0 h 521"/>
                <a:gd name="T14" fmla="*/ 0 w 460"/>
                <a:gd name="T15" fmla="*/ 261 h 521"/>
                <a:gd name="T16" fmla="*/ 260 w 460"/>
                <a:gd name="T17" fmla="*/ 521 h 521"/>
                <a:gd name="T18" fmla="*/ 458 w 460"/>
                <a:gd name="T19" fmla="*/ 429 h 521"/>
                <a:gd name="T20" fmla="*/ 410 w 460"/>
                <a:gd name="T21" fmla="*/ 391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0" h="521">
                  <a:moveTo>
                    <a:pt x="410" y="391"/>
                  </a:moveTo>
                  <a:cubicBezTo>
                    <a:pt x="373" y="433"/>
                    <a:pt x="320" y="459"/>
                    <a:pt x="260" y="459"/>
                  </a:cubicBezTo>
                  <a:cubicBezTo>
                    <a:pt x="150" y="459"/>
                    <a:pt x="62" y="370"/>
                    <a:pt x="62" y="261"/>
                  </a:cubicBezTo>
                  <a:cubicBezTo>
                    <a:pt x="62" y="151"/>
                    <a:pt x="150" y="62"/>
                    <a:pt x="260" y="62"/>
                  </a:cubicBezTo>
                  <a:cubicBezTo>
                    <a:pt x="320" y="62"/>
                    <a:pt x="374" y="89"/>
                    <a:pt x="411" y="131"/>
                  </a:cubicBezTo>
                  <a:cubicBezTo>
                    <a:pt x="460" y="93"/>
                    <a:pt x="460" y="93"/>
                    <a:pt x="460" y="93"/>
                  </a:cubicBezTo>
                  <a:cubicBezTo>
                    <a:pt x="412" y="36"/>
                    <a:pt x="340" y="0"/>
                    <a:pt x="260" y="0"/>
                  </a:cubicBezTo>
                  <a:cubicBezTo>
                    <a:pt x="116" y="0"/>
                    <a:pt x="0" y="117"/>
                    <a:pt x="0" y="261"/>
                  </a:cubicBezTo>
                  <a:cubicBezTo>
                    <a:pt x="0" y="404"/>
                    <a:pt x="116" y="521"/>
                    <a:pt x="260" y="521"/>
                  </a:cubicBezTo>
                  <a:cubicBezTo>
                    <a:pt x="340" y="521"/>
                    <a:pt x="411" y="485"/>
                    <a:pt x="458" y="429"/>
                  </a:cubicBezTo>
                  <a:lnTo>
                    <a:pt x="410" y="3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8"/>
            <p:cNvSpPr>
              <a:spLocks/>
            </p:cNvSpPr>
            <p:nvPr userDrawn="1"/>
          </p:nvSpPr>
          <p:spPr bwMode="auto">
            <a:xfrm>
              <a:off x="5205" y="3783"/>
              <a:ext cx="128" cy="223"/>
            </a:xfrm>
            <a:custGeom>
              <a:avLst/>
              <a:gdLst>
                <a:gd name="T0" fmla="*/ 0 w 128"/>
                <a:gd name="T1" fmla="*/ 0 h 223"/>
                <a:gd name="T2" fmla="*/ 0 w 128"/>
                <a:gd name="T3" fmla="*/ 223 h 223"/>
                <a:gd name="T4" fmla="*/ 17 w 128"/>
                <a:gd name="T5" fmla="*/ 223 h 223"/>
                <a:gd name="T6" fmla="*/ 21 w 128"/>
                <a:gd name="T7" fmla="*/ 217 h 223"/>
                <a:gd name="T8" fmla="*/ 21 w 128"/>
                <a:gd name="T9" fmla="*/ 217 h 223"/>
                <a:gd name="T10" fmla="*/ 60 w 128"/>
                <a:gd name="T11" fmla="*/ 160 h 223"/>
                <a:gd name="T12" fmla="*/ 102 w 128"/>
                <a:gd name="T13" fmla="*/ 223 h 223"/>
                <a:gd name="T14" fmla="*/ 128 w 128"/>
                <a:gd name="T15" fmla="*/ 223 h 223"/>
                <a:gd name="T16" fmla="*/ 73 w 128"/>
                <a:gd name="T17" fmla="*/ 140 h 223"/>
                <a:gd name="T18" fmla="*/ 118 w 128"/>
                <a:gd name="T19" fmla="*/ 75 h 223"/>
                <a:gd name="T20" fmla="*/ 92 w 128"/>
                <a:gd name="T21" fmla="*/ 75 h 223"/>
                <a:gd name="T22" fmla="*/ 21 w 128"/>
                <a:gd name="T23" fmla="*/ 183 h 223"/>
                <a:gd name="T24" fmla="*/ 21 w 128"/>
                <a:gd name="T25" fmla="*/ 0 h 223"/>
                <a:gd name="T26" fmla="*/ 0 w 128"/>
                <a:gd name="T27"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23">
                  <a:moveTo>
                    <a:pt x="0" y="0"/>
                  </a:moveTo>
                  <a:lnTo>
                    <a:pt x="0" y="223"/>
                  </a:lnTo>
                  <a:lnTo>
                    <a:pt x="17" y="223"/>
                  </a:lnTo>
                  <a:lnTo>
                    <a:pt x="21" y="217"/>
                  </a:lnTo>
                  <a:lnTo>
                    <a:pt x="21" y="217"/>
                  </a:lnTo>
                  <a:lnTo>
                    <a:pt x="60" y="160"/>
                  </a:lnTo>
                  <a:lnTo>
                    <a:pt x="102" y="223"/>
                  </a:lnTo>
                  <a:lnTo>
                    <a:pt x="128" y="223"/>
                  </a:lnTo>
                  <a:lnTo>
                    <a:pt x="73" y="140"/>
                  </a:lnTo>
                  <a:lnTo>
                    <a:pt x="118" y="75"/>
                  </a:lnTo>
                  <a:lnTo>
                    <a:pt x="92" y="75"/>
                  </a:lnTo>
                  <a:lnTo>
                    <a:pt x="21" y="183"/>
                  </a:lnTo>
                  <a:lnTo>
                    <a:pt x="21"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
            <p:cNvSpPr>
              <a:spLocks/>
            </p:cNvSpPr>
            <p:nvPr userDrawn="1"/>
          </p:nvSpPr>
          <p:spPr bwMode="auto">
            <a:xfrm>
              <a:off x="5236" y="3540"/>
              <a:ext cx="209" cy="217"/>
            </a:xfrm>
            <a:custGeom>
              <a:avLst/>
              <a:gdLst>
                <a:gd name="T0" fmla="*/ 375 w 696"/>
                <a:gd name="T1" fmla="*/ 722 h 722"/>
                <a:gd name="T2" fmla="*/ 304 w 696"/>
                <a:gd name="T3" fmla="*/ 714 h 722"/>
                <a:gd name="T4" fmla="*/ 141 w 696"/>
                <a:gd name="T5" fmla="*/ 621 h 722"/>
                <a:gd name="T6" fmla="*/ 298 w 696"/>
                <a:gd name="T7" fmla="*/ 671 h 722"/>
                <a:gd name="T8" fmla="*/ 568 w 696"/>
                <a:gd name="T9" fmla="*/ 401 h 722"/>
                <a:gd name="T10" fmla="*/ 304 w 696"/>
                <a:gd name="T11" fmla="*/ 63 h 722"/>
                <a:gd name="T12" fmla="*/ 220 w 696"/>
                <a:gd name="T13" fmla="*/ 53 h 722"/>
                <a:gd name="T14" fmla="*/ 0 w 696"/>
                <a:gd name="T15" fmla="*/ 131 h 722"/>
                <a:gd name="T16" fmla="*/ 296 w 696"/>
                <a:gd name="T17" fmla="*/ 0 h 722"/>
                <a:gd name="T18" fmla="*/ 696 w 696"/>
                <a:gd name="T19" fmla="*/ 401 h 722"/>
                <a:gd name="T20" fmla="*/ 375 w 696"/>
                <a:gd name="T21" fmla="*/ 722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722">
                  <a:moveTo>
                    <a:pt x="375" y="722"/>
                  </a:moveTo>
                  <a:cubicBezTo>
                    <a:pt x="352" y="722"/>
                    <a:pt x="328" y="719"/>
                    <a:pt x="304" y="714"/>
                  </a:cubicBezTo>
                  <a:cubicBezTo>
                    <a:pt x="241" y="700"/>
                    <a:pt x="184" y="667"/>
                    <a:pt x="141" y="621"/>
                  </a:cubicBezTo>
                  <a:cubicBezTo>
                    <a:pt x="186" y="653"/>
                    <a:pt x="241" y="671"/>
                    <a:pt x="298" y="671"/>
                  </a:cubicBezTo>
                  <a:cubicBezTo>
                    <a:pt x="447" y="671"/>
                    <a:pt x="568" y="550"/>
                    <a:pt x="568" y="401"/>
                  </a:cubicBezTo>
                  <a:cubicBezTo>
                    <a:pt x="568" y="241"/>
                    <a:pt x="459" y="102"/>
                    <a:pt x="304" y="63"/>
                  </a:cubicBezTo>
                  <a:cubicBezTo>
                    <a:pt x="275" y="56"/>
                    <a:pt x="247" y="53"/>
                    <a:pt x="220" y="53"/>
                  </a:cubicBezTo>
                  <a:cubicBezTo>
                    <a:pt x="138" y="53"/>
                    <a:pt x="61" y="81"/>
                    <a:pt x="0" y="131"/>
                  </a:cubicBezTo>
                  <a:cubicBezTo>
                    <a:pt x="75" y="49"/>
                    <a:pt x="181" y="0"/>
                    <a:pt x="296" y="0"/>
                  </a:cubicBezTo>
                  <a:cubicBezTo>
                    <a:pt x="516" y="0"/>
                    <a:pt x="696" y="180"/>
                    <a:pt x="696" y="401"/>
                  </a:cubicBezTo>
                  <a:cubicBezTo>
                    <a:pt x="696" y="578"/>
                    <a:pt x="552" y="722"/>
                    <a:pt x="375" y="72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0"/>
            <p:cNvSpPr>
              <a:spLocks/>
            </p:cNvSpPr>
            <p:nvPr userDrawn="1"/>
          </p:nvSpPr>
          <p:spPr bwMode="auto">
            <a:xfrm>
              <a:off x="5205" y="3563"/>
              <a:ext cx="208" cy="218"/>
            </a:xfrm>
            <a:custGeom>
              <a:avLst/>
              <a:gdLst>
                <a:gd name="T0" fmla="*/ 401 w 693"/>
                <a:gd name="T1" fmla="*/ 724 h 724"/>
                <a:gd name="T2" fmla="*/ 0 w 693"/>
                <a:gd name="T3" fmla="*/ 326 h 724"/>
                <a:gd name="T4" fmla="*/ 0 w 693"/>
                <a:gd name="T5" fmla="*/ 323 h 724"/>
                <a:gd name="T6" fmla="*/ 0 w 693"/>
                <a:gd name="T7" fmla="*/ 320 h 724"/>
                <a:gd name="T8" fmla="*/ 325 w 693"/>
                <a:gd name="T9" fmla="*/ 0 h 724"/>
                <a:gd name="T10" fmla="*/ 403 w 693"/>
                <a:gd name="T11" fmla="*/ 10 h 724"/>
                <a:gd name="T12" fmla="*/ 564 w 693"/>
                <a:gd name="T13" fmla="*/ 106 h 724"/>
                <a:gd name="T14" fmla="*/ 403 w 693"/>
                <a:gd name="T15" fmla="*/ 53 h 724"/>
                <a:gd name="T16" fmla="*/ 135 w 693"/>
                <a:gd name="T17" fmla="*/ 296 h 724"/>
                <a:gd name="T18" fmla="*/ 133 w 693"/>
                <a:gd name="T19" fmla="*/ 323 h 724"/>
                <a:gd name="T20" fmla="*/ 135 w 693"/>
                <a:gd name="T21" fmla="*/ 350 h 724"/>
                <a:gd name="T22" fmla="*/ 403 w 693"/>
                <a:gd name="T23" fmla="*/ 661 h 724"/>
                <a:gd name="T24" fmla="*/ 481 w 693"/>
                <a:gd name="T25" fmla="*/ 670 h 724"/>
                <a:gd name="T26" fmla="*/ 693 w 693"/>
                <a:gd name="T27" fmla="*/ 597 h 724"/>
                <a:gd name="T28" fmla="*/ 401 w 693"/>
                <a:gd name="T29" fmla="*/ 724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3" h="724">
                  <a:moveTo>
                    <a:pt x="401" y="724"/>
                  </a:moveTo>
                  <a:cubicBezTo>
                    <a:pt x="181" y="724"/>
                    <a:pt x="1" y="545"/>
                    <a:pt x="0" y="326"/>
                  </a:cubicBezTo>
                  <a:cubicBezTo>
                    <a:pt x="0" y="325"/>
                    <a:pt x="0" y="324"/>
                    <a:pt x="0" y="323"/>
                  </a:cubicBezTo>
                  <a:cubicBezTo>
                    <a:pt x="0" y="322"/>
                    <a:pt x="0" y="321"/>
                    <a:pt x="0" y="320"/>
                  </a:cubicBezTo>
                  <a:cubicBezTo>
                    <a:pt x="1" y="144"/>
                    <a:pt x="147" y="0"/>
                    <a:pt x="325" y="0"/>
                  </a:cubicBezTo>
                  <a:cubicBezTo>
                    <a:pt x="350" y="0"/>
                    <a:pt x="376" y="4"/>
                    <a:pt x="403" y="10"/>
                  </a:cubicBezTo>
                  <a:cubicBezTo>
                    <a:pt x="465" y="26"/>
                    <a:pt x="521" y="60"/>
                    <a:pt x="564" y="106"/>
                  </a:cubicBezTo>
                  <a:cubicBezTo>
                    <a:pt x="518" y="72"/>
                    <a:pt x="461" y="53"/>
                    <a:pt x="403" y="53"/>
                  </a:cubicBezTo>
                  <a:cubicBezTo>
                    <a:pt x="264" y="53"/>
                    <a:pt x="149" y="157"/>
                    <a:pt x="135" y="296"/>
                  </a:cubicBezTo>
                  <a:cubicBezTo>
                    <a:pt x="134" y="304"/>
                    <a:pt x="133" y="313"/>
                    <a:pt x="133" y="323"/>
                  </a:cubicBezTo>
                  <a:cubicBezTo>
                    <a:pt x="133" y="333"/>
                    <a:pt x="134" y="342"/>
                    <a:pt x="135" y="350"/>
                  </a:cubicBezTo>
                  <a:cubicBezTo>
                    <a:pt x="147" y="502"/>
                    <a:pt x="254" y="627"/>
                    <a:pt x="403" y="661"/>
                  </a:cubicBezTo>
                  <a:cubicBezTo>
                    <a:pt x="429" y="667"/>
                    <a:pt x="455" y="670"/>
                    <a:pt x="481" y="670"/>
                  </a:cubicBezTo>
                  <a:cubicBezTo>
                    <a:pt x="558" y="670"/>
                    <a:pt x="633" y="644"/>
                    <a:pt x="693" y="597"/>
                  </a:cubicBezTo>
                  <a:cubicBezTo>
                    <a:pt x="618" y="677"/>
                    <a:pt x="512" y="724"/>
                    <a:pt x="401" y="72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1"/>
            <p:cNvSpPr>
              <a:spLocks/>
            </p:cNvSpPr>
            <p:nvPr userDrawn="1"/>
          </p:nvSpPr>
          <p:spPr bwMode="auto">
            <a:xfrm>
              <a:off x="4891" y="3854"/>
              <a:ext cx="74" cy="152"/>
            </a:xfrm>
            <a:custGeom>
              <a:avLst/>
              <a:gdLst>
                <a:gd name="T0" fmla="*/ 70 w 247"/>
                <a:gd name="T1" fmla="*/ 83 h 506"/>
                <a:gd name="T2" fmla="*/ 247 w 247"/>
                <a:gd name="T3" fmla="*/ 0 h 506"/>
                <a:gd name="T4" fmla="*/ 247 w 247"/>
                <a:gd name="T5" fmla="*/ 62 h 506"/>
                <a:gd name="T6" fmla="*/ 70 w 247"/>
                <a:gd name="T7" fmla="*/ 238 h 506"/>
                <a:gd name="T8" fmla="*/ 70 w 247"/>
                <a:gd name="T9" fmla="*/ 506 h 506"/>
                <a:gd name="T10" fmla="*/ 0 w 247"/>
                <a:gd name="T11" fmla="*/ 506 h 506"/>
                <a:gd name="T12" fmla="*/ 0 w 247"/>
                <a:gd name="T13" fmla="*/ 11 h 506"/>
                <a:gd name="T14" fmla="*/ 70 w 247"/>
                <a:gd name="T15" fmla="*/ 11 h 506"/>
                <a:gd name="T16" fmla="*/ 70 w 247"/>
                <a:gd name="T17" fmla="*/ 83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506">
                  <a:moveTo>
                    <a:pt x="70" y="83"/>
                  </a:moveTo>
                  <a:cubicBezTo>
                    <a:pt x="106" y="30"/>
                    <a:pt x="177" y="0"/>
                    <a:pt x="247" y="0"/>
                  </a:cubicBezTo>
                  <a:cubicBezTo>
                    <a:pt x="247" y="62"/>
                    <a:pt x="247" y="62"/>
                    <a:pt x="247" y="62"/>
                  </a:cubicBezTo>
                  <a:cubicBezTo>
                    <a:pt x="149" y="62"/>
                    <a:pt x="70" y="141"/>
                    <a:pt x="70" y="238"/>
                  </a:cubicBezTo>
                  <a:cubicBezTo>
                    <a:pt x="70" y="506"/>
                    <a:pt x="70" y="506"/>
                    <a:pt x="70" y="506"/>
                  </a:cubicBezTo>
                  <a:cubicBezTo>
                    <a:pt x="0" y="506"/>
                    <a:pt x="0" y="506"/>
                    <a:pt x="0" y="506"/>
                  </a:cubicBezTo>
                  <a:cubicBezTo>
                    <a:pt x="0" y="11"/>
                    <a:pt x="0" y="11"/>
                    <a:pt x="0" y="11"/>
                  </a:cubicBezTo>
                  <a:cubicBezTo>
                    <a:pt x="70" y="11"/>
                    <a:pt x="70" y="11"/>
                    <a:pt x="70" y="11"/>
                  </a:cubicBezTo>
                  <a:lnTo>
                    <a:pt x="70"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2"/>
            <p:cNvSpPr>
              <a:spLocks/>
            </p:cNvSpPr>
            <p:nvPr userDrawn="1"/>
          </p:nvSpPr>
          <p:spPr bwMode="auto">
            <a:xfrm>
              <a:off x="4792" y="3854"/>
              <a:ext cx="74" cy="152"/>
            </a:xfrm>
            <a:custGeom>
              <a:avLst/>
              <a:gdLst>
                <a:gd name="T0" fmla="*/ 71 w 247"/>
                <a:gd name="T1" fmla="*/ 83 h 506"/>
                <a:gd name="T2" fmla="*/ 247 w 247"/>
                <a:gd name="T3" fmla="*/ 0 h 506"/>
                <a:gd name="T4" fmla="*/ 247 w 247"/>
                <a:gd name="T5" fmla="*/ 62 h 506"/>
                <a:gd name="T6" fmla="*/ 71 w 247"/>
                <a:gd name="T7" fmla="*/ 238 h 506"/>
                <a:gd name="T8" fmla="*/ 71 w 247"/>
                <a:gd name="T9" fmla="*/ 506 h 506"/>
                <a:gd name="T10" fmla="*/ 0 w 247"/>
                <a:gd name="T11" fmla="*/ 506 h 506"/>
                <a:gd name="T12" fmla="*/ 0 w 247"/>
                <a:gd name="T13" fmla="*/ 11 h 506"/>
                <a:gd name="T14" fmla="*/ 71 w 247"/>
                <a:gd name="T15" fmla="*/ 11 h 506"/>
                <a:gd name="T16" fmla="*/ 71 w 247"/>
                <a:gd name="T17" fmla="*/ 83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506">
                  <a:moveTo>
                    <a:pt x="71" y="83"/>
                  </a:moveTo>
                  <a:cubicBezTo>
                    <a:pt x="107" y="30"/>
                    <a:pt x="177" y="0"/>
                    <a:pt x="247" y="0"/>
                  </a:cubicBezTo>
                  <a:cubicBezTo>
                    <a:pt x="247" y="62"/>
                    <a:pt x="247" y="62"/>
                    <a:pt x="247" y="62"/>
                  </a:cubicBezTo>
                  <a:cubicBezTo>
                    <a:pt x="150" y="62"/>
                    <a:pt x="71" y="141"/>
                    <a:pt x="71" y="238"/>
                  </a:cubicBezTo>
                  <a:cubicBezTo>
                    <a:pt x="71" y="506"/>
                    <a:pt x="71" y="506"/>
                    <a:pt x="71" y="506"/>
                  </a:cubicBezTo>
                  <a:cubicBezTo>
                    <a:pt x="0" y="506"/>
                    <a:pt x="0" y="506"/>
                    <a:pt x="0" y="506"/>
                  </a:cubicBezTo>
                  <a:cubicBezTo>
                    <a:pt x="0" y="11"/>
                    <a:pt x="0" y="11"/>
                    <a:pt x="0" y="11"/>
                  </a:cubicBezTo>
                  <a:cubicBezTo>
                    <a:pt x="71" y="11"/>
                    <a:pt x="71" y="11"/>
                    <a:pt x="71" y="11"/>
                  </a:cubicBezTo>
                  <a:lnTo>
                    <a:pt x="71"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754480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late Closing Slide">
    <p:spTree>
      <p:nvGrpSpPr>
        <p:cNvPr id="1" name=""/>
        <p:cNvGrpSpPr/>
        <p:nvPr/>
      </p:nvGrpSpPr>
      <p:grpSpPr>
        <a:xfrm>
          <a:off x="0" y="0"/>
          <a:ext cx="0" cy="0"/>
          <a:chOff x="0" y="0"/>
          <a:chExt cx="0" cy="0"/>
        </a:xfrm>
      </p:grpSpPr>
      <p:sp>
        <p:nvSpPr>
          <p:cNvPr id="15" name="Rectangle 14"/>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6" name="Group 5"/>
          <p:cNvGrpSpPr/>
          <p:nvPr userDrawn="1"/>
        </p:nvGrpSpPr>
        <p:grpSpPr>
          <a:xfrm>
            <a:off x="2673350" y="2074862"/>
            <a:ext cx="3740150" cy="2101851"/>
            <a:chOff x="2673350" y="2074862"/>
            <a:chExt cx="3740150" cy="2101851"/>
          </a:xfrm>
        </p:grpSpPr>
        <p:sp>
          <p:nvSpPr>
            <p:cNvPr id="7" name="Rectangle 7"/>
            <p:cNvSpPr>
              <a:spLocks noChangeArrowheads="1"/>
            </p:cNvSpPr>
            <p:nvPr userDrawn="1"/>
          </p:nvSpPr>
          <p:spPr bwMode="auto">
            <a:xfrm>
              <a:off x="4371975" y="3494088"/>
              <a:ext cx="98425" cy="666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noEditPoints="1"/>
            </p:cNvSpPr>
            <p:nvPr userDrawn="1"/>
          </p:nvSpPr>
          <p:spPr bwMode="auto">
            <a:xfrm>
              <a:off x="2673350" y="3478213"/>
              <a:ext cx="698500" cy="698500"/>
            </a:xfrm>
            <a:custGeom>
              <a:avLst/>
              <a:gdLst>
                <a:gd name="T0" fmla="*/ 64 w 128"/>
                <a:gd name="T1" fmla="*/ 113 h 128"/>
                <a:gd name="T2" fmla="*/ 15 w 128"/>
                <a:gd name="T3" fmla="*/ 64 h 128"/>
                <a:gd name="T4" fmla="*/ 64 w 128"/>
                <a:gd name="T5" fmla="*/ 15 h 128"/>
                <a:gd name="T6" fmla="*/ 113 w 128"/>
                <a:gd name="T7" fmla="*/ 64 h 128"/>
                <a:gd name="T8" fmla="*/ 64 w 128"/>
                <a:gd name="T9" fmla="*/ 113 h 128"/>
                <a:gd name="T10" fmla="*/ 64 w 128"/>
                <a:gd name="T11" fmla="*/ 0 h 128"/>
                <a:gd name="T12" fmla="*/ 0 w 128"/>
                <a:gd name="T13" fmla="*/ 64 h 128"/>
                <a:gd name="T14" fmla="*/ 64 w 128"/>
                <a:gd name="T15" fmla="*/ 128 h 128"/>
                <a:gd name="T16" fmla="*/ 128 w 128"/>
                <a:gd name="T17" fmla="*/ 64 h 128"/>
                <a:gd name="T18" fmla="*/ 64 w 128"/>
                <a:gd name="T19"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113"/>
                  </a:moveTo>
                  <a:cubicBezTo>
                    <a:pt x="37" y="113"/>
                    <a:pt x="15" y="91"/>
                    <a:pt x="15" y="64"/>
                  </a:cubicBezTo>
                  <a:cubicBezTo>
                    <a:pt x="15" y="37"/>
                    <a:pt x="37" y="15"/>
                    <a:pt x="64" y="15"/>
                  </a:cubicBezTo>
                  <a:cubicBezTo>
                    <a:pt x="91" y="15"/>
                    <a:pt x="113" y="37"/>
                    <a:pt x="113" y="64"/>
                  </a:cubicBezTo>
                  <a:cubicBezTo>
                    <a:pt x="113" y="91"/>
                    <a:pt x="91" y="113"/>
                    <a:pt x="64" y="113"/>
                  </a:cubicBezTo>
                  <a:moveTo>
                    <a:pt x="64" y="0"/>
                  </a:moveTo>
                  <a:cubicBezTo>
                    <a:pt x="29" y="0"/>
                    <a:pt x="0" y="28"/>
                    <a:pt x="0" y="64"/>
                  </a:cubicBezTo>
                  <a:cubicBezTo>
                    <a:pt x="0" y="99"/>
                    <a:pt x="29" y="128"/>
                    <a:pt x="64" y="128"/>
                  </a:cubicBezTo>
                  <a:cubicBezTo>
                    <a:pt x="100" y="128"/>
                    <a:pt x="128" y="99"/>
                    <a:pt x="128" y="64"/>
                  </a:cubicBezTo>
                  <a:cubicBezTo>
                    <a:pt x="128" y="28"/>
                    <a:pt x="100" y="0"/>
                    <a:pt x="64"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userDrawn="1"/>
          </p:nvSpPr>
          <p:spPr bwMode="auto">
            <a:xfrm>
              <a:off x="4606925" y="3478213"/>
              <a:ext cx="617538" cy="698500"/>
            </a:xfrm>
            <a:custGeom>
              <a:avLst/>
              <a:gdLst>
                <a:gd name="T0" fmla="*/ 101 w 113"/>
                <a:gd name="T1" fmla="*/ 96 h 128"/>
                <a:gd name="T2" fmla="*/ 64 w 113"/>
                <a:gd name="T3" fmla="*/ 113 h 128"/>
                <a:gd name="T4" fmla="*/ 15 w 113"/>
                <a:gd name="T5" fmla="*/ 64 h 128"/>
                <a:gd name="T6" fmla="*/ 64 w 113"/>
                <a:gd name="T7" fmla="*/ 15 h 128"/>
                <a:gd name="T8" fmla="*/ 101 w 113"/>
                <a:gd name="T9" fmla="*/ 32 h 128"/>
                <a:gd name="T10" fmla="*/ 113 w 113"/>
                <a:gd name="T11" fmla="*/ 22 h 128"/>
                <a:gd name="T12" fmla="*/ 64 w 113"/>
                <a:gd name="T13" fmla="*/ 0 h 128"/>
                <a:gd name="T14" fmla="*/ 0 w 113"/>
                <a:gd name="T15" fmla="*/ 64 h 128"/>
                <a:gd name="T16" fmla="*/ 64 w 113"/>
                <a:gd name="T17" fmla="*/ 128 h 128"/>
                <a:gd name="T18" fmla="*/ 113 w 113"/>
                <a:gd name="T19" fmla="*/ 105 h 128"/>
                <a:gd name="T20" fmla="*/ 101 w 113"/>
                <a:gd name="T21" fmla="*/ 9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128">
                  <a:moveTo>
                    <a:pt x="101" y="96"/>
                  </a:moveTo>
                  <a:cubicBezTo>
                    <a:pt x="92" y="106"/>
                    <a:pt x="79" y="113"/>
                    <a:pt x="64" y="113"/>
                  </a:cubicBezTo>
                  <a:cubicBezTo>
                    <a:pt x="37" y="113"/>
                    <a:pt x="15" y="91"/>
                    <a:pt x="15" y="64"/>
                  </a:cubicBezTo>
                  <a:cubicBezTo>
                    <a:pt x="15" y="37"/>
                    <a:pt x="37" y="15"/>
                    <a:pt x="64" y="15"/>
                  </a:cubicBezTo>
                  <a:cubicBezTo>
                    <a:pt x="79" y="15"/>
                    <a:pt x="92" y="21"/>
                    <a:pt x="101" y="32"/>
                  </a:cubicBezTo>
                  <a:cubicBezTo>
                    <a:pt x="113" y="22"/>
                    <a:pt x="113" y="22"/>
                    <a:pt x="113" y="22"/>
                  </a:cubicBezTo>
                  <a:cubicBezTo>
                    <a:pt x="102" y="8"/>
                    <a:pt x="84" y="0"/>
                    <a:pt x="64" y="0"/>
                  </a:cubicBezTo>
                  <a:cubicBezTo>
                    <a:pt x="29" y="0"/>
                    <a:pt x="0" y="28"/>
                    <a:pt x="0" y="64"/>
                  </a:cubicBezTo>
                  <a:cubicBezTo>
                    <a:pt x="0" y="99"/>
                    <a:pt x="29" y="128"/>
                    <a:pt x="64" y="128"/>
                  </a:cubicBezTo>
                  <a:cubicBezTo>
                    <a:pt x="84" y="128"/>
                    <a:pt x="101" y="119"/>
                    <a:pt x="113" y="105"/>
                  </a:cubicBezTo>
                  <a:lnTo>
                    <a:pt x="101"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userDrawn="1"/>
          </p:nvSpPr>
          <p:spPr bwMode="auto">
            <a:xfrm>
              <a:off x="5338763" y="3160713"/>
              <a:ext cx="573088" cy="1000125"/>
            </a:xfrm>
            <a:custGeom>
              <a:avLst/>
              <a:gdLst>
                <a:gd name="T0" fmla="*/ 0 w 361"/>
                <a:gd name="T1" fmla="*/ 0 h 630"/>
                <a:gd name="T2" fmla="*/ 0 w 361"/>
                <a:gd name="T3" fmla="*/ 630 h 630"/>
                <a:gd name="T4" fmla="*/ 48 w 361"/>
                <a:gd name="T5" fmla="*/ 630 h 630"/>
                <a:gd name="T6" fmla="*/ 58 w 361"/>
                <a:gd name="T7" fmla="*/ 613 h 630"/>
                <a:gd name="T8" fmla="*/ 58 w 361"/>
                <a:gd name="T9" fmla="*/ 613 h 630"/>
                <a:gd name="T10" fmla="*/ 168 w 361"/>
                <a:gd name="T11" fmla="*/ 451 h 630"/>
                <a:gd name="T12" fmla="*/ 289 w 361"/>
                <a:gd name="T13" fmla="*/ 630 h 630"/>
                <a:gd name="T14" fmla="*/ 361 w 361"/>
                <a:gd name="T15" fmla="*/ 630 h 630"/>
                <a:gd name="T16" fmla="*/ 206 w 361"/>
                <a:gd name="T17" fmla="*/ 396 h 630"/>
                <a:gd name="T18" fmla="*/ 333 w 361"/>
                <a:gd name="T19" fmla="*/ 210 h 630"/>
                <a:gd name="T20" fmla="*/ 261 w 361"/>
                <a:gd name="T21" fmla="*/ 210 h 630"/>
                <a:gd name="T22" fmla="*/ 58 w 361"/>
                <a:gd name="T23" fmla="*/ 516 h 630"/>
                <a:gd name="T24" fmla="*/ 58 w 361"/>
                <a:gd name="T25" fmla="*/ 0 h 630"/>
                <a:gd name="T26" fmla="*/ 0 w 361"/>
                <a:gd name="T27" fmla="*/ 0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1" h="630">
                  <a:moveTo>
                    <a:pt x="0" y="0"/>
                  </a:moveTo>
                  <a:lnTo>
                    <a:pt x="0" y="630"/>
                  </a:lnTo>
                  <a:lnTo>
                    <a:pt x="48" y="630"/>
                  </a:lnTo>
                  <a:lnTo>
                    <a:pt x="58" y="613"/>
                  </a:lnTo>
                  <a:lnTo>
                    <a:pt x="58" y="613"/>
                  </a:lnTo>
                  <a:lnTo>
                    <a:pt x="168" y="451"/>
                  </a:lnTo>
                  <a:lnTo>
                    <a:pt x="289" y="630"/>
                  </a:lnTo>
                  <a:lnTo>
                    <a:pt x="361" y="630"/>
                  </a:lnTo>
                  <a:lnTo>
                    <a:pt x="206" y="396"/>
                  </a:lnTo>
                  <a:lnTo>
                    <a:pt x="333" y="210"/>
                  </a:lnTo>
                  <a:lnTo>
                    <a:pt x="261" y="210"/>
                  </a:lnTo>
                  <a:lnTo>
                    <a:pt x="58" y="516"/>
                  </a:lnTo>
                  <a:lnTo>
                    <a:pt x="5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1"/>
            <p:cNvSpPr>
              <a:spLocks/>
            </p:cNvSpPr>
            <p:nvPr userDrawn="1"/>
          </p:nvSpPr>
          <p:spPr bwMode="auto">
            <a:xfrm>
              <a:off x="5480050" y="2074862"/>
              <a:ext cx="933450" cy="965200"/>
            </a:xfrm>
            <a:custGeom>
              <a:avLst/>
              <a:gdLst>
                <a:gd name="T0" fmla="*/ 92 w 171"/>
                <a:gd name="T1" fmla="*/ 177 h 177"/>
                <a:gd name="T2" fmla="*/ 74 w 171"/>
                <a:gd name="T3" fmla="*/ 175 h 177"/>
                <a:gd name="T4" fmla="*/ 34 w 171"/>
                <a:gd name="T5" fmla="*/ 153 h 177"/>
                <a:gd name="T6" fmla="*/ 73 w 171"/>
                <a:gd name="T7" fmla="*/ 165 h 177"/>
                <a:gd name="T8" fmla="*/ 140 w 171"/>
                <a:gd name="T9" fmla="*/ 98 h 177"/>
                <a:gd name="T10" fmla="*/ 74 w 171"/>
                <a:gd name="T11" fmla="*/ 15 h 177"/>
                <a:gd name="T12" fmla="*/ 54 w 171"/>
                <a:gd name="T13" fmla="*/ 13 h 177"/>
                <a:gd name="T14" fmla="*/ 0 w 171"/>
                <a:gd name="T15" fmla="*/ 32 h 177"/>
                <a:gd name="T16" fmla="*/ 72 w 171"/>
                <a:gd name="T17" fmla="*/ 0 h 177"/>
                <a:gd name="T18" fmla="*/ 171 w 171"/>
                <a:gd name="T19" fmla="*/ 98 h 177"/>
                <a:gd name="T20" fmla="*/ 92 w 171"/>
                <a:gd name="T21"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1" h="177">
                  <a:moveTo>
                    <a:pt x="92" y="177"/>
                  </a:moveTo>
                  <a:cubicBezTo>
                    <a:pt x="86" y="177"/>
                    <a:pt x="80" y="177"/>
                    <a:pt x="74" y="175"/>
                  </a:cubicBezTo>
                  <a:cubicBezTo>
                    <a:pt x="59" y="172"/>
                    <a:pt x="45" y="164"/>
                    <a:pt x="34" y="153"/>
                  </a:cubicBezTo>
                  <a:cubicBezTo>
                    <a:pt x="46" y="160"/>
                    <a:pt x="59" y="165"/>
                    <a:pt x="73" y="165"/>
                  </a:cubicBezTo>
                  <a:cubicBezTo>
                    <a:pt x="110" y="165"/>
                    <a:pt x="140" y="135"/>
                    <a:pt x="140" y="98"/>
                  </a:cubicBezTo>
                  <a:cubicBezTo>
                    <a:pt x="140" y="59"/>
                    <a:pt x="113" y="25"/>
                    <a:pt x="74" y="15"/>
                  </a:cubicBezTo>
                  <a:cubicBezTo>
                    <a:pt x="67" y="13"/>
                    <a:pt x="61" y="13"/>
                    <a:pt x="54" y="13"/>
                  </a:cubicBezTo>
                  <a:cubicBezTo>
                    <a:pt x="34" y="13"/>
                    <a:pt x="15" y="20"/>
                    <a:pt x="0" y="32"/>
                  </a:cubicBezTo>
                  <a:cubicBezTo>
                    <a:pt x="18" y="12"/>
                    <a:pt x="44" y="0"/>
                    <a:pt x="72" y="0"/>
                  </a:cubicBezTo>
                  <a:cubicBezTo>
                    <a:pt x="127" y="0"/>
                    <a:pt x="171" y="44"/>
                    <a:pt x="171" y="98"/>
                  </a:cubicBezTo>
                  <a:cubicBezTo>
                    <a:pt x="171" y="142"/>
                    <a:pt x="136" y="177"/>
                    <a:pt x="92" y="177"/>
                  </a:cubicBezTo>
                </a:path>
              </a:pathLst>
            </a:custGeom>
            <a:solidFill>
              <a:srgbClr val="ACC3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p:cNvSpPr>
            <p:nvPr userDrawn="1"/>
          </p:nvSpPr>
          <p:spPr bwMode="auto">
            <a:xfrm>
              <a:off x="5338763" y="2178050"/>
              <a:ext cx="928688" cy="971550"/>
            </a:xfrm>
            <a:custGeom>
              <a:avLst/>
              <a:gdLst>
                <a:gd name="T0" fmla="*/ 98 w 170"/>
                <a:gd name="T1" fmla="*/ 178 h 178"/>
                <a:gd name="T2" fmla="*/ 0 w 170"/>
                <a:gd name="T3" fmla="*/ 80 h 178"/>
                <a:gd name="T4" fmla="*/ 0 w 170"/>
                <a:gd name="T5" fmla="*/ 79 h 178"/>
                <a:gd name="T6" fmla="*/ 0 w 170"/>
                <a:gd name="T7" fmla="*/ 79 h 178"/>
                <a:gd name="T8" fmla="*/ 80 w 170"/>
                <a:gd name="T9" fmla="*/ 0 h 178"/>
                <a:gd name="T10" fmla="*/ 99 w 170"/>
                <a:gd name="T11" fmla="*/ 2 h 178"/>
                <a:gd name="T12" fmla="*/ 139 w 170"/>
                <a:gd name="T13" fmla="*/ 26 h 178"/>
                <a:gd name="T14" fmla="*/ 99 w 170"/>
                <a:gd name="T15" fmla="*/ 13 h 178"/>
                <a:gd name="T16" fmla="*/ 33 w 170"/>
                <a:gd name="T17" fmla="*/ 73 h 178"/>
                <a:gd name="T18" fmla="*/ 33 w 170"/>
                <a:gd name="T19" fmla="*/ 79 h 178"/>
                <a:gd name="T20" fmla="*/ 33 w 170"/>
                <a:gd name="T21" fmla="*/ 86 h 178"/>
                <a:gd name="T22" fmla="*/ 99 w 170"/>
                <a:gd name="T23" fmla="*/ 163 h 178"/>
                <a:gd name="T24" fmla="*/ 118 w 170"/>
                <a:gd name="T25" fmla="*/ 165 h 178"/>
                <a:gd name="T26" fmla="*/ 170 w 170"/>
                <a:gd name="T27" fmla="*/ 147 h 178"/>
                <a:gd name="T28" fmla="*/ 98 w 170"/>
                <a:gd name="T29"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178">
                  <a:moveTo>
                    <a:pt x="98" y="178"/>
                  </a:moveTo>
                  <a:cubicBezTo>
                    <a:pt x="44" y="178"/>
                    <a:pt x="0" y="134"/>
                    <a:pt x="0" y="80"/>
                  </a:cubicBezTo>
                  <a:cubicBezTo>
                    <a:pt x="0" y="80"/>
                    <a:pt x="0" y="80"/>
                    <a:pt x="0" y="79"/>
                  </a:cubicBezTo>
                  <a:cubicBezTo>
                    <a:pt x="0" y="79"/>
                    <a:pt x="0" y="79"/>
                    <a:pt x="0" y="79"/>
                  </a:cubicBezTo>
                  <a:cubicBezTo>
                    <a:pt x="0" y="35"/>
                    <a:pt x="36" y="0"/>
                    <a:pt x="80" y="0"/>
                  </a:cubicBezTo>
                  <a:cubicBezTo>
                    <a:pt x="86" y="0"/>
                    <a:pt x="92" y="1"/>
                    <a:pt x="99" y="2"/>
                  </a:cubicBezTo>
                  <a:cubicBezTo>
                    <a:pt x="114" y="6"/>
                    <a:pt x="128" y="15"/>
                    <a:pt x="139" y="26"/>
                  </a:cubicBezTo>
                  <a:cubicBezTo>
                    <a:pt x="127" y="18"/>
                    <a:pt x="113" y="13"/>
                    <a:pt x="99" y="13"/>
                  </a:cubicBezTo>
                  <a:cubicBezTo>
                    <a:pt x="65" y="13"/>
                    <a:pt x="37" y="39"/>
                    <a:pt x="33" y="73"/>
                  </a:cubicBezTo>
                  <a:cubicBezTo>
                    <a:pt x="33" y="75"/>
                    <a:pt x="33" y="77"/>
                    <a:pt x="33" y="79"/>
                  </a:cubicBezTo>
                  <a:cubicBezTo>
                    <a:pt x="33" y="82"/>
                    <a:pt x="33" y="84"/>
                    <a:pt x="33" y="86"/>
                  </a:cubicBezTo>
                  <a:cubicBezTo>
                    <a:pt x="36" y="123"/>
                    <a:pt x="62" y="154"/>
                    <a:pt x="99" y="163"/>
                  </a:cubicBezTo>
                  <a:cubicBezTo>
                    <a:pt x="105" y="164"/>
                    <a:pt x="112" y="165"/>
                    <a:pt x="118" y="165"/>
                  </a:cubicBezTo>
                  <a:cubicBezTo>
                    <a:pt x="137" y="165"/>
                    <a:pt x="156" y="158"/>
                    <a:pt x="170" y="147"/>
                  </a:cubicBezTo>
                  <a:cubicBezTo>
                    <a:pt x="152" y="166"/>
                    <a:pt x="126" y="178"/>
                    <a:pt x="98" y="178"/>
                  </a:cubicBezTo>
                </a:path>
              </a:pathLst>
            </a:custGeom>
            <a:solidFill>
              <a:srgbClr val="7A9C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3"/>
            <p:cNvSpPr>
              <a:spLocks/>
            </p:cNvSpPr>
            <p:nvPr userDrawn="1"/>
          </p:nvSpPr>
          <p:spPr bwMode="auto">
            <a:xfrm>
              <a:off x="3929063" y="3478213"/>
              <a:ext cx="333375" cy="682625"/>
            </a:xfrm>
            <a:custGeom>
              <a:avLst/>
              <a:gdLst>
                <a:gd name="T0" fmla="*/ 18 w 61"/>
                <a:gd name="T1" fmla="*/ 21 h 125"/>
                <a:gd name="T2" fmla="*/ 61 w 61"/>
                <a:gd name="T3" fmla="*/ 0 h 125"/>
                <a:gd name="T4" fmla="*/ 61 w 61"/>
                <a:gd name="T5" fmla="*/ 16 h 125"/>
                <a:gd name="T6" fmla="*/ 18 w 61"/>
                <a:gd name="T7" fmla="*/ 59 h 125"/>
                <a:gd name="T8" fmla="*/ 18 w 61"/>
                <a:gd name="T9" fmla="*/ 125 h 125"/>
                <a:gd name="T10" fmla="*/ 0 w 61"/>
                <a:gd name="T11" fmla="*/ 125 h 125"/>
                <a:gd name="T12" fmla="*/ 0 w 61"/>
                <a:gd name="T13" fmla="*/ 3 h 125"/>
                <a:gd name="T14" fmla="*/ 18 w 61"/>
                <a:gd name="T15" fmla="*/ 3 h 125"/>
                <a:gd name="T16" fmla="*/ 18 w 61"/>
                <a:gd name="T17" fmla="*/ 2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5">
                  <a:moveTo>
                    <a:pt x="18" y="21"/>
                  </a:moveTo>
                  <a:cubicBezTo>
                    <a:pt x="26" y="8"/>
                    <a:pt x="44" y="0"/>
                    <a:pt x="61" y="0"/>
                  </a:cubicBezTo>
                  <a:cubicBezTo>
                    <a:pt x="61" y="16"/>
                    <a:pt x="61" y="16"/>
                    <a:pt x="61" y="16"/>
                  </a:cubicBezTo>
                  <a:cubicBezTo>
                    <a:pt x="37" y="16"/>
                    <a:pt x="18" y="35"/>
                    <a:pt x="18" y="59"/>
                  </a:cubicBezTo>
                  <a:cubicBezTo>
                    <a:pt x="18" y="125"/>
                    <a:pt x="18" y="125"/>
                    <a:pt x="18" y="125"/>
                  </a:cubicBezTo>
                  <a:cubicBezTo>
                    <a:pt x="0" y="125"/>
                    <a:pt x="0" y="125"/>
                    <a:pt x="0" y="125"/>
                  </a:cubicBezTo>
                  <a:cubicBezTo>
                    <a:pt x="0" y="3"/>
                    <a:pt x="0" y="3"/>
                    <a:pt x="0" y="3"/>
                  </a:cubicBezTo>
                  <a:cubicBezTo>
                    <a:pt x="18" y="3"/>
                    <a:pt x="18" y="3"/>
                    <a:pt x="18" y="3"/>
                  </a:cubicBezTo>
                  <a:lnTo>
                    <a:pt x="18"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4"/>
            <p:cNvSpPr>
              <a:spLocks/>
            </p:cNvSpPr>
            <p:nvPr userDrawn="1"/>
          </p:nvSpPr>
          <p:spPr bwMode="auto">
            <a:xfrm>
              <a:off x="3487738" y="3478213"/>
              <a:ext cx="331788" cy="682625"/>
            </a:xfrm>
            <a:custGeom>
              <a:avLst/>
              <a:gdLst>
                <a:gd name="T0" fmla="*/ 17 w 61"/>
                <a:gd name="T1" fmla="*/ 21 h 125"/>
                <a:gd name="T2" fmla="*/ 61 w 61"/>
                <a:gd name="T3" fmla="*/ 0 h 125"/>
                <a:gd name="T4" fmla="*/ 61 w 61"/>
                <a:gd name="T5" fmla="*/ 16 h 125"/>
                <a:gd name="T6" fmla="*/ 17 w 61"/>
                <a:gd name="T7" fmla="*/ 59 h 125"/>
                <a:gd name="T8" fmla="*/ 17 w 61"/>
                <a:gd name="T9" fmla="*/ 125 h 125"/>
                <a:gd name="T10" fmla="*/ 0 w 61"/>
                <a:gd name="T11" fmla="*/ 125 h 125"/>
                <a:gd name="T12" fmla="*/ 0 w 61"/>
                <a:gd name="T13" fmla="*/ 3 h 125"/>
                <a:gd name="T14" fmla="*/ 17 w 61"/>
                <a:gd name="T15" fmla="*/ 3 h 125"/>
                <a:gd name="T16" fmla="*/ 17 w 61"/>
                <a:gd name="T17" fmla="*/ 2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5">
                  <a:moveTo>
                    <a:pt x="17" y="21"/>
                  </a:moveTo>
                  <a:cubicBezTo>
                    <a:pt x="26" y="8"/>
                    <a:pt x="43" y="0"/>
                    <a:pt x="61" y="0"/>
                  </a:cubicBezTo>
                  <a:cubicBezTo>
                    <a:pt x="61" y="16"/>
                    <a:pt x="61" y="16"/>
                    <a:pt x="61" y="16"/>
                  </a:cubicBezTo>
                  <a:cubicBezTo>
                    <a:pt x="37" y="16"/>
                    <a:pt x="17" y="35"/>
                    <a:pt x="17" y="59"/>
                  </a:cubicBezTo>
                  <a:cubicBezTo>
                    <a:pt x="17" y="125"/>
                    <a:pt x="17" y="125"/>
                    <a:pt x="17" y="125"/>
                  </a:cubicBezTo>
                  <a:cubicBezTo>
                    <a:pt x="0" y="125"/>
                    <a:pt x="0" y="125"/>
                    <a:pt x="0" y="125"/>
                  </a:cubicBezTo>
                  <a:cubicBezTo>
                    <a:pt x="0" y="3"/>
                    <a:pt x="0" y="3"/>
                    <a:pt x="0" y="3"/>
                  </a:cubicBezTo>
                  <a:cubicBezTo>
                    <a:pt x="17" y="3"/>
                    <a:pt x="17" y="3"/>
                    <a:pt x="17" y="3"/>
                  </a:cubicBezTo>
                  <a:lnTo>
                    <a:pt x="17"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8542762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ate Closing Slide - white logo">
    <p:spTree>
      <p:nvGrpSpPr>
        <p:cNvPr id="1" name=""/>
        <p:cNvGrpSpPr/>
        <p:nvPr/>
      </p:nvGrpSpPr>
      <p:grpSpPr>
        <a:xfrm>
          <a:off x="0" y="0"/>
          <a:ext cx="0" cy="0"/>
          <a:chOff x="0" y="0"/>
          <a:chExt cx="0" cy="0"/>
        </a:xfrm>
      </p:grpSpPr>
      <p:sp>
        <p:nvSpPr>
          <p:cNvPr id="15" name="Rectangle 14"/>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6" name="Group 5"/>
          <p:cNvGrpSpPr/>
          <p:nvPr userDrawn="1"/>
        </p:nvGrpSpPr>
        <p:grpSpPr>
          <a:xfrm>
            <a:off x="2673350" y="2074862"/>
            <a:ext cx="3740150" cy="2101851"/>
            <a:chOff x="2673350" y="2074862"/>
            <a:chExt cx="3740150" cy="2101851"/>
          </a:xfrm>
          <a:solidFill>
            <a:schemeClr val="bg1"/>
          </a:solidFill>
        </p:grpSpPr>
        <p:sp>
          <p:nvSpPr>
            <p:cNvPr id="7" name="Rectangle 7"/>
            <p:cNvSpPr>
              <a:spLocks noChangeArrowheads="1"/>
            </p:cNvSpPr>
            <p:nvPr userDrawn="1"/>
          </p:nvSpPr>
          <p:spPr bwMode="auto">
            <a:xfrm>
              <a:off x="4371975" y="3494088"/>
              <a:ext cx="98425" cy="6667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noEditPoints="1"/>
            </p:cNvSpPr>
            <p:nvPr userDrawn="1"/>
          </p:nvSpPr>
          <p:spPr bwMode="auto">
            <a:xfrm>
              <a:off x="2673350" y="3478213"/>
              <a:ext cx="698500" cy="698500"/>
            </a:xfrm>
            <a:custGeom>
              <a:avLst/>
              <a:gdLst>
                <a:gd name="T0" fmla="*/ 64 w 128"/>
                <a:gd name="T1" fmla="*/ 113 h 128"/>
                <a:gd name="T2" fmla="*/ 15 w 128"/>
                <a:gd name="T3" fmla="*/ 64 h 128"/>
                <a:gd name="T4" fmla="*/ 64 w 128"/>
                <a:gd name="T5" fmla="*/ 15 h 128"/>
                <a:gd name="T6" fmla="*/ 113 w 128"/>
                <a:gd name="T7" fmla="*/ 64 h 128"/>
                <a:gd name="T8" fmla="*/ 64 w 128"/>
                <a:gd name="T9" fmla="*/ 113 h 128"/>
                <a:gd name="T10" fmla="*/ 64 w 128"/>
                <a:gd name="T11" fmla="*/ 0 h 128"/>
                <a:gd name="T12" fmla="*/ 0 w 128"/>
                <a:gd name="T13" fmla="*/ 64 h 128"/>
                <a:gd name="T14" fmla="*/ 64 w 128"/>
                <a:gd name="T15" fmla="*/ 128 h 128"/>
                <a:gd name="T16" fmla="*/ 128 w 128"/>
                <a:gd name="T17" fmla="*/ 64 h 128"/>
                <a:gd name="T18" fmla="*/ 64 w 128"/>
                <a:gd name="T19"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8">
                  <a:moveTo>
                    <a:pt x="64" y="113"/>
                  </a:moveTo>
                  <a:cubicBezTo>
                    <a:pt x="37" y="113"/>
                    <a:pt x="15" y="91"/>
                    <a:pt x="15" y="64"/>
                  </a:cubicBezTo>
                  <a:cubicBezTo>
                    <a:pt x="15" y="37"/>
                    <a:pt x="37" y="15"/>
                    <a:pt x="64" y="15"/>
                  </a:cubicBezTo>
                  <a:cubicBezTo>
                    <a:pt x="91" y="15"/>
                    <a:pt x="113" y="37"/>
                    <a:pt x="113" y="64"/>
                  </a:cubicBezTo>
                  <a:cubicBezTo>
                    <a:pt x="113" y="91"/>
                    <a:pt x="91" y="113"/>
                    <a:pt x="64" y="113"/>
                  </a:cubicBezTo>
                  <a:moveTo>
                    <a:pt x="64" y="0"/>
                  </a:moveTo>
                  <a:cubicBezTo>
                    <a:pt x="29" y="0"/>
                    <a:pt x="0" y="28"/>
                    <a:pt x="0" y="64"/>
                  </a:cubicBezTo>
                  <a:cubicBezTo>
                    <a:pt x="0" y="99"/>
                    <a:pt x="29" y="128"/>
                    <a:pt x="64" y="128"/>
                  </a:cubicBezTo>
                  <a:cubicBezTo>
                    <a:pt x="100" y="128"/>
                    <a:pt x="128" y="99"/>
                    <a:pt x="128" y="64"/>
                  </a:cubicBezTo>
                  <a:cubicBezTo>
                    <a:pt x="128" y="28"/>
                    <a:pt x="100" y="0"/>
                    <a:pt x="6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userDrawn="1"/>
          </p:nvSpPr>
          <p:spPr bwMode="auto">
            <a:xfrm>
              <a:off x="4606925" y="3478213"/>
              <a:ext cx="617538" cy="698500"/>
            </a:xfrm>
            <a:custGeom>
              <a:avLst/>
              <a:gdLst>
                <a:gd name="T0" fmla="*/ 101 w 113"/>
                <a:gd name="T1" fmla="*/ 96 h 128"/>
                <a:gd name="T2" fmla="*/ 64 w 113"/>
                <a:gd name="T3" fmla="*/ 113 h 128"/>
                <a:gd name="T4" fmla="*/ 15 w 113"/>
                <a:gd name="T5" fmla="*/ 64 h 128"/>
                <a:gd name="T6" fmla="*/ 64 w 113"/>
                <a:gd name="T7" fmla="*/ 15 h 128"/>
                <a:gd name="T8" fmla="*/ 101 w 113"/>
                <a:gd name="T9" fmla="*/ 32 h 128"/>
                <a:gd name="T10" fmla="*/ 113 w 113"/>
                <a:gd name="T11" fmla="*/ 22 h 128"/>
                <a:gd name="T12" fmla="*/ 64 w 113"/>
                <a:gd name="T13" fmla="*/ 0 h 128"/>
                <a:gd name="T14" fmla="*/ 0 w 113"/>
                <a:gd name="T15" fmla="*/ 64 h 128"/>
                <a:gd name="T16" fmla="*/ 64 w 113"/>
                <a:gd name="T17" fmla="*/ 128 h 128"/>
                <a:gd name="T18" fmla="*/ 113 w 113"/>
                <a:gd name="T19" fmla="*/ 105 h 128"/>
                <a:gd name="T20" fmla="*/ 101 w 113"/>
                <a:gd name="T21" fmla="*/ 9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128">
                  <a:moveTo>
                    <a:pt x="101" y="96"/>
                  </a:moveTo>
                  <a:cubicBezTo>
                    <a:pt x="92" y="106"/>
                    <a:pt x="79" y="113"/>
                    <a:pt x="64" y="113"/>
                  </a:cubicBezTo>
                  <a:cubicBezTo>
                    <a:pt x="37" y="113"/>
                    <a:pt x="15" y="91"/>
                    <a:pt x="15" y="64"/>
                  </a:cubicBezTo>
                  <a:cubicBezTo>
                    <a:pt x="15" y="37"/>
                    <a:pt x="37" y="15"/>
                    <a:pt x="64" y="15"/>
                  </a:cubicBezTo>
                  <a:cubicBezTo>
                    <a:pt x="79" y="15"/>
                    <a:pt x="92" y="21"/>
                    <a:pt x="101" y="32"/>
                  </a:cubicBezTo>
                  <a:cubicBezTo>
                    <a:pt x="113" y="22"/>
                    <a:pt x="113" y="22"/>
                    <a:pt x="113" y="22"/>
                  </a:cubicBezTo>
                  <a:cubicBezTo>
                    <a:pt x="102" y="8"/>
                    <a:pt x="84" y="0"/>
                    <a:pt x="64" y="0"/>
                  </a:cubicBezTo>
                  <a:cubicBezTo>
                    <a:pt x="29" y="0"/>
                    <a:pt x="0" y="28"/>
                    <a:pt x="0" y="64"/>
                  </a:cubicBezTo>
                  <a:cubicBezTo>
                    <a:pt x="0" y="99"/>
                    <a:pt x="29" y="128"/>
                    <a:pt x="64" y="128"/>
                  </a:cubicBezTo>
                  <a:cubicBezTo>
                    <a:pt x="84" y="128"/>
                    <a:pt x="101" y="119"/>
                    <a:pt x="113" y="105"/>
                  </a:cubicBezTo>
                  <a:lnTo>
                    <a:pt x="101"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userDrawn="1"/>
          </p:nvSpPr>
          <p:spPr bwMode="auto">
            <a:xfrm>
              <a:off x="5338763" y="3160713"/>
              <a:ext cx="573088" cy="1000125"/>
            </a:xfrm>
            <a:custGeom>
              <a:avLst/>
              <a:gdLst>
                <a:gd name="T0" fmla="*/ 0 w 361"/>
                <a:gd name="T1" fmla="*/ 0 h 630"/>
                <a:gd name="T2" fmla="*/ 0 w 361"/>
                <a:gd name="T3" fmla="*/ 630 h 630"/>
                <a:gd name="T4" fmla="*/ 48 w 361"/>
                <a:gd name="T5" fmla="*/ 630 h 630"/>
                <a:gd name="T6" fmla="*/ 58 w 361"/>
                <a:gd name="T7" fmla="*/ 613 h 630"/>
                <a:gd name="T8" fmla="*/ 58 w 361"/>
                <a:gd name="T9" fmla="*/ 613 h 630"/>
                <a:gd name="T10" fmla="*/ 168 w 361"/>
                <a:gd name="T11" fmla="*/ 451 h 630"/>
                <a:gd name="T12" fmla="*/ 289 w 361"/>
                <a:gd name="T13" fmla="*/ 630 h 630"/>
                <a:gd name="T14" fmla="*/ 361 w 361"/>
                <a:gd name="T15" fmla="*/ 630 h 630"/>
                <a:gd name="T16" fmla="*/ 206 w 361"/>
                <a:gd name="T17" fmla="*/ 396 h 630"/>
                <a:gd name="T18" fmla="*/ 333 w 361"/>
                <a:gd name="T19" fmla="*/ 210 h 630"/>
                <a:gd name="T20" fmla="*/ 261 w 361"/>
                <a:gd name="T21" fmla="*/ 210 h 630"/>
                <a:gd name="T22" fmla="*/ 58 w 361"/>
                <a:gd name="T23" fmla="*/ 516 h 630"/>
                <a:gd name="T24" fmla="*/ 58 w 361"/>
                <a:gd name="T25" fmla="*/ 0 h 630"/>
                <a:gd name="T26" fmla="*/ 0 w 361"/>
                <a:gd name="T27" fmla="*/ 0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1" h="630">
                  <a:moveTo>
                    <a:pt x="0" y="0"/>
                  </a:moveTo>
                  <a:lnTo>
                    <a:pt x="0" y="630"/>
                  </a:lnTo>
                  <a:lnTo>
                    <a:pt x="48" y="630"/>
                  </a:lnTo>
                  <a:lnTo>
                    <a:pt x="58" y="613"/>
                  </a:lnTo>
                  <a:lnTo>
                    <a:pt x="58" y="613"/>
                  </a:lnTo>
                  <a:lnTo>
                    <a:pt x="168" y="451"/>
                  </a:lnTo>
                  <a:lnTo>
                    <a:pt x="289" y="630"/>
                  </a:lnTo>
                  <a:lnTo>
                    <a:pt x="361" y="630"/>
                  </a:lnTo>
                  <a:lnTo>
                    <a:pt x="206" y="396"/>
                  </a:lnTo>
                  <a:lnTo>
                    <a:pt x="333" y="210"/>
                  </a:lnTo>
                  <a:lnTo>
                    <a:pt x="261" y="210"/>
                  </a:lnTo>
                  <a:lnTo>
                    <a:pt x="58" y="516"/>
                  </a:lnTo>
                  <a:lnTo>
                    <a:pt x="5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1"/>
            <p:cNvSpPr>
              <a:spLocks/>
            </p:cNvSpPr>
            <p:nvPr userDrawn="1"/>
          </p:nvSpPr>
          <p:spPr bwMode="auto">
            <a:xfrm>
              <a:off x="5480050" y="2074862"/>
              <a:ext cx="933450" cy="965200"/>
            </a:xfrm>
            <a:custGeom>
              <a:avLst/>
              <a:gdLst>
                <a:gd name="T0" fmla="*/ 92 w 171"/>
                <a:gd name="T1" fmla="*/ 177 h 177"/>
                <a:gd name="T2" fmla="*/ 74 w 171"/>
                <a:gd name="T3" fmla="*/ 175 h 177"/>
                <a:gd name="T4" fmla="*/ 34 w 171"/>
                <a:gd name="T5" fmla="*/ 153 h 177"/>
                <a:gd name="T6" fmla="*/ 73 w 171"/>
                <a:gd name="T7" fmla="*/ 165 h 177"/>
                <a:gd name="T8" fmla="*/ 140 w 171"/>
                <a:gd name="T9" fmla="*/ 98 h 177"/>
                <a:gd name="T10" fmla="*/ 74 w 171"/>
                <a:gd name="T11" fmla="*/ 15 h 177"/>
                <a:gd name="T12" fmla="*/ 54 w 171"/>
                <a:gd name="T13" fmla="*/ 13 h 177"/>
                <a:gd name="T14" fmla="*/ 0 w 171"/>
                <a:gd name="T15" fmla="*/ 32 h 177"/>
                <a:gd name="T16" fmla="*/ 72 w 171"/>
                <a:gd name="T17" fmla="*/ 0 h 177"/>
                <a:gd name="T18" fmla="*/ 171 w 171"/>
                <a:gd name="T19" fmla="*/ 98 h 177"/>
                <a:gd name="T20" fmla="*/ 92 w 171"/>
                <a:gd name="T21"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1" h="177">
                  <a:moveTo>
                    <a:pt x="92" y="177"/>
                  </a:moveTo>
                  <a:cubicBezTo>
                    <a:pt x="86" y="177"/>
                    <a:pt x="80" y="177"/>
                    <a:pt x="74" y="175"/>
                  </a:cubicBezTo>
                  <a:cubicBezTo>
                    <a:pt x="59" y="172"/>
                    <a:pt x="45" y="164"/>
                    <a:pt x="34" y="153"/>
                  </a:cubicBezTo>
                  <a:cubicBezTo>
                    <a:pt x="46" y="160"/>
                    <a:pt x="59" y="165"/>
                    <a:pt x="73" y="165"/>
                  </a:cubicBezTo>
                  <a:cubicBezTo>
                    <a:pt x="110" y="165"/>
                    <a:pt x="140" y="135"/>
                    <a:pt x="140" y="98"/>
                  </a:cubicBezTo>
                  <a:cubicBezTo>
                    <a:pt x="140" y="59"/>
                    <a:pt x="113" y="25"/>
                    <a:pt x="74" y="15"/>
                  </a:cubicBezTo>
                  <a:cubicBezTo>
                    <a:pt x="67" y="13"/>
                    <a:pt x="61" y="13"/>
                    <a:pt x="54" y="13"/>
                  </a:cubicBezTo>
                  <a:cubicBezTo>
                    <a:pt x="34" y="13"/>
                    <a:pt x="15" y="20"/>
                    <a:pt x="0" y="32"/>
                  </a:cubicBezTo>
                  <a:cubicBezTo>
                    <a:pt x="18" y="12"/>
                    <a:pt x="44" y="0"/>
                    <a:pt x="72" y="0"/>
                  </a:cubicBezTo>
                  <a:cubicBezTo>
                    <a:pt x="127" y="0"/>
                    <a:pt x="171" y="44"/>
                    <a:pt x="171" y="98"/>
                  </a:cubicBezTo>
                  <a:cubicBezTo>
                    <a:pt x="171" y="142"/>
                    <a:pt x="136" y="177"/>
                    <a:pt x="92" y="1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p:cNvSpPr>
            <p:nvPr userDrawn="1"/>
          </p:nvSpPr>
          <p:spPr bwMode="auto">
            <a:xfrm>
              <a:off x="5338763" y="2178050"/>
              <a:ext cx="928688" cy="971550"/>
            </a:xfrm>
            <a:custGeom>
              <a:avLst/>
              <a:gdLst>
                <a:gd name="T0" fmla="*/ 98 w 170"/>
                <a:gd name="T1" fmla="*/ 178 h 178"/>
                <a:gd name="T2" fmla="*/ 0 w 170"/>
                <a:gd name="T3" fmla="*/ 80 h 178"/>
                <a:gd name="T4" fmla="*/ 0 w 170"/>
                <a:gd name="T5" fmla="*/ 79 h 178"/>
                <a:gd name="T6" fmla="*/ 0 w 170"/>
                <a:gd name="T7" fmla="*/ 79 h 178"/>
                <a:gd name="T8" fmla="*/ 80 w 170"/>
                <a:gd name="T9" fmla="*/ 0 h 178"/>
                <a:gd name="T10" fmla="*/ 99 w 170"/>
                <a:gd name="T11" fmla="*/ 2 h 178"/>
                <a:gd name="T12" fmla="*/ 139 w 170"/>
                <a:gd name="T13" fmla="*/ 26 h 178"/>
                <a:gd name="T14" fmla="*/ 99 w 170"/>
                <a:gd name="T15" fmla="*/ 13 h 178"/>
                <a:gd name="T16" fmla="*/ 33 w 170"/>
                <a:gd name="T17" fmla="*/ 73 h 178"/>
                <a:gd name="T18" fmla="*/ 33 w 170"/>
                <a:gd name="T19" fmla="*/ 79 h 178"/>
                <a:gd name="T20" fmla="*/ 33 w 170"/>
                <a:gd name="T21" fmla="*/ 86 h 178"/>
                <a:gd name="T22" fmla="*/ 99 w 170"/>
                <a:gd name="T23" fmla="*/ 163 h 178"/>
                <a:gd name="T24" fmla="*/ 118 w 170"/>
                <a:gd name="T25" fmla="*/ 165 h 178"/>
                <a:gd name="T26" fmla="*/ 170 w 170"/>
                <a:gd name="T27" fmla="*/ 147 h 178"/>
                <a:gd name="T28" fmla="*/ 98 w 170"/>
                <a:gd name="T29"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178">
                  <a:moveTo>
                    <a:pt x="98" y="178"/>
                  </a:moveTo>
                  <a:cubicBezTo>
                    <a:pt x="44" y="178"/>
                    <a:pt x="0" y="134"/>
                    <a:pt x="0" y="80"/>
                  </a:cubicBezTo>
                  <a:cubicBezTo>
                    <a:pt x="0" y="80"/>
                    <a:pt x="0" y="80"/>
                    <a:pt x="0" y="79"/>
                  </a:cubicBezTo>
                  <a:cubicBezTo>
                    <a:pt x="0" y="79"/>
                    <a:pt x="0" y="79"/>
                    <a:pt x="0" y="79"/>
                  </a:cubicBezTo>
                  <a:cubicBezTo>
                    <a:pt x="0" y="35"/>
                    <a:pt x="36" y="0"/>
                    <a:pt x="80" y="0"/>
                  </a:cubicBezTo>
                  <a:cubicBezTo>
                    <a:pt x="86" y="0"/>
                    <a:pt x="92" y="1"/>
                    <a:pt x="99" y="2"/>
                  </a:cubicBezTo>
                  <a:cubicBezTo>
                    <a:pt x="114" y="6"/>
                    <a:pt x="128" y="15"/>
                    <a:pt x="139" y="26"/>
                  </a:cubicBezTo>
                  <a:cubicBezTo>
                    <a:pt x="127" y="18"/>
                    <a:pt x="113" y="13"/>
                    <a:pt x="99" y="13"/>
                  </a:cubicBezTo>
                  <a:cubicBezTo>
                    <a:pt x="65" y="13"/>
                    <a:pt x="37" y="39"/>
                    <a:pt x="33" y="73"/>
                  </a:cubicBezTo>
                  <a:cubicBezTo>
                    <a:pt x="33" y="75"/>
                    <a:pt x="33" y="77"/>
                    <a:pt x="33" y="79"/>
                  </a:cubicBezTo>
                  <a:cubicBezTo>
                    <a:pt x="33" y="82"/>
                    <a:pt x="33" y="84"/>
                    <a:pt x="33" y="86"/>
                  </a:cubicBezTo>
                  <a:cubicBezTo>
                    <a:pt x="36" y="123"/>
                    <a:pt x="62" y="154"/>
                    <a:pt x="99" y="163"/>
                  </a:cubicBezTo>
                  <a:cubicBezTo>
                    <a:pt x="105" y="164"/>
                    <a:pt x="112" y="165"/>
                    <a:pt x="118" y="165"/>
                  </a:cubicBezTo>
                  <a:cubicBezTo>
                    <a:pt x="137" y="165"/>
                    <a:pt x="156" y="158"/>
                    <a:pt x="170" y="147"/>
                  </a:cubicBezTo>
                  <a:cubicBezTo>
                    <a:pt x="152" y="166"/>
                    <a:pt x="126" y="178"/>
                    <a:pt x="98" y="17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3"/>
            <p:cNvSpPr>
              <a:spLocks/>
            </p:cNvSpPr>
            <p:nvPr userDrawn="1"/>
          </p:nvSpPr>
          <p:spPr bwMode="auto">
            <a:xfrm>
              <a:off x="3929063" y="3478213"/>
              <a:ext cx="333375" cy="682625"/>
            </a:xfrm>
            <a:custGeom>
              <a:avLst/>
              <a:gdLst>
                <a:gd name="T0" fmla="*/ 18 w 61"/>
                <a:gd name="T1" fmla="*/ 21 h 125"/>
                <a:gd name="T2" fmla="*/ 61 w 61"/>
                <a:gd name="T3" fmla="*/ 0 h 125"/>
                <a:gd name="T4" fmla="*/ 61 w 61"/>
                <a:gd name="T5" fmla="*/ 16 h 125"/>
                <a:gd name="T6" fmla="*/ 18 w 61"/>
                <a:gd name="T7" fmla="*/ 59 h 125"/>
                <a:gd name="T8" fmla="*/ 18 w 61"/>
                <a:gd name="T9" fmla="*/ 125 h 125"/>
                <a:gd name="T10" fmla="*/ 0 w 61"/>
                <a:gd name="T11" fmla="*/ 125 h 125"/>
                <a:gd name="T12" fmla="*/ 0 w 61"/>
                <a:gd name="T13" fmla="*/ 3 h 125"/>
                <a:gd name="T14" fmla="*/ 18 w 61"/>
                <a:gd name="T15" fmla="*/ 3 h 125"/>
                <a:gd name="T16" fmla="*/ 18 w 61"/>
                <a:gd name="T17" fmla="*/ 2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5">
                  <a:moveTo>
                    <a:pt x="18" y="21"/>
                  </a:moveTo>
                  <a:cubicBezTo>
                    <a:pt x="26" y="8"/>
                    <a:pt x="44" y="0"/>
                    <a:pt x="61" y="0"/>
                  </a:cubicBezTo>
                  <a:cubicBezTo>
                    <a:pt x="61" y="16"/>
                    <a:pt x="61" y="16"/>
                    <a:pt x="61" y="16"/>
                  </a:cubicBezTo>
                  <a:cubicBezTo>
                    <a:pt x="37" y="16"/>
                    <a:pt x="18" y="35"/>
                    <a:pt x="18" y="59"/>
                  </a:cubicBezTo>
                  <a:cubicBezTo>
                    <a:pt x="18" y="125"/>
                    <a:pt x="18" y="125"/>
                    <a:pt x="18" y="125"/>
                  </a:cubicBezTo>
                  <a:cubicBezTo>
                    <a:pt x="0" y="125"/>
                    <a:pt x="0" y="125"/>
                    <a:pt x="0" y="125"/>
                  </a:cubicBezTo>
                  <a:cubicBezTo>
                    <a:pt x="0" y="3"/>
                    <a:pt x="0" y="3"/>
                    <a:pt x="0" y="3"/>
                  </a:cubicBezTo>
                  <a:cubicBezTo>
                    <a:pt x="18" y="3"/>
                    <a:pt x="18" y="3"/>
                    <a:pt x="18" y="3"/>
                  </a:cubicBezTo>
                  <a:lnTo>
                    <a:pt x="18"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4"/>
            <p:cNvSpPr>
              <a:spLocks/>
            </p:cNvSpPr>
            <p:nvPr userDrawn="1"/>
          </p:nvSpPr>
          <p:spPr bwMode="auto">
            <a:xfrm>
              <a:off x="3487738" y="3478213"/>
              <a:ext cx="331788" cy="682625"/>
            </a:xfrm>
            <a:custGeom>
              <a:avLst/>
              <a:gdLst>
                <a:gd name="T0" fmla="*/ 17 w 61"/>
                <a:gd name="T1" fmla="*/ 21 h 125"/>
                <a:gd name="T2" fmla="*/ 61 w 61"/>
                <a:gd name="T3" fmla="*/ 0 h 125"/>
                <a:gd name="T4" fmla="*/ 61 w 61"/>
                <a:gd name="T5" fmla="*/ 16 h 125"/>
                <a:gd name="T6" fmla="*/ 17 w 61"/>
                <a:gd name="T7" fmla="*/ 59 h 125"/>
                <a:gd name="T8" fmla="*/ 17 w 61"/>
                <a:gd name="T9" fmla="*/ 125 h 125"/>
                <a:gd name="T10" fmla="*/ 0 w 61"/>
                <a:gd name="T11" fmla="*/ 125 h 125"/>
                <a:gd name="T12" fmla="*/ 0 w 61"/>
                <a:gd name="T13" fmla="*/ 3 h 125"/>
                <a:gd name="T14" fmla="*/ 17 w 61"/>
                <a:gd name="T15" fmla="*/ 3 h 125"/>
                <a:gd name="T16" fmla="*/ 17 w 61"/>
                <a:gd name="T17" fmla="*/ 2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125">
                  <a:moveTo>
                    <a:pt x="17" y="21"/>
                  </a:moveTo>
                  <a:cubicBezTo>
                    <a:pt x="26" y="8"/>
                    <a:pt x="43" y="0"/>
                    <a:pt x="61" y="0"/>
                  </a:cubicBezTo>
                  <a:cubicBezTo>
                    <a:pt x="61" y="16"/>
                    <a:pt x="61" y="16"/>
                    <a:pt x="61" y="16"/>
                  </a:cubicBezTo>
                  <a:cubicBezTo>
                    <a:pt x="37" y="16"/>
                    <a:pt x="17" y="35"/>
                    <a:pt x="17" y="59"/>
                  </a:cubicBezTo>
                  <a:cubicBezTo>
                    <a:pt x="17" y="125"/>
                    <a:pt x="17" y="125"/>
                    <a:pt x="17" y="125"/>
                  </a:cubicBezTo>
                  <a:cubicBezTo>
                    <a:pt x="0" y="125"/>
                    <a:pt x="0" y="125"/>
                    <a:pt x="0" y="125"/>
                  </a:cubicBezTo>
                  <a:cubicBezTo>
                    <a:pt x="0" y="3"/>
                    <a:pt x="0" y="3"/>
                    <a:pt x="0" y="3"/>
                  </a:cubicBezTo>
                  <a:cubicBezTo>
                    <a:pt x="17" y="3"/>
                    <a:pt x="17" y="3"/>
                    <a:pt x="17" y="3"/>
                  </a:cubicBezTo>
                  <a:lnTo>
                    <a:pt x="17"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2848793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late Title Slide - white logo">
    <p:spTree>
      <p:nvGrpSpPr>
        <p:cNvPr id="1" name=""/>
        <p:cNvGrpSpPr/>
        <p:nvPr/>
      </p:nvGrpSpPr>
      <p:grpSpPr>
        <a:xfrm>
          <a:off x="0" y="0"/>
          <a:ext cx="0" cy="0"/>
          <a:chOff x="0" y="0"/>
          <a:chExt cx="0" cy="0"/>
        </a:xfrm>
      </p:grpSpPr>
      <p:sp>
        <p:nvSpPr>
          <p:cNvPr id="26" name="Rectangle 25"/>
          <p:cNvSpPr/>
          <p:nvPr userDrawn="1"/>
        </p:nvSpPr>
        <p:spPr>
          <a:xfrm>
            <a:off x="-13447" y="0"/>
            <a:ext cx="917089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31" name="Group 30"/>
          <p:cNvGrpSpPr/>
          <p:nvPr userDrawn="1"/>
        </p:nvGrpSpPr>
        <p:grpSpPr>
          <a:xfrm>
            <a:off x="-13447" y="288838"/>
            <a:ext cx="5486400" cy="6290142"/>
            <a:chOff x="168276" y="288926"/>
            <a:chExt cx="3987799" cy="4572000"/>
          </a:xfrm>
          <a:solidFill>
            <a:schemeClr val="bg1">
              <a:alpha val="15000"/>
            </a:schemeClr>
          </a:solidFill>
        </p:grpSpPr>
        <p:sp>
          <p:nvSpPr>
            <p:cNvPr id="32" name="Freeform 5"/>
            <p:cNvSpPr>
              <a:spLocks/>
            </p:cNvSpPr>
            <p:nvPr userDrawn="1"/>
          </p:nvSpPr>
          <p:spPr bwMode="auto">
            <a:xfrm>
              <a:off x="168276" y="744538"/>
              <a:ext cx="3389312" cy="4116388"/>
            </a:xfrm>
            <a:custGeom>
              <a:avLst/>
              <a:gdLst>
                <a:gd name="T0" fmla="*/ 710 w 1424"/>
                <a:gd name="T1" fmla="*/ 123 h 1729"/>
                <a:gd name="T2" fmla="*/ 1086 w 1424"/>
                <a:gd name="T3" fmla="*/ 242 h 1729"/>
                <a:gd name="T4" fmla="*/ 697 w 1424"/>
                <a:gd name="T5" fmla="*/ 20 h 1729"/>
                <a:gd name="T6" fmla="*/ 526 w 1424"/>
                <a:gd name="T7" fmla="*/ 0 h 1729"/>
                <a:gd name="T8" fmla="*/ 0 w 1424"/>
                <a:gd name="T9" fmla="*/ 209 h 1729"/>
                <a:gd name="T10" fmla="*/ 0 w 1424"/>
                <a:gd name="T11" fmla="*/ 1406 h 1729"/>
                <a:gd name="T12" fmla="*/ 716 w 1424"/>
                <a:gd name="T13" fmla="*/ 1729 h 1729"/>
                <a:gd name="T14" fmla="*/ 1424 w 1424"/>
                <a:gd name="T15" fmla="*/ 1417 h 1729"/>
                <a:gd name="T16" fmla="*/ 898 w 1424"/>
                <a:gd name="T17" fmla="*/ 1604 h 1729"/>
                <a:gd name="T18" fmla="*/ 696 w 1424"/>
                <a:gd name="T19" fmla="*/ 1579 h 1729"/>
                <a:gd name="T20" fmla="*/ 64 w 1424"/>
                <a:gd name="T21" fmla="*/ 769 h 1729"/>
                <a:gd name="T22" fmla="*/ 710 w 1424"/>
                <a:gd name="T23" fmla="*/ 123 h 1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4" h="1729">
                  <a:moveTo>
                    <a:pt x="710" y="123"/>
                  </a:moveTo>
                  <a:cubicBezTo>
                    <a:pt x="848" y="123"/>
                    <a:pt x="978" y="165"/>
                    <a:pt x="1086" y="242"/>
                  </a:cubicBezTo>
                  <a:cubicBezTo>
                    <a:pt x="982" y="132"/>
                    <a:pt x="847" y="54"/>
                    <a:pt x="697" y="20"/>
                  </a:cubicBezTo>
                  <a:cubicBezTo>
                    <a:pt x="639" y="7"/>
                    <a:pt x="582" y="0"/>
                    <a:pt x="526" y="0"/>
                  </a:cubicBezTo>
                  <a:cubicBezTo>
                    <a:pt x="322" y="0"/>
                    <a:pt x="137" y="80"/>
                    <a:pt x="0" y="209"/>
                  </a:cubicBezTo>
                  <a:cubicBezTo>
                    <a:pt x="0" y="1406"/>
                    <a:pt x="0" y="1406"/>
                    <a:pt x="0" y="1406"/>
                  </a:cubicBezTo>
                  <a:cubicBezTo>
                    <a:pt x="175" y="1604"/>
                    <a:pt x="431" y="1729"/>
                    <a:pt x="716" y="1729"/>
                  </a:cubicBezTo>
                  <a:cubicBezTo>
                    <a:pt x="990" y="1729"/>
                    <a:pt x="1244" y="1614"/>
                    <a:pt x="1424" y="1417"/>
                  </a:cubicBezTo>
                  <a:cubicBezTo>
                    <a:pt x="1277" y="1537"/>
                    <a:pt x="1092" y="1604"/>
                    <a:pt x="898" y="1604"/>
                  </a:cubicBezTo>
                  <a:cubicBezTo>
                    <a:pt x="832" y="1604"/>
                    <a:pt x="764" y="1596"/>
                    <a:pt x="696" y="1579"/>
                  </a:cubicBezTo>
                  <a:cubicBezTo>
                    <a:pt x="324" y="1486"/>
                    <a:pt x="64" y="1153"/>
                    <a:pt x="64" y="769"/>
                  </a:cubicBezTo>
                  <a:cubicBezTo>
                    <a:pt x="64" y="413"/>
                    <a:pt x="354" y="123"/>
                    <a:pt x="710"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33" name="Freeform 6"/>
            <p:cNvSpPr>
              <a:spLocks/>
            </p:cNvSpPr>
            <p:nvPr userDrawn="1"/>
          </p:nvSpPr>
          <p:spPr bwMode="auto">
            <a:xfrm>
              <a:off x="206375" y="288926"/>
              <a:ext cx="3949700" cy="4127500"/>
            </a:xfrm>
            <a:custGeom>
              <a:avLst/>
              <a:gdLst>
                <a:gd name="T0" fmla="*/ 700 w 1659"/>
                <a:gd name="T1" fmla="*/ 0 h 1733"/>
                <a:gd name="T2" fmla="*/ 0 w 1659"/>
                <a:gd name="T3" fmla="*/ 304 h 1733"/>
                <a:gd name="T4" fmla="*/ 506 w 1659"/>
                <a:gd name="T5" fmla="*/ 129 h 1733"/>
                <a:gd name="T6" fmla="*/ 694 w 1659"/>
                <a:gd name="T7" fmla="*/ 151 h 1733"/>
                <a:gd name="T8" fmla="*/ 1336 w 1659"/>
                <a:gd name="T9" fmla="*/ 895 h 1733"/>
                <a:gd name="T10" fmla="*/ 1340 w 1659"/>
                <a:gd name="T11" fmla="*/ 959 h 1733"/>
                <a:gd name="T12" fmla="*/ 1336 w 1659"/>
                <a:gd name="T13" fmla="*/ 1026 h 1733"/>
                <a:gd name="T14" fmla="*/ 694 w 1659"/>
                <a:gd name="T15" fmla="*/ 1607 h 1733"/>
                <a:gd name="T16" fmla="*/ 310 w 1659"/>
                <a:gd name="T17" fmla="*/ 1480 h 1733"/>
                <a:gd name="T18" fmla="*/ 695 w 1659"/>
                <a:gd name="T19" fmla="*/ 1710 h 1733"/>
                <a:gd name="T20" fmla="*/ 882 w 1659"/>
                <a:gd name="T21" fmla="*/ 1733 h 1733"/>
                <a:gd name="T22" fmla="*/ 1659 w 1659"/>
                <a:gd name="T23" fmla="*/ 967 h 1733"/>
                <a:gd name="T24" fmla="*/ 1659 w 1659"/>
                <a:gd name="T25" fmla="*/ 954 h 1733"/>
                <a:gd name="T26" fmla="*/ 700 w 1659"/>
                <a:gd name="T27" fmla="*/ 0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9" h="1733">
                  <a:moveTo>
                    <a:pt x="700" y="0"/>
                  </a:moveTo>
                  <a:cubicBezTo>
                    <a:pt x="432" y="0"/>
                    <a:pt x="180" y="113"/>
                    <a:pt x="0" y="304"/>
                  </a:cubicBezTo>
                  <a:cubicBezTo>
                    <a:pt x="144" y="193"/>
                    <a:pt x="322" y="129"/>
                    <a:pt x="506" y="129"/>
                  </a:cubicBezTo>
                  <a:cubicBezTo>
                    <a:pt x="569" y="129"/>
                    <a:pt x="632" y="137"/>
                    <a:pt x="694" y="151"/>
                  </a:cubicBezTo>
                  <a:cubicBezTo>
                    <a:pt x="1050" y="232"/>
                    <a:pt x="1308" y="531"/>
                    <a:pt x="1336" y="895"/>
                  </a:cubicBezTo>
                  <a:cubicBezTo>
                    <a:pt x="1338" y="914"/>
                    <a:pt x="1340" y="936"/>
                    <a:pt x="1340" y="959"/>
                  </a:cubicBezTo>
                  <a:cubicBezTo>
                    <a:pt x="1340" y="984"/>
                    <a:pt x="1338" y="1006"/>
                    <a:pt x="1336" y="1026"/>
                  </a:cubicBezTo>
                  <a:cubicBezTo>
                    <a:pt x="1303" y="1357"/>
                    <a:pt x="1027" y="1607"/>
                    <a:pt x="694" y="1607"/>
                  </a:cubicBezTo>
                  <a:cubicBezTo>
                    <a:pt x="555" y="1607"/>
                    <a:pt x="420" y="1561"/>
                    <a:pt x="310" y="1480"/>
                  </a:cubicBezTo>
                  <a:cubicBezTo>
                    <a:pt x="412" y="1591"/>
                    <a:pt x="546" y="1672"/>
                    <a:pt x="695" y="1710"/>
                  </a:cubicBezTo>
                  <a:cubicBezTo>
                    <a:pt x="758" y="1725"/>
                    <a:pt x="821" y="1733"/>
                    <a:pt x="882" y="1733"/>
                  </a:cubicBezTo>
                  <a:cubicBezTo>
                    <a:pt x="1307" y="1733"/>
                    <a:pt x="1659" y="1390"/>
                    <a:pt x="1659" y="967"/>
                  </a:cubicBezTo>
                  <a:cubicBezTo>
                    <a:pt x="1659" y="954"/>
                    <a:pt x="1659" y="954"/>
                    <a:pt x="1659" y="954"/>
                  </a:cubicBezTo>
                  <a:cubicBezTo>
                    <a:pt x="1659" y="428"/>
                    <a:pt x="1226" y="0"/>
                    <a:pt x="70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grpSp>
      <p:sp>
        <p:nvSpPr>
          <p:cNvPr id="27" name="Title 1"/>
          <p:cNvSpPr>
            <a:spLocks noGrp="1"/>
          </p:cNvSpPr>
          <p:nvPr>
            <p:ph type="ctrTitle" hasCustomPrompt="1"/>
          </p:nvPr>
        </p:nvSpPr>
        <p:spPr>
          <a:xfrm>
            <a:off x="1286213" y="1058176"/>
            <a:ext cx="7424453" cy="2275155"/>
          </a:xfrm>
          <a:prstGeom prst="rect">
            <a:avLst/>
          </a:prstGeom>
        </p:spPr>
        <p:txBody>
          <a:bodyPr anchor="b" anchorCtr="0">
            <a:normAutofit/>
          </a:bodyPr>
          <a:lstStyle>
            <a:lvl1pPr algn="l">
              <a:defRPr sz="3600" b="1">
                <a:solidFill>
                  <a:schemeClr val="bg1"/>
                </a:solidFill>
              </a:defRPr>
            </a:lvl1pPr>
          </a:lstStyle>
          <a:p>
            <a:r>
              <a:rPr lang="en-US" dirty="0" smtClean="0"/>
              <a:t>Main headline here</a:t>
            </a:r>
            <a:br>
              <a:rPr lang="en-US" dirty="0" smtClean="0"/>
            </a:br>
            <a:r>
              <a:rPr lang="en-US" dirty="0" smtClean="0"/>
              <a:t>Main headline here</a:t>
            </a:r>
            <a:endParaRPr lang="en-US" dirty="0"/>
          </a:p>
        </p:txBody>
      </p:sp>
      <p:sp>
        <p:nvSpPr>
          <p:cNvPr id="28" name="Text Placeholder 12"/>
          <p:cNvSpPr>
            <a:spLocks noGrp="1"/>
          </p:cNvSpPr>
          <p:nvPr>
            <p:ph type="body" sz="quarter" idx="10" hasCustomPrompt="1"/>
          </p:nvPr>
        </p:nvSpPr>
        <p:spPr>
          <a:xfrm>
            <a:off x="1286213" y="3276600"/>
            <a:ext cx="7424453" cy="533400"/>
          </a:xfrm>
        </p:spPr>
        <p:txBody>
          <a:bodyPr>
            <a:normAutofit/>
          </a:bodyPr>
          <a:lstStyle>
            <a:lvl1pPr marL="0" marR="0" indent="0" algn="l" defTabSz="914400" rtl="0" eaLnBrk="1" fontAlgn="auto" latinLnBrk="0" hangingPunct="1">
              <a:lnSpc>
                <a:spcPct val="100000"/>
              </a:lnSpc>
              <a:spcBef>
                <a:spcPct val="0"/>
              </a:spcBef>
              <a:spcAft>
                <a:spcPts val="0"/>
              </a:spcAft>
              <a:buClrTx/>
              <a:buSzTx/>
              <a:buFontTx/>
              <a:buNone/>
              <a:tabLst/>
              <a:defRPr lang="en-US" sz="2400" b="1" kern="1200" noProof="0">
                <a:solidFill>
                  <a:schemeClr val="accent6"/>
                </a:solidFill>
                <a:latin typeface="Arial" pitchFamily="34" charset="0"/>
                <a:ea typeface="+mj-ea"/>
                <a:cs typeface="Arial"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t>Sub-headline here</a:t>
            </a:r>
            <a:endParaRPr kumimoji="0" lang="en-US" sz="2400" b="1" i="0" u="none" strike="noStrike" kern="1200" cap="none" spc="0" normalizeH="0" baseline="0" noProof="0" dirty="0">
              <a:ln>
                <a:noFill/>
              </a:ln>
              <a:solidFill>
                <a:srgbClr val="ACC37E"/>
              </a:solidFill>
              <a:effectLst/>
              <a:uLnTx/>
              <a:uFillTx/>
              <a:latin typeface="Arial" pitchFamily="34" charset="0"/>
              <a:ea typeface="+mj-ea"/>
              <a:cs typeface="Arial" pitchFamily="34" charset="0"/>
            </a:endParaRPr>
          </a:p>
        </p:txBody>
      </p:sp>
      <p:sp>
        <p:nvSpPr>
          <p:cNvPr id="29" name="Text Placeholder 14"/>
          <p:cNvSpPr>
            <a:spLocks noGrp="1"/>
          </p:cNvSpPr>
          <p:nvPr>
            <p:ph type="body" sz="quarter" idx="11" hasCustomPrompt="1"/>
          </p:nvPr>
        </p:nvSpPr>
        <p:spPr>
          <a:xfrm>
            <a:off x="1286213" y="3868948"/>
            <a:ext cx="7424453" cy="762000"/>
          </a:xfrm>
        </p:spPr>
        <p:txBody>
          <a:bodyPr>
            <a:no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400">
                <a:solidFill>
                  <a:schemeClr val="bg1"/>
                </a:solidFill>
              </a:defRPr>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1400" dirty="0" smtClean="0"/>
              <a:t>Presenter Name(s)</a:t>
            </a:r>
          </a:p>
        </p:txBody>
      </p:sp>
      <p:grpSp>
        <p:nvGrpSpPr>
          <p:cNvPr id="3" name="Group 4"/>
          <p:cNvGrpSpPr>
            <a:grpSpLocks noChangeAspect="1"/>
          </p:cNvGrpSpPr>
          <p:nvPr userDrawn="1"/>
        </p:nvGrpSpPr>
        <p:grpSpPr bwMode="auto">
          <a:xfrm>
            <a:off x="7318375" y="5619750"/>
            <a:ext cx="1325563" cy="746125"/>
            <a:chOff x="4610" y="3540"/>
            <a:chExt cx="835" cy="470"/>
          </a:xfrm>
          <a:solidFill>
            <a:schemeClr val="bg1"/>
          </a:solidFill>
        </p:grpSpPr>
        <p:sp>
          <p:nvSpPr>
            <p:cNvPr id="5" name="Rectangle 5"/>
            <p:cNvSpPr>
              <a:spLocks noChangeArrowheads="1"/>
            </p:cNvSpPr>
            <p:nvPr userDrawn="1"/>
          </p:nvSpPr>
          <p:spPr bwMode="auto">
            <a:xfrm>
              <a:off x="4990" y="3858"/>
              <a:ext cx="21" cy="1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noEditPoints="1"/>
            </p:cNvSpPr>
            <p:nvPr userDrawn="1"/>
          </p:nvSpPr>
          <p:spPr bwMode="auto">
            <a:xfrm>
              <a:off x="4610" y="3853"/>
              <a:ext cx="157" cy="157"/>
            </a:xfrm>
            <a:custGeom>
              <a:avLst/>
              <a:gdLst>
                <a:gd name="T0" fmla="*/ 261 w 522"/>
                <a:gd name="T1" fmla="*/ 460 h 522"/>
                <a:gd name="T2" fmla="*/ 62 w 522"/>
                <a:gd name="T3" fmla="*/ 261 h 522"/>
                <a:gd name="T4" fmla="*/ 261 w 522"/>
                <a:gd name="T5" fmla="*/ 62 h 522"/>
                <a:gd name="T6" fmla="*/ 460 w 522"/>
                <a:gd name="T7" fmla="*/ 261 h 522"/>
                <a:gd name="T8" fmla="*/ 261 w 522"/>
                <a:gd name="T9" fmla="*/ 460 h 522"/>
                <a:gd name="T10" fmla="*/ 261 w 522"/>
                <a:gd name="T11" fmla="*/ 0 h 522"/>
                <a:gd name="T12" fmla="*/ 0 w 522"/>
                <a:gd name="T13" fmla="*/ 261 h 522"/>
                <a:gd name="T14" fmla="*/ 261 w 522"/>
                <a:gd name="T15" fmla="*/ 522 h 522"/>
                <a:gd name="T16" fmla="*/ 522 w 522"/>
                <a:gd name="T17" fmla="*/ 261 h 522"/>
                <a:gd name="T18" fmla="*/ 261 w 522"/>
                <a:gd name="T19"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522">
                  <a:moveTo>
                    <a:pt x="261" y="460"/>
                  </a:moveTo>
                  <a:cubicBezTo>
                    <a:pt x="151" y="460"/>
                    <a:pt x="62" y="371"/>
                    <a:pt x="62" y="261"/>
                  </a:cubicBezTo>
                  <a:cubicBezTo>
                    <a:pt x="62" y="151"/>
                    <a:pt x="151" y="62"/>
                    <a:pt x="261" y="62"/>
                  </a:cubicBezTo>
                  <a:cubicBezTo>
                    <a:pt x="371" y="62"/>
                    <a:pt x="460" y="151"/>
                    <a:pt x="460" y="261"/>
                  </a:cubicBezTo>
                  <a:cubicBezTo>
                    <a:pt x="460" y="371"/>
                    <a:pt x="371" y="460"/>
                    <a:pt x="261" y="460"/>
                  </a:cubicBezTo>
                  <a:moveTo>
                    <a:pt x="261" y="0"/>
                  </a:moveTo>
                  <a:cubicBezTo>
                    <a:pt x="117" y="0"/>
                    <a:pt x="0" y="117"/>
                    <a:pt x="0" y="261"/>
                  </a:cubicBezTo>
                  <a:cubicBezTo>
                    <a:pt x="0" y="405"/>
                    <a:pt x="117" y="522"/>
                    <a:pt x="261" y="522"/>
                  </a:cubicBezTo>
                  <a:cubicBezTo>
                    <a:pt x="405" y="522"/>
                    <a:pt x="522" y="405"/>
                    <a:pt x="522" y="261"/>
                  </a:cubicBezTo>
                  <a:cubicBezTo>
                    <a:pt x="522" y="117"/>
                    <a:pt x="405" y="0"/>
                    <a:pt x="26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7"/>
            <p:cNvSpPr>
              <a:spLocks/>
            </p:cNvSpPr>
            <p:nvPr userDrawn="1"/>
          </p:nvSpPr>
          <p:spPr bwMode="auto">
            <a:xfrm>
              <a:off x="5042" y="3853"/>
              <a:ext cx="138" cy="157"/>
            </a:xfrm>
            <a:custGeom>
              <a:avLst/>
              <a:gdLst>
                <a:gd name="T0" fmla="*/ 410 w 460"/>
                <a:gd name="T1" fmla="*/ 391 h 521"/>
                <a:gd name="T2" fmla="*/ 260 w 460"/>
                <a:gd name="T3" fmla="*/ 459 h 521"/>
                <a:gd name="T4" fmla="*/ 62 w 460"/>
                <a:gd name="T5" fmla="*/ 261 h 521"/>
                <a:gd name="T6" fmla="*/ 260 w 460"/>
                <a:gd name="T7" fmla="*/ 62 h 521"/>
                <a:gd name="T8" fmla="*/ 411 w 460"/>
                <a:gd name="T9" fmla="*/ 131 h 521"/>
                <a:gd name="T10" fmla="*/ 460 w 460"/>
                <a:gd name="T11" fmla="*/ 93 h 521"/>
                <a:gd name="T12" fmla="*/ 260 w 460"/>
                <a:gd name="T13" fmla="*/ 0 h 521"/>
                <a:gd name="T14" fmla="*/ 0 w 460"/>
                <a:gd name="T15" fmla="*/ 261 h 521"/>
                <a:gd name="T16" fmla="*/ 260 w 460"/>
                <a:gd name="T17" fmla="*/ 521 h 521"/>
                <a:gd name="T18" fmla="*/ 458 w 460"/>
                <a:gd name="T19" fmla="*/ 429 h 521"/>
                <a:gd name="T20" fmla="*/ 410 w 460"/>
                <a:gd name="T21" fmla="*/ 391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0" h="521">
                  <a:moveTo>
                    <a:pt x="410" y="391"/>
                  </a:moveTo>
                  <a:cubicBezTo>
                    <a:pt x="373" y="433"/>
                    <a:pt x="320" y="459"/>
                    <a:pt x="260" y="459"/>
                  </a:cubicBezTo>
                  <a:cubicBezTo>
                    <a:pt x="150" y="459"/>
                    <a:pt x="62" y="370"/>
                    <a:pt x="62" y="261"/>
                  </a:cubicBezTo>
                  <a:cubicBezTo>
                    <a:pt x="62" y="151"/>
                    <a:pt x="150" y="62"/>
                    <a:pt x="260" y="62"/>
                  </a:cubicBezTo>
                  <a:cubicBezTo>
                    <a:pt x="320" y="62"/>
                    <a:pt x="374" y="89"/>
                    <a:pt x="411" y="131"/>
                  </a:cubicBezTo>
                  <a:cubicBezTo>
                    <a:pt x="460" y="93"/>
                    <a:pt x="460" y="93"/>
                    <a:pt x="460" y="93"/>
                  </a:cubicBezTo>
                  <a:cubicBezTo>
                    <a:pt x="412" y="36"/>
                    <a:pt x="340" y="0"/>
                    <a:pt x="260" y="0"/>
                  </a:cubicBezTo>
                  <a:cubicBezTo>
                    <a:pt x="116" y="0"/>
                    <a:pt x="0" y="117"/>
                    <a:pt x="0" y="261"/>
                  </a:cubicBezTo>
                  <a:cubicBezTo>
                    <a:pt x="0" y="404"/>
                    <a:pt x="116" y="521"/>
                    <a:pt x="260" y="521"/>
                  </a:cubicBezTo>
                  <a:cubicBezTo>
                    <a:pt x="340" y="521"/>
                    <a:pt x="411" y="485"/>
                    <a:pt x="458" y="429"/>
                  </a:cubicBezTo>
                  <a:lnTo>
                    <a:pt x="410" y="3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userDrawn="1"/>
          </p:nvSpPr>
          <p:spPr bwMode="auto">
            <a:xfrm>
              <a:off x="5205" y="3783"/>
              <a:ext cx="128" cy="223"/>
            </a:xfrm>
            <a:custGeom>
              <a:avLst/>
              <a:gdLst>
                <a:gd name="T0" fmla="*/ 0 w 128"/>
                <a:gd name="T1" fmla="*/ 0 h 223"/>
                <a:gd name="T2" fmla="*/ 0 w 128"/>
                <a:gd name="T3" fmla="*/ 223 h 223"/>
                <a:gd name="T4" fmla="*/ 17 w 128"/>
                <a:gd name="T5" fmla="*/ 223 h 223"/>
                <a:gd name="T6" fmla="*/ 21 w 128"/>
                <a:gd name="T7" fmla="*/ 217 h 223"/>
                <a:gd name="T8" fmla="*/ 21 w 128"/>
                <a:gd name="T9" fmla="*/ 217 h 223"/>
                <a:gd name="T10" fmla="*/ 60 w 128"/>
                <a:gd name="T11" fmla="*/ 160 h 223"/>
                <a:gd name="T12" fmla="*/ 102 w 128"/>
                <a:gd name="T13" fmla="*/ 223 h 223"/>
                <a:gd name="T14" fmla="*/ 128 w 128"/>
                <a:gd name="T15" fmla="*/ 223 h 223"/>
                <a:gd name="T16" fmla="*/ 73 w 128"/>
                <a:gd name="T17" fmla="*/ 140 h 223"/>
                <a:gd name="T18" fmla="*/ 118 w 128"/>
                <a:gd name="T19" fmla="*/ 75 h 223"/>
                <a:gd name="T20" fmla="*/ 92 w 128"/>
                <a:gd name="T21" fmla="*/ 75 h 223"/>
                <a:gd name="T22" fmla="*/ 21 w 128"/>
                <a:gd name="T23" fmla="*/ 183 h 223"/>
                <a:gd name="T24" fmla="*/ 21 w 128"/>
                <a:gd name="T25" fmla="*/ 0 h 223"/>
                <a:gd name="T26" fmla="*/ 0 w 128"/>
                <a:gd name="T27"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23">
                  <a:moveTo>
                    <a:pt x="0" y="0"/>
                  </a:moveTo>
                  <a:lnTo>
                    <a:pt x="0" y="223"/>
                  </a:lnTo>
                  <a:lnTo>
                    <a:pt x="17" y="223"/>
                  </a:lnTo>
                  <a:lnTo>
                    <a:pt x="21" y="217"/>
                  </a:lnTo>
                  <a:lnTo>
                    <a:pt x="21" y="217"/>
                  </a:lnTo>
                  <a:lnTo>
                    <a:pt x="60" y="160"/>
                  </a:lnTo>
                  <a:lnTo>
                    <a:pt x="102" y="223"/>
                  </a:lnTo>
                  <a:lnTo>
                    <a:pt x="128" y="223"/>
                  </a:lnTo>
                  <a:lnTo>
                    <a:pt x="73" y="140"/>
                  </a:lnTo>
                  <a:lnTo>
                    <a:pt x="118" y="75"/>
                  </a:lnTo>
                  <a:lnTo>
                    <a:pt x="92" y="75"/>
                  </a:lnTo>
                  <a:lnTo>
                    <a:pt x="21" y="183"/>
                  </a:lnTo>
                  <a:lnTo>
                    <a:pt x="21"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userDrawn="1"/>
          </p:nvSpPr>
          <p:spPr bwMode="auto">
            <a:xfrm>
              <a:off x="5236" y="3540"/>
              <a:ext cx="209" cy="217"/>
            </a:xfrm>
            <a:custGeom>
              <a:avLst/>
              <a:gdLst>
                <a:gd name="T0" fmla="*/ 375 w 696"/>
                <a:gd name="T1" fmla="*/ 722 h 722"/>
                <a:gd name="T2" fmla="*/ 304 w 696"/>
                <a:gd name="T3" fmla="*/ 714 h 722"/>
                <a:gd name="T4" fmla="*/ 141 w 696"/>
                <a:gd name="T5" fmla="*/ 621 h 722"/>
                <a:gd name="T6" fmla="*/ 298 w 696"/>
                <a:gd name="T7" fmla="*/ 671 h 722"/>
                <a:gd name="T8" fmla="*/ 568 w 696"/>
                <a:gd name="T9" fmla="*/ 401 h 722"/>
                <a:gd name="T10" fmla="*/ 304 w 696"/>
                <a:gd name="T11" fmla="*/ 63 h 722"/>
                <a:gd name="T12" fmla="*/ 220 w 696"/>
                <a:gd name="T13" fmla="*/ 53 h 722"/>
                <a:gd name="T14" fmla="*/ 0 w 696"/>
                <a:gd name="T15" fmla="*/ 131 h 722"/>
                <a:gd name="T16" fmla="*/ 296 w 696"/>
                <a:gd name="T17" fmla="*/ 0 h 722"/>
                <a:gd name="T18" fmla="*/ 696 w 696"/>
                <a:gd name="T19" fmla="*/ 401 h 722"/>
                <a:gd name="T20" fmla="*/ 375 w 696"/>
                <a:gd name="T21" fmla="*/ 722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722">
                  <a:moveTo>
                    <a:pt x="375" y="722"/>
                  </a:moveTo>
                  <a:cubicBezTo>
                    <a:pt x="352" y="722"/>
                    <a:pt x="328" y="719"/>
                    <a:pt x="304" y="714"/>
                  </a:cubicBezTo>
                  <a:cubicBezTo>
                    <a:pt x="241" y="700"/>
                    <a:pt x="184" y="667"/>
                    <a:pt x="141" y="621"/>
                  </a:cubicBezTo>
                  <a:cubicBezTo>
                    <a:pt x="186" y="653"/>
                    <a:pt x="241" y="671"/>
                    <a:pt x="298" y="671"/>
                  </a:cubicBezTo>
                  <a:cubicBezTo>
                    <a:pt x="447" y="671"/>
                    <a:pt x="568" y="550"/>
                    <a:pt x="568" y="401"/>
                  </a:cubicBezTo>
                  <a:cubicBezTo>
                    <a:pt x="568" y="241"/>
                    <a:pt x="459" y="102"/>
                    <a:pt x="304" y="63"/>
                  </a:cubicBezTo>
                  <a:cubicBezTo>
                    <a:pt x="275" y="56"/>
                    <a:pt x="247" y="53"/>
                    <a:pt x="220" y="53"/>
                  </a:cubicBezTo>
                  <a:cubicBezTo>
                    <a:pt x="138" y="53"/>
                    <a:pt x="61" y="81"/>
                    <a:pt x="0" y="131"/>
                  </a:cubicBezTo>
                  <a:cubicBezTo>
                    <a:pt x="75" y="49"/>
                    <a:pt x="181" y="0"/>
                    <a:pt x="296" y="0"/>
                  </a:cubicBezTo>
                  <a:cubicBezTo>
                    <a:pt x="516" y="0"/>
                    <a:pt x="696" y="180"/>
                    <a:pt x="696" y="401"/>
                  </a:cubicBezTo>
                  <a:cubicBezTo>
                    <a:pt x="696" y="578"/>
                    <a:pt x="552" y="722"/>
                    <a:pt x="375" y="72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userDrawn="1"/>
          </p:nvSpPr>
          <p:spPr bwMode="auto">
            <a:xfrm>
              <a:off x="5205" y="3563"/>
              <a:ext cx="208" cy="218"/>
            </a:xfrm>
            <a:custGeom>
              <a:avLst/>
              <a:gdLst>
                <a:gd name="T0" fmla="*/ 401 w 693"/>
                <a:gd name="T1" fmla="*/ 724 h 724"/>
                <a:gd name="T2" fmla="*/ 0 w 693"/>
                <a:gd name="T3" fmla="*/ 326 h 724"/>
                <a:gd name="T4" fmla="*/ 0 w 693"/>
                <a:gd name="T5" fmla="*/ 323 h 724"/>
                <a:gd name="T6" fmla="*/ 0 w 693"/>
                <a:gd name="T7" fmla="*/ 320 h 724"/>
                <a:gd name="T8" fmla="*/ 325 w 693"/>
                <a:gd name="T9" fmla="*/ 0 h 724"/>
                <a:gd name="T10" fmla="*/ 403 w 693"/>
                <a:gd name="T11" fmla="*/ 10 h 724"/>
                <a:gd name="T12" fmla="*/ 564 w 693"/>
                <a:gd name="T13" fmla="*/ 106 h 724"/>
                <a:gd name="T14" fmla="*/ 403 w 693"/>
                <a:gd name="T15" fmla="*/ 53 h 724"/>
                <a:gd name="T16" fmla="*/ 135 w 693"/>
                <a:gd name="T17" fmla="*/ 296 h 724"/>
                <a:gd name="T18" fmla="*/ 133 w 693"/>
                <a:gd name="T19" fmla="*/ 323 h 724"/>
                <a:gd name="T20" fmla="*/ 135 w 693"/>
                <a:gd name="T21" fmla="*/ 350 h 724"/>
                <a:gd name="T22" fmla="*/ 403 w 693"/>
                <a:gd name="T23" fmla="*/ 661 h 724"/>
                <a:gd name="T24" fmla="*/ 481 w 693"/>
                <a:gd name="T25" fmla="*/ 670 h 724"/>
                <a:gd name="T26" fmla="*/ 693 w 693"/>
                <a:gd name="T27" fmla="*/ 597 h 724"/>
                <a:gd name="T28" fmla="*/ 401 w 693"/>
                <a:gd name="T29" fmla="*/ 724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3" h="724">
                  <a:moveTo>
                    <a:pt x="401" y="724"/>
                  </a:moveTo>
                  <a:cubicBezTo>
                    <a:pt x="181" y="724"/>
                    <a:pt x="1" y="545"/>
                    <a:pt x="0" y="326"/>
                  </a:cubicBezTo>
                  <a:cubicBezTo>
                    <a:pt x="0" y="325"/>
                    <a:pt x="0" y="324"/>
                    <a:pt x="0" y="323"/>
                  </a:cubicBezTo>
                  <a:cubicBezTo>
                    <a:pt x="0" y="322"/>
                    <a:pt x="0" y="321"/>
                    <a:pt x="0" y="320"/>
                  </a:cubicBezTo>
                  <a:cubicBezTo>
                    <a:pt x="1" y="144"/>
                    <a:pt x="147" y="0"/>
                    <a:pt x="325" y="0"/>
                  </a:cubicBezTo>
                  <a:cubicBezTo>
                    <a:pt x="350" y="0"/>
                    <a:pt x="376" y="4"/>
                    <a:pt x="403" y="10"/>
                  </a:cubicBezTo>
                  <a:cubicBezTo>
                    <a:pt x="465" y="26"/>
                    <a:pt x="521" y="60"/>
                    <a:pt x="564" y="106"/>
                  </a:cubicBezTo>
                  <a:cubicBezTo>
                    <a:pt x="518" y="72"/>
                    <a:pt x="461" y="53"/>
                    <a:pt x="403" y="53"/>
                  </a:cubicBezTo>
                  <a:cubicBezTo>
                    <a:pt x="264" y="53"/>
                    <a:pt x="149" y="157"/>
                    <a:pt x="135" y="296"/>
                  </a:cubicBezTo>
                  <a:cubicBezTo>
                    <a:pt x="134" y="304"/>
                    <a:pt x="133" y="313"/>
                    <a:pt x="133" y="323"/>
                  </a:cubicBezTo>
                  <a:cubicBezTo>
                    <a:pt x="133" y="333"/>
                    <a:pt x="134" y="342"/>
                    <a:pt x="135" y="350"/>
                  </a:cubicBezTo>
                  <a:cubicBezTo>
                    <a:pt x="147" y="502"/>
                    <a:pt x="254" y="627"/>
                    <a:pt x="403" y="661"/>
                  </a:cubicBezTo>
                  <a:cubicBezTo>
                    <a:pt x="429" y="667"/>
                    <a:pt x="455" y="670"/>
                    <a:pt x="481" y="670"/>
                  </a:cubicBezTo>
                  <a:cubicBezTo>
                    <a:pt x="558" y="670"/>
                    <a:pt x="633" y="644"/>
                    <a:pt x="693" y="597"/>
                  </a:cubicBezTo>
                  <a:cubicBezTo>
                    <a:pt x="618" y="677"/>
                    <a:pt x="512" y="724"/>
                    <a:pt x="401" y="72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1"/>
            <p:cNvSpPr>
              <a:spLocks/>
            </p:cNvSpPr>
            <p:nvPr userDrawn="1"/>
          </p:nvSpPr>
          <p:spPr bwMode="auto">
            <a:xfrm>
              <a:off x="4891" y="3854"/>
              <a:ext cx="74" cy="152"/>
            </a:xfrm>
            <a:custGeom>
              <a:avLst/>
              <a:gdLst>
                <a:gd name="T0" fmla="*/ 70 w 247"/>
                <a:gd name="T1" fmla="*/ 83 h 506"/>
                <a:gd name="T2" fmla="*/ 247 w 247"/>
                <a:gd name="T3" fmla="*/ 0 h 506"/>
                <a:gd name="T4" fmla="*/ 247 w 247"/>
                <a:gd name="T5" fmla="*/ 62 h 506"/>
                <a:gd name="T6" fmla="*/ 70 w 247"/>
                <a:gd name="T7" fmla="*/ 238 h 506"/>
                <a:gd name="T8" fmla="*/ 70 w 247"/>
                <a:gd name="T9" fmla="*/ 506 h 506"/>
                <a:gd name="T10" fmla="*/ 0 w 247"/>
                <a:gd name="T11" fmla="*/ 506 h 506"/>
                <a:gd name="T12" fmla="*/ 0 w 247"/>
                <a:gd name="T13" fmla="*/ 11 h 506"/>
                <a:gd name="T14" fmla="*/ 70 w 247"/>
                <a:gd name="T15" fmla="*/ 11 h 506"/>
                <a:gd name="T16" fmla="*/ 70 w 247"/>
                <a:gd name="T17" fmla="*/ 83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506">
                  <a:moveTo>
                    <a:pt x="70" y="83"/>
                  </a:moveTo>
                  <a:cubicBezTo>
                    <a:pt x="106" y="30"/>
                    <a:pt x="177" y="0"/>
                    <a:pt x="247" y="0"/>
                  </a:cubicBezTo>
                  <a:cubicBezTo>
                    <a:pt x="247" y="62"/>
                    <a:pt x="247" y="62"/>
                    <a:pt x="247" y="62"/>
                  </a:cubicBezTo>
                  <a:cubicBezTo>
                    <a:pt x="149" y="62"/>
                    <a:pt x="70" y="141"/>
                    <a:pt x="70" y="238"/>
                  </a:cubicBezTo>
                  <a:cubicBezTo>
                    <a:pt x="70" y="506"/>
                    <a:pt x="70" y="506"/>
                    <a:pt x="70" y="506"/>
                  </a:cubicBezTo>
                  <a:cubicBezTo>
                    <a:pt x="0" y="506"/>
                    <a:pt x="0" y="506"/>
                    <a:pt x="0" y="506"/>
                  </a:cubicBezTo>
                  <a:cubicBezTo>
                    <a:pt x="0" y="11"/>
                    <a:pt x="0" y="11"/>
                    <a:pt x="0" y="11"/>
                  </a:cubicBezTo>
                  <a:cubicBezTo>
                    <a:pt x="70" y="11"/>
                    <a:pt x="70" y="11"/>
                    <a:pt x="70" y="11"/>
                  </a:cubicBezTo>
                  <a:lnTo>
                    <a:pt x="70"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p:cNvSpPr>
            <p:nvPr userDrawn="1"/>
          </p:nvSpPr>
          <p:spPr bwMode="auto">
            <a:xfrm>
              <a:off x="4792" y="3854"/>
              <a:ext cx="74" cy="152"/>
            </a:xfrm>
            <a:custGeom>
              <a:avLst/>
              <a:gdLst>
                <a:gd name="T0" fmla="*/ 71 w 247"/>
                <a:gd name="T1" fmla="*/ 83 h 506"/>
                <a:gd name="T2" fmla="*/ 247 w 247"/>
                <a:gd name="T3" fmla="*/ 0 h 506"/>
                <a:gd name="T4" fmla="*/ 247 w 247"/>
                <a:gd name="T5" fmla="*/ 62 h 506"/>
                <a:gd name="T6" fmla="*/ 71 w 247"/>
                <a:gd name="T7" fmla="*/ 238 h 506"/>
                <a:gd name="T8" fmla="*/ 71 w 247"/>
                <a:gd name="T9" fmla="*/ 506 h 506"/>
                <a:gd name="T10" fmla="*/ 0 w 247"/>
                <a:gd name="T11" fmla="*/ 506 h 506"/>
                <a:gd name="T12" fmla="*/ 0 w 247"/>
                <a:gd name="T13" fmla="*/ 11 h 506"/>
                <a:gd name="T14" fmla="*/ 71 w 247"/>
                <a:gd name="T15" fmla="*/ 11 h 506"/>
                <a:gd name="T16" fmla="*/ 71 w 247"/>
                <a:gd name="T17" fmla="*/ 83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506">
                  <a:moveTo>
                    <a:pt x="71" y="83"/>
                  </a:moveTo>
                  <a:cubicBezTo>
                    <a:pt x="107" y="30"/>
                    <a:pt x="177" y="0"/>
                    <a:pt x="247" y="0"/>
                  </a:cubicBezTo>
                  <a:cubicBezTo>
                    <a:pt x="247" y="62"/>
                    <a:pt x="247" y="62"/>
                    <a:pt x="247" y="62"/>
                  </a:cubicBezTo>
                  <a:cubicBezTo>
                    <a:pt x="150" y="62"/>
                    <a:pt x="71" y="141"/>
                    <a:pt x="71" y="238"/>
                  </a:cubicBezTo>
                  <a:cubicBezTo>
                    <a:pt x="71" y="506"/>
                    <a:pt x="71" y="506"/>
                    <a:pt x="71" y="506"/>
                  </a:cubicBezTo>
                  <a:cubicBezTo>
                    <a:pt x="0" y="506"/>
                    <a:pt x="0" y="506"/>
                    <a:pt x="0" y="506"/>
                  </a:cubicBezTo>
                  <a:cubicBezTo>
                    <a:pt x="0" y="11"/>
                    <a:pt x="0" y="11"/>
                    <a:pt x="0" y="11"/>
                  </a:cubicBezTo>
                  <a:cubicBezTo>
                    <a:pt x="71" y="11"/>
                    <a:pt x="71" y="11"/>
                    <a:pt x="71" y="11"/>
                  </a:cubicBezTo>
                  <a:lnTo>
                    <a:pt x="71"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3888776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ate Content slide w/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18804"/>
            <a:ext cx="7467600" cy="815340"/>
          </a:xfrm>
          <a:prstGeom prst="rect">
            <a:avLst/>
          </a:prstGeom>
        </p:spPr>
        <p:txBody>
          <a:bodyPr/>
          <a:lstStyle/>
          <a:p>
            <a:r>
              <a:rPr lang="en-US" dirty="0" smtClean="0"/>
              <a:t>Content Slide (with graphic)</a:t>
            </a:r>
            <a:endParaRPr lang="en-US" dirty="0"/>
          </a:p>
        </p:txBody>
      </p:sp>
      <p:sp>
        <p:nvSpPr>
          <p:cNvPr id="7" name="Text Placeholder 6"/>
          <p:cNvSpPr>
            <a:spLocks noGrp="1"/>
          </p:cNvSpPr>
          <p:nvPr>
            <p:ph type="body" sz="quarter" idx="13"/>
          </p:nvPr>
        </p:nvSpPr>
        <p:spPr>
          <a:xfrm>
            <a:off x="457201" y="1408176"/>
            <a:ext cx="4503738" cy="4848162"/>
          </a:xfrm>
        </p:spPr>
        <p:txBody>
          <a:bodyPr/>
          <a:lstStyle>
            <a:lvl1pPr>
              <a:defRPr/>
            </a:lvl1pPr>
            <a:lvl2pPr>
              <a:buClr>
                <a:schemeClr val="tx2"/>
              </a:buClr>
              <a:defRPr/>
            </a:lvl2pPr>
            <a:lvl4pPr>
              <a:buClr>
                <a:schemeClr val="tx2"/>
              </a:buClr>
              <a:defRPr/>
            </a:lvl4pPr>
            <a:lvl5pPr>
              <a:buClr>
                <a:schemeClr val="tx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5"/>
          <p:cNvSpPr>
            <a:spLocks noGrp="1"/>
          </p:cNvSpPr>
          <p:nvPr>
            <p:ph type="sldNum" sz="quarter" idx="4"/>
          </p:nvPr>
        </p:nvSpPr>
        <p:spPr>
          <a:xfrm>
            <a:off x="8336661" y="6356350"/>
            <a:ext cx="375540" cy="365125"/>
          </a:xfrm>
          <a:prstGeom prst="rect">
            <a:avLst/>
          </a:prstGeom>
        </p:spPr>
        <p:txBody>
          <a:bodyPr vert="horz" lIns="91440" tIns="45720" rIns="91440" bIns="45720" rtlCol="0" anchor="ctr"/>
          <a:lstStyle>
            <a:lvl1pPr algn="r">
              <a:defRPr sz="700">
                <a:solidFill>
                  <a:srgbClr val="898989"/>
                </a:solidFill>
                <a:latin typeface="Arial" pitchFamily="34" charset="0"/>
                <a:cs typeface="Arial" pitchFamily="34" charset="0"/>
              </a:defRPr>
            </a:lvl1pPr>
          </a:lstStyle>
          <a:p>
            <a:fld id="{012F3344-F38F-4098-96E3-D8AC06436032}" type="slidenum">
              <a:rPr lang="en-US" smtClean="0"/>
              <a:pPr/>
              <a:t>‹#›</a:t>
            </a:fld>
            <a:endParaRPr lang="en-US" dirty="0"/>
          </a:p>
        </p:txBody>
      </p:sp>
      <p:sp>
        <p:nvSpPr>
          <p:cNvPr id="11" name="Date Placeholder 4"/>
          <p:cNvSpPr>
            <a:spLocks noGrp="1"/>
          </p:cNvSpPr>
          <p:nvPr>
            <p:ph type="dt" sz="half" idx="2"/>
          </p:nvPr>
        </p:nvSpPr>
        <p:spPr>
          <a:xfrm>
            <a:off x="786690" y="6356350"/>
            <a:ext cx="1161737" cy="365125"/>
          </a:xfrm>
          <a:prstGeom prst="rect">
            <a:avLst/>
          </a:prstGeom>
        </p:spPr>
        <p:txBody>
          <a:bodyPr vert="horz" lIns="0" tIns="45720" rIns="91440" bIns="45720" rtlCol="0" anchor="ctr"/>
          <a:lstStyle>
            <a:lvl1pPr algn="l">
              <a:defRPr sz="700">
                <a:solidFill>
                  <a:srgbClr val="898989"/>
                </a:solidFill>
              </a:defRPr>
            </a:lvl1pPr>
          </a:lstStyle>
          <a:p>
            <a:r>
              <a:rPr lang="en-US" smtClean="0"/>
              <a:t>July 2016</a:t>
            </a:r>
            <a:endParaRPr lang="en-US" dirty="0"/>
          </a:p>
        </p:txBody>
      </p:sp>
      <p:sp>
        <p:nvSpPr>
          <p:cNvPr id="8" name="Picture Placeholder 8"/>
          <p:cNvSpPr>
            <a:spLocks noGrp="1"/>
          </p:cNvSpPr>
          <p:nvPr>
            <p:ph type="pic" sz="quarter" idx="14" hasCustomPrompt="1"/>
          </p:nvPr>
        </p:nvSpPr>
        <p:spPr>
          <a:xfrm>
            <a:off x="5343525" y="1884363"/>
            <a:ext cx="3276600" cy="3200400"/>
          </a:xfrm>
          <a:noFill/>
        </p:spPr>
        <p:txBody>
          <a:bodyPr anchor="ctr" anchorCtr="0"/>
          <a:lstStyle>
            <a:lvl1pPr marL="0" indent="0" algn="ctr">
              <a:buNone/>
              <a:defRPr/>
            </a:lvl1pPr>
          </a:lstStyle>
          <a:p>
            <a:r>
              <a:rPr lang="en-US" dirty="0" smtClean="0"/>
              <a:t>Click here to insert an image</a:t>
            </a:r>
            <a:endParaRPr lang="en-US" dirty="0"/>
          </a:p>
        </p:txBody>
      </p:sp>
    </p:spTree>
    <p:extLst>
      <p:ext uri="{BB962C8B-B14F-4D97-AF65-F5344CB8AC3E}">
        <p14:creationId xmlns:p14="http://schemas.microsoft.com/office/powerpoint/2010/main" val="22772836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ate Std Content Page 2 Col">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15237"/>
            <a:ext cx="3886200" cy="2925763"/>
          </a:xfrm>
        </p:spPr>
        <p:txBody>
          <a:bodyPr vert="horz" lIns="91440" tIns="45720" rIns="91440" bIns="45720" rtlCol="0">
            <a:noAutofit/>
          </a:bodyPr>
          <a:lstStyle>
            <a:lvl1pPr>
              <a:defRPr lang="en-US" dirty="0" smtClean="0"/>
            </a:lvl1pPr>
            <a:lvl2pPr>
              <a:buClr>
                <a:schemeClr val="tx2"/>
              </a:buClr>
              <a:defRPr lang="en-US"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17"/>
          <p:cNvSpPr>
            <a:spLocks noGrp="1"/>
          </p:cNvSpPr>
          <p:nvPr>
            <p:ph type="body" sz="quarter" idx="12" hasCustomPrompt="1"/>
          </p:nvPr>
        </p:nvSpPr>
        <p:spPr>
          <a:xfrm>
            <a:off x="457200" y="1412825"/>
            <a:ext cx="5943600" cy="1143000"/>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600" b="1" baseline="0" smtClean="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Click to edit main text</a:t>
            </a:r>
            <a:endParaRPr lang="en-US" dirty="0"/>
          </a:p>
        </p:txBody>
      </p:sp>
      <p:sp>
        <p:nvSpPr>
          <p:cNvPr id="9" name="Title 1"/>
          <p:cNvSpPr>
            <a:spLocks noGrp="1"/>
          </p:cNvSpPr>
          <p:nvPr>
            <p:ph type="title" hasCustomPrompt="1"/>
          </p:nvPr>
        </p:nvSpPr>
        <p:spPr>
          <a:xfrm>
            <a:off x="457200" y="219455"/>
            <a:ext cx="7470648" cy="813816"/>
          </a:xfrm>
          <a:prstGeom prst="rect">
            <a:avLst/>
          </a:prstGeom>
        </p:spPr>
        <p:txBody>
          <a:bodyPr anchor="ctr" anchorCtr="0">
            <a:noAutofit/>
          </a:bodyPr>
          <a:lstStyle>
            <a:lvl1pPr algn="l">
              <a:defRPr sz="2000" b="1">
                <a:solidFill>
                  <a:schemeClr val="bg1"/>
                </a:solidFill>
              </a:defRPr>
            </a:lvl1pPr>
          </a:lstStyle>
          <a:p>
            <a:r>
              <a:rPr lang="en-US" dirty="0" smtClean="0"/>
              <a:t>Standard Content Page Heading</a:t>
            </a:r>
            <a:endParaRPr lang="en-US" dirty="0"/>
          </a:p>
        </p:txBody>
      </p:sp>
      <p:sp>
        <p:nvSpPr>
          <p:cNvPr id="11" name="Content Placeholder 2"/>
          <p:cNvSpPr>
            <a:spLocks noGrp="1"/>
          </p:cNvSpPr>
          <p:nvPr>
            <p:ph idx="13"/>
          </p:nvPr>
        </p:nvSpPr>
        <p:spPr>
          <a:xfrm>
            <a:off x="4648200" y="2815237"/>
            <a:ext cx="3886200" cy="2925763"/>
          </a:xfrm>
        </p:spPr>
        <p:txBody>
          <a:bodyPr vert="horz"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Slide Number Placeholder 5"/>
          <p:cNvSpPr>
            <a:spLocks noGrp="1"/>
          </p:cNvSpPr>
          <p:nvPr>
            <p:ph type="sldNum" sz="quarter" idx="4"/>
          </p:nvPr>
        </p:nvSpPr>
        <p:spPr>
          <a:xfrm>
            <a:off x="8336661" y="6356350"/>
            <a:ext cx="375540" cy="365125"/>
          </a:xfrm>
          <a:prstGeom prst="rect">
            <a:avLst/>
          </a:prstGeom>
        </p:spPr>
        <p:txBody>
          <a:bodyPr vert="horz" lIns="91440" tIns="45720" rIns="91440" bIns="45720" rtlCol="0" anchor="ctr"/>
          <a:lstStyle>
            <a:lvl1pPr algn="r">
              <a:defRPr sz="700">
                <a:solidFill>
                  <a:srgbClr val="898989"/>
                </a:solidFill>
                <a:latin typeface="Arial" pitchFamily="34" charset="0"/>
                <a:cs typeface="Arial" pitchFamily="34" charset="0"/>
              </a:defRPr>
            </a:lvl1pPr>
          </a:lstStyle>
          <a:p>
            <a:fld id="{012F3344-F38F-4098-96E3-D8AC06436032}" type="slidenum">
              <a:rPr lang="en-US" smtClean="0"/>
              <a:pPr/>
              <a:t>‹#›</a:t>
            </a:fld>
            <a:endParaRPr lang="en-US" dirty="0"/>
          </a:p>
        </p:txBody>
      </p:sp>
      <p:sp>
        <p:nvSpPr>
          <p:cNvPr id="14" name="Date Placeholder 4"/>
          <p:cNvSpPr>
            <a:spLocks noGrp="1"/>
          </p:cNvSpPr>
          <p:nvPr>
            <p:ph type="dt" sz="half" idx="2"/>
          </p:nvPr>
        </p:nvSpPr>
        <p:spPr>
          <a:xfrm>
            <a:off x="786690" y="6356350"/>
            <a:ext cx="1161737" cy="365125"/>
          </a:xfrm>
          <a:prstGeom prst="rect">
            <a:avLst/>
          </a:prstGeom>
        </p:spPr>
        <p:txBody>
          <a:bodyPr vert="horz" lIns="0" tIns="45720" rIns="91440" bIns="45720" rtlCol="0" anchor="ctr"/>
          <a:lstStyle>
            <a:lvl1pPr algn="l">
              <a:defRPr sz="700">
                <a:solidFill>
                  <a:srgbClr val="898989"/>
                </a:solidFill>
              </a:defRPr>
            </a:lvl1pPr>
          </a:lstStyle>
          <a:p>
            <a:r>
              <a:rPr lang="en-US" smtClean="0"/>
              <a:t>July 2016</a:t>
            </a:r>
            <a:endParaRPr lang="en-US" dirty="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ate Std Content Page 2 Col w/divi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5330"/>
            <a:ext cx="3886200" cy="4500563"/>
          </a:xfrm>
        </p:spPr>
        <p:txBody>
          <a:bodyPr vert="horz" lIns="91440" tIns="45720" rIns="91440" bIns="45720" rtlCol="0">
            <a:noAutofit/>
          </a:bodyPr>
          <a:lstStyle>
            <a:lvl1pPr>
              <a:defRPr lang="en-US" dirty="0" smtClean="0"/>
            </a:lvl1pPr>
            <a:lvl2pPr>
              <a:buClr>
                <a:schemeClr val="tx2"/>
              </a:buClr>
              <a:defRPr lang="en-US"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1"/>
          <p:cNvSpPr>
            <a:spLocks noGrp="1"/>
          </p:cNvSpPr>
          <p:nvPr>
            <p:ph type="title" hasCustomPrompt="1"/>
          </p:nvPr>
        </p:nvSpPr>
        <p:spPr>
          <a:xfrm>
            <a:off x="457200" y="219456"/>
            <a:ext cx="7470648" cy="813816"/>
          </a:xfrm>
          <a:prstGeom prst="rect">
            <a:avLst/>
          </a:prstGeom>
        </p:spPr>
        <p:txBody>
          <a:bodyPr anchor="ctr" anchorCtr="0">
            <a:noAutofit/>
          </a:bodyPr>
          <a:lstStyle>
            <a:lvl1pPr algn="l">
              <a:defRPr sz="2000" b="1">
                <a:solidFill>
                  <a:schemeClr val="bg1"/>
                </a:solidFill>
              </a:defRPr>
            </a:lvl1pPr>
          </a:lstStyle>
          <a:p>
            <a:r>
              <a:rPr lang="en-US" dirty="0" smtClean="0"/>
              <a:t>Standard Content Page Heading</a:t>
            </a:r>
            <a:endParaRPr lang="en-US" dirty="0"/>
          </a:p>
        </p:txBody>
      </p:sp>
      <p:sp>
        <p:nvSpPr>
          <p:cNvPr id="11" name="Content Placeholder 2"/>
          <p:cNvSpPr>
            <a:spLocks noGrp="1"/>
          </p:cNvSpPr>
          <p:nvPr>
            <p:ph idx="13"/>
          </p:nvPr>
        </p:nvSpPr>
        <p:spPr>
          <a:xfrm>
            <a:off x="4648200" y="1405330"/>
            <a:ext cx="3886200" cy="4500563"/>
          </a:xfrm>
        </p:spPr>
        <p:txBody>
          <a:bodyPr vert="horz" lIns="91440" tIns="45720" rIns="91440" bIns="45720" rtlCol="0">
            <a:noAutofit/>
          </a:bodyPr>
          <a:lstStyle>
            <a:lvl1pPr>
              <a:defRPr lang="en-US" dirty="0" smtClean="0"/>
            </a:lvl1pPr>
            <a:lvl2pPr>
              <a:buClr>
                <a:schemeClr val="tx2"/>
              </a:buClr>
              <a:defRPr lang="en-US"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Slide Number Placeholder 5"/>
          <p:cNvSpPr>
            <a:spLocks noGrp="1"/>
          </p:cNvSpPr>
          <p:nvPr>
            <p:ph type="sldNum" sz="quarter" idx="4"/>
          </p:nvPr>
        </p:nvSpPr>
        <p:spPr>
          <a:xfrm>
            <a:off x="8336661" y="6356350"/>
            <a:ext cx="375540" cy="365125"/>
          </a:xfrm>
          <a:prstGeom prst="rect">
            <a:avLst/>
          </a:prstGeom>
        </p:spPr>
        <p:txBody>
          <a:bodyPr vert="horz" lIns="91440" tIns="45720" rIns="91440" bIns="45720" rtlCol="0" anchor="ctr"/>
          <a:lstStyle>
            <a:lvl1pPr algn="r">
              <a:defRPr sz="700">
                <a:solidFill>
                  <a:srgbClr val="898989"/>
                </a:solidFill>
                <a:latin typeface="Arial" pitchFamily="34" charset="0"/>
                <a:cs typeface="Arial" pitchFamily="34" charset="0"/>
              </a:defRPr>
            </a:lvl1pPr>
          </a:lstStyle>
          <a:p>
            <a:fld id="{012F3344-F38F-4098-96E3-D8AC06436032}" type="slidenum">
              <a:rPr lang="en-US" smtClean="0"/>
              <a:pPr/>
              <a:t>‹#›</a:t>
            </a:fld>
            <a:endParaRPr lang="en-US" dirty="0"/>
          </a:p>
        </p:txBody>
      </p:sp>
      <p:sp>
        <p:nvSpPr>
          <p:cNvPr id="8" name="Date Placeholder 4"/>
          <p:cNvSpPr>
            <a:spLocks noGrp="1"/>
          </p:cNvSpPr>
          <p:nvPr>
            <p:ph type="dt" sz="half" idx="2"/>
          </p:nvPr>
        </p:nvSpPr>
        <p:spPr>
          <a:xfrm>
            <a:off x="786690" y="6356350"/>
            <a:ext cx="1161737" cy="365125"/>
          </a:xfrm>
          <a:prstGeom prst="rect">
            <a:avLst/>
          </a:prstGeom>
        </p:spPr>
        <p:txBody>
          <a:bodyPr vert="horz" lIns="0" tIns="45720" rIns="91440" bIns="45720" rtlCol="0" anchor="ctr"/>
          <a:lstStyle>
            <a:lvl1pPr algn="l">
              <a:defRPr sz="700">
                <a:solidFill>
                  <a:srgbClr val="898989"/>
                </a:solidFill>
              </a:defRPr>
            </a:lvl1pPr>
          </a:lstStyle>
          <a:p>
            <a:r>
              <a:rPr lang="en-US" smtClean="0"/>
              <a:t>July 2016</a:t>
            </a:r>
            <a:endParaRPr lang="en-US" dirty="0"/>
          </a:p>
        </p:txBody>
      </p:sp>
    </p:spTree>
    <p:extLst>
      <p:ext uri="{BB962C8B-B14F-4D97-AF65-F5344CB8AC3E}">
        <p14:creationId xmlns:p14="http://schemas.microsoft.com/office/powerpoint/2010/main" val="958855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ate Std Content Page 1 Col">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5330"/>
            <a:ext cx="7924800" cy="4419600"/>
          </a:xfrm>
        </p:spPr>
        <p:txBody>
          <a:bodyPr vert="horz" lIns="91440" tIns="45720" rIns="91440" bIns="45720" rtlCol="0">
            <a:noAutofit/>
          </a:bodyPr>
          <a:lstStyle>
            <a:lvl1pPr>
              <a:defRPr lang="en-US" dirty="0" smtClean="0"/>
            </a:lvl1pPr>
            <a:lvl2pPr>
              <a:buClr>
                <a:schemeClr val="tx2"/>
              </a:buClr>
              <a:defRPr lang="en-US"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hasCustomPrompt="1"/>
          </p:nvPr>
        </p:nvSpPr>
        <p:spPr>
          <a:xfrm>
            <a:off x="457200" y="219455"/>
            <a:ext cx="7470648" cy="813816"/>
          </a:xfrm>
          <a:prstGeom prst="rect">
            <a:avLst/>
          </a:prstGeom>
        </p:spPr>
        <p:txBody>
          <a:bodyPr anchor="ctr" anchorCtr="0">
            <a:noAutofit/>
          </a:bodyPr>
          <a:lstStyle>
            <a:lvl1pPr algn="l">
              <a:defRPr sz="2000" b="1">
                <a:solidFill>
                  <a:schemeClr val="bg1"/>
                </a:solidFill>
              </a:defRPr>
            </a:lvl1pPr>
          </a:lstStyle>
          <a:p>
            <a:r>
              <a:rPr lang="en-US" dirty="0" smtClean="0"/>
              <a:t>Standard Content Page Heading</a:t>
            </a:r>
            <a:endParaRPr lang="en-US" dirty="0"/>
          </a:p>
        </p:txBody>
      </p:sp>
      <p:sp>
        <p:nvSpPr>
          <p:cNvPr id="7" name="Slide Number Placeholder 5"/>
          <p:cNvSpPr>
            <a:spLocks noGrp="1"/>
          </p:cNvSpPr>
          <p:nvPr>
            <p:ph type="sldNum" sz="quarter" idx="4"/>
          </p:nvPr>
        </p:nvSpPr>
        <p:spPr>
          <a:xfrm>
            <a:off x="8336661" y="6356350"/>
            <a:ext cx="375540" cy="365125"/>
          </a:xfrm>
          <a:prstGeom prst="rect">
            <a:avLst/>
          </a:prstGeom>
        </p:spPr>
        <p:txBody>
          <a:bodyPr vert="horz" lIns="91440" tIns="45720" rIns="91440" bIns="45720" rtlCol="0" anchor="ctr"/>
          <a:lstStyle>
            <a:lvl1pPr algn="r">
              <a:defRPr sz="700">
                <a:solidFill>
                  <a:srgbClr val="898989"/>
                </a:solidFill>
                <a:latin typeface="Arial" pitchFamily="34" charset="0"/>
                <a:cs typeface="Arial" pitchFamily="34" charset="0"/>
              </a:defRPr>
            </a:lvl1pPr>
          </a:lstStyle>
          <a:p>
            <a:fld id="{012F3344-F38F-4098-96E3-D8AC06436032}" type="slidenum">
              <a:rPr lang="en-US" smtClean="0"/>
              <a:pPr/>
              <a:t>‹#›</a:t>
            </a:fld>
            <a:endParaRPr lang="en-US" dirty="0"/>
          </a:p>
        </p:txBody>
      </p:sp>
      <p:sp>
        <p:nvSpPr>
          <p:cNvPr id="10" name="Date Placeholder 4"/>
          <p:cNvSpPr>
            <a:spLocks noGrp="1"/>
          </p:cNvSpPr>
          <p:nvPr>
            <p:ph type="dt" sz="half" idx="2"/>
          </p:nvPr>
        </p:nvSpPr>
        <p:spPr>
          <a:xfrm>
            <a:off x="786690" y="6356350"/>
            <a:ext cx="1161737" cy="365125"/>
          </a:xfrm>
          <a:prstGeom prst="rect">
            <a:avLst/>
          </a:prstGeom>
        </p:spPr>
        <p:txBody>
          <a:bodyPr vert="horz" lIns="0" tIns="45720" rIns="91440" bIns="45720" rtlCol="0" anchor="ctr"/>
          <a:lstStyle>
            <a:lvl1pPr algn="l">
              <a:defRPr sz="700">
                <a:solidFill>
                  <a:srgbClr val="898989"/>
                </a:solidFill>
              </a:defRPr>
            </a:lvl1pPr>
          </a:lstStyle>
          <a:p>
            <a:r>
              <a:rPr lang="en-US" smtClean="0"/>
              <a:t>July 2016</a:t>
            </a:r>
            <a:endParaRPr lang="en-US" dirty="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ate Std Content Page 1 Col w/Sub-headin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5330"/>
            <a:ext cx="7924800" cy="4419600"/>
          </a:xfrm>
        </p:spPr>
        <p:txBody>
          <a:bodyPr vert="horz"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hasCustomPrompt="1"/>
          </p:nvPr>
        </p:nvSpPr>
        <p:spPr>
          <a:xfrm>
            <a:off x="457199" y="425885"/>
            <a:ext cx="7472363" cy="487362"/>
          </a:xfrm>
          <a:prstGeom prst="rect">
            <a:avLst/>
          </a:prstGeom>
        </p:spPr>
        <p:txBody>
          <a:bodyPr anchor="t" anchorCtr="0">
            <a:noAutofit/>
          </a:bodyPr>
          <a:lstStyle>
            <a:lvl1pPr algn="l">
              <a:defRPr sz="2000" b="1">
                <a:solidFill>
                  <a:schemeClr val="bg1"/>
                </a:solidFill>
              </a:defRPr>
            </a:lvl1pPr>
          </a:lstStyle>
          <a:p>
            <a:r>
              <a:rPr lang="en-US" dirty="0" smtClean="0"/>
              <a:t>Standard Content Page Heading</a:t>
            </a:r>
            <a:endParaRPr lang="en-US" dirty="0"/>
          </a:p>
        </p:txBody>
      </p:sp>
      <p:sp>
        <p:nvSpPr>
          <p:cNvPr id="10" name="Text Placeholder 11"/>
          <p:cNvSpPr>
            <a:spLocks noGrp="1"/>
          </p:cNvSpPr>
          <p:nvPr>
            <p:ph type="body" sz="quarter" idx="10" hasCustomPrompt="1"/>
          </p:nvPr>
        </p:nvSpPr>
        <p:spPr>
          <a:xfrm>
            <a:off x="457199" y="731520"/>
            <a:ext cx="7472363" cy="228600"/>
          </a:xfrm>
        </p:spPr>
        <p:txBody>
          <a:bodyPr>
            <a:noAutofit/>
          </a:bodyPr>
          <a:lstStyle>
            <a:lvl1pPr>
              <a:buNone/>
              <a:defRPr sz="1200" b="1">
                <a:solidFill>
                  <a:schemeClr val="bg1"/>
                </a:solidFill>
              </a:defRPr>
            </a:lvl1pPr>
          </a:lstStyle>
          <a:p>
            <a:pPr lvl="0"/>
            <a:r>
              <a:rPr lang="en-US" dirty="0" smtClean="0"/>
              <a:t>Sub-heading</a:t>
            </a:r>
            <a:endParaRPr lang="en-US" dirty="0"/>
          </a:p>
        </p:txBody>
      </p:sp>
      <p:sp>
        <p:nvSpPr>
          <p:cNvPr id="12" name="Slide Number Placeholder 5"/>
          <p:cNvSpPr>
            <a:spLocks noGrp="1"/>
          </p:cNvSpPr>
          <p:nvPr>
            <p:ph type="sldNum" sz="quarter" idx="4"/>
          </p:nvPr>
        </p:nvSpPr>
        <p:spPr>
          <a:xfrm>
            <a:off x="8336661" y="6356350"/>
            <a:ext cx="375540" cy="365125"/>
          </a:xfrm>
          <a:prstGeom prst="rect">
            <a:avLst/>
          </a:prstGeom>
        </p:spPr>
        <p:txBody>
          <a:bodyPr vert="horz" lIns="91440" tIns="45720" rIns="91440" bIns="45720" rtlCol="0" anchor="ctr"/>
          <a:lstStyle>
            <a:lvl1pPr algn="r">
              <a:defRPr sz="700">
                <a:solidFill>
                  <a:srgbClr val="898989"/>
                </a:solidFill>
                <a:latin typeface="Arial" pitchFamily="34" charset="0"/>
                <a:cs typeface="Arial" pitchFamily="34" charset="0"/>
              </a:defRPr>
            </a:lvl1pPr>
          </a:lstStyle>
          <a:p>
            <a:fld id="{012F3344-F38F-4098-96E3-D8AC06436032}" type="slidenum">
              <a:rPr lang="en-US" smtClean="0"/>
              <a:pPr/>
              <a:t>‹#›</a:t>
            </a:fld>
            <a:endParaRPr lang="en-US" dirty="0"/>
          </a:p>
        </p:txBody>
      </p:sp>
      <p:sp>
        <p:nvSpPr>
          <p:cNvPr id="13" name="Date Placeholder 4"/>
          <p:cNvSpPr>
            <a:spLocks noGrp="1"/>
          </p:cNvSpPr>
          <p:nvPr>
            <p:ph type="dt" sz="half" idx="2"/>
          </p:nvPr>
        </p:nvSpPr>
        <p:spPr>
          <a:xfrm>
            <a:off x="786690" y="6356350"/>
            <a:ext cx="1161737" cy="365125"/>
          </a:xfrm>
          <a:prstGeom prst="rect">
            <a:avLst/>
          </a:prstGeom>
        </p:spPr>
        <p:txBody>
          <a:bodyPr vert="horz" lIns="0" tIns="45720" rIns="91440" bIns="45720" rtlCol="0" anchor="ctr"/>
          <a:lstStyle>
            <a:lvl1pPr algn="l">
              <a:defRPr sz="700">
                <a:solidFill>
                  <a:srgbClr val="898989"/>
                </a:solidFill>
              </a:defRPr>
            </a:lvl1pPr>
          </a:lstStyle>
          <a:p>
            <a:r>
              <a:rPr lang="en-US" smtClean="0"/>
              <a:t>July 2016</a:t>
            </a:r>
            <a:endParaRPr lang="en-US" dirty="0"/>
          </a:p>
        </p:txBody>
      </p:sp>
    </p:spTree>
    <p:extLst>
      <p:ext uri="{BB962C8B-B14F-4D97-AF65-F5344CB8AC3E}">
        <p14:creationId xmlns:p14="http://schemas.microsoft.com/office/powerpoint/2010/main" val="36279228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ate Std Title Only Page">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19455"/>
            <a:ext cx="7470648" cy="813816"/>
          </a:xfrm>
          <a:prstGeom prst="rect">
            <a:avLst/>
          </a:prstGeom>
        </p:spPr>
        <p:txBody>
          <a:bodyPr anchor="ctr" anchorCtr="0">
            <a:noAutofit/>
          </a:bodyPr>
          <a:lstStyle>
            <a:lvl1pPr algn="l">
              <a:defRPr sz="2000" b="1">
                <a:solidFill>
                  <a:schemeClr val="bg1"/>
                </a:solidFill>
              </a:defRPr>
            </a:lvl1pPr>
          </a:lstStyle>
          <a:p>
            <a:r>
              <a:rPr lang="en-US" dirty="0" smtClean="0"/>
              <a:t>Standard Content Page Heading</a:t>
            </a:r>
            <a:endParaRPr lang="en-US" dirty="0"/>
          </a:p>
        </p:txBody>
      </p:sp>
      <p:sp>
        <p:nvSpPr>
          <p:cNvPr id="8" name="Slide Number Placeholder 5"/>
          <p:cNvSpPr>
            <a:spLocks noGrp="1"/>
          </p:cNvSpPr>
          <p:nvPr>
            <p:ph type="sldNum" sz="quarter" idx="4"/>
          </p:nvPr>
        </p:nvSpPr>
        <p:spPr>
          <a:xfrm>
            <a:off x="8336661" y="6356350"/>
            <a:ext cx="375540" cy="365125"/>
          </a:xfrm>
          <a:prstGeom prst="rect">
            <a:avLst/>
          </a:prstGeom>
        </p:spPr>
        <p:txBody>
          <a:bodyPr vert="horz" lIns="91440" tIns="45720" rIns="91440" bIns="45720" rtlCol="0" anchor="ctr"/>
          <a:lstStyle>
            <a:lvl1pPr algn="r">
              <a:defRPr sz="700">
                <a:solidFill>
                  <a:srgbClr val="898989"/>
                </a:solidFill>
                <a:latin typeface="Arial" pitchFamily="34" charset="0"/>
                <a:cs typeface="Arial" pitchFamily="34" charset="0"/>
              </a:defRPr>
            </a:lvl1pPr>
          </a:lstStyle>
          <a:p>
            <a:fld id="{012F3344-F38F-4098-96E3-D8AC06436032}" type="slidenum">
              <a:rPr lang="en-US" smtClean="0"/>
              <a:pPr/>
              <a:t>‹#›</a:t>
            </a:fld>
            <a:endParaRPr lang="en-US" dirty="0"/>
          </a:p>
        </p:txBody>
      </p:sp>
      <p:sp>
        <p:nvSpPr>
          <p:cNvPr id="9" name="Date Placeholder 4"/>
          <p:cNvSpPr>
            <a:spLocks noGrp="1"/>
          </p:cNvSpPr>
          <p:nvPr>
            <p:ph type="dt" sz="half" idx="2"/>
          </p:nvPr>
        </p:nvSpPr>
        <p:spPr>
          <a:xfrm>
            <a:off x="786690" y="6356350"/>
            <a:ext cx="1161737" cy="365125"/>
          </a:xfrm>
          <a:prstGeom prst="rect">
            <a:avLst/>
          </a:prstGeom>
        </p:spPr>
        <p:txBody>
          <a:bodyPr vert="horz" lIns="0" tIns="45720" rIns="91440" bIns="45720" rtlCol="0" anchor="ctr"/>
          <a:lstStyle>
            <a:lvl1pPr algn="l">
              <a:defRPr sz="700">
                <a:solidFill>
                  <a:srgbClr val="898989"/>
                </a:solidFill>
              </a:defRPr>
            </a:lvl1pPr>
          </a:lstStyle>
          <a:p>
            <a:r>
              <a:rPr lang="en-US" dirty="0" smtClean="0"/>
              <a:t>December 2016</a:t>
            </a:r>
          </a:p>
        </p:txBody>
      </p:sp>
    </p:spTree>
    <p:extLst>
      <p:ext uri="{BB962C8B-B14F-4D97-AF65-F5344CB8AC3E}">
        <p14:creationId xmlns:p14="http://schemas.microsoft.com/office/powerpoint/2010/main" val="39133654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late Section 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55134"/>
            <a:ext cx="8229600" cy="914400"/>
          </a:xfrm>
          <a:prstGeom prst="rect">
            <a:avLst/>
          </a:prstGeom>
        </p:spPr>
        <p:txBody>
          <a:bodyPr anchor="b" anchorCtr="0">
            <a:noAutofit/>
          </a:bodyPr>
          <a:lstStyle>
            <a:lvl1pPr algn="l">
              <a:defRPr sz="3000" b="1" baseline="0">
                <a:solidFill>
                  <a:schemeClr val="accent1"/>
                </a:solidFill>
                <a:latin typeface="+mj-lt"/>
              </a:defRPr>
            </a:lvl1pPr>
          </a:lstStyle>
          <a:p>
            <a:r>
              <a:rPr lang="en-US" dirty="0" smtClean="0"/>
              <a:t>Section divider heading</a:t>
            </a:r>
            <a:endParaRPr lang="en-US" dirty="0"/>
          </a:p>
        </p:txBody>
      </p:sp>
      <p:sp>
        <p:nvSpPr>
          <p:cNvPr id="8" name="Text Placeholder 7"/>
          <p:cNvSpPr>
            <a:spLocks noGrp="1"/>
          </p:cNvSpPr>
          <p:nvPr>
            <p:ph type="body" sz="quarter" idx="10" hasCustomPrompt="1"/>
          </p:nvPr>
        </p:nvSpPr>
        <p:spPr>
          <a:xfrm>
            <a:off x="457200" y="1710265"/>
            <a:ext cx="5410200" cy="533400"/>
          </a:xfrm>
        </p:spPr>
        <p:txBody>
          <a:bodyPr>
            <a:noAutofit/>
          </a:bodyPr>
          <a:lstStyle>
            <a:lvl1pPr>
              <a:buNone/>
              <a:defRPr sz="2200" b="1" baseline="0">
                <a:solidFill>
                  <a:schemeClr val="accent2"/>
                </a:solidFill>
                <a:latin typeface="+mj-lt"/>
              </a:defRPr>
            </a:lvl1pPr>
            <a:lvl5pPr>
              <a:defRPr/>
            </a:lvl5pPr>
          </a:lstStyle>
          <a:p>
            <a:pPr lvl="0"/>
            <a:r>
              <a:rPr lang="en-US" dirty="0" smtClean="0"/>
              <a:t>Sub-heading here</a:t>
            </a:r>
            <a:endParaRPr lang="en-US" dirty="0"/>
          </a:p>
        </p:txBody>
      </p:sp>
      <p:sp>
        <p:nvSpPr>
          <p:cNvPr id="33" name="Rectangle 32"/>
          <p:cNvSpPr/>
          <p:nvPr userDrawn="1"/>
        </p:nvSpPr>
        <p:spPr>
          <a:xfrm>
            <a:off x="-13447" y="2924174"/>
            <a:ext cx="9170894" cy="39338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34" name="Group 4"/>
          <p:cNvGrpSpPr>
            <a:grpSpLocks noChangeAspect="1"/>
          </p:cNvGrpSpPr>
          <p:nvPr userDrawn="1"/>
        </p:nvGrpSpPr>
        <p:grpSpPr bwMode="auto">
          <a:xfrm>
            <a:off x="7318375" y="5619750"/>
            <a:ext cx="1325563" cy="746125"/>
            <a:chOff x="4610" y="3540"/>
            <a:chExt cx="835" cy="470"/>
          </a:xfrm>
        </p:grpSpPr>
        <p:sp>
          <p:nvSpPr>
            <p:cNvPr id="35" name="AutoShape 3"/>
            <p:cNvSpPr>
              <a:spLocks noChangeAspect="1" noChangeArrowheads="1" noTextEdit="1"/>
            </p:cNvSpPr>
            <p:nvPr userDrawn="1"/>
          </p:nvSpPr>
          <p:spPr bwMode="auto">
            <a:xfrm>
              <a:off x="4610" y="3540"/>
              <a:ext cx="835" cy="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5"/>
            <p:cNvSpPr>
              <a:spLocks noChangeArrowheads="1"/>
            </p:cNvSpPr>
            <p:nvPr userDrawn="1"/>
          </p:nvSpPr>
          <p:spPr bwMode="auto">
            <a:xfrm>
              <a:off x="4990" y="3858"/>
              <a:ext cx="21" cy="1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6"/>
            <p:cNvSpPr>
              <a:spLocks noEditPoints="1"/>
            </p:cNvSpPr>
            <p:nvPr userDrawn="1"/>
          </p:nvSpPr>
          <p:spPr bwMode="auto">
            <a:xfrm>
              <a:off x="4610" y="3853"/>
              <a:ext cx="157" cy="157"/>
            </a:xfrm>
            <a:custGeom>
              <a:avLst/>
              <a:gdLst>
                <a:gd name="T0" fmla="*/ 261 w 522"/>
                <a:gd name="T1" fmla="*/ 460 h 522"/>
                <a:gd name="T2" fmla="*/ 62 w 522"/>
                <a:gd name="T3" fmla="*/ 261 h 522"/>
                <a:gd name="T4" fmla="*/ 261 w 522"/>
                <a:gd name="T5" fmla="*/ 62 h 522"/>
                <a:gd name="T6" fmla="*/ 460 w 522"/>
                <a:gd name="T7" fmla="*/ 261 h 522"/>
                <a:gd name="T8" fmla="*/ 261 w 522"/>
                <a:gd name="T9" fmla="*/ 460 h 522"/>
                <a:gd name="T10" fmla="*/ 261 w 522"/>
                <a:gd name="T11" fmla="*/ 0 h 522"/>
                <a:gd name="T12" fmla="*/ 0 w 522"/>
                <a:gd name="T13" fmla="*/ 261 h 522"/>
                <a:gd name="T14" fmla="*/ 261 w 522"/>
                <a:gd name="T15" fmla="*/ 522 h 522"/>
                <a:gd name="T16" fmla="*/ 522 w 522"/>
                <a:gd name="T17" fmla="*/ 261 h 522"/>
                <a:gd name="T18" fmla="*/ 261 w 522"/>
                <a:gd name="T19"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522">
                  <a:moveTo>
                    <a:pt x="261" y="460"/>
                  </a:moveTo>
                  <a:cubicBezTo>
                    <a:pt x="151" y="460"/>
                    <a:pt x="62" y="371"/>
                    <a:pt x="62" y="261"/>
                  </a:cubicBezTo>
                  <a:cubicBezTo>
                    <a:pt x="62" y="151"/>
                    <a:pt x="151" y="62"/>
                    <a:pt x="261" y="62"/>
                  </a:cubicBezTo>
                  <a:cubicBezTo>
                    <a:pt x="371" y="62"/>
                    <a:pt x="460" y="151"/>
                    <a:pt x="460" y="261"/>
                  </a:cubicBezTo>
                  <a:cubicBezTo>
                    <a:pt x="460" y="371"/>
                    <a:pt x="371" y="460"/>
                    <a:pt x="261" y="460"/>
                  </a:cubicBezTo>
                  <a:moveTo>
                    <a:pt x="261" y="0"/>
                  </a:moveTo>
                  <a:cubicBezTo>
                    <a:pt x="117" y="0"/>
                    <a:pt x="0" y="117"/>
                    <a:pt x="0" y="261"/>
                  </a:cubicBezTo>
                  <a:cubicBezTo>
                    <a:pt x="0" y="405"/>
                    <a:pt x="117" y="522"/>
                    <a:pt x="261" y="522"/>
                  </a:cubicBezTo>
                  <a:cubicBezTo>
                    <a:pt x="405" y="522"/>
                    <a:pt x="522" y="405"/>
                    <a:pt x="522" y="261"/>
                  </a:cubicBezTo>
                  <a:cubicBezTo>
                    <a:pt x="522" y="117"/>
                    <a:pt x="405" y="0"/>
                    <a:pt x="26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7"/>
            <p:cNvSpPr>
              <a:spLocks/>
            </p:cNvSpPr>
            <p:nvPr userDrawn="1"/>
          </p:nvSpPr>
          <p:spPr bwMode="auto">
            <a:xfrm>
              <a:off x="5042" y="3853"/>
              <a:ext cx="138" cy="157"/>
            </a:xfrm>
            <a:custGeom>
              <a:avLst/>
              <a:gdLst>
                <a:gd name="T0" fmla="*/ 410 w 460"/>
                <a:gd name="T1" fmla="*/ 391 h 521"/>
                <a:gd name="T2" fmla="*/ 260 w 460"/>
                <a:gd name="T3" fmla="*/ 459 h 521"/>
                <a:gd name="T4" fmla="*/ 62 w 460"/>
                <a:gd name="T5" fmla="*/ 261 h 521"/>
                <a:gd name="T6" fmla="*/ 260 w 460"/>
                <a:gd name="T7" fmla="*/ 62 h 521"/>
                <a:gd name="T8" fmla="*/ 411 w 460"/>
                <a:gd name="T9" fmla="*/ 131 h 521"/>
                <a:gd name="T10" fmla="*/ 460 w 460"/>
                <a:gd name="T11" fmla="*/ 93 h 521"/>
                <a:gd name="T12" fmla="*/ 260 w 460"/>
                <a:gd name="T13" fmla="*/ 0 h 521"/>
                <a:gd name="T14" fmla="*/ 0 w 460"/>
                <a:gd name="T15" fmla="*/ 261 h 521"/>
                <a:gd name="T16" fmla="*/ 260 w 460"/>
                <a:gd name="T17" fmla="*/ 521 h 521"/>
                <a:gd name="T18" fmla="*/ 458 w 460"/>
                <a:gd name="T19" fmla="*/ 429 h 521"/>
                <a:gd name="T20" fmla="*/ 410 w 460"/>
                <a:gd name="T21" fmla="*/ 391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0" h="521">
                  <a:moveTo>
                    <a:pt x="410" y="391"/>
                  </a:moveTo>
                  <a:cubicBezTo>
                    <a:pt x="373" y="433"/>
                    <a:pt x="320" y="459"/>
                    <a:pt x="260" y="459"/>
                  </a:cubicBezTo>
                  <a:cubicBezTo>
                    <a:pt x="150" y="459"/>
                    <a:pt x="62" y="370"/>
                    <a:pt x="62" y="261"/>
                  </a:cubicBezTo>
                  <a:cubicBezTo>
                    <a:pt x="62" y="151"/>
                    <a:pt x="150" y="62"/>
                    <a:pt x="260" y="62"/>
                  </a:cubicBezTo>
                  <a:cubicBezTo>
                    <a:pt x="320" y="62"/>
                    <a:pt x="374" y="89"/>
                    <a:pt x="411" y="131"/>
                  </a:cubicBezTo>
                  <a:cubicBezTo>
                    <a:pt x="460" y="93"/>
                    <a:pt x="460" y="93"/>
                    <a:pt x="460" y="93"/>
                  </a:cubicBezTo>
                  <a:cubicBezTo>
                    <a:pt x="412" y="36"/>
                    <a:pt x="340" y="0"/>
                    <a:pt x="260" y="0"/>
                  </a:cubicBezTo>
                  <a:cubicBezTo>
                    <a:pt x="116" y="0"/>
                    <a:pt x="0" y="117"/>
                    <a:pt x="0" y="261"/>
                  </a:cubicBezTo>
                  <a:cubicBezTo>
                    <a:pt x="0" y="404"/>
                    <a:pt x="116" y="521"/>
                    <a:pt x="260" y="521"/>
                  </a:cubicBezTo>
                  <a:cubicBezTo>
                    <a:pt x="340" y="521"/>
                    <a:pt x="411" y="485"/>
                    <a:pt x="458" y="429"/>
                  </a:cubicBezTo>
                  <a:lnTo>
                    <a:pt x="410" y="39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8"/>
            <p:cNvSpPr>
              <a:spLocks/>
            </p:cNvSpPr>
            <p:nvPr userDrawn="1"/>
          </p:nvSpPr>
          <p:spPr bwMode="auto">
            <a:xfrm>
              <a:off x="5205" y="3783"/>
              <a:ext cx="128" cy="223"/>
            </a:xfrm>
            <a:custGeom>
              <a:avLst/>
              <a:gdLst>
                <a:gd name="T0" fmla="*/ 0 w 128"/>
                <a:gd name="T1" fmla="*/ 0 h 223"/>
                <a:gd name="T2" fmla="*/ 0 w 128"/>
                <a:gd name="T3" fmla="*/ 223 h 223"/>
                <a:gd name="T4" fmla="*/ 17 w 128"/>
                <a:gd name="T5" fmla="*/ 223 h 223"/>
                <a:gd name="T6" fmla="*/ 21 w 128"/>
                <a:gd name="T7" fmla="*/ 217 h 223"/>
                <a:gd name="T8" fmla="*/ 21 w 128"/>
                <a:gd name="T9" fmla="*/ 217 h 223"/>
                <a:gd name="T10" fmla="*/ 60 w 128"/>
                <a:gd name="T11" fmla="*/ 160 h 223"/>
                <a:gd name="T12" fmla="*/ 102 w 128"/>
                <a:gd name="T13" fmla="*/ 223 h 223"/>
                <a:gd name="T14" fmla="*/ 128 w 128"/>
                <a:gd name="T15" fmla="*/ 223 h 223"/>
                <a:gd name="T16" fmla="*/ 73 w 128"/>
                <a:gd name="T17" fmla="*/ 140 h 223"/>
                <a:gd name="T18" fmla="*/ 118 w 128"/>
                <a:gd name="T19" fmla="*/ 75 h 223"/>
                <a:gd name="T20" fmla="*/ 92 w 128"/>
                <a:gd name="T21" fmla="*/ 75 h 223"/>
                <a:gd name="T22" fmla="*/ 21 w 128"/>
                <a:gd name="T23" fmla="*/ 183 h 223"/>
                <a:gd name="T24" fmla="*/ 21 w 128"/>
                <a:gd name="T25" fmla="*/ 0 h 223"/>
                <a:gd name="T26" fmla="*/ 0 w 128"/>
                <a:gd name="T27"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23">
                  <a:moveTo>
                    <a:pt x="0" y="0"/>
                  </a:moveTo>
                  <a:lnTo>
                    <a:pt x="0" y="223"/>
                  </a:lnTo>
                  <a:lnTo>
                    <a:pt x="17" y="223"/>
                  </a:lnTo>
                  <a:lnTo>
                    <a:pt x="21" y="217"/>
                  </a:lnTo>
                  <a:lnTo>
                    <a:pt x="21" y="217"/>
                  </a:lnTo>
                  <a:lnTo>
                    <a:pt x="60" y="160"/>
                  </a:lnTo>
                  <a:lnTo>
                    <a:pt x="102" y="223"/>
                  </a:lnTo>
                  <a:lnTo>
                    <a:pt x="128" y="223"/>
                  </a:lnTo>
                  <a:lnTo>
                    <a:pt x="73" y="140"/>
                  </a:lnTo>
                  <a:lnTo>
                    <a:pt x="118" y="75"/>
                  </a:lnTo>
                  <a:lnTo>
                    <a:pt x="92" y="75"/>
                  </a:lnTo>
                  <a:lnTo>
                    <a:pt x="21" y="183"/>
                  </a:lnTo>
                  <a:lnTo>
                    <a:pt x="21"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
            <p:cNvSpPr>
              <a:spLocks/>
            </p:cNvSpPr>
            <p:nvPr userDrawn="1"/>
          </p:nvSpPr>
          <p:spPr bwMode="auto">
            <a:xfrm>
              <a:off x="5236" y="3540"/>
              <a:ext cx="209" cy="217"/>
            </a:xfrm>
            <a:custGeom>
              <a:avLst/>
              <a:gdLst>
                <a:gd name="T0" fmla="*/ 375 w 696"/>
                <a:gd name="T1" fmla="*/ 722 h 722"/>
                <a:gd name="T2" fmla="*/ 304 w 696"/>
                <a:gd name="T3" fmla="*/ 714 h 722"/>
                <a:gd name="T4" fmla="*/ 141 w 696"/>
                <a:gd name="T5" fmla="*/ 621 h 722"/>
                <a:gd name="T6" fmla="*/ 298 w 696"/>
                <a:gd name="T7" fmla="*/ 671 h 722"/>
                <a:gd name="T8" fmla="*/ 568 w 696"/>
                <a:gd name="T9" fmla="*/ 401 h 722"/>
                <a:gd name="T10" fmla="*/ 304 w 696"/>
                <a:gd name="T11" fmla="*/ 63 h 722"/>
                <a:gd name="T12" fmla="*/ 220 w 696"/>
                <a:gd name="T13" fmla="*/ 53 h 722"/>
                <a:gd name="T14" fmla="*/ 0 w 696"/>
                <a:gd name="T15" fmla="*/ 131 h 722"/>
                <a:gd name="T16" fmla="*/ 296 w 696"/>
                <a:gd name="T17" fmla="*/ 0 h 722"/>
                <a:gd name="T18" fmla="*/ 696 w 696"/>
                <a:gd name="T19" fmla="*/ 401 h 722"/>
                <a:gd name="T20" fmla="*/ 375 w 696"/>
                <a:gd name="T21" fmla="*/ 722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722">
                  <a:moveTo>
                    <a:pt x="375" y="722"/>
                  </a:moveTo>
                  <a:cubicBezTo>
                    <a:pt x="352" y="722"/>
                    <a:pt x="328" y="719"/>
                    <a:pt x="304" y="714"/>
                  </a:cubicBezTo>
                  <a:cubicBezTo>
                    <a:pt x="241" y="700"/>
                    <a:pt x="184" y="667"/>
                    <a:pt x="141" y="621"/>
                  </a:cubicBezTo>
                  <a:cubicBezTo>
                    <a:pt x="186" y="653"/>
                    <a:pt x="241" y="671"/>
                    <a:pt x="298" y="671"/>
                  </a:cubicBezTo>
                  <a:cubicBezTo>
                    <a:pt x="447" y="671"/>
                    <a:pt x="568" y="550"/>
                    <a:pt x="568" y="401"/>
                  </a:cubicBezTo>
                  <a:cubicBezTo>
                    <a:pt x="568" y="241"/>
                    <a:pt x="459" y="102"/>
                    <a:pt x="304" y="63"/>
                  </a:cubicBezTo>
                  <a:cubicBezTo>
                    <a:pt x="275" y="56"/>
                    <a:pt x="247" y="53"/>
                    <a:pt x="220" y="53"/>
                  </a:cubicBezTo>
                  <a:cubicBezTo>
                    <a:pt x="138" y="53"/>
                    <a:pt x="61" y="81"/>
                    <a:pt x="0" y="131"/>
                  </a:cubicBezTo>
                  <a:cubicBezTo>
                    <a:pt x="75" y="49"/>
                    <a:pt x="181" y="0"/>
                    <a:pt x="296" y="0"/>
                  </a:cubicBezTo>
                  <a:cubicBezTo>
                    <a:pt x="516" y="0"/>
                    <a:pt x="696" y="180"/>
                    <a:pt x="696" y="401"/>
                  </a:cubicBezTo>
                  <a:cubicBezTo>
                    <a:pt x="696" y="578"/>
                    <a:pt x="552" y="722"/>
                    <a:pt x="375" y="722"/>
                  </a:cubicBezTo>
                </a:path>
              </a:pathLst>
            </a:custGeom>
            <a:solidFill>
              <a:srgbClr val="ACC3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0"/>
            <p:cNvSpPr>
              <a:spLocks/>
            </p:cNvSpPr>
            <p:nvPr userDrawn="1"/>
          </p:nvSpPr>
          <p:spPr bwMode="auto">
            <a:xfrm>
              <a:off x="5205" y="3563"/>
              <a:ext cx="208" cy="218"/>
            </a:xfrm>
            <a:custGeom>
              <a:avLst/>
              <a:gdLst>
                <a:gd name="T0" fmla="*/ 401 w 693"/>
                <a:gd name="T1" fmla="*/ 724 h 724"/>
                <a:gd name="T2" fmla="*/ 0 w 693"/>
                <a:gd name="T3" fmla="*/ 326 h 724"/>
                <a:gd name="T4" fmla="*/ 0 w 693"/>
                <a:gd name="T5" fmla="*/ 323 h 724"/>
                <a:gd name="T6" fmla="*/ 0 w 693"/>
                <a:gd name="T7" fmla="*/ 320 h 724"/>
                <a:gd name="T8" fmla="*/ 325 w 693"/>
                <a:gd name="T9" fmla="*/ 0 h 724"/>
                <a:gd name="T10" fmla="*/ 403 w 693"/>
                <a:gd name="T11" fmla="*/ 10 h 724"/>
                <a:gd name="T12" fmla="*/ 564 w 693"/>
                <a:gd name="T13" fmla="*/ 106 h 724"/>
                <a:gd name="T14" fmla="*/ 403 w 693"/>
                <a:gd name="T15" fmla="*/ 53 h 724"/>
                <a:gd name="T16" fmla="*/ 135 w 693"/>
                <a:gd name="T17" fmla="*/ 296 h 724"/>
                <a:gd name="T18" fmla="*/ 133 w 693"/>
                <a:gd name="T19" fmla="*/ 323 h 724"/>
                <a:gd name="T20" fmla="*/ 135 w 693"/>
                <a:gd name="T21" fmla="*/ 350 h 724"/>
                <a:gd name="T22" fmla="*/ 403 w 693"/>
                <a:gd name="T23" fmla="*/ 661 h 724"/>
                <a:gd name="T24" fmla="*/ 481 w 693"/>
                <a:gd name="T25" fmla="*/ 670 h 724"/>
                <a:gd name="T26" fmla="*/ 693 w 693"/>
                <a:gd name="T27" fmla="*/ 597 h 724"/>
                <a:gd name="T28" fmla="*/ 401 w 693"/>
                <a:gd name="T29" fmla="*/ 724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3" h="724">
                  <a:moveTo>
                    <a:pt x="401" y="724"/>
                  </a:moveTo>
                  <a:cubicBezTo>
                    <a:pt x="181" y="724"/>
                    <a:pt x="1" y="545"/>
                    <a:pt x="0" y="326"/>
                  </a:cubicBezTo>
                  <a:cubicBezTo>
                    <a:pt x="0" y="325"/>
                    <a:pt x="0" y="324"/>
                    <a:pt x="0" y="323"/>
                  </a:cubicBezTo>
                  <a:cubicBezTo>
                    <a:pt x="0" y="322"/>
                    <a:pt x="0" y="321"/>
                    <a:pt x="0" y="320"/>
                  </a:cubicBezTo>
                  <a:cubicBezTo>
                    <a:pt x="1" y="144"/>
                    <a:pt x="147" y="0"/>
                    <a:pt x="325" y="0"/>
                  </a:cubicBezTo>
                  <a:cubicBezTo>
                    <a:pt x="350" y="0"/>
                    <a:pt x="376" y="4"/>
                    <a:pt x="403" y="10"/>
                  </a:cubicBezTo>
                  <a:cubicBezTo>
                    <a:pt x="465" y="26"/>
                    <a:pt x="521" y="60"/>
                    <a:pt x="564" y="106"/>
                  </a:cubicBezTo>
                  <a:cubicBezTo>
                    <a:pt x="518" y="72"/>
                    <a:pt x="461" y="53"/>
                    <a:pt x="403" y="53"/>
                  </a:cubicBezTo>
                  <a:cubicBezTo>
                    <a:pt x="264" y="53"/>
                    <a:pt x="149" y="157"/>
                    <a:pt x="135" y="296"/>
                  </a:cubicBezTo>
                  <a:cubicBezTo>
                    <a:pt x="134" y="304"/>
                    <a:pt x="133" y="313"/>
                    <a:pt x="133" y="323"/>
                  </a:cubicBezTo>
                  <a:cubicBezTo>
                    <a:pt x="133" y="333"/>
                    <a:pt x="134" y="342"/>
                    <a:pt x="135" y="350"/>
                  </a:cubicBezTo>
                  <a:cubicBezTo>
                    <a:pt x="147" y="502"/>
                    <a:pt x="254" y="627"/>
                    <a:pt x="403" y="661"/>
                  </a:cubicBezTo>
                  <a:cubicBezTo>
                    <a:pt x="429" y="667"/>
                    <a:pt x="455" y="670"/>
                    <a:pt x="481" y="670"/>
                  </a:cubicBezTo>
                  <a:cubicBezTo>
                    <a:pt x="558" y="670"/>
                    <a:pt x="633" y="644"/>
                    <a:pt x="693" y="597"/>
                  </a:cubicBezTo>
                  <a:cubicBezTo>
                    <a:pt x="618" y="677"/>
                    <a:pt x="512" y="724"/>
                    <a:pt x="401" y="724"/>
                  </a:cubicBezTo>
                </a:path>
              </a:pathLst>
            </a:custGeom>
            <a:solidFill>
              <a:srgbClr val="7A9C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1"/>
            <p:cNvSpPr>
              <a:spLocks/>
            </p:cNvSpPr>
            <p:nvPr userDrawn="1"/>
          </p:nvSpPr>
          <p:spPr bwMode="auto">
            <a:xfrm>
              <a:off x="4891" y="3854"/>
              <a:ext cx="74" cy="152"/>
            </a:xfrm>
            <a:custGeom>
              <a:avLst/>
              <a:gdLst>
                <a:gd name="T0" fmla="*/ 70 w 247"/>
                <a:gd name="T1" fmla="*/ 83 h 506"/>
                <a:gd name="T2" fmla="*/ 247 w 247"/>
                <a:gd name="T3" fmla="*/ 0 h 506"/>
                <a:gd name="T4" fmla="*/ 247 w 247"/>
                <a:gd name="T5" fmla="*/ 62 h 506"/>
                <a:gd name="T6" fmla="*/ 70 w 247"/>
                <a:gd name="T7" fmla="*/ 238 h 506"/>
                <a:gd name="T8" fmla="*/ 70 w 247"/>
                <a:gd name="T9" fmla="*/ 506 h 506"/>
                <a:gd name="T10" fmla="*/ 0 w 247"/>
                <a:gd name="T11" fmla="*/ 506 h 506"/>
                <a:gd name="T12" fmla="*/ 0 w 247"/>
                <a:gd name="T13" fmla="*/ 11 h 506"/>
                <a:gd name="T14" fmla="*/ 70 w 247"/>
                <a:gd name="T15" fmla="*/ 11 h 506"/>
                <a:gd name="T16" fmla="*/ 70 w 247"/>
                <a:gd name="T17" fmla="*/ 83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506">
                  <a:moveTo>
                    <a:pt x="70" y="83"/>
                  </a:moveTo>
                  <a:cubicBezTo>
                    <a:pt x="106" y="30"/>
                    <a:pt x="177" y="0"/>
                    <a:pt x="247" y="0"/>
                  </a:cubicBezTo>
                  <a:cubicBezTo>
                    <a:pt x="247" y="62"/>
                    <a:pt x="247" y="62"/>
                    <a:pt x="247" y="62"/>
                  </a:cubicBezTo>
                  <a:cubicBezTo>
                    <a:pt x="149" y="62"/>
                    <a:pt x="70" y="141"/>
                    <a:pt x="70" y="238"/>
                  </a:cubicBezTo>
                  <a:cubicBezTo>
                    <a:pt x="70" y="506"/>
                    <a:pt x="70" y="506"/>
                    <a:pt x="70" y="506"/>
                  </a:cubicBezTo>
                  <a:cubicBezTo>
                    <a:pt x="0" y="506"/>
                    <a:pt x="0" y="506"/>
                    <a:pt x="0" y="506"/>
                  </a:cubicBezTo>
                  <a:cubicBezTo>
                    <a:pt x="0" y="11"/>
                    <a:pt x="0" y="11"/>
                    <a:pt x="0" y="11"/>
                  </a:cubicBezTo>
                  <a:cubicBezTo>
                    <a:pt x="70" y="11"/>
                    <a:pt x="70" y="11"/>
                    <a:pt x="70" y="11"/>
                  </a:cubicBezTo>
                  <a:lnTo>
                    <a:pt x="70"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2"/>
            <p:cNvSpPr>
              <a:spLocks/>
            </p:cNvSpPr>
            <p:nvPr userDrawn="1"/>
          </p:nvSpPr>
          <p:spPr bwMode="auto">
            <a:xfrm>
              <a:off x="4792" y="3854"/>
              <a:ext cx="74" cy="152"/>
            </a:xfrm>
            <a:custGeom>
              <a:avLst/>
              <a:gdLst>
                <a:gd name="T0" fmla="*/ 71 w 247"/>
                <a:gd name="T1" fmla="*/ 83 h 506"/>
                <a:gd name="T2" fmla="*/ 247 w 247"/>
                <a:gd name="T3" fmla="*/ 0 h 506"/>
                <a:gd name="T4" fmla="*/ 247 w 247"/>
                <a:gd name="T5" fmla="*/ 62 h 506"/>
                <a:gd name="T6" fmla="*/ 71 w 247"/>
                <a:gd name="T7" fmla="*/ 238 h 506"/>
                <a:gd name="T8" fmla="*/ 71 w 247"/>
                <a:gd name="T9" fmla="*/ 506 h 506"/>
                <a:gd name="T10" fmla="*/ 0 w 247"/>
                <a:gd name="T11" fmla="*/ 506 h 506"/>
                <a:gd name="T12" fmla="*/ 0 w 247"/>
                <a:gd name="T13" fmla="*/ 11 h 506"/>
                <a:gd name="T14" fmla="*/ 71 w 247"/>
                <a:gd name="T15" fmla="*/ 11 h 506"/>
                <a:gd name="T16" fmla="*/ 71 w 247"/>
                <a:gd name="T17" fmla="*/ 83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506">
                  <a:moveTo>
                    <a:pt x="71" y="83"/>
                  </a:moveTo>
                  <a:cubicBezTo>
                    <a:pt x="107" y="30"/>
                    <a:pt x="177" y="0"/>
                    <a:pt x="247" y="0"/>
                  </a:cubicBezTo>
                  <a:cubicBezTo>
                    <a:pt x="247" y="62"/>
                    <a:pt x="247" y="62"/>
                    <a:pt x="247" y="62"/>
                  </a:cubicBezTo>
                  <a:cubicBezTo>
                    <a:pt x="150" y="62"/>
                    <a:pt x="71" y="141"/>
                    <a:pt x="71" y="238"/>
                  </a:cubicBezTo>
                  <a:cubicBezTo>
                    <a:pt x="71" y="506"/>
                    <a:pt x="71" y="506"/>
                    <a:pt x="71" y="506"/>
                  </a:cubicBezTo>
                  <a:cubicBezTo>
                    <a:pt x="0" y="506"/>
                    <a:pt x="0" y="506"/>
                    <a:pt x="0" y="506"/>
                  </a:cubicBezTo>
                  <a:cubicBezTo>
                    <a:pt x="0" y="11"/>
                    <a:pt x="0" y="11"/>
                    <a:pt x="0" y="11"/>
                  </a:cubicBezTo>
                  <a:cubicBezTo>
                    <a:pt x="71" y="11"/>
                    <a:pt x="71" y="11"/>
                    <a:pt x="71" y="11"/>
                  </a:cubicBezTo>
                  <a:lnTo>
                    <a:pt x="71"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05330"/>
            <a:ext cx="8229600" cy="4525963"/>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Slide Number Placeholder 5"/>
          <p:cNvSpPr>
            <a:spLocks noGrp="1"/>
          </p:cNvSpPr>
          <p:nvPr>
            <p:ph type="sldNum" sz="quarter" idx="4"/>
          </p:nvPr>
        </p:nvSpPr>
        <p:spPr>
          <a:xfrm>
            <a:off x="8336661" y="6356350"/>
            <a:ext cx="375540" cy="365125"/>
          </a:xfrm>
          <a:prstGeom prst="rect">
            <a:avLst/>
          </a:prstGeom>
        </p:spPr>
        <p:txBody>
          <a:bodyPr vert="horz" lIns="91440" tIns="45720" rIns="91440" bIns="45720" rtlCol="0" anchor="ctr"/>
          <a:lstStyle>
            <a:lvl1pPr algn="r">
              <a:defRPr sz="700">
                <a:solidFill>
                  <a:srgbClr val="898989"/>
                </a:solidFill>
                <a:latin typeface="Arial" pitchFamily="34" charset="0"/>
                <a:cs typeface="Arial" pitchFamily="34" charset="0"/>
              </a:defRPr>
            </a:lvl1pPr>
          </a:lstStyle>
          <a:p>
            <a:fld id="{012F3344-F38F-4098-96E3-D8AC06436032}" type="slidenum">
              <a:rPr lang="en-US" smtClean="0"/>
              <a:pPr/>
              <a:t>‹#›</a:t>
            </a:fld>
            <a:endParaRPr lang="en-US" dirty="0"/>
          </a:p>
        </p:txBody>
      </p:sp>
      <p:sp>
        <p:nvSpPr>
          <p:cNvPr id="13" name="Date Placeholder 4"/>
          <p:cNvSpPr>
            <a:spLocks noGrp="1"/>
          </p:cNvSpPr>
          <p:nvPr>
            <p:ph type="dt" sz="half" idx="2"/>
          </p:nvPr>
        </p:nvSpPr>
        <p:spPr>
          <a:xfrm>
            <a:off x="786690" y="6356350"/>
            <a:ext cx="1161737" cy="365125"/>
          </a:xfrm>
          <a:prstGeom prst="rect">
            <a:avLst/>
          </a:prstGeom>
        </p:spPr>
        <p:txBody>
          <a:bodyPr vert="horz" lIns="0" tIns="45720" rIns="91440" bIns="45720" rtlCol="0" anchor="ctr"/>
          <a:lstStyle>
            <a:lvl1pPr algn="l">
              <a:defRPr sz="700">
                <a:solidFill>
                  <a:srgbClr val="898989"/>
                </a:solidFill>
              </a:defRPr>
            </a:lvl1pPr>
          </a:lstStyle>
          <a:p>
            <a:r>
              <a:rPr lang="en-US" smtClean="0"/>
              <a:t>July 2016</a:t>
            </a:r>
            <a:endParaRPr lang="en-US" dirty="0"/>
          </a:p>
        </p:txBody>
      </p:sp>
      <p:sp>
        <p:nvSpPr>
          <p:cNvPr id="15" name="Footer Placeholder 5"/>
          <p:cNvSpPr txBox="1">
            <a:spLocks/>
          </p:cNvSpPr>
          <p:nvPr userDrawn="1"/>
        </p:nvSpPr>
        <p:spPr>
          <a:xfrm>
            <a:off x="71728" y="6356350"/>
            <a:ext cx="765748" cy="365125"/>
          </a:xfrm>
          <a:prstGeom prst="rect">
            <a:avLst/>
          </a:prstGeom>
        </p:spPr>
        <p:txBody>
          <a:bodyPr vert="horz" lIns="91440" tIns="45720" rIns="91440" bIns="45720" rtlCol="0" anchor="ctr"/>
          <a:lstStyle>
            <a:defPPr>
              <a:defRPr lang="en-US"/>
            </a:defPPr>
            <a:lvl1pPr marL="0" algn="l" defTabSz="914400" rtl="0" eaLnBrk="1" latinLnBrk="0" hangingPunct="1">
              <a:defRPr lang="en-US" sz="700" kern="1200" smtClean="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solidFill>
                  <a:srgbClr val="333E48"/>
                </a:solidFill>
              </a:rPr>
              <a:t>Orrick  |</a:t>
            </a:r>
            <a:endParaRPr lang="en-US" dirty="0">
              <a:solidFill>
                <a:srgbClr val="333E48"/>
              </a:solidFill>
            </a:endParaRPr>
          </a:p>
        </p:txBody>
      </p:sp>
      <p:sp>
        <p:nvSpPr>
          <p:cNvPr id="19" name="Rectangle 18"/>
          <p:cNvSpPr/>
          <p:nvPr userDrawn="1"/>
        </p:nvSpPr>
        <p:spPr>
          <a:xfrm>
            <a:off x="169164" y="169164"/>
            <a:ext cx="8805672" cy="9052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Title Placeholder 1"/>
          <p:cNvSpPr>
            <a:spLocks noGrp="1"/>
          </p:cNvSpPr>
          <p:nvPr>
            <p:ph type="title"/>
          </p:nvPr>
        </p:nvSpPr>
        <p:spPr>
          <a:xfrm>
            <a:off x="457200" y="218804"/>
            <a:ext cx="7467600" cy="81534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grpSp>
        <p:nvGrpSpPr>
          <p:cNvPr id="21" name="Group 20"/>
          <p:cNvGrpSpPr>
            <a:grpSpLocks noChangeAspect="1"/>
          </p:cNvGrpSpPr>
          <p:nvPr userDrawn="1"/>
        </p:nvGrpSpPr>
        <p:grpSpPr>
          <a:xfrm>
            <a:off x="8071486" y="362712"/>
            <a:ext cx="530351" cy="530352"/>
            <a:chOff x="7436075" y="2632818"/>
            <a:chExt cx="402655" cy="402656"/>
          </a:xfrm>
          <a:solidFill>
            <a:schemeClr val="bg1"/>
          </a:solidFill>
        </p:grpSpPr>
        <p:sp>
          <p:nvSpPr>
            <p:cNvPr id="22" name="Freeform 11"/>
            <p:cNvSpPr>
              <a:spLocks/>
            </p:cNvSpPr>
            <p:nvPr userDrawn="1"/>
          </p:nvSpPr>
          <p:spPr bwMode="auto">
            <a:xfrm>
              <a:off x="7489009" y="2632818"/>
              <a:ext cx="349721" cy="361617"/>
            </a:xfrm>
            <a:custGeom>
              <a:avLst/>
              <a:gdLst>
                <a:gd name="T0" fmla="*/ 92 w 171"/>
                <a:gd name="T1" fmla="*/ 177 h 177"/>
                <a:gd name="T2" fmla="*/ 74 w 171"/>
                <a:gd name="T3" fmla="*/ 175 h 177"/>
                <a:gd name="T4" fmla="*/ 34 w 171"/>
                <a:gd name="T5" fmla="*/ 153 h 177"/>
                <a:gd name="T6" fmla="*/ 73 w 171"/>
                <a:gd name="T7" fmla="*/ 165 h 177"/>
                <a:gd name="T8" fmla="*/ 140 w 171"/>
                <a:gd name="T9" fmla="*/ 98 h 177"/>
                <a:gd name="T10" fmla="*/ 74 w 171"/>
                <a:gd name="T11" fmla="*/ 15 h 177"/>
                <a:gd name="T12" fmla="*/ 54 w 171"/>
                <a:gd name="T13" fmla="*/ 13 h 177"/>
                <a:gd name="T14" fmla="*/ 0 w 171"/>
                <a:gd name="T15" fmla="*/ 32 h 177"/>
                <a:gd name="T16" fmla="*/ 72 w 171"/>
                <a:gd name="T17" fmla="*/ 0 h 177"/>
                <a:gd name="T18" fmla="*/ 171 w 171"/>
                <a:gd name="T19" fmla="*/ 98 h 177"/>
                <a:gd name="T20" fmla="*/ 92 w 171"/>
                <a:gd name="T21" fmla="*/ 17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1" h="177">
                  <a:moveTo>
                    <a:pt x="92" y="177"/>
                  </a:moveTo>
                  <a:cubicBezTo>
                    <a:pt x="86" y="177"/>
                    <a:pt x="80" y="177"/>
                    <a:pt x="74" y="175"/>
                  </a:cubicBezTo>
                  <a:cubicBezTo>
                    <a:pt x="59" y="172"/>
                    <a:pt x="45" y="164"/>
                    <a:pt x="34" y="153"/>
                  </a:cubicBezTo>
                  <a:cubicBezTo>
                    <a:pt x="46" y="160"/>
                    <a:pt x="59" y="165"/>
                    <a:pt x="73" y="165"/>
                  </a:cubicBezTo>
                  <a:cubicBezTo>
                    <a:pt x="110" y="165"/>
                    <a:pt x="140" y="135"/>
                    <a:pt x="140" y="98"/>
                  </a:cubicBezTo>
                  <a:cubicBezTo>
                    <a:pt x="140" y="59"/>
                    <a:pt x="113" y="25"/>
                    <a:pt x="74" y="15"/>
                  </a:cubicBezTo>
                  <a:cubicBezTo>
                    <a:pt x="67" y="13"/>
                    <a:pt x="61" y="13"/>
                    <a:pt x="54" y="13"/>
                  </a:cubicBezTo>
                  <a:cubicBezTo>
                    <a:pt x="34" y="13"/>
                    <a:pt x="15" y="20"/>
                    <a:pt x="0" y="32"/>
                  </a:cubicBezTo>
                  <a:cubicBezTo>
                    <a:pt x="18" y="12"/>
                    <a:pt x="44" y="0"/>
                    <a:pt x="72" y="0"/>
                  </a:cubicBezTo>
                  <a:cubicBezTo>
                    <a:pt x="127" y="0"/>
                    <a:pt x="171" y="44"/>
                    <a:pt x="171" y="98"/>
                  </a:cubicBezTo>
                  <a:cubicBezTo>
                    <a:pt x="171" y="142"/>
                    <a:pt x="136" y="177"/>
                    <a:pt x="92" y="1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vl="0"/>
              <a:endParaRPr lang="en-US"/>
            </a:p>
          </p:txBody>
        </p:sp>
        <p:sp>
          <p:nvSpPr>
            <p:cNvPr id="23" name="Freeform 12"/>
            <p:cNvSpPr>
              <a:spLocks/>
            </p:cNvSpPr>
            <p:nvPr userDrawn="1"/>
          </p:nvSpPr>
          <p:spPr bwMode="auto">
            <a:xfrm>
              <a:off x="7436075" y="2671478"/>
              <a:ext cx="347937" cy="363996"/>
            </a:xfrm>
            <a:custGeom>
              <a:avLst/>
              <a:gdLst>
                <a:gd name="T0" fmla="*/ 98 w 170"/>
                <a:gd name="T1" fmla="*/ 178 h 178"/>
                <a:gd name="T2" fmla="*/ 0 w 170"/>
                <a:gd name="T3" fmla="*/ 80 h 178"/>
                <a:gd name="T4" fmla="*/ 0 w 170"/>
                <a:gd name="T5" fmla="*/ 79 h 178"/>
                <a:gd name="T6" fmla="*/ 0 w 170"/>
                <a:gd name="T7" fmla="*/ 79 h 178"/>
                <a:gd name="T8" fmla="*/ 80 w 170"/>
                <a:gd name="T9" fmla="*/ 0 h 178"/>
                <a:gd name="T10" fmla="*/ 99 w 170"/>
                <a:gd name="T11" fmla="*/ 2 h 178"/>
                <a:gd name="T12" fmla="*/ 139 w 170"/>
                <a:gd name="T13" fmla="*/ 26 h 178"/>
                <a:gd name="T14" fmla="*/ 99 w 170"/>
                <a:gd name="T15" fmla="*/ 13 h 178"/>
                <a:gd name="T16" fmla="*/ 33 w 170"/>
                <a:gd name="T17" fmla="*/ 73 h 178"/>
                <a:gd name="T18" fmla="*/ 33 w 170"/>
                <a:gd name="T19" fmla="*/ 79 h 178"/>
                <a:gd name="T20" fmla="*/ 33 w 170"/>
                <a:gd name="T21" fmla="*/ 86 h 178"/>
                <a:gd name="T22" fmla="*/ 99 w 170"/>
                <a:gd name="T23" fmla="*/ 163 h 178"/>
                <a:gd name="T24" fmla="*/ 118 w 170"/>
                <a:gd name="T25" fmla="*/ 165 h 178"/>
                <a:gd name="T26" fmla="*/ 170 w 170"/>
                <a:gd name="T27" fmla="*/ 147 h 178"/>
                <a:gd name="T28" fmla="*/ 98 w 170"/>
                <a:gd name="T29"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178">
                  <a:moveTo>
                    <a:pt x="98" y="178"/>
                  </a:moveTo>
                  <a:cubicBezTo>
                    <a:pt x="44" y="178"/>
                    <a:pt x="0" y="134"/>
                    <a:pt x="0" y="80"/>
                  </a:cubicBezTo>
                  <a:cubicBezTo>
                    <a:pt x="0" y="80"/>
                    <a:pt x="0" y="80"/>
                    <a:pt x="0" y="79"/>
                  </a:cubicBezTo>
                  <a:cubicBezTo>
                    <a:pt x="0" y="79"/>
                    <a:pt x="0" y="79"/>
                    <a:pt x="0" y="79"/>
                  </a:cubicBezTo>
                  <a:cubicBezTo>
                    <a:pt x="0" y="35"/>
                    <a:pt x="36" y="0"/>
                    <a:pt x="80" y="0"/>
                  </a:cubicBezTo>
                  <a:cubicBezTo>
                    <a:pt x="86" y="0"/>
                    <a:pt x="92" y="1"/>
                    <a:pt x="99" y="2"/>
                  </a:cubicBezTo>
                  <a:cubicBezTo>
                    <a:pt x="114" y="6"/>
                    <a:pt x="128" y="15"/>
                    <a:pt x="139" y="26"/>
                  </a:cubicBezTo>
                  <a:cubicBezTo>
                    <a:pt x="127" y="18"/>
                    <a:pt x="113" y="13"/>
                    <a:pt x="99" y="13"/>
                  </a:cubicBezTo>
                  <a:cubicBezTo>
                    <a:pt x="65" y="13"/>
                    <a:pt x="37" y="39"/>
                    <a:pt x="33" y="73"/>
                  </a:cubicBezTo>
                  <a:cubicBezTo>
                    <a:pt x="33" y="75"/>
                    <a:pt x="33" y="77"/>
                    <a:pt x="33" y="79"/>
                  </a:cubicBezTo>
                  <a:cubicBezTo>
                    <a:pt x="33" y="82"/>
                    <a:pt x="33" y="84"/>
                    <a:pt x="33" y="86"/>
                  </a:cubicBezTo>
                  <a:cubicBezTo>
                    <a:pt x="36" y="123"/>
                    <a:pt x="62" y="154"/>
                    <a:pt x="99" y="163"/>
                  </a:cubicBezTo>
                  <a:cubicBezTo>
                    <a:pt x="105" y="164"/>
                    <a:pt x="112" y="165"/>
                    <a:pt x="118" y="165"/>
                  </a:cubicBezTo>
                  <a:cubicBezTo>
                    <a:pt x="137" y="165"/>
                    <a:pt x="156" y="158"/>
                    <a:pt x="170" y="147"/>
                  </a:cubicBezTo>
                  <a:cubicBezTo>
                    <a:pt x="152" y="166"/>
                    <a:pt x="126" y="178"/>
                    <a:pt x="98" y="17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vl="0"/>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85" r:id="rId2"/>
    <p:sldLayoutId id="2147483684" r:id="rId3"/>
    <p:sldLayoutId id="2147483674" r:id="rId4"/>
    <p:sldLayoutId id="2147483681" r:id="rId5"/>
    <p:sldLayoutId id="2147483675" r:id="rId6"/>
    <p:sldLayoutId id="2147483682" r:id="rId7"/>
    <p:sldLayoutId id="2147483680" r:id="rId8"/>
    <p:sldLayoutId id="2147483669" r:id="rId9"/>
    <p:sldLayoutId id="2147483686" r:id="rId10"/>
    <p:sldLayoutId id="2147483672" r:id="rId11"/>
    <p:sldLayoutId id="2147483687" r:id="rId1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hf hdr="0" ftr="0"/>
  <p:txStyles>
    <p:titleStyle>
      <a:lvl1pPr algn="l" defTabSz="914400" rtl="0" eaLnBrk="1" latinLnBrk="0" hangingPunct="1">
        <a:spcBef>
          <a:spcPct val="0"/>
        </a:spcBef>
        <a:buNone/>
        <a:defRPr sz="2000" b="1" kern="1200">
          <a:solidFill>
            <a:schemeClr val="bg1"/>
          </a:solidFill>
          <a:latin typeface="Arial" pitchFamily="34" charset="0"/>
          <a:ea typeface="+mj-ea"/>
          <a:cs typeface="Arial" pitchFamily="34" charset="0"/>
        </a:defRPr>
      </a:lvl1pPr>
    </p:titleStyle>
    <p:bodyStyle>
      <a:lvl1pPr marL="173038" indent="-173038" algn="l" defTabSz="914400" rtl="0" eaLnBrk="1" latinLnBrk="0" hangingPunct="1">
        <a:lnSpc>
          <a:spcPct val="110000"/>
        </a:lnSpc>
        <a:spcBef>
          <a:spcPts val="300"/>
        </a:spcBef>
        <a:spcAft>
          <a:spcPts val="300"/>
        </a:spcAft>
        <a:buFont typeface="Arial" pitchFamily="34" charset="0"/>
        <a:buChar char="•"/>
        <a:defRPr sz="1800" kern="1200">
          <a:solidFill>
            <a:schemeClr val="tx1"/>
          </a:solidFill>
          <a:latin typeface="+mn-lt"/>
          <a:ea typeface="+mn-ea"/>
          <a:cs typeface="Arial" pitchFamily="34" charset="0"/>
        </a:defRPr>
      </a:lvl1pPr>
      <a:lvl2pPr marL="396875" indent="-223838" algn="l" defTabSz="914400" rtl="0" eaLnBrk="1" latinLnBrk="0" hangingPunct="1">
        <a:lnSpc>
          <a:spcPct val="110000"/>
        </a:lnSpc>
        <a:spcBef>
          <a:spcPts val="300"/>
        </a:spcBef>
        <a:spcAft>
          <a:spcPts val="300"/>
        </a:spcAft>
        <a:buClr>
          <a:schemeClr val="tx2"/>
        </a:buClr>
        <a:buFont typeface="Arial" pitchFamily="34" charset="0"/>
        <a:buChar char="–"/>
        <a:defRPr sz="1800" kern="1200">
          <a:solidFill>
            <a:schemeClr val="tx1"/>
          </a:solidFill>
          <a:latin typeface="+mn-lt"/>
          <a:ea typeface="+mn-ea"/>
          <a:cs typeface="Arial" pitchFamily="34" charset="0"/>
        </a:defRPr>
      </a:lvl2pPr>
      <a:lvl3pPr marL="569913" indent="-173038" algn="l" defTabSz="914400" rtl="0" eaLnBrk="1" latinLnBrk="0" hangingPunct="1">
        <a:lnSpc>
          <a:spcPct val="110000"/>
        </a:lnSpc>
        <a:spcBef>
          <a:spcPts val="300"/>
        </a:spcBef>
        <a:spcAft>
          <a:spcPts val="300"/>
        </a:spcAft>
        <a:buFont typeface="Arial" pitchFamily="34" charset="0"/>
        <a:buChar char="•"/>
        <a:defRPr sz="1800" kern="1200">
          <a:solidFill>
            <a:schemeClr val="tx1"/>
          </a:solidFill>
          <a:latin typeface="+mn-lt"/>
          <a:ea typeface="+mn-ea"/>
          <a:cs typeface="Arial" pitchFamily="34" charset="0"/>
        </a:defRPr>
      </a:lvl3pPr>
      <a:lvl4pPr marL="801688" indent="-231775" algn="l" defTabSz="914400" rtl="0" eaLnBrk="1" latinLnBrk="0" hangingPunct="1">
        <a:lnSpc>
          <a:spcPct val="110000"/>
        </a:lnSpc>
        <a:spcBef>
          <a:spcPts val="300"/>
        </a:spcBef>
        <a:spcAft>
          <a:spcPts val="300"/>
        </a:spcAft>
        <a:buClr>
          <a:schemeClr val="tx2"/>
        </a:buClr>
        <a:buFont typeface="Arial" pitchFamily="34" charset="0"/>
        <a:buChar char="–"/>
        <a:defRPr sz="1800" kern="1200">
          <a:solidFill>
            <a:schemeClr val="tx1"/>
          </a:solidFill>
          <a:latin typeface="+mn-lt"/>
          <a:ea typeface="+mn-ea"/>
          <a:cs typeface="Arial" pitchFamily="34" charset="0"/>
        </a:defRPr>
      </a:lvl4pPr>
      <a:lvl5pPr marL="1027113" indent="-225425" algn="l" defTabSz="914400" rtl="0" eaLnBrk="1" latinLnBrk="0" hangingPunct="1">
        <a:lnSpc>
          <a:spcPct val="110000"/>
        </a:lnSpc>
        <a:spcBef>
          <a:spcPts val="300"/>
        </a:spcBef>
        <a:spcAft>
          <a:spcPts val="300"/>
        </a:spcAft>
        <a:buClr>
          <a:schemeClr val="tx2"/>
        </a:buClr>
        <a:buFont typeface="Arial" pitchFamily="34" charset="0"/>
        <a:buChar char="»"/>
        <a:defRPr sz="18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clsbluesky.law.columbia.edu/2017/01/03/misconstruing-whistleblower-immunity-under-the-defend-trade-secrets-ac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6213" y="1058176"/>
            <a:ext cx="7424453" cy="1526265"/>
          </a:xfrm>
        </p:spPr>
        <p:txBody>
          <a:bodyPr>
            <a:normAutofit/>
          </a:bodyPr>
          <a:lstStyle/>
          <a:p>
            <a:r>
              <a:rPr lang="en-US" sz="3200" b="0" dirty="0" smtClean="0"/>
              <a:t>The Defend Trade Secrets Act</a:t>
            </a:r>
            <a:endParaRPr lang="en-US" sz="3200" dirty="0"/>
          </a:p>
        </p:txBody>
      </p:sp>
      <p:sp>
        <p:nvSpPr>
          <p:cNvPr id="3" name="Subtitle 2"/>
          <p:cNvSpPr>
            <a:spLocks noGrp="1"/>
          </p:cNvSpPr>
          <p:nvPr>
            <p:ph type="body" sz="quarter" idx="10"/>
          </p:nvPr>
        </p:nvSpPr>
        <p:spPr>
          <a:xfrm>
            <a:off x="1286213" y="3573913"/>
            <a:ext cx="7424453" cy="1358678"/>
          </a:xfrm>
        </p:spPr>
        <p:txBody>
          <a:bodyPr>
            <a:noAutofit/>
          </a:bodyPr>
          <a:lstStyle/>
          <a:p>
            <a:r>
              <a:rPr lang="en-US" sz="1800" b="0" dirty="0" smtClean="0"/>
              <a:t>Giles Rich Inn of Court</a:t>
            </a:r>
          </a:p>
          <a:p>
            <a:r>
              <a:rPr lang="en-US" sz="1600" b="0" dirty="0" smtClean="0"/>
              <a:t>March 22, 2017 </a:t>
            </a:r>
          </a:p>
        </p:txBody>
      </p:sp>
      <p:sp>
        <p:nvSpPr>
          <p:cNvPr id="11" name="Text Placeholder 10"/>
          <p:cNvSpPr>
            <a:spLocks noGrp="1"/>
          </p:cNvSpPr>
          <p:nvPr>
            <p:ph type="body" sz="quarter" idx="11"/>
          </p:nvPr>
        </p:nvSpPr>
        <p:spPr>
          <a:xfrm>
            <a:off x="1286213" y="4253252"/>
            <a:ext cx="7424453" cy="377696"/>
          </a:xfrm>
        </p:spPr>
        <p:txBody>
          <a:bodyPr/>
          <a:lstStyle/>
          <a:p>
            <a:r>
              <a:rPr lang="en-US" sz="1800" dirty="0" smtClean="0"/>
              <a:t>James Pooley		</a:t>
            </a:r>
            <a:endParaRPr lang="en-US" sz="1800" dirty="0"/>
          </a:p>
        </p:txBody>
      </p:sp>
    </p:spTree>
    <p:extLst>
      <p:ext uri="{BB962C8B-B14F-4D97-AF65-F5344CB8AC3E}">
        <p14:creationId xmlns:p14="http://schemas.microsoft.com/office/powerpoint/2010/main" val="41421191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4196" y="2170930"/>
            <a:ext cx="6777709" cy="4100659"/>
          </a:xfrm>
        </p:spPr>
        <p:txBody>
          <a:bodyPr>
            <a:normAutofit/>
          </a:bodyPr>
          <a:lstStyle/>
          <a:p>
            <a:r>
              <a:rPr lang="en-US" b="1" dirty="0" smtClean="0">
                <a:solidFill>
                  <a:schemeClr val="accent1"/>
                </a:solidFill>
              </a:rPr>
              <a:t>Definition of a trade secret</a:t>
            </a:r>
          </a:p>
          <a:p>
            <a:r>
              <a:rPr lang="en-US" b="1" dirty="0" smtClean="0">
                <a:solidFill>
                  <a:schemeClr val="accent1"/>
                </a:solidFill>
              </a:rPr>
              <a:t>Reasonable efforts requirement</a:t>
            </a:r>
          </a:p>
          <a:p>
            <a:r>
              <a:rPr lang="en-US" b="1" dirty="0" smtClean="0">
                <a:solidFill>
                  <a:schemeClr val="accent1"/>
                </a:solidFill>
              </a:rPr>
              <a:t>Types of misappropriation</a:t>
            </a:r>
          </a:p>
          <a:p>
            <a:r>
              <a:rPr lang="en-US" b="1" dirty="0" smtClean="0">
                <a:solidFill>
                  <a:schemeClr val="accent1"/>
                </a:solidFill>
              </a:rPr>
              <a:t>Injunctions (except departing employees)</a:t>
            </a:r>
          </a:p>
          <a:p>
            <a:r>
              <a:rPr lang="en-US" b="1" dirty="0" smtClean="0">
                <a:solidFill>
                  <a:schemeClr val="accent1"/>
                </a:solidFill>
              </a:rPr>
              <a:t>Damages</a:t>
            </a:r>
          </a:p>
          <a:p>
            <a:r>
              <a:rPr lang="en-US" b="1" dirty="0" smtClean="0">
                <a:solidFill>
                  <a:schemeClr val="accent1"/>
                </a:solidFill>
              </a:rPr>
              <a:t>Enhanced damages and fees</a:t>
            </a:r>
          </a:p>
          <a:p>
            <a:r>
              <a:rPr lang="en-US" b="1" dirty="0" smtClean="0">
                <a:solidFill>
                  <a:schemeClr val="accent1"/>
                </a:solidFill>
              </a:rPr>
              <a:t>Three year limitations period</a:t>
            </a:r>
          </a:p>
          <a:p>
            <a:r>
              <a:rPr lang="en-US" b="1" dirty="0" smtClean="0">
                <a:solidFill>
                  <a:schemeClr val="accent1"/>
                </a:solidFill>
              </a:rPr>
              <a:t>It’s a choice: no preemption (except whistleblowers)</a:t>
            </a:r>
          </a:p>
          <a:p>
            <a:pPr marL="173037" lvl="1" indent="0">
              <a:lnSpc>
                <a:spcPct val="75000"/>
              </a:lnSpc>
              <a:buClr>
                <a:srgbClr val="7C98AB"/>
              </a:buClr>
              <a:buNone/>
            </a:pPr>
            <a:endParaRPr lang="en-US" sz="1600" dirty="0" smtClean="0">
              <a:solidFill>
                <a:schemeClr val="accent1"/>
              </a:solidFill>
            </a:endParaRPr>
          </a:p>
          <a:p>
            <a:endParaRPr lang="en-US" dirty="0" smtClean="0">
              <a:solidFill>
                <a:schemeClr val="accent1"/>
              </a:solidFill>
            </a:endParaRPr>
          </a:p>
          <a:p>
            <a:endParaRPr lang="en-US" dirty="0" smtClean="0">
              <a:solidFill>
                <a:schemeClr val="accent1"/>
              </a:solidFill>
            </a:endParaRPr>
          </a:p>
          <a:p>
            <a:endParaRPr lang="en-US" dirty="0">
              <a:solidFill>
                <a:schemeClr val="accent1"/>
              </a:solidFill>
            </a:endParaRPr>
          </a:p>
        </p:txBody>
      </p:sp>
      <p:sp>
        <p:nvSpPr>
          <p:cNvPr id="2" name="Title 1"/>
          <p:cNvSpPr>
            <a:spLocks noGrp="1"/>
          </p:cNvSpPr>
          <p:nvPr>
            <p:ph type="title"/>
          </p:nvPr>
        </p:nvSpPr>
        <p:spPr/>
        <p:txBody>
          <a:bodyPr/>
          <a:lstStyle/>
          <a:p>
            <a:r>
              <a:rPr lang="en-US" sz="2800" dirty="0" smtClean="0"/>
              <a:t>Most of the DTSA is familiar</a:t>
            </a:r>
            <a:endParaRPr lang="en-US" sz="2800" dirty="0"/>
          </a:p>
        </p:txBody>
      </p:sp>
      <p:sp>
        <p:nvSpPr>
          <p:cNvPr id="4" name="Date Placeholder 3"/>
          <p:cNvSpPr>
            <a:spLocks noGrp="1"/>
          </p:cNvSpPr>
          <p:nvPr>
            <p:ph type="dt" sz="half" idx="2"/>
          </p:nvPr>
        </p:nvSpPr>
        <p:spPr>
          <a:xfrm>
            <a:off x="812144" y="6356350"/>
            <a:ext cx="1136284" cy="365125"/>
          </a:xfrm>
        </p:spPr>
        <p:txBody>
          <a:bodyPr/>
          <a:lstStyle/>
          <a:p>
            <a:r>
              <a:rPr lang="en-US" dirty="0" smtClean="0"/>
              <a:t>March  2017</a:t>
            </a:r>
            <a:endParaRPr lang="en-US" dirty="0"/>
          </a:p>
        </p:txBody>
      </p:sp>
      <p:sp>
        <p:nvSpPr>
          <p:cNvPr id="5" name="Slide Number Placeholder 4"/>
          <p:cNvSpPr>
            <a:spLocks noGrp="1"/>
          </p:cNvSpPr>
          <p:nvPr>
            <p:ph type="sldNum" sz="quarter" idx="4"/>
          </p:nvPr>
        </p:nvSpPr>
        <p:spPr/>
        <p:txBody>
          <a:bodyPr/>
          <a:lstStyle/>
          <a:p>
            <a:fld id="{012F3344-F38F-4098-96E3-D8AC06436032}" type="slidenum">
              <a:rPr lang="en-US" smtClean="0"/>
              <a:pPr/>
              <a:t>2</a:t>
            </a:fld>
            <a:endParaRPr lang="en-US" dirty="0"/>
          </a:p>
        </p:txBody>
      </p:sp>
    </p:spTree>
    <p:extLst>
      <p:ext uri="{BB962C8B-B14F-4D97-AF65-F5344CB8AC3E}">
        <p14:creationId xmlns:p14="http://schemas.microsoft.com/office/powerpoint/2010/main" val="42535181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033271"/>
            <a:ext cx="8142173" cy="5323079"/>
          </a:xfrm>
        </p:spPr>
        <p:txBody>
          <a:bodyPr/>
          <a:lstStyle/>
          <a:p>
            <a:pPr>
              <a:lnSpc>
                <a:spcPct val="200000"/>
              </a:lnSpc>
            </a:pPr>
            <a:r>
              <a:rPr lang="en-US" b="1" dirty="0" smtClean="0">
                <a:solidFill>
                  <a:schemeClr val="accent1"/>
                </a:solidFill>
              </a:rPr>
              <a:t>Federal jurisdiction for interstate cases</a:t>
            </a:r>
            <a:endParaRPr lang="en-US" b="1" dirty="0">
              <a:solidFill>
                <a:schemeClr val="accent1"/>
              </a:solidFill>
            </a:endParaRPr>
          </a:p>
          <a:p>
            <a:pPr lvl="1">
              <a:lnSpc>
                <a:spcPct val="75000"/>
              </a:lnSpc>
            </a:pPr>
            <a:r>
              <a:rPr lang="en-US" sz="1600" dirty="0" smtClean="0">
                <a:solidFill>
                  <a:schemeClr val="accent1"/>
                </a:solidFill>
              </a:rPr>
              <a:t>Nationwide service of process, common rules</a:t>
            </a:r>
            <a:endParaRPr lang="en-US" sz="1600" dirty="0">
              <a:solidFill>
                <a:schemeClr val="accent1"/>
              </a:solidFill>
            </a:endParaRPr>
          </a:p>
          <a:p>
            <a:pPr>
              <a:lnSpc>
                <a:spcPct val="200000"/>
              </a:lnSpc>
            </a:pPr>
            <a:r>
              <a:rPr lang="en-US" b="1" dirty="0" smtClean="0">
                <a:solidFill>
                  <a:schemeClr val="accent1"/>
                </a:solidFill>
              </a:rPr>
              <a:t>Seizure </a:t>
            </a:r>
            <a:r>
              <a:rPr lang="en-US" b="1" dirty="0">
                <a:solidFill>
                  <a:schemeClr val="accent1"/>
                </a:solidFill>
              </a:rPr>
              <a:t>provisions</a:t>
            </a:r>
          </a:p>
          <a:p>
            <a:pPr lvl="1">
              <a:buClr>
                <a:srgbClr val="7C98AB"/>
              </a:buClr>
            </a:pPr>
            <a:r>
              <a:rPr lang="en-US" sz="1600" dirty="0">
                <a:solidFill>
                  <a:schemeClr val="accent1"/>
                </a:solidFill>
              </a:rPr>
              <a:t>Similar to Lanham Act but tougher: no plaintiff access, possession and participation in theft required, 7 day hearing limit, bond + unlimited liability</a:t>
            </a:r>
          </a:p>
          <a:p>
            <a:pPr lvl="1">
              <a:buClr>
                <a:srgbClr val="7C98AB"/>
              </a:buClr>
            </a:pPr>
            <a:r>
              <a:rPr lang="en-US" sz="1600" dirty="0">
                <a:solidFill>
                  <a:schemeClr val="accent1"/>
                </a:solidFill>
              </a:rPr>
              <a:t>Limited to “extraordinary” </a:t>
            </a:r>
            <a:r>
              <a:rPr lang="en-US" sz="1600" dirty="0" smtClean="0">
                <a:solidFill>
                  <a:schemeClr val="accent1"/>
                </a:solidFill>
              </a:rPr>
              <a:t>cases; very limited impact so far; Rule 65 available</a:t>
            </a:r>
            <a:endParaRPr lang="en-US" sz="1600" dirty="0">
              <a:solidFill>
                <a:schemeClr val="accent1"/>
              </a:solidFill>
            </a:endParaRPr>
          </a:p>
          <a:p>
            <a:pPr>
              <a:lnSpc>
                <a:spcPct val="200000"/>
              </a:lnSpc>
            </a:pPr>
            <a:r>
              <a:rPr lang="en-US" b="1" dirty="0" smtClean="0">
                <a:solidFill>
                  <a:schemeClr val="accent1"/>
                </a:solidFill>
              </a:rPr>
              <a:t>Whistleblower immunity</a:t>
            </a:r>
          </a:p>
          <a:p>
            <a:pPr lvl="1">
              <a:lnSpc>
                <a:spcPct val="75000"/>
              </a:lnSpc>
              <a:buClr>
                <a:srgbClr val="7C98AB"/>
              </a:buClr>
            </a:pPr>
            <a:r>
              <a:rPr lang="en-US" sz="1600" dirty="0" smtClean="0">
                <a:solidFill>
                  <a:schemeClr val="accent1"/>
                </a:solidFill>
              </a:rPr>
              <a:t>Allows confidential disclosure to attorney, law enforcement or court</a:t>
            </a:r>
          </a:p>
          <a:p>
            <a:pPr lvl="1">
              <a:lnSpc>
                <a:spcPct val="75000"/>
              </a:lnSpc>
              <a:buClr>
                <a:srgbClr val="7C98AB"/>
              </a:buClr>
            </a:pPr>
            <a:r>
              <a:rPr lang="en-US" sz="1600" dirty="0" smtClean="0">
                <a:solidFill>
                  <a:schemeClr val="accent1"/>
                </a:solidFill>
              </a:rPr>
              <a:t>Requires notice in new individual NDAs</a:t>
            </a:r>
            <a:endParaRPr lang="en-US" sz="1600" u="sng" dirty="0" smtClean="0"/>
          </a:p>
          <a:p>
            <a:pPr>
              <a:lnSpc>
                <a:spcPct val="200000"/>
              </a:lnSpc>
            </a:pPr>
            <a:r>
              <a:rPr lang="en-US" b="1" dirty="0" smtClean="0">
                <a:solidFill>
                  <a:schemeClr val="accent1"/>
                </a:solidFill>
              </a:rPr>
              <a:t>Injunctions and employee mobility</a:t>
            </a:r>
          </a:p>
          <a:p>
            <a:pPr lvl="1">
              <a:lnSpc>
                <a:spcPct val="75000"/>
              </a:lnSpc>
            </a:pPr>
            <a:r>
              <a:rPr lang="en-US" sz="1600" dirty="0" smtClean="0">
                <a:solidFill>
                  <a:schemeClr val="accent1"/>
                </a:solidFill>
              </a:rPr>
              <a:t>“Threatened” misappropriation may be enjoined, but must be based on behavior</a:t>
            </a:r>
          </a:p>
          <a:p>
            <a:pPr>
              <a:lnSpc>
                <a:spcPct val="200000"/>
              </a:lnSpc>
            </a:pPr>
            <a:r>
              <a:rPr lang="en-US" b="1" dirty="0" smtClean="0">
                <a:solidFill>
                  <a:schemeClr val="accent1"/>
                </a:solidFill>
              </a:rPr>
              <a:t>Extraterritoriality</a:t>
            </a:r>
            <a:endParaRPr lang="en-US" b="1" dirty="0">
              <a:solidFill>
                <a:schemeClr val="accent1"/>
              </a:solidFill>
            </a:endParaRPr>
          </a:p>
          <a:p>
            <a:pPr lvl="1">
              <a:lnSpc>
                <a:spcPct val="75000"/>
              </a:lnSpc>
            </a:pPr>
            <a:r>
              <a:rPr lang="en-US" sz="1600" dirty="0" smtClean="0">
                <a:solidFill>
                  <a:schemeClr val="accent1"/>
                </a:solidFill>
              </a:rPr>
              <a:t>Strong, if oblique, statements of congressional intent</a:t>
            </a:r>
            <a:endParaRPr lang="en-US" sz="1600" dirty="0">
              <a:solidFill>
                <a:schemeClr val="accent1"/>
              </a:solidFill>
            </a:endParaRPr>
          </a:p>
        </p:txBody>
      </p:sp>
      <p:sp>
        <p:nvSpPr>
          <p:cNvPr id="2" name="Title 1"/>
          <p:cNvSpPr>
            <a:spLocks noGrp="1"/>
          </p:cNvSpPr>
          <p:nvPr>
            <p:ph type="title"/>
          </p:nvPr>
        </p:nvSpPr>
        <p:spPr/>
        <p:txBody>
          <a:bodyPr/>
          <a:lstStyle/>
          <a:p>
            <a:r>
              <a:rPr lang="en-US" sz="2800" dirty="0" smtClean="0"/>
              <a:t>The most important differences</a:t>
            </a:r>
            <a:endParaRPr lang="en-US" sz="2800" dirty="0"/>
          </a:p>
        </p:txBody>
      </p:sp>
      <p:sp>
        <p:nvSpPr>
          <p:cNvPr id="4" name="Date Placeholder 3"/>
          <p:cNvSpPr>
            <a:spLocks noGrp="1"/>
          </p:cNvSpPr>
          <p:nvPr>
            <p:ph type="dt" sz="half" idx="2"/>
          </p:nvPr>
        </p:nvSpPr>
        <p:spPr/>
        <p:txBody>
          <a:bodyPr/>
          <a:lstStyle/>
          <a:p>
            <a:r>
              <a:rPr lang="en-US" dirty="0" smtClean="0"/>
              <a:t>March 2017</a:t>
            </a:r>
            <a:endParaRPr lang="en-US" dirty="0"/>
          </a:p>
        </p:txBody>
      </p:sp>
      <p:sp>
        <p:nvSpPr>
          <p:cNvPr id="5" name="Slide Number Placeholder 4"/>
          <p:cNvSpPr>
            <a:spLocks noGrp="1"/>
          </p:cNvSpPr>
          <p:nvPr>
            <p:ph type="sldNum" sz="quarter" idx="4"/>
          </p:nvPr>
        </p:nvSpPr>
        <p:spPr/>
        <p:txBody>
          <a:bodyPr/>
          <a:lstStyle/>
          <a:p>
            <a:fld id="{012F3344-F38F-4098-96E3-D8AC06436032}" type="slidenum">
              <a:rPr lang="en-US" smtClean="0"/>
              <a:pPr/>
              <a:t>3</a:t>
            </a:fld>
            <a:endParaRPr lang="en-US" dirty="0"/>
          </a:p>
        </p:txBody>
      </p:sp>
    </p:spTree>
    <p:extLst>
      <p:ext uri="{BB962C8B-B14F-4D97-AF65-F5344CB8AC3E}">
        <p14:creationId xmlns:p14="http://schemas.microsoft.com/office/powerpoint/2010/main" val="42056660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669924"/>
            <a:ext cx="8142173" cy="4686425"/>
          </a:xfrm>
        </p:spPr>
        <p:txBody>
          <a:bodyPr/>
          <a:lstStyle/>
          <a:p>
            <a:r>
              <a:rPr lang="en-US" b="1" dirty="0" smtClean="0">
                <a:solidFill>
                  <a:schemeClr val="accent1"/>
                </a:solidFill>
              </a:rPr>
              <a:t>Unum Group v. Loftus, 2016 WL 7115967 (D. Mass. Dec. 6)</a:t>
            </a:r>
          </a:p>
          <a:p>
            <a:pPr lvl="1"/>
            <a:r>
              <a:rPr lang="en-US" sz="1600" dirty="0" smtClean="0">
                <a:solidFill>
                  <a:schemeClr val="accent1"/>
                </a:solidFill>
              </a:rPr>
              <a:t>Employee removed confidential files, attorney claimed review for wrongdoing</a:t>
            </a:r>
          </a:p>
          <a:p>
            <a:pPr lvl="1"/>
            <a:r>
              <a:rPr lang="en-US" sz="1600" dirty="0" smtClean="0">
                <a:solidFill>
                  <a:schemeClr val="accent1"/>
                </a:solidFill>
              </a:rPr>
              <a:t>Employer sought injunction, Loftus filed MTD</a:t>
            </a:r>
          </a:p>
          <a:p>
            <a:pPr lvl="1"/>
            <a:r>
              <a:rPr lang="en-US" sz="1600" dirty="0" smtClean="0">
                <a:solidFill>
                  <a:schemeClr val="accent1"/>
                </a:solidFill>
              </a:rPr>
              <a:t>Court refused dismissal because predicate facts of immunity not established</a:t>
            </a:r>
          </a:p>
          <a:p>
            <a:pPr>
              <a:lnSpc>
                <a:spcPct val="200000"/>
              </a:lnSpc>
            </a:pPr>
            <a:r>
              <a:rPr lang="en-US" b="1" dirty="0" smtClean="0">
                <a:solidFill>
                  <a:schemeClr val="accent1"/>
                </a:solidFill>
              </a:rPr>
              <a:t>Decision has been criticized by professor who inspired statute</a:t>
            </a:r>
          </a:p>
          <a:p>
            <a:pPr lvl="1">
              <a:lnSpc>
                <a:spcPct val="75000"/>
              </a:lnSpc>
              <a:buClr>
                <a:srgbClr val="7C98AB"/>
              </a:buClr>
            </a:pPr>
            <a:r>
              <a:rPr lang="en-US" sz="1600" dirty="0" smtClean="0">
                <a:solidFill>
                  <a:schemeClr val="accent1"/>
                </a:solidFill>
              </a:rPr>
              <a:t>Peter </a:t>
            </a:r>
            <a:r>
              <a:rPr lang="en-US" sz="1600" dirty="0" err="1" smtClean="0">
                <a:solidFill>
                  <a:schemeClr val="accent1"/>
                </a:solidFill>
              </a:rPr>
              <a:t>Menell</a:t>
            </a:r>
            <a:r>
              <a:rPr lang="en-US" sz="1600" dirty="0" smtClean="0">
                <a:solidFill>
                  <a:schemeClr val="accent1"/>
                </a:solidFill>
              </a:rPr>
              <a:t>, “Misconstruing Whistleblower Immunity Under the DTSA,” </a:t>
            </a:r>
            <a:r>
              <a:rPr lang="en-US" sz="1600" u="sng" dirty="0">
                <a:hlinkClick r:id="rId2"/>
              </a:rPr>
              <a:t>http://clsbluesky.law.columbia.edu/2017/01/03/misconstruing-whistleblower-immunity-under-the-defend-trade-secrets-act</a:t>
            </a:r>
            <a:r>
              <a:rPr lang="en-US" sz="1600" u="sng" dirty="0" smtClean="0">
                <a:hlinkClick r:id="rId2"/>
              </a:rPr>
              <a:t>/</a:t>
            </a:r>
            <a:endParaRPr lang="en-US" sz="1600" u="sng" dirty="0" smtClean="0"/>
          </a:p>
          <a:p>
            <a:pPr>
              <a:lnSpc>
                <a:spcPct val="200000"/>
              </a:lnSpc>
            </a:pPr>
            <a:r>
              <a:rPr lang="en-US" b="1" dirty="0" smtClean="0">
                <a:solidFill>
                  <a:schemeClr val="accent1"/>
                </a:solidFill>
              </a:rPr>
              <a:t>How to resolve question at “earliest possible time”</a:t>
            </a:r>
          </a:p>
          <a:p>
            <a:pPr lvl="1">
              <a:lnSpc>
                <a:spcPct val="75000"/>
              </a:lnSpc>
            </a:pPr>
            <a:r>
              <a:rPr lang="en-US" sz="1600" dirty="0" smtClean="0">
                <a:solidFill>
                  <a:schemeClr val="accent1"/>
                </a:solidFill>
              </a:rPr>
              <a:t>Similar to personal jurisdiction, with limited discovery?</a:t>
            </a:r>
          </a:p>
          <a:p>
            <a:pPr>
              <a:lnSpc>
                <a:spcPct val="200000"/>
              </a:lnSpc>
            </a:pPr>
            <a:r>
              <a:rPr lang="en-US" b="1" dirty="0">
                <a:solidFill>
                  <a:schemeClr val="accent1"/>
                </a:solidFill>
              </a:rPr>
              <a:t>How to </a:t>
            </a:r>
            <a:r>
              <a:rPr lang="en-US" b="1" dirty="0" smtClean="0">
                <a:solidFill>
                  <a:schemeClr val="accent1"/>
                </a:solidFill>
              </a:rPr>
              <a:t>prepare for and discourage employee misuse</a:t>
            </a:r>
            <a:endParaRPr lang="en-US" b="1" dirty="0">
              <a:solidFill>
                <a:schemeClr val="accent1"/>
              </a:solidFill>
            </a:endParaRPr>
          </a:p>
          <a:p>
            <a:pPr lvl="1">
              <a:lnSpc>
                <a:spcPct val="75000"/>
              </a:lnSpc>
            </a:pPr>
            <a:r>
              <a:rPr lang="en-US" sz="1600" dirty="0" smtClean="0">
                <a:solidFill>
                  <a:schemeClr val="accent1"/>
                </a:solidFill>
              </a:rPr>
              <a:t>Careful documentation, </a:t>
            </a:r>
            <a:r>
              <a:rPr lang="en-US" sz="1600" smtClean="0">
                <a:solidFill>
                  <a:schemeClr val="accent1"/>
                </a:solidFill>
              </a:rPr>
              <a:t>vigorous enforcement</a:t>
            </a:r>
            <a:endParaRPr lang="en-US" sz="1600" dirty="0">
              <a:solidFill>
                <a:schemeClr val="accent1"/>
              </a:solidFill>
            </a:endParaRPr>
          </a:p>
        </p:txBody>
      </p:sp>
      <p:sp>
        <p:nvSpPr>
          <p:cNvPr id="2" name="Title 1"/>
          <p:cNvSpPr>
            <a:spLocks noGrp="1"/>
          </p:cNvSpPr>
          <p:nvPr>
            <p:ph type="title"/>
          </p:nvPr>
        </p:nvSpPr>
        <p:spPr/>
        <p:txBody>
          <a:bodyPr/>
          <a:lstStyle/>
          <a:p>
            <a:r>
              <a:rPr lang="en-US" sz="2800" dirty="0" smtClean="0"/>
              <a:t>Whistleblower immunity: </a:t>
            </a:r>
            <a:r>
              <a:rPr lang="en-US" sz="2800" dirty="0"/>
              <a:t>the </a:t>
            </a:r>
            <a:r>
              <a:rPr lang="en-US" sz="2800" dirty="0" smtClean="0"/>
              <a:t>first case</a:t>
            </a:r>
            <a:endParaRPr lang="en-US" sz="2800" dirty="0"/>
          </a:p>
        </p:txBody>
      </p:sp>
      <p:sp>
        <p:nvSpPr>
          <p:cNvPr id="4" name="Date Placeholder 3"/>
          <p:cNvSpPr>
            <a:spLocks noGrp="1"/>
          </p:cNvSpPr>
          <p:nvPr>
            <p:ph type="dt" sz="half" idx="2"/>
          </p:nvPr>
        </p:nvSpPr>
        <p:spPr/>
        <p:txBody>
          <a:bodyPr/>
          <a:lstStyle/>
          <a:p>
            <a:r>
              <a:rPr lang="en-US" dirty="0" smtClean="0"/>
              <a:t>March 2017</a:t>
            </a:r>
            <a:endParaRPr lang="en-US" dirty="0"/>
          </a:p>
        </p:txBody>
      </p:sp>
      <p:sp>
        <p:nvSpPr>
          <p:cNvPr id="5" name="Slide Number Placeholder 4"/>
          <p:cNvSpPr>
            <a:spLocks noGrp="1"/>
          </p:cNvSpPr>
          <p:nvPr>
            <p:ph type="sldNum" sz="quarter" idx="4"/>
          </p:nvPr>
        </p:nvSpPr>
        <p:spPr/>
        <p:txBody>
          <a:bodyPr/>
          <a:lstStyle/>
          <a:p>
            <a:fld id="{012F3344-F38F-4098-96E3-D8AC06436032}" type="slidenum">
              <a:rPr lang="en-US" smtClean="0"/>
              <a:pPr/>
              <a:t>4</a:t>
            </a:fld>
            <a:endParaRPr lang="en-US" dirty="0"/>
          </a:p>
        </p:txBody>
      </p:sp>
    </p:spTree>
    <p:extLst>
      <p:ext uri="{BB962C8B-B14F-4D97-AF65-F5344CB8AC3E}">
        <p14:creationId xmlns:p14="http://schemas.microsoft.com/office/powerpoint/2010/main" val="10019443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532" y="1635134"/>
            <a:ext cx="8524252" cy="4721215"/>
          </a:xfrm>
        </p:spPr>
        <p:txBody>
          <a:bodyPr/>
          <a:lstStyle/>
          <a:p>
            <a:r>
              <a:rPr lang="en-US" b="1" dirty="0" smtClean="0">
                <a:solidFill>
                  <a:schemeClr val="accent1"/>
                </a:solidFill>
              </a:rPr>
              <a:t>Based on dictum from </a:t>
            </a:r>
            <a:r>
              <a:rPr lang="en-US" b="1" dirty="0" err="1" smtClean="0">
                <a:solidFill>
                  <a:schemeClr val="accent1"/>
                </a:solidFill>
              </a:rPr>
              <a:t>Pepsico</a:t>
            </a:r>
            <a:r>
              <a:rPr lang="en-US" b="1" dirty="0" smtClean="0">
                <a:solidFill>
                  <a:schemeClr val="accent1"/>
                </a:solidFill>
              </a:rPr>
              <a:t> v Redmond, 54 F.3d 1262 (7</a:t>
            </a:r>
            <a:r>
              <a:rPr lang="en-US" b="1" baseline="30000" dirty="0" smtClean="0">
                <a:solidFill>
                  <a:schemeClr val="accent1"/>
                </a:solidFill>
              </a:rPr>
              <a:t>th</a:t>
            </a:r>
            <a:r>
              <a:rPr lang="en-US" b="1" dirty="0" smtClean="0">
                <a:solidFill>
                  <a:schemeClr val="accent1"/>
                </a:solidFill>
              </a:rPr>
              <a:t> Cir. 1995)</a:t>
            </a:r>
          </a:p>
          <a:p>
            <a:pPr lvl="1"/>
            <a:r>
              <a:rPr lang="en-US" dirty="0" smtClean="0">
                <a:solidFill>
                  <a:schemeClr val="accent1"/>
                </a:solidFill>
              </a:rPr>
              <a:t>In fact injunctions without evidence of bad behavior are rare</a:t>
            </a:r>
          </a:p>
          <a:p>
            <a:pPr>
              <a:lnSpc>
                <a:spcPct val="200000"/>
              </a:lnSpc>
            </a:pPr>
            <a:r>
              <a:rPr lang="en-US" b="1" dirty="0" smtClean="0">
                <a:solidFill>
                  <a:schemeClr val="accent1"/>
                </a:solidFill>
              </a:rPr>
              <a:t>Touchstone is UTSA §2: “threatened misappropriation”</a:t>
            </a:r>
          </a:p>
          <a:p>
            <a:pPr lvl="1">
              <a:lnSpc>
                <a:spcPct val="75000"/>
              </a:lnSpc>
              <a:buClr>
                <a:srgbClr val="7C98AB"/>
              </a:buClr>
            </a:pPr>
            <a:r>
              <a:rPr lang="en-US" dirty="0" smtClean="0">
                <a:solidFill>
                  <a:schemeClr val="accent1"/>
                </a:solidFill>
              </a:rPr>
              <a:t>Widely accepted that threats can be circumstantial</a:t>
            </a:r>
          </a:p>
          <a:p>
            <a:pPr>
              <a:lnSpc>
                <a:spcPct val="200000"/>
              </a:lnSpc>
            </a:pPr>
            <a:r>
              <a:rPr lang="en-US" b="1" dirty="0" smtClean="0">
                <a:solidFill>
                  <a:schemeClr val="accent1"/>
                </a:solidFill>
              </a:rPr>
              <a:t>California concern that federal court could impose “inevitability”</a:t>
            </a:r>
          </a:p>
          <a:p>
            <a:pPr lvl="1">
              <a:lnSpc>
                <a:spcPct val="75000"/>
              </a:lnSpc>
            </a:pPr>
            <a:r>
              <a:rPr lang="en-US" dirty="0" smtClean="0">
                <a:solidFill>
                  <a:schemeClr val="accent1"/>
                </a:solidFill>
              </a:rPr>
              <a:t>B&amp;P Code 16600: strong public policy favoring employee mobility</a:t>
            </a:r>
          </a:p>
          <a:p>
            <a:pPr lvl="1">
              <a:lnSpc>
                <a:spcPct val="75000"/>
              </a:lnSpc>
            </a:pPr>
            <a:r>
              <a:rPr lang="en-US" dirty="0" smtClean="0">
                <a:solidFill>
                  <a:schemeClr val="accent1"/>
                </a:solidFill>
              </a:rPr>
              <a:t>Whyte v. </a:t>
            </a:r>
            <a:r>
              <a:rPr lang="en-US" dirty="0" err="1" smtClean="0">
                <a:solidFill>
                  <a:schemeClr val="accent1"/>
                </a:solidFill>
              </a:rPr>
              <a:t>Schlage</a:t>
            </a:r>
            <a:r>
              <a:rPr lang="en-US" dirty="0" smtClean="0">
                <a:solidFill>
                  <a:schemeClr val="accent1"/>
                </a:solidFill>
              </a:rPr>
              <a:t>, 101 CA4th 1443 (2002): no “alternative claim”</a:t>
            </a:r>
          </a:p>
          <a:p>
            <a:pPr>
              <a:lnSpc>
                <a:spcPct val="200000"/>
              </a:lnSpc>
            </a:pPr>
            <a:r>
              <a:rPr lang="en-US" b="1" dirty="0" smtClean="0">
                <a:solidFill>
                  <a:schemeClr val="accent1"/>
                </a:solidFill>
              </a:rPr>
              <a:t>DTSA: respect state policy, prohibit bans, require real evidence</a:t>
            </a:r>
          </a:p>
          <a:p>
            <a:pPr lvl="1">
              <a:lnSpc>
                <a:spcPct val="75000"/>
              </a:lnSpc>
            </a:pPr>
            <a:r>
              <a:rPr lang="en-US" dirty="0" smtClean="0">
                <a:solidFill>
                  <a:schemeClr val="accent1"/>
                </a:solidFill>
              </a:rPr>
              <a:t>“</a:t>
            </a:r>
            <a:r>
              <a:rPr lang="en-US" dirty="0"/>
              <a:t>conditions </a:t>
            </a:r>
            <a:r>
              <a:rPr lang="en-US" dirty="0" smtClean="0"/>
              <a:t>. . . </a:t>
            </a:r>
            <a:r>
              <a:rPr lang="en-US" dirty="0"/>
              <a:t>shall be based on evidence of threatened misappropriation and not merely on the information the person </a:t>
            </a:r>
            <a:r>
              <a:rPr lang="en-US" dirty="0" smtClean="0"/>
              <a:t>knows”</a:t>
            </a:r>
          </a:p>
          <a:p>
            <a:pPr lvl="1">
              <a:lnSpc>
                <a:spcPct val="75000"/>
              </a:lnSpc>
            </a:pPr>
            <a:r>
              <a:rPr lang="en-US" dirty="0" smtClean="0">
                <a:solidFill>
                  <a:schemeClr val="accent1"/>
                </a:solidFill>
              </a:rPr>
              <a:t>Facts of </a:t>
            </a:r>
            <a:r>
              <a:rPr lang="en-US" dirty="0" err="1" smtClean="0">
                <a:solidFill>
                  <a:schemeClr val="accent1"/>
                </a:solidFill>
              </a:rPr>
              <a:t>Pepsico</a:t>
            </a:r>
            <a:r>
              <a:rPr lang="en-US" dirty="0" smtClean="0">
                <a:solidFill>
                  <a:schemeClr val="accent1"/>
                </a:solidFill>
              </a:rPr>
              <a:t> could result in “threatened misappropriation” injunction in CA</a:t>
            </a:r>
          </a:p>
        </p:txBody>
      </p:sp>
      <p:sp>
        <p:nvSpPr>
          <p:cNvPr id="2" name="Title 1"/>
          <p:cNvSpPr>
            <a:spLocks noGrp="1"/>
          </p:cNvSpPr>
          <p:nvPr>
            <p:ph type="title"/>
          </p:nvPr>
        </p:nvSpPr>
        <p:spPr/>
        <p:txBody>
          <a:bodyPr/>
          <a:lstStyle/>
          <a:p>
            <a:r>
              <a:rPr lang="en-US" sz="2800" dirty="0" smtClean="0"/>
              <a:t>The death of “inevitable disclosure”?</a:t>
            </a:r>
            <a:endParaRPr lang="en-US" sz="2800" dirty="0"/>
          </a:p>
        </p:txBody>
      </p:sp>
      <p:sp>
        <p:nvSpPr>
          <p:cNvPr id="4" name="Date Placeholder 3"/>
          <p:cNvSpPr>
            <a:spLocks noGrp="1"/>
          </p:cNvSpPr>
          <p:nvPr>
            <p:ph type="dt" sz="half" idx="2"/>
          </p:nvPr>
        </p:nvSpPr>
        <p:spPr/>
        <p:txBody>
          <a:bodyPr/>
          <a:lstStyle/>
          <a:p>
            <a:r>
              <a:rPr lang="en-US" dirty="0" smtClean="0"/>
              <a:t>March 2017</a:t>
            </a:r>
            <a:endParaRPr lang="en-US" dirty="0"/>
          </a:p>
        </p:txBody>
      </p:sp>
      <p:sp>
        <p:nvSpPr>
          <p:cNvPr id="5" name="Slide Number Placeholder 4"/>
          <p:cNvSpPr>
            <a:spLocks noGrp="1"/>
          </p:cNvSpPr>
          <p:nvPr>
            <p:ph type="sldNum" sz="quarter" idx="4"/>
          </p:nvPr>
        </p:nvSpPr>
        <p:spPr/>
        <p:txBody>
          <a:bodyPr/>
          <a:lstStyle/>
          <a:p>
            <a:fld id="{012F3344-F38F-4098-96E3-D8AC06436032}" type="slidenum">
              <a:rPr lang="en-US" smtClean="0"/>
              <a:pPr/>
              <a:t>5</a:t>
            </a:fld>
            <a:endParaRPr lang="en-US" dirty="0"/>
          </a:p>
        </p:txBody>
      </p:sp>
    </p:spTree>
    <p:extLst>
      <p:ext uri="{BB962C8B-B14F-4D97-AF65-F5344CB8AC3E}">
        <p14:creationId xmlns:p14="http://schemas.microsoft.com/office/powerpoint/2010/main" val="38482405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484842"/>
            <a:ext cx="8142173" cy="4871508"/>
          </a:xfrm>
        </p:spPr>
        <p:txBody>
          <a:bodyPr/>
          <a:lstStyle/>
          <a:p>
            <a:r>
              <a:rPr lang="en-US" b="1" dirty="0" smtClean="0">
                <a:solidFill>
                  <a:schemeClr val="accent1"/>
                </a:solidFill>
              </a:rPr>
              <a:t>Statutes do not apply outside the U.S. unless Congress intends it</a:t>
            </a:r>
          </a:p>
          <a:p>
            <a:pPr>
              <a:lnSpc>
                <a:spcPct val="200000"/>
              </a:lnSpc>
            </a:pPr>
            <a:r>
              <a:rPr lang="en-US" b="1" dirty="0" smtClean="0">
                <a:solidFill>
                  <a:schemeClr val="accent1"/>
                </a:solidFill>
              </a:rPr>
              <a:t>DTSA </a:t>
            </a:r>
            <a:r>
              <a:rPr lang="en-US" b="1" dirty="0">
                <a:solidFill>
                  <a:schemeClr val="accent1"/>
                </a:solidFill>
              </a:rPr>
              <a:t>added (</a:t>
            </a:r>
            <a:r>
              <a:rPr lang="en-US" b="1" dirty="0" err="1">
                <a:solidFill>
                  <a:schemeClr val="accent1"/>
                </a:solidFill>
              </a:rPr>
              <a:t>uncodified</a:t>
            </a:r>
            <a:r>
              <a:rPr lang="en-US" b="1" dirty="0">
                <a:solidFill>
                  <a:schemeClr val="accent1"/>
                </a:solidFill>
              </a:rPr>
              <a:t>) §5 “Sense of Congress” that</a:t>
            </a:r>
            <a:endParaRPr lang="en-US" b="1" dirty="0" smtClean="0">
              <a:solidFill>
                <a:schemeClr val="accent1"/>
              </a:solidFill>
            </a:endParaRPr>
          </a:p>
          <a:p>
            <a:pPr lvl="1">
              <a:lnSpc>
                <a:spcPct val="75000"/>
              </a:lnSpc>
            </a:pPr>
            <a:r>
              <a:rPr lang="en-US" sz="1600" dirty="0">
                <a:solidFill>
                  <a:schemeClr val="accent1"/>
                </a:solidFill>
              </a:rPr>
              <a:t>“Trade secret theft occurs in the U.S. and around the world, and, wherever it occurs, harms the companies that own the trade secrets and the employees of the companies</a:t>
            </a:r>
            <a:r>
              <a:rPr lang="en-US" sz="1600" dirty="0" smtClean="0">
                <a:solidFill>
                  <a:schemeClr val="accent1"/>
                </a:solidFill>
              </a:rPr>
              <a:t>”</a:t>
            </a:r>
          </a:p>
          <a:p>
            <a:pPr>
              <a:lnSpc>
                <a:spcPct val="200000"/>
              </a:lnSpc>
            </a:pPr>
            <a:r>
              <a:rPr lang="en-US" b="1" dirty="0">
                <a:solidFill>
                  <a:schemeClr val="accent1"/>
                </a:solidFill>
              </a:rPr>
              <a:t>DTSA added (</a:t>
            </a:r>
            <a:r>
              <a:rPr lang="en-US" b="1" dirty="0" err="1">
                <a:solidFill>
                  <a:schemeClr val="accent1"/>
                </a:solidFill>
              </a:rPr>
              <a:t>uncodified</a:t>
            </a:r>
            <a:r>
              <a:rPr lang="en-US" b="1" dirty="0">
                <a:solidFill>
                  <a:schemeClr val="accent1"/>
                </a:solidFill>
              </a:rPr>
              <a:t>) §4 requiring regular reports </a:t>
            </a:r>
            <a:r>
              <a:rPr lang="en-US" b="1" dirty="0" smtClean="0">
                <a:solidFill>
                  <a:schemeClr val="accent1"/>
                </a:solidFill>
              </a:rPr>
              <a:t>on</a:t>
            </a:r>
          </a:p>
          <a:p>
            <a:pPr lvl="1">
              <a:lnSpc>
                <a:spcPct val="75000"/>
              </a:lnSpc>
            </a:pPr>
            <a:r>
              <a:rPr lang="en-US" sz="1600" dirty="0">
                <a:solidFill>
                  <a:schemeClr val="accent1"/>
                </a:solidFill>
              </a:rPr>
              <a:t>“The scope and breadth of the theft of trade secrets of U.S. companies occurring outside of the U.S., and the threat” posed, together with recommendations to “reduce the threat of and economic impact caused by” such foreign </a:t>
            </a:r>
            <a:r>
              <a:rPr lang="en-US" sz="1600" dirty="0" smtClean="0">
                <a:solidFill>
                  <a:schemeClr val="accent1"/>
                </a:solidFill>
              </a:rPr>
              <a:t>theft</a:t>
            </a:r>
          </a:p>
          <a:p>
            <a:pPr>
              <a:lnSpc>
                <a:spcPct val="200000"/>
              </a:lnSpc>
            </a:pPr>
            <a:r>
              <a:rPr lang="en-US" b="1" dirty="0" smtClean="0">
                <a:solidFill>
                  <a:schemeClr val="accent1"/>
                </a:solidFill>
              </a:rPr>
              <a:t>EEA expressly provided (18 USC §1837) for limited extraterritoriality</a:t>
            </a:r>
          </a:p>
          <a:p>
            <a:pPr lvl="1">
              <a:lnSpc>
                <a:spcPct val="75000"/>
              </a:lnSpc>
              <a:buClr>
                <a:srgbClr val="7C98AB"/>
              </a:buClr>
            </a:pPr>
            <a:r>
              <a:rPr lang="en-US" sz="1600" dirty="0" smtClean="0">
                <a:solidFill>
                  <a:schemeClr val="accent1"/>
                </a:solidFill>
              </a:rPr>
              <a:t>If an “act in furtherance of the offense” was committed in the U.S., or</a:t>
            </a:r>
          </a:p>
          <a:p>
            <a:pPr lvl="1">
              <a:buClr>
                <a:srgbClr val="7C98AB"/>
              </a:buClr>
            </a:pPr>
            <a:r>
              <a:rPr lang="en-US" sz="1600" dirty="0" smtClean="0">
                <a:solidFill>
                  <a:schemeClr val="accent1"/>
                </a:solidFill>
              </a:rPr>
              <a:t>If the “offender” was a U.S. citizen or permanent resident</a:t>
            </a:r>
          </a:p>
          <a:p>
            <a:r>
              <a:rPr lang="en-US" b="1" dirty="0" smtClean="0">
                <a:solidFill>
                  <a:schemeClr val="accent1"/>
                </a:solidFill>
              </a:rPr>
              <a:t>Is there personal jurisdiction on the facts in </a:t>
            </a:r>
            <a:r>
              <a:rPr lang="en-US" b="1" dirty="0" err="1" smtClean="0">
                <a:solidFill>
                  <a:schemeClr val="accent1"/>
                </a:solidFill>
              </a:rPr>
              <a:t>TianRui</a:t>
            </a:r>
            <a:r>
              <a:rPr lang="en-US" b="1" dirty="0" smtClean="0">
                <a:solidFill>
                  <a:schemeClr val="accent1"/>
                </a:solidFill>
              </a:rPr>
              <a:t>, 661 F.3d 1322?</a:t>
            </a:r>
            <a:endParaRPr lang="en-US" dirty="0" smtClean="0">
              <a:solidFill>
                <a:schemeClr val="accent1"/>
              </a:solidFill>
            </a:endParaRPr>
          </a:p>
          <a:p>
            <a:endParaRPr lang="en-US" dirty="0">
              <a:solidFill>
                <a:schemeClr val="accent1"/>
              </a:solidFill>
            </a:endParaRPr>
          </a:p>
        </p:txBody>
      </p:sp>
      <p:sp>
        <p:nvSpPr>
          <p:cNvPr id="2" name="Title 1"/>
          <p:cNvSpPr>
            <a:spLocks noGrp="1"/>
          </p:cNvSpPr>
          <p:nvPr>
            <p:ph type="title"/>
          </p:nvPr>
        </p:nvSpPr>
        <p:spPr/>
        <p:txBody>
          <a:bodyPr/>
          <a:lstStyle/>
          <a:p>
            <a:r>
              <a:rPr lang="en-US" sz="2800" dirty="0" smtClean="0"/>
              <a:t>Extraterritorial scope not clear yet</a:t>
            </a:r>
            <a:endParaRPr lang="en-US" sz="2800" dirty="0"/>
          </a:p>
        </p:txBody>
      </p:sp>
      <p:sp>
        <p:nvSpPr>
          <p:cNvPr id="4" name="Date Placeholder 3"/>
          <p:cNvSpPr>
            <a:spLocks noGrp="1"/>
          </p:cNvSpPr>
          <p:nvPr>
            <p:ph type="dt" sz="half" idx="2"/>
          </p:nvPr>
        </p:nvSpPr>
        <p:spPr/>
        <p:txBody>
          <a:bodyPr/>
          <a:lstStyle/>
          <a:p>
            <a:r>
              <a:rPr lang="en-US" dirty="0" smtClean="0"/>
              <a:t>March 2017</a:t>
            </a:r>
            <a:endParaRPr lang="en-US" dirty="0"/>
          </a:p>
        </p:txBody>
      </p:sp>
      <p:sp>
        <p:nvSpPr>
          <p:cNvPr id="5" name="Slide Number Placeholder 4"/>
          <p:cNvSpPr>
            <a:spLocks noGrp="1"/>
          </p:cNvSpPr>
          <p:nvPr>
            <p:ph type="sldNum" sz="quarter" idx="4"/>
          </p:nvPr>
        </p:nvSpPr>
        <p:spPr/>
        <p:txBody>
          <a:bodyPr/>
          <a:lstStyle/>
          <a:p>
            <a:fld id="{012F3344-F38F-4098-96E3-D8AC06436032}" type="slidenum">
              <a:rPr lang="en-US" smtClean="0"/>
              <a:pPr/>
              <a:t>6</a:t>
            </a:fld>
            <a:endParaRPr lang="en-US" dirty="0"/>
          </a:p>
        </p:txBody>
      </p:sp>
    </p:spTree>
    <p:extLst>
      <p:ext uri="{BB962C8B-B14F-4D97-AF65-F5344CB8AC3E}">
        <p14:creationId xmlns:p14="http://schemas.microsoft.com/office/powerpoint/2010/main" val="16325416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4294967295"/>
          </p:nvPr>
        </p:nvSpPr>
        <p:spPr>
          <a:xfrm>
            <a:off x="0" y="6356350"/>
            <a:ext cx="1160463" cy="365125"/>
          </a:xfrm>
        </p:spPr>
        <p:txBody>
          <a:bodyPr/>
          <a:lstStyle/>
          <a:p>
            <a:r>
              <a:rPr lang="en-US" smtClean="0"/>
              <a:t>July 2016</a:t>
            </a:r>
            <a:endParaRPr lang="en-US" dirty="0"/>
          </a:p>
        </p:txBody>
      </p:sp>
      <p:sp>
        <p:nvSpPr>
          <p:cNvPr id="4" name="Slide Number Placeholder 3"/>
          <p:cNvSpPr>
            <a:spLocks noGrp="1"/>
          </p:cNvSpPr>
          <p:nvPr>
            <p:ph type="sldNum" sz="quarter" idx="4294967295"/>
          </p:nvPr>
        </p:nvSpPr>
        <p:spPr>
          <a:xfrm>
            <a:off x="8767763" y="6356350"/>
            <a:ext cx="376237" cy="365125"/>
          </a:xfrm>
        </p:spPr>
        <p:txBody>
          <a:bodyPr/>
          <a:lstStyle/>
          <a:p>
            <a:fld id="{012F3344-F38F-4098-96E3-D8AC06436032}" type="slidenum">
              <a:rPr lang="en-US" smtClean="0"/>
              <a:pPr/>
              <a:t>7</a:t>
            </a:fld>
            <a:endParaRPr lang="en-US" dirty="0"/>
          </a:p>
        </p:txBody>
      </p:sp>
      <p:sp>
        <p:nvSpPr>
          <p:cNvPr id="6" name="Rectangle 5"/>
          <p:cNvSpPr/>
          <p:nvPr/>
        </p:nvSpPr>
        <p:spPr>
          <a:xfrm>
            <a:off x="0" y="0"/>
            <a:ext cx="9144000" cy="6858000"/>
          </a:xfrm>
          <a:prstGeom prst="rect">
            <a:avLst/>
          </a:prstGeom>
          <a:solidFill>
            <a:srgbClr val="333E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C98AB"/>
              </a:solidFill>
            </a:endParaRPr>
          </a:p>
        </p:txBody>
      </p:sp>
      <p:sp>
        <p:nvSpPr>
          <p:cNvPr id="2" name="Title 1"/>
          <p:cNvSpPr>
            <a:spLocks noGrp="1"/>
          </p:cNvSpPr>
          <p:nvPr>
            <p:ph type="title"/>
          </p:nvPr>
        </p:nvSpPr>
        <p:spPr>
          <a:xfrm>
            <a:off x="2379758" y="1583473"/>
            <a:ext cx="4384485" cy="791980"/>
          </a:xfrm>
        </p:spPr>
        <p:txBody>
          <a:bodyPr anchor="t"/>
          <a:lstStyle/>
          <a:p>
            <a:pPr algn="ctr"/>
            <a:r>
              <a:rPr lang="en-US" sz="3500" dirty="0" smtClean="0">
                <a:solidFill>
                  <a:schemeClr val="bg1"/>
                </a:solidFill>
              </a:rPr>
              <a:t>Thank you.</a:t>
            </a:r>
            <a:endParaRPr lang="en-US" sz="3500" dirty="0">
              <a:solidFill>
                <a:schemeClr val="bg1"/>
              </a:solidFill>
            </a:endParaRPr>
          </a:p>
        </p:txBody>
      </p:sp>
      <p:sp>
        <p:nvSpPr>
          <p:cNvPr id="8" name="Text Placeholder 7"/>
          <p:cNvSpPr>
            <a:spLocks noGrp="1"/>
          </p:cNvSpPr>
          <p:nvPr>
            <p:ph type="body" sz="quarter" idx="10"/>
          </p:nvPr>
        </p:nvSpPr>
        <p:spPr>
          <a:xfrm>
            <a:off x="1866900" y="3449853"/>
            <a:ext cx="5410200" cy="2025549"/>
          </a:xfrm>
        </p:spPr>
        <p:txBody>
          <a:bodyPr anchor="t"/>
          <a:lstStyle/>
          <a:p>
            <a:pPr marL="0" indent="0" algn="ctr">
              <a:lnSpc>
                <a:spcPct val="150000"/>
              </a:lnSpc>
              <a:buNone/>
            </a:pPr>
            <a:r>
              <a:rPr lang="en-US" dirty="0" smtClean="0">
                <a:solidFill>
                  <a:schemeClr val="bg1"/>
                </a:solidFill>
              </a:rPr>
              <a:t>James Pooley</a:t>
            </a:r>
          </a:p>
          <a:p>
            <a:pPr marL="0" indent="0" algn="ctr">
              <a:lnSpc>
                <a:spcPct val="150000"/>
              </a:lnSpc>
              <a:buNone/>
            </a:pPr>
            <a:r>
              <a:rPr lang="en-US" b="0" dirty="0" smtClean="0">
                <a:solidFill>
                  <a:schemeClr val="bg1"/>
                </a:solidFill>
              </a:rPr>
              <a:t>jpooley@orrick.com</a:t>
            </a:r>
          </a:p>
          <a:p>
            <a:pPr marL="0" indent="0" algn="ctr">
              <a:lnSpc>
                <a:spcPct val="150000"/>
              </a:lnSpc>
              <a:buNone/>
            </a:pPr>
            <a:r>
              <a:rPr lang="en-US" b="0" dirty="0">
                <a:solidFill>
                  <a:schemeClr val="bg1"/>
                </a:solidFill>
              </a:rPr>
              <a:t>+1 650 285 </a:t>
            </a:r>
            <a:r>
              <a:rPr lang="en-US" b="0" dirty="0" smtClean="0">
                <a:solidFill>
                  <a:schemeClr val="bg1"/>
                </a:solidFill>
              </a:rPr>
              <a:t>8520</a:t>
            </a:r>
          </a:p>
        </p:txBody>
      </p:sp>
    </p:spTree>
    <p:extLst>
      <p:ext uri="{BB962C8B-B14F-4D97-AF65-F5344CB8AC3E}">
        <p14:creationId xmlns:p14="http://schemas.microsoft.com/office/powerpoint/2010/main" val="39636578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3749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Slate Master Slide">
  <a:themeElements>
    <a:clrScheme name="Orrick Slate Colors">
      <a:dk1>
        <a:sysClr val="windowText" lastClr="000000"/>
      </a:dk1>
      <a:lt1>
        <a:sysClr val="window" lastClr="FFFFFF"/>
      </a:lt1>
      <a:dk2>
        <a:srgbClr val="1F497D"/>
      </a:dk2>
      <a:lt2>
        <a:srgbClr val="EEECE1"/>
      </a:lt2>
      <a:accent1>
        <a:srgbClr val="333E48"/>
      </a:accent1>
      <a:accent2>
        <a:srgbClr val="6E6E6E"/>
      </a:accent2>
      <a:accent3>
        <a:srgbClr val="016D9B"/>
      </a:accent3>
      <a:accent4>
        <a:srgbClr val="DF6E1E"/>
      </a:accent4>
      <a:accent5>
        <a:srgbClr val="669999"/>
      </a:accent5>
      <a:accent6>
        <a:srgbClr val="ACC37E"/>
      </a:accent6>
      <a:hlink>
        <a:srgbClr val="007398"/>
      </a:hlink>
      <a:folHlink>
        <a:srgbClr val="007398"/>
      </a:folHlink>
    </a:clrScheme>
    <a:fontScheme name="Orrick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TotalTime>
  <Words>652</Words>
  <Application>Microsoft Macintosh PowerPoint</Application>
  <PresentationFormat>On-screen Show (4:3)</PresentationFormat>
  <Paragraphs>76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Slate Master Slide</vt:lpstr>
      <vt:lpstr>The Defend Trade Secrets Act</vt:lpstr>
      <vt:lpstr>Most of the DTSA is familiar</vt:lpstr>
      <vt:lpstr>The most important differences</vt:lpstr>
      <vt:lpstr>Whistleblower immunity: the first case</vt:lpstr>
      <vt:lpstr>The death of “inevitable disclosure”?</vt:lpstr>
      <vt:lpstr>Extraterritorial scope not clear yet</vt:lpstr>
      <vt:lpstr>Thank you.</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Federal Trade Secret Law: Impacts and Strategies</dc:title>
  <dc:creator>Coyne, Meredith A.</dc:creator>
  <cp:lastModifiedBy>Jim Pooley</cp:lastModifiedBy>
  <cp:revision>83</cp:revision>
  <cp:lastPrinted>2016-10-26T02:15:35Z</cp:lastPrinted>
  <dcterms:modified xsi:type="dcterms:W3CDTF">2017-03-21T02:27:03Z</dcterms:modified>
</cp:coreProperties>
</file>