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5" r:id="rId3"/>
    <p:sldId id="277" r:id="rId4"/>
    <p:sldId id="276" r:id="rId5"/>
    <p:sldId id="270" r:id="rId6"/>
    <p:sldId id="260" r:id="rId7"/>
    <p:sldId id="275" r:id="rId8"/>
    <p:sldId id="274" r:id="rId9"/>
    <p:sldId id="263" r:id="rId10"/>
    <p:sldId id="278" r:id="rId11"/>
    <p:sldId id="259" r:id="rId12"/>
    <p:sldId id="262" r:id="rId13"/>
    <p:sldId id="264" r:id="rId14"/>
    <p:sldId id="258" r:id="rId15"/>
    <p:sldId id="25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6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5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6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4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2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5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0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BDBA-C48C-4F43-BD82-7F1797546451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D492-81B9-48CE-80AB-E4919A3A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hyperlink" Target="https://www.floridabar.org/divcom/jn/jnjournal01.nsf/c0d731e03de9828d852574580042ae7a/78eec84889b66af085257c4a0073203a!opendocument&amp;highlight=0,*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2136" y="659427"/>
            <a:ext cx="386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Ethical Issues and </a:t>
            </a:r>
          </a:p>
          <a:p>
            <a:pPr algn="ctr"/>
            <a:r>
              <a:rPr lang="en-US" sz="3600" b="1" dirty="0" smtClean="0"/>
              <a:t>Social Networking</a:t>
            </a:r>
            <a:endParaRPr lang="en-US" sz="3600" b="1" dirty="0"/>
          </a:p>
        </p:txBody>
      </p:sp>
      <p:pic>
        <p:nvPicPr>
          <p:cNvPr id="5" name="Picture 4" descr="Welcome to Facebook - Log In, Sign Up or Learn More - Windows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9861" r="1408"/>
          <a:stretch/>
        </p:blipFill>
        <p:spPr>
          <a:xfrm>
            <a:off x="352536" y="2555050"/>
            <a:ext cx="5581666" cy="30860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World's Largest Professional Network | LinkedIn - Windows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r="1959"/>
          <a:stretch/>
        </p:blipFill>
        <p:spPr>
          <a:xfrm>
            <a:off x="6191266" y="409575"/>
            <a:ext cx="5606973" cy="2900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Welcome to Twitter - Login or Sign up - Windows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16945" r="2273" b="1389"/>
          <a:stretch/>
        </p:blipFill>
        <p:spPr>
          <a:xfrm>
            <a:off x="6191266" y="3583718"/>
            <a:ext cx="5475943" cy="28194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66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ock for Judge Zloch: 9 Jurors in 1 Trial Doing Web Research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t="8056" r="14382"/>
          <a:stretch/>
        </p:blipFill>
        <p:spPr>
          <a:xfrm>
            <a:off x="1666874" y="142669"/>
            <a:ext cx="9153525" cy="65438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33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sota juror Jacob Jock gets jail time for sending Facebook friend request to defendant to ge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7778" r="58975" b="4144"/>
          <a:stretch/>
        </p:blipFill>
        <p:spPr>
          <a:xfrm>
            <a:off x="438150" y="52094"/>
            <a:ext cx="4681408" cy="67321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Juror, witness Facebook exchange threatens Tennessee murder conviction - CNN.com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10001" r="43082" b="7499"/>
          <a:stretch/>
        </p:blipFill>
        <p:spPr>
          <a:xfrm>
            <a:off x="5886450" y="171450"/>
            <a:ext cx="6010274" cy="54174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15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tential juror in Goodman trial arres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857636"/>
            <a:ext cx="7890014" cy="4438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611" y="172995"/>
            <a:ext cx="104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Prospective Juror in Goodman Case Arrested for Google Search</a:t>
            </a:r>
          </a:p>
          <a:p>
            <a:r>
              <a:rPr lang="en-US" b="1" dirty="0" smtClean="0"/>
              <a:t>(Right – still photo</a:t>
            </a:r>
            <a:r>
              <a:rPr lang="en-US" b="1" smtClean="0"/>
              <a:t>; </a:t>
            </a:r>
            <a:r>
              <a:rPr lang="en-US" b="1" smtClean="0"/>
              <a:t>Below – News </a:t>
            </a:r>
            <a:r>
              <a:rPr lang="en-US" b="1" dirty="0" smtClean="0"/>
              <a:t>Coverage)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60339"/>
            <a:ext cx="2920861" cy="21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8275" y="1114425"/>
            <a:ext cx="97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Social Media Evidence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38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 Journal Article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7639" r="19807"/>
          <a:stretch/>
        </p:blipFill>
        <p:spPr>
          <a:xfrm>
            <a:off x="2143125" y="111612"/>
            <a:ext cx="7734300" cy="6593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 Journal Articl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t="12012" r="20147"/>
          <a:stretch/>
        </p:blipFill>
        <p:spPr>
          <a:xfrm>
            <a:off x="2026507" y="205181"/>
            <a:ext cx="7974228" cy="6570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31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cebook Spoliation Costs Widower and His Attorney $700K in Sanctions « Above the Law: A Legal 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7639" r="6756"/>
          <a:stretch/>
        </p:blipFill>
        <p:spPr>
          <a:xfrm>
            <a:off x="771525" y="276224"/>
            <a:ext cx="10591800" cy="6334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6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intiffs in EEOC Suit Must Turn Over Cellphones and Facebook Account Passwords, Judge Rules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7917" r="13831"/>
          <a:stretch/>
        </p:blipFill>
        <p:spPr>
          <a:xfrm>
            <a:off x="1685925" y="200024"/>
            <a:ext cx="9001126" cy="6315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40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iation of Facebook Evidence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11528" r="14162" b="556"/>
          <a:stretch/>
        </p:blipFill>
        <p:spPr>
          <a:xfrm>
            <a:off x="1390650" y="230895"/>
            <a:ext cx="9324975" cy="64651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2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0875" y="1771650"/>
            <a:ext cx="547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Judges and Social Media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860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619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ABA Formal Opinion: Judge’s Use of Electronic Social Networking Media</a:t>
            </a:r>
            <a:endParaRPr lang="en-US" sz="2800" b="1" dirty="0"/>
          </a:p>
        </p:txBody>
      </p:sp>
      <p:pic>
        <p:nvPicPr>
          <p:cNvPr id="3" name="Picture 2" descr="http://www.americanbar.org/content/dam/aba/administrative/professional_responsibility/formal_op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8288" r="10015" b="35016"/>
          <a:stretch/>
        </p:blipFill>
        <p:spPr>
          <a:xfrm>
            <a:off x="848754" y="1530951"/>
            <a:ext cx="10140779" cy="3888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33400" y="57150"/>
            <a:ext cx="1049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Florida Supreme Court Ethics Opinion on Social Media</a:t>
            </a:r>
            <a:endParaRPr lang="en-US" sz="3200" b="1" dirty="0"/>
          </a:p>
        </p:txBody>
      </p:sp>
      <p:pic>
        <p:nvPicPr>
          <p:cNvPr id="4" name="Picture 3" descr="JEAC Opinion 2009-20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10834" r="1487" b="972"/>
          <a:stretch/>
        </p:blipFill>
        <p:spPr>
          <a:xfrm>
            <a:off x="57150" y="742950"/>
            <a:ext cx="11915775" cy="60483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94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 Journal Article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7639" r="15246"/>
          <a:stretch/>
        </p:blipFill>
        <p:spPr>
          <a:xfrm>
            <a:off x="1866900" y="180974"/>
            <a:ext cx="8543926" cy="6334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 Social Media Instruction [Compatibility Mode]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t="11321" r="30270" b="8409"/>
          <a:stretch/>
        </p:blipFill>
        <p:spPr>
          <a:xfrm>
            <a:off x="5296929" y="213947"/>
            <a:ext cx="5692346" cy="6381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7650" y="352425"/>
            <a:ext cx="4438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Florida Supreme Court Standard Jury Instructions – Civil Cases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Section 200 – Preliminary Instruction</a:t>
            </a:r>
          </a:p>
          <a:p>
            <a:pPr algn="ctr"/>
            <a:r>
              <a:rPr lang="en-US" b="1" dirty="0" smtClean="0"/>
              <a:t>(dealing with juror media usage)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78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25" y="314325"/>
            <a:ext cx="4019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Eleventh Circuit</a:t>
            </a:r>
          </a:p>
          <a:p>
            <a:pPr algn="ctr"/>
            <a:r>
              <a:rPr lang="en-US" b="1" dirty="0" smtClean="0"/>
              <a:t>Civil Pattern Jury Instructions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1. Preliminary Instructions</a:t>
            </a:r>
          </a:p>
          <a:p>
            <a:pPr algn="ctr"/>
            <a:r>
              <a:rPr lang="en-US" b="1" dirty="0" smtClean="0"/>
              <a:t>(dealing with juror media usage)</a:t>
            </a:r>
          </a:p>
          <a:p>
            <a:pPr algn="ctr"/>
            <a:endParaRPr lang="en-US" b="1" dirty="0"/>
          </a:p>
        </p:txBody>
      </p:sp>
      <p:pic>
        <p:nvPicPr>
          <p:cNvPr id="3" name="Picture 2" descr="United States District Court for the Middle District of Florida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7" t="26111" r="30107" b="6945"/>
          <a:stretch/>
        </p:blipFill>
        <p:spPr>
          <a:xfrm>
            <a:off x="5057774" y="170836"/>
            <a:ext cx="5705475" cy="6563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50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7550" y="1447800"/>
            <a:ext cx="547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Jurors and Social Media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921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 Jurors Turn to Web, Mistrials Are Popping Up - NYTimes.com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2133" r="13687" b="2462"/>
          <a:stretch/>
        </p:blipFill>
        <p:spPr>
          <a:xfrm>
            <a:off x="1029730" y="100766"/>
            <a:ext cx="9976021" cy="65554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46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93</Words>
  <Application>Microsoft Office PowerPoint</Application>
  <PresentationFormat>Widescreen</PresentationFormat>
  <Paragraphs>18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District Courts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Kendyl B. Tash</dc:creator>
  <cp:lastModifiedBy>Kendyl B. Tash</cp:lastModifiedBy>
  <cp:revision>16</cp:revision>
  <dcterms:created xsi:type="dcterms:W3CDTF">2014-10-17T14:32:16Z</dcterms:created>
  <dcterms:modified xsi:type="dcterms:W3CDTF">2014-10-20T16:13:53Z</dcterms:modified>
</cp:coreProperties>
</file>