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 id="2147483735" r:id="rId6"/>
  </p:sldMasterIdLst>
  <p:notesMasterIdLst>
    <p:notesMasterId r:id="rId56"/>
  </p:notesMasterIdLst>
  <p:sldIdLst>
    <p:sldId id="284" r:id="rId7"/>
    <p:sldId id="298" r:id="rId8"/>
    <p:sldId id="299" r:id="rId9"/>
    <p:sldId id="300" r:id="rId10"/>
    <p:sldId id="301" r:id="rId11"/>
    <p:sldId id="303" r:id="rId12"/>
    <p:sldId id="304" r:id="rId13"/>
    <p:sldId id="306" r:id="rId14"/>
    <p:sldId id="307" r:id="rId15"/>
    <p:sldId id="330" r:id="rId16"/>
    <p:sldId id="329" r:id="rId17"/>
    <p:sldId id="331" r:id="rId18"/>
    <p:sldId id="333" r:id="rId19"/>
    <p:sldId id="334" r:id="rId20"/>
    <p:sldId id="335" r:id="rId21"/>
    <p:sldId id="336" r:id="rId22"/>
    <p:sldId id="337" r:id="rId23"/>
    <p:sldId id="338" r:id="rId24"/>
    <p:sldId id="324" r:id="rId25"/>
    <p:sldId id="325" r:id="rId26"/>
    <p:sldId id="326" r:id="rId27"/>
    <p:sldId id="327" r:id="rId28"/>
    <p:sldId id="340" r:id="rId29"/>
    <p:sldId id="341" r:id="rId30"/>
    <p:sldId id="343" r:id="rId31"/>
    <p:sldId id="344" r:id="rId32"/>
    <p:sldId id="342" r:id="rId33"/>
    <p:sldId id="345" r:id="rId34"/>
    <p:sldId id="346" r:id="rId35"/>
    <p:sldId id="323" r:id="rId36"/>
    <p:sldId id="347" r:id="rId37"/>
    <p:sldId id="348" r:id="rId38"/>
    <p:sldId id="349" r:id="rId39"/>
    <p:sldId id="350" r:id="rId40"/>
    <p:sldId id="351" r:id="rId41"/>
    <p:sldId id="352" r:id="rId42"/>
    <p:sldId id="353" r:id="rId43"/>
    <p:sldId id="354" r:id="rId44"/>
    <p:sldId id="355" r:id="rId45"/>
    <p:sldId id="356" r:id="rId46"/>
    <p:sldId id="328" r:id="rId47"/>
    <p:sldId id="310" r:id="rId48"/>
    <p:sldId id="316" r:id="rId49"/>
    <p:sldId id="358" r:id="rId50"/>
    <p:sldId id="359" r:id="rId51"/>
    <p:sldId id="360" r:id="rId52"/>
    <p:sldId id="357" r:id="rId53"/>
    <p:sldId id="322" r:id="rId54"/>
    <p:sldId id="26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6216" userDrawn="1">
          <p15:clr>
            <a:srgbClr val="A4A3A4"/>
          </p15:clr>
        </p15:guide>
        <p15:guide id="3" pos="1440" userDrawn="1">
          <p15:clr>
            <a:srgbClr val="A4A3A4"/>
          </p15:clr>
        </p15:guide>
        <p15:guide id="4" orient="horz" pos="2352" userDrawn="1">
          <p15:clr>
            <a:srgbClr val="A4A3A4"/>
          </p15:clr>
        </p15:guide>
        <p15:guide id="5" orient="horz" pos="936" userDrawn="1">
          <p15:clr>
            <a:srgbClr val="A4A3A4"/>
          </p15:clr>
        </p15:guide>
        <p15:guide id="6" pos="3840" userDrawn="1">
          <p15:clr>
            <a:srgbClr val="A4A3A4"/>
          </p15:clr>
        </p15:guide>
        <p15:guide id="7" orient="horz" pos="31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EFD3"/>
    <a:srgbClr val="66FFFF"/>
    <a:srgbClr val="FFFFCC"/>
    <a:srgbClr val="FFFF99"/>
    <a:srgbClr val="78FCEF"/>
    <a:srgbClr val="CCCCFF"/>
    <a:srgbClr val="9999FF"/>
    <a:srgbClr val="FF99CC"/>
    <a:srgbClr val="3399FF"/>
    <a:srgbClr val="F18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7" autoAdjust="0"/>
    <p:restoredTop sz="94899" autoAdjust="0"/>
  </p:normalViewPr>
  <p:slideViewPr>
    <p:cSldViewPr snapToGrid="0" snapToObjects="1" showGuides="1">
      <p:cViewPr varScale="1">
        <p:scale>
          <a:sx n="77" d="100"/>
          <a:sy n="77" d="100"/>
        </p:scale>
        <p:origin x="64" y="288"/>
      </p:cViewPr>
      <p:guideLst>
        <p:guide orient="horz" pos="528"/>
        <p:guide pos="6216"/>
        <p:guide pos="1440"/>
        <p:guide orient="horz" pos="2352"/>
        <p:guide orient="horz" pos="936"/>
        <p:guide pos="3840"/>
        <p:guide orient="horz" pos="314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61"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38102F-BFA3-4357-9FA0-3A064E6F1B5A}" type="datetimeFigureOut">
              <a:rPr lang="en-US" smtClean="0"/>
              <a:t>4/18/2023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D3DFC-11A7-4DDF-8AEE-A5ACE051EBF3}" type="slidenum">
              <a:rPr lang="en-US" smtClean="0"/>
              <a:t>‹#›</a:t>
            </a:fld>
            <a:endParaRPr lang="en-US" dirty="0"/>
          </a:p>
        </p:txBody>
      </p:sp>
    </p:spTree>
    <p:extLst>
      <p:ext uri="{BB962C8B-B14F-4D97-AF65-F5344CB8AC3E}">
        <p14:creationId xmlns:p14="http://schemas.microsoft.com/office/powerpoint/2010/main" val="2403009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46</a:t>
            </a:fld>
            <a:endParaRPr lang="en-US" noProof="0" dirty="0"/>
          </a:p>
        </p:txBody>
      </p:sp>
    </p:spTree>
    <p:extLst>
      <p:ext uri="{BB962C8B-B14F-4D97-AF65-F5344CB8AC3E}">
        <p14:creationId xmlns:p14="http://schemas.microsoft.com/office/powerpoint/2010/main" val="3631726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47</a:t>
            </a:fld>
            <a:endParaRPr lang="en-US" noProof="0" dirty="0"/>
          </a:p>
        </p:txBody>
      </p:sp>
    </p:spTree>
    <p:extLst>
      <p:ext uri="{BB962C8B-B14F-4D97-AF65-F5344CB8AC3E}">
        <p14:creationId xmlns:p14="http://schemas.microsoft.com/office/powerpoint/2010/main" val="1645288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18904e07e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18904e07e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10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5FABD-26C8-4F74-B1E3-45BC91BC9D7B}" type="slidenum">
              <a:rPr kumimoji="0" lang="en-US"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1201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5FABD-26C8-4F74-B1E3-45BC91BC9D7B}" type="slidenum">
              <a:rPr kumimoji="0" lang="en-US"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1954647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5FABD-26C8-4F74-B1E3-45BC91BC9D7B}" type="slidenum">
              <a:rPr kumimoji="0" lang="en-US"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2861006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25</a:t>
            </a:fld>
            <a:endParaRPr lang="en-US" noProof="0" dirty="0"/>
          </a:p>
        </p:txBody>
      </p:sp>
    </p:spTree>
    <p:extLst>
      <p:ext uri="{BB962C8B-B14F-4D97-AF65-F5344CB8AC3E}">
        <p14:creationId xmlns:p14="http://schemas.microsoft.com/office/powerpoint/2010/main" val="37764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26</a:t>
            </a:fld>
            <a:endParaRPr lang="en-US" noProof="0" dirty="0"/>
          </a:p>
        </p:txBody>
      </p:sp>
    </p:spTree>
    <p:extLst>
      <p:ext uri="{BB962C8B-B14F-4D97-AF65-F5344CB8AC3E}">
        <p14:creationId xmlns:p14="http://schemas.microsoft.com/office/powerpoint/2010/main" val="2795455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5FABD-26C8-4F74-B1E3-45BC91BC9D7B}" type="slidenum">
              <a:rPr kumimoji="0" lang="en-US"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4250088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E5FABD-26C8-4F74-B1E3-45BC91BC9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421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463040" y="2240280"/>
            <a:ext cx="4873752" cy="1709928"/>
          </a:xfrm>
        </p:spPr>
        <p:txBody>
          <a:bodyPr anchor="b">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463040" y="4014216"/>
            <a:ext cx="4873752" cy="630936"/>
          </a:xfrm>
        </p:spPr>
        <p:txBody>
          <a:bodyPr>
            <a:noAutofit/>
          </a:bodyPr>
          <a:lstStyle>
            <a:lvl1pPr marL="54864" indent="0" algn="l">
              <a:lnSpc>
                <a:spcPct val="12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7246779" y="812292"/>
            <a:ext cx="383462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3797591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meline">
    <p:bg>
      <p:bgPr>
        <a:solidFill>
          <a:schemeClr val="accent3"/>
        </a:solidFill>
        <a:effectLst/>
      </p:bgPr>
    </p:bg>
    <p:spTree>
      <p:nvGrpSpPr>
        <p:cNvPr id="1" name=""/>
        <p:cNvGrpSpPr/>
        <p:nvPr/>
      </p:nvGrpSpPr>
      <p:grpSpPr>
        <a:xfrm>
          <a:off x="0" y="0"/>
          <a:ext cx="0" cy="0"/>
          <a:chOff x="0" y="0"/>
          <a:chExt cx="0" cy="0"/>
        </a:xfrm>
      </p:grpSpPr>
      <p:sp>
        <p:nvSpPr>
          <p:cNvPr id="8" name="Google Shape;1251;p56">
            <a:extLst>
              <a:ext uri="{FF2B5EF4-FFF2-40B4-BE49-F238E27FC236}">
                <a16:creationId xmlns:a16="http://schemas.microsoft.com/office/drawing/2014/main" id="{5240ABBF-9F6E-51C2-3600-798F3A8C4868}"/>
              </a:ext>
            </a:extLst>
          </p:cNvPr>
          <p:cNvSpPr/>
          <p:nvPr userDrawn="1"/>
        </p:nvSpPr>
        <p:spPr>
          <a:xfrm>
            <a:off x="547230" y="194408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724FD7F3-2232-7463-6613-3EF2344BD063}"/>
              </a:ext>
            </a:extLst>
          </p:cNvPr>
          <p:cNvSpPr/>
          <p:nvPr userDrawn="1"/>
        </p:nvSpPr>
        <p:spPr>
          <a:xfrm>
            <a:off x="4922989" y="194696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234E24BE-6EC9-C62B-1B5F-EBE5C279EF38}"/>
              </a:ext>
            </a:extLst>
          </p:cNvPr>
          <p:cNvSpPr/>
          <p:nvPr userDrawn="1"/>
        </p:nvSpPr>
        <p:spPr>
          <a:xfrm>
            <a:off x="9225456" y="192477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F4987345-5BC3-6B09-35D1-118625B93B26}"/>
              </a:ext>
            </a:extLst>
          </p:cNvPr>
          <p:cNvSpPr/>
          <p:nvPr userDrawn="1"/>
        </p:nvSpPr>
        <p:spPr>
          <a:xfrm>
            <a:off x="2798649" y="3902220"/>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D24F97D8-E25C-583D-72FF-A9AD2A77A71F}"/>
              </a:ext>
            </a:extLst>
          </p:cNvPr>
          <p:cNvSpPr/>
          <p:nvPr userDrawn="1"/>
        </p:nvSpPr>
        <p:spPr>
          <a:xfrm>
            <a:off x="7156227" y="388003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6" name="Text Placeholder 35">
            <a:extLst>
              <a:ext uri="{FF2B5EF4-FFF2-40B4-BE49-F238E27FC236}">
                <a16:creationId xmlns:a16="http://schemas.microsoft.com/office/drawing/2014/main" id="{C96B6B23-01AB-14E3-6F7D-14E56C8F7FB4}"/>
              </a:ext>
            </a:extLst>
          </p:cNvPr>
          <p:cNvSpPr>
            <a:spLocks noGrp="1"/>
          </p:cNvSpPr>
          <p:nvPr>
            <p:ph type="body" sz="quarter" idx="13"/>
          </p:nvPr>
        </p:nvSpPr>
        <p:spPr>
          <a:xfrm>
            <a:off x="458788"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0" name="Text Placeholder 35">
            <a:extLst>
              <a:ext uri="{FF2B5EF4-FFF2-40B4-BE49-F238E27FC236}">
                <a16:creationId xmlns:a16="http://schemas.microsoft.com/office/drawing/2014/main" id="{B5D9C006-6816-1398-2752-53296B2275E9}"/>
              </a:ext>
            </a:extLst>
          </p:cNvPr>
          <p:cNvSpPr>
            <a:spLocks noGrp="1"/>
          </p:cNvSpPr>
          <p:nvPr>
            <p:ph type="body" sz="quarter" idx="15"/>
          </p:nvPr>
        </p:nvSpPr>
        <p:spPr>
          <a:xfrm>
            <a:off x="4844975"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3" name="Text Placeholder 35">
            <a:extLst>
              <a:ext uri="{FF2B5EF4-FFF2-40B4-BE49-F238E27FC236}">
                <a16:creationId xmlns:a16="http://schemas.microsoft.com/office/drawing/2014/main" id="{5C67F012-5EC1-3C44-2545-C90EFB6C7AA3}"/>
              </a:ext>
            </a:extLst>
          </p:cNvPr>
          <p:cNvSpPr>
            <a:spLocks noGrp="1"/>
          </p:cNvSpPr>
          <p:nvPr>
            <p:ph type="body" sz="quarter" idx="17"/>
          </p:nvPr>
        </p:nvSpPr>
        <p:spPr>
          <a:xfrm>
            <a:off x="9137214"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39" name="Text Placeholder 35">
            <a:extLst>
              <a:ext uri="{FF2B5EF4-FFF2-40B4-BE49-F238E27FC236}">
                <a16:creationId xmlns:a16="http://schemas.microsoft.com/office/drawing/2014/main" id="{84C1F7B9-544F-1D65-F30E-22B977B0EA42}"/>
              </a:ext>
            </a:extLst>
          </p:cNvPr>
          <p:cNvSpPr>
            <a:spLocks noGrp="1"/>
          </p:cNvSpPr>
          <p:nvPr>
            <p:ph type="body" sz="quarter" idx="14"/>
          </p:nvPr>
        </p:nvSpPr>
        <p:spPr>
          <a:xfrm>
            <a:off x="2710407"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1" name="Text Placeholder 35">
            <a:extLst>
              <a:ext uri="{FF2B5EF4-FFF2-40B4-BE49-F238E27FC236}">
                <a16:creationId xmlns:a16="http://schemas.microsoft.com/office/drawing/2014/main" id="{F0785379-F700-62B9-BF17-703A87E29891}"/>
              </a:ext>
            </a:extLst>
          </p:cNvPr>
          <p:cNvSpPr>
            <a:spLocks noGrp="1"/>
          </p:cNvSpPr>
          <p:nvPr>
            <p:ph type="body" sz="quarter" idx="16"/>
          </p:nvPr>
        </p:nvSpPr>
        <p:spPr>
          <a:xfrm>
            <a:off x="7067985"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226600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5"/>
        </a:solidFill>
        <a:effectLst/>
      </p:bgPr>
    </p:bg>
    <p:spTree>
      <p:nvGrpSpPr>
        <p:cNvPr id="1" name=""/>
        <p:cNvGrpSpPr/>
        <p:nvPr/>
      </p:nvGrpSpPr>
      <p:grpSpPr>
        <a:xfrm>
          <a:off x="0" y="0"/>
          <a:ext cx="0" cy="0"/>
          <a:chOff x="0" y="0"/>
          <a:chExt cx="0" cy="0"/>
        </a:xfrm>
      </p:grpSpPr>
      <p:sp>
        <p:nvSpPr>
          <p:cNvPr id="11" name="Google Shape;634;p42">
            <a:extLst>
              <a:ext uri="{FF2B5EF4-FFF2-40B4-BE49-F238E27FC236}">
                <a16:creationId xmlns:a16="http://schemas.microsoft.com/office/drawing/2014/main" id="{8B24251C-09A2-7EC7-D81E-7B4EC1A6C8FB}"/>
              </a:ext>
            </a:extLst>
          </p:cNvPr>
          <p:cNvSpPr/>
          <p:nvPr userDrawn="1"/>
        </p:nvSpPr>
        <p:spPr>
          <a:xfrm>
            <a:off x="1043969" y="2096168"/>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634;p42">
            <a:extLst>
              <a:ext uri="{FF2B5EF4-FFF2-40B4-BE49-F238E27FC236}">
                <a16:creationId xmlns:a16="http://schemas.microsoft.com/office/drawing/2014/main" id="{7095FC12-1305-9C50-D9A9-1BA4392374E6}"/>
              </a:ext>
            </a:extLst>
          </p:cNvPr>
          <p:cNvSpPr/>
          <p:nvPr userDrawn="1"/>
        </p:nvSpPr>
        <p:spPr>
          <a:xfrm>
            <a:off x="1043969" y="4160972"/>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Title 22">
            <a:extLst>
              <a:ext uri="{FF2B5EF4-FFF2-40B4-BE49-F238E27FC236}">
                <a16:creationId xmlns:a16="http://schemas.microsoft.com/office/drawing/2014/main" id="{AA325A5B-8E43-DA35-85DE-66DB81C5F5AD}"/>
              </a:ext>
            </a:extLst>
          </p:cNvPr>
          <p:cNvSpPr>
            <a:spLocks noGrp="1"/>
          </p:cNvSpPr>
          <p:nvPr>
            <p:ph type="title"/>
          </p:nvPr>
        </p:nvSpPr>
        <p:spPr/>
        <p:txBody>
          <a:bodyPr/>
          <a:lstStyle/>
          <a:p>
            <a:r>
              <a:rPr lang="en-US" noProof="0"/>
              <a:t>Click to edit Master title style</a:t>
            </a:r>
          </a:p>
        </p:txBody>
      </p:sp>
      <p:sp>
        <p:nvSpPr>
          <p:cNvPr id="21" name="Text Placeholder 2">
            <a:extLst>
              <a:ext uri="{FF2B5EF4-FFF2-40B4-BE49-F238E27FC236}">
                <a16:creationId xmlns:a16="http://schemas.microsoft.com/office/drawing/2014/main" id="{BCA26A7E-435E-AFBA-FECA-047481A83CB8}"/>
              </a:ext>
            </a:extLst>
          </p:cNvPr>
          <p:cNvSpPr>
            <a:spLocks noGrp="1"/>
          </p:cNvSpPr>
          <p:nvPr>
            <p:ph type="body" idx="1"/>
          </p:nvPr>
        </p:nvSpPr>
        <p:spPr>
          <a:xfrm>
            <a:off x="892795" y="1920319"/>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4A82CD3C-84E1-013B-FEDD-5B4008CD2B33}"/>
              </a:ext>
            </a:extLst>
          </p:cNvPr>
          <p:cNvSpPr>
            <a:spLocks noGrp="1"/>
          </p:cNvSpPr>
          <p:nvPr>
            <p:ph sz="half" idx="2"/>
          </p:nvPr>
        </p:nvSpPr>
        <p:spPr>
          <a:xfrm>
            <a:off x="4645152" y="2007884"/>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2" name="Text Placeholder 4">
            <a:extLst>
              <a:ext uri="{FF2B5EF4-FFF2-40B4-BE49-F238E27FC236}">
                <a16:creationId xmlns:a16="http://schemas.microsoft.com/office/drawing/2014/main" id="{42E5F6B0-4BF8-B61C-19DC-44EADF2C6A3E}"/>
              </a:ext>
            </a:extLst>
          </p:cNvPr>
          <p:cNvSpPr>
            <a:spLocks noGrp="1"/>
          </p:cNvSpPr>
          <p:nvPr>
            <p:ph type="body" sz="quarter" idx="3"/>
          </p:nvPr>
        </p:nvSpPr>
        <p:spPr>
          <a:xfrm>
            <a:off x="892795" y="4005858"/>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3">
            <a:extLst>
              <a:ext uri="{FF2B5EF4-FFF2-40B4-BE49-F238E27FC236}">
                <a16:creationId xmlns:a16="http://schemas.microsoft.com/office/drawing/2014/main" id="{710FDC74-97A7-7CF9-8479-7DF70FE009C4}"/>
              </a:ext>
            </a:extLst>
          </p:cNvPr>
          <p:cNvSpPr>
            <a:spLocks noGrp="1"/>
          </p:cNvSpPr>
          <p:nvPr>
            <p:ph sz="half" idx="13"/>
          </p:nvPr>
        </p:nvSpPr>
        <p:spPr>
          <a:xfrm>
            <a:off x="4645152" y="4093420"/>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9" name="Slide Number Placeholder 8">
            <a:extLst>
              <a:ext uri="{FF2B5EF4-FFF2-40B4-BE49-F238E27FC236}">
                <a16:creationId xmlns:a16="http://schemas.microsoft.com/office/drawing/2014/main" id="{7EA9E27A-A5B9-7554-B03C-977DD0697109}"/>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8" name="Footer Placeholder 7">
            <a:extLst>
              <a:ext uri="{FF2B5EF4-FFF2-40B4-BE49-F238E27FC236}">
                <a16:creationId xmlns:a16="http://schemas.microsoft.com/office/drawing/2014/main" id="{10B2D671-9FA9-57ED-C5BB-EF64BEB1363E}"/>
              </a:ext>
            </a:extLst>
          </p:cNvPr>
          <p:cNvSpPr>
            <a:spLocks noGrp="1"/>
          </p:cNvSpPr>
          <p:nvPr>
            <p:ph type="ftr" sz="quarter" idx="11"/>
          </p:nvPr>
        </p:nvSpPr>
        <p:spPr/>
        <p:txBody>
          <a:bodyPr/>
          <a:lstStyle/>
          <a:p>
            <a:r>
              <a:rPr lang="en-US" noProof="0"/>
              <a:t>Presentation title</a:t>
            </a:r>
          </a:p>
        </p:txBody>
      </p:sp>
      <p:sp>
        <p:nvSpPr>
          <p:cNvPr id="7" name="Date Placeholder 6">
            <a:extLst>
              <a:ext uri="{FF2B5EF4-FFF2-40B4-BE49-F238E27FC236}">
                <a16:creationId xmlns:a16="http://schemas.microsoft.com/office/drawing/2014/main" id="{ECF944D9-3F95-D788-A7A5-9C541DBDEF9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278057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6481182" y="2106081"/>
            <a:ext cx="5056632"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5054248"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5048882"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4604512"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6358128" y="1956816"/>
            <a:ext cx="5047488"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6600154" y="2944368"/>
            <a:ext cx="4608576"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189090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837094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8;p53">
            <a:extLst>
              <a:ext uri="{FF2B5EF4-FFF2-40B4-BE49-F238E27FC236}">
                <a16:creationId xmlns:a16="http://schemas.microsoft.com/office/drawing/2014/main" id="{1BF10461-2A6D-BD12-B1D7-5A73DDD367A8}"/>
              </a:ext>
            </a:extLst>
          </p:cNvPr>
          <p:cNvSpPr/>
          <p:nvPr userDrawn="1"/>
        </p:nvSpPr>
        <p:spPr>
          <a:xfrm>
            <a:off x="4599233"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9" name="Text Placeholder 24">
            <a:extLst>
              <a:ext uri="{FF2B5EF4-FFF2-40B4-BE49-F238E27FC236}">
                <a16:creationId xmlns:a16="http://schemas.microsoft.com/office/drawing/2014/main" id="{9B6C5E12-67C8-B5AA-FC61-A40F6C388F8B}"/>
              </a:ext>
            </a:extLst>
          </p:cNvPr>
          <p:cNvSpPr>
            <a:spLocks noGrp="1"/>
          </p:cNvSpPr>
          <p:nvPr>
            <p:ph type="body" sz="quarter" idx="16"/>
          </p:nvPr>
        </p:nvSpPr>
        <p:spPr>
          <a:xfrm>
            <a:off x="448056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2" name="Content Placeholder 3">
            <a:extLst>
              <a:ext uri="{FF2B5EF4-FFF2-40B4-BE49-F238E27FC236}">
                <a16:creationId xmlns:a16="http://schemas.microsoft.com/office/drawing/2014/main" id="{92BD99C3-C1A1-E89B-FB77-6221D2FBE9A6}"/>
              </a:ext>
            </a:extLst>
          </p:cNvPr>
          <p:cNvSpPr>
            <a:spLocks noGrp="1"/>
          </p:cNvSpPr>
          <p:nvPr>
            <p:ph sz="half" idx="13"/>
          </p:nvPr>
        </p:nvSpPr>
        <p:spPr>
          <a:xfrm>
            <a:off x="4715873"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8247888"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8489914"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248316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7" name="Google Shape;327;p33">
            <a:extLst>
              <a:ext uri="{FF2B5EF4-FFF2-40B4-BE49-F238E27FC236}">
                <a16:creationId xmlns:a16="http://schemas.microsoft.com/office/drawing/2014/main" id="{E7EB222B-6CF5-9486-E495-4BBCFBA5DEE9}"/>
              </a:ext>
            </a:extLst>
          </p:cNvPr>
          <p:cNvSpPr/>
          <p:nvPr userDrawn="1"/>
        </p:nvSpPr>
        <p:spPr>
          <a:xfrm>
            <a:off x="5400719" y="1198578"/>
            <a:ext cx="6114430" cy="4794575"/>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Google Shape;328;p33">
            <a:extLst>
              <a:ext uri="{FF2B5EF4-FFF2-40B4-BE49-F238E27FC236}">
                <a16:creationId xmlns:a16="http://schemas.microsoft.com/office/drawing/2014/main" id="{1FEBC754-F0A8-F9F6-F804-7081E078D8F5}"/>
              </a:ext>
            </a:extLst>
          </p:cNvPr>
          <p:cNvSpPr/>
          <p:nvPr userDrawn="1"/>
        </p:nvSpPr>
        <p:spPr>
          <a:xfrm>
            <a:off x="5196524" y="838200"/>
            <a:ext cx="6114430" cy="49149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4" name="Title 1">
            <a:extLst>
              <a:ext uri="{FF2B5EF4-FFF2-40B4-BE49-F238E27FC236}">
                <a16:creationId xmlns:a16="http://schemas.microsoft.com/office/drawing/2014/main" id="{A8F8B0E5-D249-4F2F-16F0-7A9A49B95D39}"/>
              </a:ext>
            </a:extLst>
          </p:cNvPr>
          <p:cNvSpPr>
            <a:spLocks noGrp="1"/>
          </p:cNvSpPr>
          <p:nvPr>
            <p:ph type="title"/>
          </p:nvPr>
        </p:nvSpPr>
        <p:spPr>
          <a:xfrm>
            <a:off x="5978024" y="1783080"/>
            <a:ext cx="4959821" cy="1162762"/>
          </a:xfrm>
        </p:spPr>
        <p:txBody>
          <a:bodyPr/>
          <a:lstStyle>
            <a:lvl1pPr algn="l">
              <a:lnSpc>
                <a:spcPct val="90000"/>
              </a:lnSpc>
              <a:defRPr/>
            </a:lvl1pPr>
          </a:lstStyle>
          <a:p>
            <a:r>
              <a:rPr lang="en-US" noProof="0"/>
              <a:t>Click to edit Master title style</a:t>
            </a:r>
          </a:p>
        </p:txBody>
      </p:sp>
      <p:sp>
        <p:nvSpPr>
          <p:cNvPr id="19" name="Picture Placeholder 18">
            <a:extLst>
              <a:ext uri="{FF2B5EF4-FFF2-40B4-BE49-F238E27FC236}">
                <a16:creationId xmlns:a16="http://schemas.microsoft.com/office/drawing/2014/main" id="{52CFE759-845E-6170-DB8C-EA3FA075BBC8}"/>
              </a:ext>
            </a:extLst>
          </p:cNvPr>
          <p:cNvSpPr>
            <a:spLocks noGrp="1"/>
          </p:cNvSpPr>
          <p:nvPr>
            <p:ph type="pic" sz="quarter" idx="13"/>
          </p:nvPr>
        </p:nvSpPr>
        <p:spPr>
          <a:xfrm>
            <a:off x="0" y="0"/>
            <a:ext cx="4351128" cy="6858000"/>
          </a:xfrm>
          <a:solidFill>
            <a:schemeClr val="accent5"/>
          </a:solidFill>
        </p:spPr>
        <p:txBody>
          <a:bodyPr anchor="ctr"/>
          <a:lstStyle>
            <a:lvl1pPr marL="0" indent="0" algn="ctr">
              <a:buNone/>
              <a:defRPr/>
            </a:lvl1pPr>
          </a:lstStyle>
          <a:p>
            <a:r>
              <a:rPr lang="en-US" noProof="0"/>
              <a:t>Click icon to add picture</a:t>
            </a:r>
          </a:p>
        </p:txBody>
      </p:sp>
      <p:sp>
        <p:nvSpPr>
          <p:cNvPr id="15" name="Content Placeholder 2">
            <a:extLst>
              <a:ext uri="{FF2B5EF4-FFF2-40B4-BE49-F238E27FC236}">
                <a16:creationId xmlns:a16="http://schemas.microsoft.com/office/drawing/2014/main" id="{77189B6C-4236-0B00-D585-EEE5183EC3B5}"/>
              </a:ext>
            </a:extLst>
          </p:cNvPr>
          <p:cNvSpPr>
            <a:spLocks noGrp="1"/>
          </p:cNvSpPr>
          <p:nvPr>
            <p:ph idx="1"/>
          </p:nvPr>
        </p:nvSpPr>
        <p:spPr>
          <a:xfrm>
            <a:off x="5961888" y="2944368"/>
            <a:ext cx="4818888" cy="2130552"/>
          </a:xfrm>
        </p:spPr>
        <p:txBody>
          <a:bodyPr/>
          <a:lstStyle>
            <a:lvl1pPr marL="0" indent="0">
              <a:lnSpc>
                <a:spcPct val="10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sp>
        <p:nvSpPr>
          <p:cNvPr id="5" name="Slide Number Placeholder 4">
            <a:extLst>
              <a:ext uri="{FF2B5EF4-FFF2-40B4-BE49-F238E27FC236}">
                <a16:creationId xmlns:a16="http://schemas.microsoft.com/office/drawing/2014/main" id="{22D37E9B-F86D-C91D-23CC-19F188DE83F6}"/>
              </a:ext>
            </a:extLst>
          </p:cNvPr>
          <p:cNvSpPr>
            <a:spLocks noGrp="1"/>
          </p:cNvSpPr>
          <p:nvPr>
            <p:ph type="sldNum" sz="quarter" idx="12"/>
          </p:nvPr>
        </p:nvSpPr>
        <p:spPr>
          <a:xfrm>
            <a:off x="8072901" y="6400904"/>
            <a:ext cx="365760" cy="246888"/>
          </a:xfrm>
        </p:spPr>
        <p:txBody>
          <a:bodyPr/>
          <a:lstStyle/>
          <a:p>
            <a:fld id="{8D0AFDD5-844D-364D-8AEC-50CF4D36D55D}" type="slidenum">
              <a:rPr lang="en-US" noProof="0" smtClean="0"/>
              <a:pPr/>
              <a:t>‹#›</a:t>
            </a:fld>
            <a:endParaRPr lang="en-US" noProof="0"/>
          </a:p>
        </p:txBody>
      </p:sp>
      <p:cxnSp>
        <p:nvCxnSpPr>
          <p:cNvPr id="21" name="Straight Connector 20">
            <a:extLst>
              <a:ext uri="{FF2B5EF4-FFF2-40B4-BE49-F238E27FC236}">
                <a16:creationId xmlns:a16="http://schemas.microsoft.com/office/drawing/2014/main" id="{CB55B0F1-C1EF-3790-A994-C8C4BB61CCB9}"/>
              </a:ext>
            </a:extLst>
          </p:cNvPr>
          <p:cNvCxnSpPr>
            <a:cxnSpLocks/>
          </p:cNvCxnSpPr>
          <p:nvPr/>
        </p:nvCxnSpPr>
        <p:spPr>
          <a:xfrm>
            <a:off x="4351128" y="6532618"/>
            <a:ext cx="36930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4F275B-2CE9-CD3C-081E-0B79C125257E}"/>
              </a:ext>
            </a:extLst>
          </p:cNvPr>
          <p:cNvCxnSpPr>
            <a:cxnSpLocks/>
          </p:cNvCxnSpPr>
          <p:nvPr/>
        </p:nvCxnSpPr>
        <p:spPr>
          <a:xfrm>
            <a:off x="8467344" y="6527001"/>
            <a:ext cx="3724656" cy="56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231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527048" y="1901952"/>
            <a:ext cx="4873752" cy="1709928"/>
          </a:xfrm>
        </p:spPr>
        <p:txBody>
          <a:bodyPr anchor="t">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527048" y="3108960"/>
            <a:ext cx="3913632" cy="1883664"/>
          </a:xfrm>
        </p:spPr>
        <p:txBody>
          <a:bodyPr>
            <a:noAutofit/>
          </a:bodyPr>
          <a:lstStyle>
            <a:lvl1pPr marL="0" indent="0" algn="l">
              <a:lnSpc>
                <a:spcPct val="100000"/>
              </a:lnSpc>
              <a:spcBef>
                <a:spcPts val="100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6443482" y="812292"/>
            <a:ext cx="463600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70235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ABFF-AED1-441E-410D-E91E5B9EA6C0}"/>
              </a:ext>
            </a:extLst>
          </p:cNvPr>
          <p:cNvSpPr>
            <a:spLocks noGrp="1"/>
          </p:cNvSpPr>
          <p:nvPr>
            <p:ph type="title"/>
          </p:nvPr>
        </p:nvSpPr>
        <p:spPr/>
        <p:txBody>
          <a:bodyPr/>
          <a:lstStyle/>
          <a:p>
            <a:r>
              <a:rPr lang="en-US" noProof="0"/>
              <a:t>Click to edit Master title style</a:t>
            </a:r>
          </a:p>
        </p:txBody>
      </p:sp>
      <p:sp>
        <p:nvSpPr>
          <p:cNvPr id="5" name="Slide Number Placeholder 4">
            <a:extLst>
              <a:ext uri="{FF2B5EF4-FFF2-40B4-BE49-F238E27FC236}">
                <a16:creationId xmlns:a16="http://schemas.microsoft.com/office/drawing/2014/main" id="{A21D9EB3-189A-FE0F-8C95-73C3378150D7}"/>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4" name="Footer Placeholder 3">
            <a:extLst>
              <a:ext uri="{FF2B5EF4-FFF2-40B4-BE49-F238E27FC236}">
                <a16:creationId xmlns:a16="http://schemas.microsoft.com/office/drawing/2014/main" id="{7C680446-577A-69FB-646E-AF1DA4134A2C}"/>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330E09C2-379A-DC94-A05D-1A629B3410E2}"/>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15434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4"/>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2A2AC-7ED9-922C-AFA3-C7474D933A2A}"/>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3" name="Footer Placeholder 2">
            <a:extLst>
              <a:ext uri="{FF2B5EF4-FFF2-40B4-BE49-F238E27FC236}">
                <a16:creationId xmlns:a16="http://schemas.microsoft.com/office/drawing/2014/main" id="{C0D73C7A-2028-226F-C1ED-1807BD3B92FC}"/>
              </a:ext>
            </a:extLst>
          </p:cNvPr>
          <p:cNvSpPr>
            <a:spLocks noGrp="1"/>
          </p:cNvSpPr>
          <p:nvPr>
            <p:ph type="ftr" sz="quarter" idx="11"/>
          </p:nvPr>
        </p:nvSpPr>
        <p:spPr/>
        <p:txBody>
          <a:bodyPr/>
          <a:lstStyle/>
          <a:p>
            <a:r>
              <a:rPr lang="en-US" noProof="0"/>
              <a:t>Presentation title</a:t>
            </a:r>
          </a:p>
        </p:txBody>
      </p:sp>
      <p:sp>
        <p:nvSpPr>
          <p:cNvPr id="2" name="Date Placeholder 1">
            <a:extLst>
              <a:ext uri="{FF2B5EF4-FFF2-40B4-BE49-F238E27FC236}">
                <a16:creationId xmlns:a16="http://schemas.microsoft.com/office/drawing/2014/main" id="{1925B8F9-3C91-FD08-87E3-6E39B35BCF9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3916245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Emphasis-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 y="1676400"/>
            <a:ext cx="10837333" cy="424732"/>
          </a:xfrm>
          <a:solidFill>
            <a:schemeClr val="accent1"/>
          </a:solidFill>
        </p:spPr>
        <p:txBody>
          <a:bodyPr wrap="square" lIns="640080" rIns="91440">
            <a:spAutoFit/>
          </a:bodyPr>
          <a:lstStyle>
            <a:lvl1pPr marL="0" indent="0">
              <a:buNone/>
              <a:defRPr sz="2400" b="0">
                <a:solidFill>
                  <a:schemeClr val="bg1"/>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08E95652-9528-4150-8049-C40C3BB1BB08}"/>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56300034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50D09E5B-B146-4D08-82EC-846DD89B0B87}"/>
              </a:ext>
              <a:ext uri="{C183D7F6-B498-43B3-948B-1728B52AA6E4}">
                <adec:decorative xmlns:adec="http://schemas.microsoft.com/office/drawing/2017/decorative" val="1"/>
              </a:ext>
            </a:extLst>
          </p:cNvPr>
          <p:cNvSpPr>
            <a:spLocks noGrp="1"/>
          </p:cNvSpPr>
          <p:nvPr>
            <p:ph type="body" sz="quarter" idx="16" hasCustomPrompt="1"/>
          </p:nvPr>
        </p:nvSpPr>
        <p:spPr>
          <a:xfrm>
            <a:off x="660462" y="0"/>
            <a:ext cx="9931338" cy="6823040"/>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2" name="Text Placeholder 16">
            <a:extLst>
              <a:ext uri="{FF2B5EF4-FFF2-40B4-BE49-F238E27FC236}">
                <a16:creationId xmlns:a16="http://schemas.microsoft.com/office/drawing/2014/main" id="{88940597-2E9A-4141-B2D0-C488487F11D7}"/>
              </a:ext>
              <a:ext uri="{C183D7F6-B498-43B3-948B-1728B52AA6E4}">
                <adec:decorative xmlns:adec="http://schemas.microsoft.com/office/drawing/2017/decorative" val="1"/>
              </a:ext>
            </a:extLst>
          </p:cNvPr>
          <p:cNvSpPr>
            <a:spLocks noGrp="1"/>
          </p:cNvSpPr>
          <p:nvPr>
            <p:ph type="body" sz="quarter" idx="17" hasCustomPrompt="1"/>
          </p:nvPr>
        </p:nvSpPr>
        <p:spPr>
          <a:xfrm>
            <a:off x="533400" y="0"/>
            <a:ext cx="50863"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990600" y="609600"/>
            <a:ext cx="7429500" cy="56388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95400" y="1905000"/>
            <a:ext cx="5864382" cy="22752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1295400" y="4297679"/>
            <a:ext cx="407258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13" name="Text Placeholder 16">
            <a:extLst>
              <a:ext uri="{FF2B5EF4-FFF2-40B4-BE49-F238E27FC236}">
                <a16:creationId xmlns:a16="http://schemas.microsoft.com/office/drawing/2014/main" id="{EA44EEDB-C599-41AA-9D84-D53811C28804}"/>
              </a:ext>
              <a:ext uri="{C183D7F6-B498-43B3-948B-1728B52AA6E4}">
                <adec:decorative xmlns:adec="http://schemas.microsoft.com/office/drawing/2017/decorative" val="1"/>
              </a:ext>
            </a:extLst>
          </p:cNvPr>
          <p:cNvSpPr>
            <a:spLocks noGrp="1"/>
          </p:cNvSpPr>
          <p:nvPr>
            <p:ph type="body" sz="quarter" idx="18" hasCustomPrompt="1"/>
          </p:nvPr>
        </p:nvSpPr>
        <p:spPr>
          <a:xfrm>
            <a:off x="450896"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4" name="Text Placeholder 16">
            <a:extLst>
              <a:ext uri="{FF2B5EF4-FFF2-40B4-BE49-F238E27FC236}">
                <a16:creationId xmlns:a16="http://schemas.microsoft.com/office/drawing/2014/main" id="{FE574478-76DE-4613-8FBD-36B353081849}"/>
              </a:ext>
              <a:ext uri="{C183D7F6-B498-43B3-948B-1728B52AA6E4}">
                <adec:decorative xmlns:adec="http://schemas.microsoft.com/office/drawing/2017/decorative" val="1"/>
              </a:ext>
            </a:extLst>
          </p:cNvPr>
          <p:cNvSpPr>
            <a:spLocks noGrp="1"/>
          </p:cNvSpPr>
          <p:nvPr>
            <p:ph type="body" sz="quarter" idx="19" hasCustomPrompt="1"/>
          </p:nvPr>
        </p:nvSpPr>
        <p:spPr>
          <a:xfrm>
            <a:off x="368391"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Tree>
    <p:extLst>
      <p:ext uri="{BB962C8B-B14F-4D97-AF65-F5344CB8AC3E}">
        <p14:creationId xmlns:p14="http://schemas.microsoft.com/office/powerpoint/2010/main" val="3510914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8" name="Google Shape;1251;p56">
            <a:extLst>
              <a:ext uri="{FF2B5EF4-FFF2-40B4-BE49-F238E27FC236}">
                <a16:creationId xmlns:a16="http://schemas.microsoft.com/office/drawing/2014/main" id="{5BDBB369-4213-AA70-D2DD-33F4E9E1F195}"/>
              </a:ext>
            </a:extLst>
          </p:cNvPr>
          <p:cNvSpPr/>
          <p:nvPr userDrawn="1"/>
        </p:nvSpPr>
        <p:spPr>
          <a:xfrm>
            <a:off x="1072604" y="2550039"/>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3BF27898-0ACC-24EB-589A-96F29C94157A}"/>
              </a:ext>
            </a:extLst>
          </p:cNvPr>
          <p:cNvSpPr/>
          <p:nvPr userDrawn="1"/>
        </p:nvSpPr>
        <p:spPr>
          <a:xfrm>
            <a:off x="3235665" y="2522510"/>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62CA34BE-87A5-8F47-C395-886E6870CF67}"/>
              </a:ext>
            </a:extLst>
          </p:cNvPr>
          <p:cNvSpPr/>
          <p:nvPr userDrawn="1"/>
        </p:nvSpPr>
        <p:spPr>
          <a:xfrm>
            <a:off x="5415148" y="2513962"/>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E432D5F8-7F62-B5A0-F3AC-814BFBEEB0ED}"/>
              </a:ext>
            </a:extLst>
          </p:cNvPr>
          <p:cNvSpPr/>
          <p:nvPr userDrawn="1"/>
        </p:nvSpPr>
        <p:spPr>
          <a:xfrm>
            <a:off x="7530416" y="2524926"/>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FBCE3915-CF40-BF29-2DBB-D9F447CC7555}"/>
              </a:ext>
            </a:extLst>
          </p:cNvPr>
          <p:cNvSpPr/>
          <p:nvPr userDrawn="1"/>
        </p:nvSpPr>
        <p:spPr>
          <a:xfrm>
            <a:off x="9709899" y="2516378"/>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Text Placeholder 19">
            <a:extLst>
              <a:ext uri="{FF2B5EF4-FFF2-40B4-BE49-F238E27FC236}">
                <a16:creationId xmlns:a16="http://schemas.microsoft.com/office/drawing/2014/main" id="{811789E5-14E6-E7AB-C9D8-6E51B4544B23}"/>
              </a:ext>
            </a:extLst>
          </p:cNvPr>
          <p:cNvSpPr>
            <a:spLocks noGrp="1"/>
          </p:cNvSpPr>
          <p:nvPr>
            <p:ph type="body" sz="quarter" idx="13" hasCustomPrompt="1"/>
          </p:nvPr>
        </p:nvSpPr>
        <p:spPr>
          <a:xfrm>
            <a:off x="98672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2" name="Text Placeholder 19">
            <a:extLst>
              <a:ext uri="{FF2B5EF4-FFF2-40B4-BE49-F238E27FC236}">
                <a16:creationId xmlns:a16="http://schemas.microsoft.com/office/drawing/2014/main" id="{AC40220B-3ED2-1841-92D5-C0056EF47402}"/>
              </a:ext>
            </a:extLst>
          </p:cNvPr>
          <p:cNvSpPr>
            <a:spLocks noGrp="1"/>
          </p:cNvSpPr>
          <p:nvPr>
            <p:ph type="body" sz="quarter" idx="14" hasCustomPrompt="1"/>
          </p:nvPr>
        </p:nvSpPr>
        <p:spPr>
          <a:xfrm>
            <a:off x="3154680"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3" name="Text Placeholder 19">
            <a:extLst>
              <a:ext uri="{FF2B5EF4-FFF2-40B4-BE49-F238E27FC236}">
                <a16:creationId xmlns:a16="http://schemas.microsoft.com/office/drawing/2014/main" id="{B8BC651C-16ED-1741-08D3-8BA2D618C650}"/>
              </a:ext>
            </a:extLst>
          </p:cNvPr>
          <p:cNvSpPr>
            <a:spLocks noGrp="1"/>
          </p:cNvSpPr>
          <p:nvPr>
            <p:ph type="body" sz="quarter" idx="15" hasCustomPrompt="1"/>
          </p:nvPr>
        </p:nvSpPr>
        <p:spPr>
          <a:xfrm>
            <a:off x="533095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4" name="Text Placeholder 19">
            <a:extLst>
              <a:ext uri="{FF2B5EF4-FFF2-40B4-BE49-F238E27FC236}">
                <a16:creationId xmlns:a16="http://schemas.microsoft.com/office/drawing/2014/main" id="{B42AFC50-5862-D501-9586-4A96D4DA667F}"/>
              </a:ext>
            </a:extLst>
          </p:cNvPr>
          <p:cNvSpPr>
            <a:spLocks noGrp="1"/>
          </p:cNvSpPr>
          <p:nvPr>
            <p:ph type="body" sz="quarter" idx="16" hasCustomPrompt="1"/>
          </p:nvPr>
        </p:nvSpPr>
        <p:spPr>
          <a:xfrm>
            <a:off x="744321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5" name="Text Placeholder 19">
            <a:extLst>
              <a:ext uri="{FF2B5EF4-FFF2-40B4-BE49-F238E27FC236}">
                <a16:creationId xmlns:a16="http://schemas.microsoft.com/office/drawing/2014/main" id="{45772425-B358-35A8-C707-76C81B500EDA}"/>
              </a:ext>
            </a:extLst>
          </p:cNvPr>
          <p:cNvSpPr>
            <a:spLocks noGrp="1"/>
          </p:cNvSpPr>
          <p:nvPr>
            <p:ph type="body" sz="quarter" idx="17" hasCustomPrompt="1"/>
          </p:nvPr>
        </p:nvSpPr>
        <p:spPr>
          <a:xfrm>
            <a:off x="962863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7" name="Text Placeholder 26">
            <a:extLst>
              <a:ext uri="{FF2B5EF4-FFF2-40B4-BE49-F238E27FC236}">
                <a16:creationId xmlns:a16="http://schemas.microsoft.com/office/drawing/2014/main" id="{B0B8A0CF-58B1-629F-C8DB-238E5114277C}"/>
              </a:ext>
            </a:extLst>
          </p:cNvPr>
          <p:cNvSpPr>
            <a:spLocks noGrp="1"/>
          </p:cNvSpPr>
          <p:nvPr>
            <p:ph type="body" sz="quarter" idx="18"/>
          </p:nvPr>
        </p:nvSpPr>
        <p:spPr>
          <a:xfrm>
            <a:off x="824102" y="432511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8" name="Text Placeholder 26">
            <a:extLst>
              <a:ext uri="{FF2B5EF4-FFF2-40B4-BE49-F238E27FC236}">
                <a16:creationId xmlns:a16="http://schemas.microsoft.com/office/drawing/2014/main" id="{3973DBDD-5F4C-3094-B5AB-751AF360379C}"/>
              </a:ext>
            </a:extLst>
          </p:cNvPr>
          <p:cNvSpPr>
            <a:spLocks noGrp="1"/>
          </p:cNvSpPr>
          <p:nvPr>
            <p:ph type="body" sz="quarter" idx="19"/>
          </p:nvPr>
        </p:nvSpPr>
        <p:spPr>
          <a:xfrm>
            <a:off x="2992056" y="432670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9" name="Text Placeholder 26">
            <a:extLst>
              <a:ext uri="{FF2B5EF4-FFF2-40B4-BE49-F238E27FC236}">
                <a16:creationId xmlns:a16="http://schemas.microsoft.com/office/drawing/2014/main" id="{6A7033DE-A188-7F2B-B42D-3B4334B2C4BE}"/>
              </a:ext>
            </a:extLst>
          </p:cNvPr>
          <p:cNvSpPr>
            <a:spLocks noGrp="1"/>
          </p:cNvSpPr>
          <p:nvPr>
            <p:ph type="body" sz="quarter" idx="20"/>
          </p:nvPr>
        </p:nvSpPr>
        <p:spPr>
          <a:xfrm>
            <a:off x="5168328" y="431364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0" name="Text Placeholder 26">
            <a:extLst>
              <a:ext uri="{FF2B5EF4-FFF2-40B4-BE49-F238E27FC236}">
                <a16:creationId xmlns:a16="http://schemas.microsoft.com/office/drawing/2014/main" id="{82C8DA85-8265-9485-A51D-73E1629CC541}"/>
              </a:ext>
            </a:extLst>
          </p:cNvPr>
          <p:cNvSpPr>
            <a:spLocks noGrp="1"/>
          </p:cNvSpPr>
          <p:nvPr>
            <p:ph type="body" sz="quarter" idx="21"/>
          </p:nvPr>
        </p:nvSpPr>
        <p:spPr>
          <a:xfrm>
            <a:off x="727985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1" name="Text Placeholder 26">
            <a:extLst>
              <a:ext uri="{FF2B5EF4-FFF2-40B4-BE49-F238E27FC236}">
                <a16:creationId xmlns:a16="http://schemas.microsoft.com/office/drawing/2014/main" id="{20594F27-59D4-99D2-77B5-71915573EDA4}"/>
              </a:ext>
            </a:extLst>
          </p:cNvPr>
          <p:cNvSpPr>
            <a:spLocks noGrp="1"/>
          </p:cNvSpPr>
          <p:nvPr>
            <p:ph type="body" sz="quarter" idx="22"/>
          </p:nvPr>
        </p:nvSpPr>
        <p:spPr>
          <a:xfrm>
            <a:off x="946600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748925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Image Caption Content_Blue">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492856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552269" y="1189969"/>
            <a:ext cx="4389542" cy="4677431"/>
          </a:xfrm>
          <a:solidFill>
            <a:schemeClr val="accent2">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902789" y="1494770"/>
            <a:ext cx="3688080" cy="3915430"/>
          </a:xfrm>
        </p:spPr>
        <p:txBody>
          <a:bodyPr lIns="91440" rIns="91440">
            <a:normAutofit/>
          </a:bodyPr>
          <a:lstStyle>
            <a:lvl1pPr marL="0" indent="0">
              <a:lnSpc>
                <a:spcPct val="100000"/>
              </a:lnSpc>
              <a:spcBef>
                <a:spcPts val="0"/>
              </a:spcBef>
              <a:spcAft>
                <a:spcPts val="0"/>
              </a:spcAft>
              <a:buNone/>
              <a:defRPr sz="3200">
                <a:solidFill>
                  <a:schemeClr val="bg1"/>
                </a:solidFill>
              </a:defRPr>
            </a:lvl1pPr>
            <a:lvl2pPr>
              <a:defRPr sz="1600"/>
            </a:lvl2pPr>
            <a:lvl3pPr>
              <a:defRPr sz="1400"/>
            </a:lvl3pPr>
            <a:lvl4pPr>
              <a:defRPr sz="1200"/>
            </a:lvl4pPr>
            <a:lvl5pPr>
              <a:defRPr sz="1200"/>
            </a:lvl5pPr>
          </a:lstStyle>
          <a:p>
            <a:pPr lvl="0"/>
            <a:r>
              <a:rPr lang="en-US" noProof="0"/>
              <a:t>Important Content</a:t>
            </a:r>
          </a:p>
        </p:txBody>
      </p:sp>
      <p:sp>
        <p:nvSpPr>
          <p:cNvPr id="10" name="Slide Number Placeholder 5">
            <a:extLst>
              <a:ext uri="{FF2B5EF4-FFF2-40B4-BE49-F238E27FC236}">
                <a16:creationId xmlns:a16="http://schemas.microsoft.com/office/drawing/2014/main" id="{1AC89BA5-7D71-4838-92DC-A9DD44EC0557}"/>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2" name="Title 1">
            <a:extLst>
              <a:ext uri="{FF2B5EF4-FFF2-40B4-BE49-F238E27FC236}">
                <a16:creationId xmlns:a16="http://schemas.microsoft.com/office/drawing/2014/main" id="{75614DBA-0879-4C83-B4B4-EECB085A204E}"/>
              </a:ext>
            </a:extLst>
          </p:cNvPr>
          <p:cNvSpPr>
            <a:spLocks noGrp="1"/>
          </p:cNvSpPr>
          <p:nvPr>
            <p:ph type="title"/>
          </p:nvPr>
        </p:nvSpPr>
        <p:spPr>
          <a:xfrm>
            <a:off x="548640" y="548640"/>
            <a:ext cx="11106150" cy="441960"/>
          </a:xfrm>
        </p:spPr>
        <p:txBody>
          <a:bodyPr/>
          <a:lstStyle/>
          <a:p>
            <a:r>
              <a:rPr lang="en-US"/>
              <a:t>Click to edit Master title style</a:t>
            </a:r>
          </a:p>
        </p:txBody>
      </p:sp>
    </p:spTree>
    <p:extLst>
      <p:ext uri="{BB962C8B-B14F-4D97-AF65-F5344CB8AC3E}">
        <p14:creationId xmlns:p14="http://schemas.microsoft.com/office/powerpoint/2010/main" val="347578034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Segue">
    <p:spTree>
      <p:nvGrpSpPr>
        <p:cNvPr id="1" name=""/>
        <p:cNvGrpSpPr/>
        <p:nvPr/>
      </p:nvGrpSpPr>
      <p:grpSpPr>
        <a:xfrm>
          <a:off x="0" y="0"/>
          <a:ext cx="0" cy="0"/>
          <a:chOff x="0" y="0"/>
          <a:chExt cx="0" cy="0"/>
        </a:xfrm>
      </p:grpSpPr>
      <p:sp>
        <p:nvSpPr>
          <p:cNvPr id="25" name="Picture Placeholder 8">
            <a:extLst>
              <a:ext uri="{FF2B5EF4-FFF2-40B4-BE49-F238E27FC236}">
                <a16:creationId xmlns:a16="http://schemas.microsoft.com/office/drawing/2014/main" id="{489EE1C9-68AE-4BDD-B34C-9DE809C4DD0B}"/>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alpha val="84000"/>
            </a:schemeClr>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6" name="Text Placeholder 16">
            <a:extLst>
              <a:ext uri="{FF2B5EF4-FFF2-40B4-BE49-F238E27FC236}">
                <a16:creationId xmlns:a16="http://schemas.microsoft.com/office/drawing/2014/main" id="{9F89ADF8-2320-4EC3-98EA-5CB618A528E6}"/>
              </a:ext>
              <a:ext uri="{C183D7F6-B498-43B3-948B-1728B52AA6E4}">
                <adec:decorative xmlns:adec="http://schemas.microsoft.com/office/drawing/2017/decorative" val="1"/>
              </a:ext>
            </a:extLst>
          </p:cNvPr>
          <p:cNvSpPr>
            <a:spLocks noGrp="1"/>
          </p:cNvSpPr>
          <p:nvPr>
            <p:ph type="body" sz="quarter" idx="12" hasCustomPrompt="1"/>
          </p:nvPr>
        </p:nvSpPr>
        <p:spPr>
          <a:xfrm>
            <a:off x="533400" y="0"/>
            <a:ext cx="6781800" cy="6324600"/>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266825" y="2265916"/>
            <a:ext cx="5314950" cy="3488998"/>
          </a:xfrm>
          <a:noFill/>
        </p:spPr>
        <p:txBody>
          <a:bodyPr anchor="b">
            <a:normAutofit/>
          </a:bodyPr>
          <a:lstStyle>
            <a:lvl1pPr algn="ctr">
              <a:defRPr sz="6000">
                <a:solidFill>
                  <a:schemeClr val="bg1"/>
                </a:solidFill>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F074D12B-58A6-47D1-9B2D-697AB265C81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80190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ubtitle Content and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8F869F17-9BF3-4974-956D-0CBCD60BA35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23158803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047"/>
            </a:lvl1pPr>
            <a:lvl2pPr lvl="1" algn="ctr">
              <a:spcBef>
                <a:spcPts val="0"/>
              </a:spcBef>
              <a:spcAft>
                <a:spcPts val="0"/>
              </a:spcAft>
              <a:buSzPts val="5200"/>
              <a:buNone/>
              <a:defRPr sz="5047"/>
            </a:lvl2pPr>
            <a:lvl3pPr lvl="2" algn="ctr">
              <a:spcBef>
                <a:spcPts val="0"/>
              </a:spcBef>
              <a:spcAft>
                <a:spcPts val="0"/>
              </a:spcAft>
              <a:buSzPts val="5200"/>
              <a:buNone/>
              <a:defRPr sz="5047"/>
            </a:lvl3pPr>
            <a:lvl4pPr lvl="3" algn="ctr">
              <a:spcBef>
                <a:spcPts val="0"/>
              </a:spcBef>
              <a:spcAft>
                <a:spcPts val="0"/>
              </a:spcAft>
              <a:buSzPts val="5200"/>
              <a:buNone/>
              <a:defRPr sz="5047"/>
            </a:lvl4pPr>
            <a:lvl5pPr lvl="4" algn="ctr">
              <a:spcBef>
                <a:spcPts val="0"/>
              </a:spcBef>
              <a:spcAft>
                <a:spcPts val="0"/>
              </a:spcAft>
              <a:buSzPts val="5200"/>
              <a:buNone/>
              <a:defRPr sz="5047"/>
            </a:lvl5pPr>
            <a:lvl6pPr lvl="5" algn="ctr">
              <a:spcBef>
                <a:spcPts val="0"/>
              </a:spcBef>
              <a:spcAft>
                <a:spcPts val="0"/>
              </a:spcAft>
              <a:buSzPts val="5200"/>
              <a:buNone/>
              <a:defRPr sz="5047"/>
            </a:lvl6pPr>
            <a:lvl7pPr lvl="6" algn="ctr">
              <a:spcBef>
                <a:spcPts val="0"/>
              </a:spcBef>
              <a:spcAft>
                <a:spcPts val="0"/>
              </a:spcAft>
              <a:buSzPts val="5200"/>
              <a:buNone/>
              <a:defRPr sz="5047"/>
            </a:lvl7pPr>
            <a:lvl8pPr lvl="7" algn="ctr">
              <a:spcBef>
                <a:spcPts val="0"/>
              </a:spcBef>
              <a:spcAft>
                <a:spcPts val="0"/>
              </a:spcAft>
              <a:buSzPts val="5200"/>
              <a:buNone/>
              <a:defRPr sz="5047"/>
            </a:lvl8pPr>
            <a:lvl9pPr lvl="8" algn="ctr">
              <a:spcBef>
                <a:spcPts val="0"/>
              </a:spcBef>
              <a:spcAft>
                <a:spcPts val="0"/>
              </a:spcAft>
              <a:buSzPts val="5200"/>
              <a:buNone/>
              <a:defRPr sz="5047"/>
            </a:lvl9pPr>
          </a:lstStyle>
          <a:p>
            <a:endParaRPr/>
          </a:p>
        </p:txBody>
      </p:sp>
      <p:sp>
        <p:nvSpPr>
          <p:cNvPr id="11" name="Google Shape;11;p2"/>
          <p:cNvSpPr txBox="1">
            <a:spLocks noGrp="1"/>
          </p:cNvSpPr>
          <p:nvPr>
            <p:ph type="subTitle" idx="1"/>
          </p:nvPr>
        </p:nvSpPr>
        <p:spPr>
          <a:xfrm>
            <a:off x="415600" y="3778834"/>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718"/>
            </a:lvl1pPr>
            <a:lvl2pPr lvl="1" algn="ctr">
              <a:lnSpc>
                <a:spcPct val="100000"/>
              </a:lnSpc>
              <a:spcBef>
                <a:spcPts val="0"/>
              </a:spcBef>
              <a:spcAft>
                <a:spcPts val="0"/>
              </a:spcAft>
              <a:buSzPts val="2800"/>
              <a:buNone/>
              <a:defRPr sz="2718"/>
            </a:lvl2pPr>
            <a:lvl3pPr lvl="2" algn="ctr">
              <a:lnSpc>
                <a:spcPct val="100000"/>
              </a:lnSpc>
              <a:spcBef>
                <a:spcPts val="0"/>
              </a:spcBef>
              <a:spcAft>
                <a:spcPts val="0"/>
              </a:spcAft>
              <a:buSzPts val="2800"/>
              <a:buNone/>
              <a:defRPr sz="2718"/>
            </a:lvl3pPr>
            <a:lvl4pPr lvl="3" algn="ctr">
              <a:lnSpc>
                <a:spcPct val="100000"/>
              </a:lnSpc>
              <a:spcBef>
                <a:spcPts val="0"/>
              </a:spcBef>
              <a:spcAft>
                <a:spcPts val="0"/>
              </a:spcAft>
              <a:buSzPts val="2800"/>
              <a:buNone/>
              <a:defRPr sz="2718"/>
            </a:lvl4pPr>
            <a:lvl5pPr lvl="4" algn="ctr">
              <a:lnSpc>
                <a:spcPct val="100000"/>
              </a:lnSpc>
              <a:spcBef>
                <a:spcPts val="0"/>
              </a:spcBef>
              <a:spcAft>
                <a:spcPts val="0"/>
              </a:spcAft>
              <a:buSzPts val="2800"/>
              <a:buNone/>
              <a:defRPr sz="2718"/>
            </a:lvl5pPr>
            <a:lvl6pPr lvl="5" algn="ctr">
              <a:lnSpc>
                <a:spcPct val="100000"/>
              </a:lnSpc>
              <a:spcBef>
                <a:spcPts val="0"/>
              </a:spcBef>
              <a:spcAft>
                <a:spcPts val="0"/>
              </a:spcAft>
              <a:buSzPts val="2800"/>
              <a:buNone/>
              <a:defRPr sz="2718"/>
            </a:lvl6pPr>
            <a:lvl7pPr lvl="6" algn="ctr">
              <a:lnSpc>
                <a:spcPct val="100000"/>
              </a:lnSpc>
              <a:spcBef>
                <a:spcPts val="0"/>
              </a:spcBef>
              <a:spcAft>
                <a:spcPts val="0"/>
              </a:spcAft>
              <a:buSzPts val="2800"/>
              <a:buNone/>
              <a:defRPr sz="2718"/>
            </a:lvl7pPr>
            <a:lvl8pPr lvl="7" algn="ctr">
              <a:lnSpc>
                <a:spcPct val="100000"/>
              </a:lnSpc>
              <a:spcBef>
                <a:spcPts val="0"/>
              </a:spcBef>
              <a:spcAft>
                <a:spcPts val="0"/>
              </a:spcAft>
              <a:buSzPts val="2800"/>
              <a:buNone/>
              <a:defRPr sz="2718"/>
            </a:lvl8pPr>
            <a:lvl9pPr lvl="8" algn="ctr">
              <a:lnSpc>
                <a:spcPct val="100000"/>
              </a:lnSpc>
              <a:spcBef>
                <a:spcPts val="0"/>
              </a:spcBef>
              <a:spcAft>
                <a:spcPts val="0"/>
              </a:spcAft>
              <a:buSzPts val="2800"/>
              <a:buNone/>
              <a:defRPr sz="2718"/>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 smtClean="0"/>
              <a:pPr rtl="0"/>
              <a:t>‹#›</a:t>
            </a:fld>
            <a:endParaRPr lang="en"/>
          </a:p>
        </p:txBody>
      </p:sp>
    </p:spTree>
    <p:extLst>
      <p:ext uri="{BB962C8B-B14F-4D97-AF65-F5344CB8AC3E}">
        <p14:creationId xmlns:p14="http://schemas.microsoft.com/office/powerpoint/2010/main" val="133341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4"/>
            <a:ext cx="11360800" cy="4555200"/>
          </a:xfrm>
          <a:prstGeom prst="rect">
            <a:avLst/>
          </a:prstGeom>
        </p:spPr>
        <p:txBody>
          <a:bodyPr spcFirstLastPara="1" wrap="square" lIns="91425" tIns="91425" rIns="91425" bIns="91425" anchor="t" anchorCtr="0">
            <a:normAutofit/>
          </a:bodyPr>
          <a:lstStyle>
            <a:lvl1pPr marL="443777" lvl="0" indent="-332832">
              <a:spcBef>
                <a:spcPts val="0"/>
              </a:spcBef>
              <a:spcAft>
                <a:spcPts val="0"/>
              </a:spcAft>
              <a:buSzPts val="1800"/>
              <a:buChar char="●"/>
              <a:defRPr/>
            </a:lvl1pPr>
            <a:lvl2pPr marL="887553" lvl="1" indent="-308178">
              <a:spcBef>
                <a:spcPts val="0"/>
              </a:spcBef>
              <a:spcAft>
                <a:spcPts val="0"/>
              </a:spcAft>
              <a:buSzPts val="1400"/>
              <a:buChar char="○"/>
              <a:defRPr/>
            </a:lvl2pPr>
            <a:lvl3pPr marL="1331330" lvl="2" indent="-308178">
              <a:spcBef>
                <a:spcPts val="0"/>
              </a:spcBef>
              <a:spcAft>
                <a:spcPts val="0"/>
              </a:spcAft>
              <a:buSzPts val="1400"/>
              <a:buChar char="■"/>
              <a:defRPr/>
            </a:lvl3pPr>
            <a:lvl4pPr marL="1775106" lvl="3" indent="-308178">
              <a:spcBef>
                <a:spcPts val="0"/>
              </a:spcBef>
              <a:spcAft>
                <a:spcPts val="0"/>
              </a:spcAft>
              <a:buSzPts val="1400"/>
              <a:buChar char="●"/>
              <a:defRPr/>
            </a:lvl4pPr>
            <a:lvl5pPr marL="2218883" lvl="4" indent="-308178">
              <a:spcBef>
                <a:spcPts val="0"/>
              </a:spcBef>
              <a:spcAft>
                <a:spcPts val="0"/>
              </a:spcAft>
              <a:buSzPts val="1400"/>
              <a:buChar char="○"/>
              <a:defRPr/>
            </a:lvl5pPr>
            <a:lvl6pPr marL="2662660" lvl="5" indent="-308178">
              <a:spcBef>
                <a:spcPts val="0"/>
              </a:spcBef>
              <a:spcAft>
                <a:spcPts val="0"/>
              </a:spcAft>
              <a:buSzPts val="1400"/>
              <a:buChar char="■"/>
              <a:defRPr/>
            </a:lvl6pPr>
            <a:lvl7pPr marL="3106436" lvl="6" indent="-308178">
              <a:spcBef>
                <a:spcPts val="0"/>
              </a:spcBef>
              <a:spcAft>
                <a:spcPts val="0"/>
              </a:spcAft>
              <a:buSzPts val="1400"/>
              <a:buChar char="●"/>
              <a:defRPr/>
            </a:lvl7pPr>
            <a:lvl8pPr marL="3550213" lvl="7" indent="-308178">
              <a:spcBef>
                <a:spcPts val="0"/>
              </a:spcBef>
              <a:spcAft>
                <a:spcPts val="0"/>
              </a:spcAft>
              <a:buSzPts val="1400"/>
              <a:buChar char="○"/>
              <a:defRPr/>
            </a:lvl8pPr>
            <a:lvl9pPr marL="3993989" lvl="8" indent="-30817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 smtClean="0"/>
              <a:pPr rtl="0"/>
              <a:t>‹#›</a:t>
            </a:fld>
            <a:endParaRPr lang="en"/>
          </a:p>
        </p:txBody>
      </p:sp>
    </p:spTree>
    <p:extLst>
      <p:ext uri="{BB962C8B-B14F-4D97-AF65-F5344CB8AC3E}">
        <p14:creationId xmlns:p14="http://schemas.microsoft.com/office/powerpoint/2010/main" val="4000294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363009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1336733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50D09E5B-B146-4D08-82EC-846DD89B0B87}"/>
              </a:ext>
              <a:ext uri="{C183D7F6-B498-43B3-948B-1728B52AA6E4}">
                <adec:decorative xmlns:adec="http://schemas.microsoft.com/office/drawing/2017/decorative" val="1"/>
              </a:ext>
            </a:extLst>
          </p:cNvPr>
          <p:cNvSpPr>
            <a:spLocks noGrp="1"/>
          </p:cNvSpPr>
          <p:nvPr>
            <p:ph type="body" sz="quarter" idx="16" hasCustomPrompt="1"/>
          </p:nvPr>
        </p:nvSpPr>
        <p:spPr>
          <a:xfrm>
            <a:off x="660462" y="0"/>
            <a:ext cx="9931338" cy="6823040"/>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2" name="Text Placeholder 16">
            <a:extLst>
              <a:ext uri="{FF2B5EF4-FFF2-40B4-BE49-F238E27FC236}">
                <a16:creationId xmlns:a16="http://schemas.microsoft.com/office/drawing/2014/main" id="{88940597-2E9A-4141-B2D0-C488487F11D7}"/>
              </a:ext>
              <a:ext uri="{C183D7F6-B498-43B3-948B-1728B52AA6E4}">
                <adec:decorative xmlns:adec="http://schemas.microsoft.com/office/drawing/2017/decorative" val="1"/>
              </a:ext>
            </a:extLst>
          </p:cNvPr>
          <p:cNvSpPr>
            <a:spLocks noGrp="1"/>
          </p:cNvSpPr>
          <p:nvPr>
            <p:ph type="body" sz="quarter" idx="17" hasCustomPrompt="1"/>
          </p:nvPr>
        </p:nvSpPr>
        <p:spPr>
          <a:xfrm>
            <a:off x="533400" y="0"/>
            <a:ext cx="50863"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990600" y="609600"/>
            <a:ext cx="7429500" cy="56388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95400" y="1905000"/>
            <a:ext cx="5864382" cy="22752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1295400" y="4297679"/>
            <a:ext cx="407258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13" name="Text Placeholder 16">
            <a:extLst>
              <a:ext uri="{FF2B5EF4-FFF2-40B4-BE49-F238E27FC236}">
                <a16:creationId xmlns:a16="http://schemas.microsoft.com/office/drawing/2014/main" id="{EA44EEDB-C599-41AA-9D84-D53811C28804}"/>
              </a:ext>
              <a:ext uri="{C183D7F6-B498-43B3-948B-1728B52AA6E4}">
                <adec:decorative xmlns:adec="http://schemas.microsoft.com/office/drawing/2017/decorative" val="1"/>
              </a:ext>
            </a:extLst>
          </p:cNvPr>
          <p:cNvSpPr>
            <a:spLocks noGrp="1"/>
          </p:cNvSpPr>
          <p:nvPr>
            <p:ph type="body" sz="quarter" idx="18" hasCustomPrompt="1"/>
          </p:nvPr>
        </p:nvSpPr>
        <p:spPr>
          <a:xfrm>
            <a:off x="450896"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4" name="Text Placeholder 16">
            <a:extLst>
              <a:ext uri="{FF2B5EF4-FFF2-40B4-BE49-F238E27FC236}">
                <a16:creationId xmlns:a16="http://schemas.microsoft.com/office/drawing/2014/main" id="{FE574478-76DE-4613-8FBD-36B353081849}"/>
              </a:ext>
              <a:ext uri="{C183D7F6-B498-43B3-948B-1728B52AA6E4}">
                <adec:decorative xmlns:adec="http://schemas.microsoft.com/office/drawing/2017/decorative" val="1"/>
              </a:ext>
            </a:extLst>
          </p:cNvPr>
          <p:cNvSpPr>
            <a:spLocks noGrp="1"/>
          </p:cNvSpPr>
          <p:nvPr>
            <p:ph type="body" sz="quarter" idx="19" hasCustomPrompt="1"/>
          </p:nvPr>
        </p:nvSpPr>
        <p:spPr>
          <a:xfrm>
            <a:off x="368391"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Tree>
    <p:extLst>
      <p:ext uri="{BB962C8B-B14F-4D97-AF65-F5344CB8AC3E}">
        <p14:creationId xmlns:p14="http://schemas.microsoft.com/office/powerpoint/2010/main" val="4170498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_Title Slide_DeepYellow">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Tree>
    <p:extLst>
      <p:ext uri="{BB962C8B-B14F-4D97-AF65-F5344CB8AC3E}">
        <p14:creationId xmlns:p14="http://schemas.microsoft.com/office/powerpoint/2010/main" val="2186842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F51DD675-2DC4-A4BE-C624-3048A2E666B7}"/>
              </a:ext>
            </a:extLst>
          </p:cNvPr>
          <p:cNvSpPr/>
          <p:nvPr userDrawn="1"/>
        </p:nvSpPr>
        <p:spPr>
          <a:xfrm>
            <a:off x="809553" y="1012104"/>
            <a:ext cx="6957749" cy="506173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2" name="Google Shape;328;p33">
            <a:extLst>
              <a:ext uri="{FF2B5EF4-FFF2-40B4-BE49-F238E27FC236}">
                <a16:creationId xmlns:a16="http://schemas.microsoft.com/office/drawing/2014/main" id="{A0952ED0-9FCB-B6D2-E806-E2663B8961D0}"/>
              </a:ext>
            </a:extLst>
          </p:cNvPr>
          <p:cNvSpPr/>
          <p:nvPr userDrawn="1"/>
        </p:nvSpPr>
        <p:spPr>
          <a:xfrm>
            <a:off x="600338" y="782757"/>
            <a:ext cx="6957749" cy="506173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1389888" y="1719072"/>
            <a:ext cx="5038344" cy="1709928"/>
          </a:xfrm>
        </p:spPr>
        <p:txBody>
          <a:bodyPr/>
          <a:lstStyle>
            <a:lvl1pPr algn="l">
              <a:lnSpc>
                <a:spcPct val="90000"/>
              </a:lnSpc>
              <a:defRPr/>
            </a:lvl1pPr>
          </a:lstStyle>
          <a:p>
            <a:r>
              <a:rPr lang="en-US" noProof="0"/>
              <a:t>Click to edit Master title style</a:t>
            </a:r>
          </a:p>
        </p:txBody>
      </p:sp>
      <p:sp>
        <p:nvSpPr>
          <p:cNvPr id="10" name="Picture Placeholder 9">
            <a:extLst>
              <a:ext uri="{FF2B5EF4-FFF2-40B4-BE49-F238E27FC236}">
                <a16:creationId xmlns:a16="http://schemas.microsoft.com/office/drawing/2014/main" id="{0BC3CDDF-FEA3-712D-9071-515D264F06E7}"/>
              </a:ext>
            </a:extLst>
          </p:cNvPr>
          <p:cNvSpPr>
            <a:spLocks noGrp="1"/>
          </p:cNvSpPr>
          <p:nvPr>
            <p:ph type="pic" sz="quarter" idx="13"/>
          </p:nvPr>
        </p:nvSpPr>
        <p:spPr>
          <a:xfrm>
            <a:off x="8296656" y="0"/>
            <a:ext cx="3895344" cy="6858000"/>
          </a:xfrm>
          <a:solidFill>
            <a:schemeClr val="accent1"/>
          </a:solidFill>
        </p:spPr>
        <p:txBody>
          <a:bodyPr anchor="ctr"/>
          <a:lstStyle>
            <a:lvl1pPr marL="0" indent="0" algn="ctr">
              <a:buNone/>
              <a:defRPr/>
            </a:lvl1pPr>
          </a:lstStyle>
          <a:p>
            <a:r>
              <a:rPr lang="en-US" noProof="0"/>
              <a:t>Click icon to add picture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1389888" y="3054096"/>
            <a:ext cx="5010912" cy="2130552"/>
          </a:xfrm>
        </p:spPr>
        <p:txBody>
          <a:bodyPr/>
          <a:lstStyle>
            <a:lvl1pPr marL="54864" indent="0">
              <a:lnSpc>
                <a:spcPct val="12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cxnSp>
        <p:nvCxnSpPr>
          <p:cNvPr id="28" name="Straight Connector 27">
            <a:extLst>
              <a:ext uri="{FF2B5EF4-FFF2-40B4-BE49-F238E27FC236}">
                <a16:creationId xmlns:a16="http://schemas.microsoft.com/office/drawing/2014/main" id="{A4F7CD76-D087-685D-2E27-537F34D67EBE}"/>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a:xfrm>
            <a:off x="3962400" y="6400904"/>
            <a:ext cx="365760" cy="246888"/>
          </a:xfrm>
        </p:spPr>
        <p:txBody>
          <a:bodyPr/>
          <a:lstStyle>
            <a:lvl1pPr>
              <a:defRPr>
                <a:solidFill>
                  <a:schemeClr val="bg1"/>
                </a:solidFill>
              </a:defRPr>
            </a:lvl1pPr>
          </a:lstStyle>
          <a:p>
            <a:fld id="{8D0AFDD5-844D-364D-8AEC-50CF4D36D55D}" type="slidenum">
              <a:rPr lang="en-US" noProof="0" smtClean="0"/>
              <a:pPr/>
              <a:t>‹#›</a:t>
            </a:fld>
            <a:endParaRPr lang="en-US" noProof="0"/>
          </a:p>
        </p:txBody>
      </p:sp>
      <p:grpSp>
        <p:nvGrpSpPr>
          <p:cNvPr id="13" name="Group 12">
            <a:extLst>
              <a:ext uri="{FF2B5EF4-FFF2-40B4-BE49-F238E27FC236}">
                <a16:creationId xmlns:a16="http://schemas.microsoft.com/office/drawing/2014/main" id="{0C63F889-82B6-D594-DA07-4C82AE33663F}"/>
              </a:ext>
            </a:extLst>
          </p:cNvPr>
          <p:cNvGrpSpPr/>
          <p:nvPr userDrawn="1"/>
        </p:nvGrpSpPr>
        <p:grpSpPr>
          <a:xfrm>
            <a:off x="0" y="6527001"/>
            <a:ext cx="8294153" cy="5617"/>
            <a:chOff x="0" y="6527001"/>
            <a:chExt cx="8294153" cy="5617"/>
          </a:xfrm>
        </p:grpSpPr>
        <p:cxnSp>
          <p:nvCxnSpPr>
            <p:cNvPr id="14" name="Straight Connector 13">
              <a:extLst>
                <a:ext uri="{FF2B5EF4-FFF2-40B4-BE49-F238E27FC236}">
                  <a16:creationId xmlns:a16="http://schemas.microsoft.com/office/drawing/2014/main" id="{3F4BFE95-6DCA-752C-0F0C-CCAF1A576CD0}"/>
                </a:ext>
              </a:extLst>
            </p:cNvPr>
            <p:cNvCxnSpPr>
              <a:cxnSpLocks/>
            </p:cNvCxnSpPr>
            <p:nvPr/>
          </p:nvCxnSpPr>
          <p:spPr>
            <a:xfrm>
              <a:off x="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20C2FA-C2E7-21E2-09D0-3BA6B1BC2C1E}"/>
                </a:ext>
              </a:extLst>
            </p:cNvPr>
            <p:cNvCxnSpPr>
              <a:cxnSpLocks/>
            </p:cNvCxnSpPr>
            <p:nvPr/>
          </p:nvCxnSpPr>
          <p:spPr>
            <a:xfrm>
              <a:off x="435864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208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5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Tree>
    <p:extLst>
      <p:ext uri="{BB962C8B-B14F-4D97-AF65-F5344CB8AC3E}">
        <p14:creationId xmlns:p14="http://schemas.microsoft.com/office/powerpoint/2010/main" val="141018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933450" y="762000"/>
            <a:ext cx="4381500" cy="3429000"/>
          </a:xfrm>
        </p:spPr>
        <p:txBody>
          <a:bodyPr anchor="ctr">
            <a:normAutofit/>
          </a:bodyPr>
          <a:lstStyle>
            <a:lvl1pPr algn="ct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933450" y="4343400"/>
            <a:ext cx="4381500" cy="1355732"/>
          </a:xfrm>
        </p:spPr>
        <p:txBody>
          <a:bodyPr lIns="91440" rIns="91440" anchor="t">
            <a:normAutofit/>
          </a:bodyPr>
          <a:lstStyle>
            <a:lvl1pPr marL="0" indent="0" algn="ctr">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3977869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1447800"/>
            <a:ext cx="4114800" cy="3962400"/>
          </a:xfrm>
        </p:spPr>
        <p:txBody>
          <a:bodyPr anchor="ctr">
            <a:normAutofit/>
          </a:bodyPr>
          <a:lstStyle>
            <a:lvl1pPr algn="ct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495801"/>
            <a:ext cx="4876800" cy="609600"/>
          </a:xfrm>
        </p:spPr>
        <p:txBody>
          <a:bodyPr lIns="91440" rIns="91440" anchor="ctr">
            <a:normAutofit/>
          </a:bodyPr>
          <a:lstStyle>
            <a:lvl1pPr marL="0" indent="0" algn="l">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170330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1447800"/>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14" name="Slide Number Placeholder 5">
            <a:extLst>
              <a:ext uri="{FF2B5EF4-FFF2-40B4-BE49-F238E27FC236}">
                <a16:creationId xmlns:a16="http://schemas.microsoft.com/office/drawing/2014/main" id="{0621E917-505B-493E-99EE-2E57CB3327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7817336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Emphasis-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 y="1676400"/>
            <a:ext cx="10837333" cy="424732"/>
          </a:xfrm>
          <a:solidFill>
            <a:schemeClr val="accent1"/>
          </a:solidFill>
        </p:spPr>
        <p:txBody>
          <a:bodyPr wrap="square" lIns="640080" rIns="91440">
            <a:spAutoFit/>
          </a:bodyPr>
          <a:lstStyle>
            <a:lvl1pPr marL="0" indent="0">
              <a:buNone/>
              <a:defRPr sz="2400" b="0">
                <a:solidFill>
                  <a:schemeClr val="bg1"/>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08E95652-9528-4150-8049-C40C3BB1BB08}"/>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602262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73157622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_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7136025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_sea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6855093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_Oran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91273530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_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2245706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D51F-4DA4-5AB7-6ACD-17065B86DE72}"/>
              </a:ext>
            </a:extLst>
          </p:cNvPr>
          <p:cNvSpPr>
            <a:spLocks noGrp="1"/>
          </p:cNvSpPr>
          <p:nvPr>
            <p:ph type="title"/>
          </p:nvPr>
        </p:nvSpPr>
        <p:spPr>
          <a:xfrm>
            <a:off x="731520" y="1947672"/>
            <a:ext cx="3017520" cy="1938528"/>
          </a:xfrm>
        </p:spPr>
        <p:txBody>
          <a:bodyPr anchor="t"/>
          <a:lstStyle>
            <a:lvl1pPr algn="l">
              <a:defRPr sz="6000"/>
            </a:lvl1pPr>
          </a:lstStyle>
          <a:p>
            <a:r>
              <a:rPr lang="en-US" noProof="0"/>
              <a:t>Click to edit Master title style</a:t>
            </a:r>
          </a:p>
        </p:txBody>
      </p:sp>
      <p:sp>
        <p:nvSpPr>
          <p:cNvPr id="3" name="Text Placeholder 2">
            <a:extLst>
              <a:ext uri="{FF2B5EF4-FFF2-40B4-BE49-F238E27FC236}">
                <a16:creationId xmlns:a16="http://schemas.microsoft.com/office/drawing/2014/main" id="{F4264711-7A11-A788-DD48-17D0C3B08384}"/>
              </a:ext>
            </a:extLst>
          </p:cNvPr>
          <p:cNvSpPr>
            <a:spLocks noGrp="1"/>
          </p:cNvSpPr>
          <p:nvPr>
            <p:ph type="body" idx="1"/>
          </p:nvPr>
        </p:nvSpPr>
        <p:spPr>
          <a:xfrm>
            <a:off x="758952" y="4279392"/>
            <a:ext cx="2980944" cy="402336"/>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8" name="Google Shape;1251;p56">
            <a:extLst>
              <a:ext uri="{FF2B5EF4-FFF2-40B4-BE49-F238E27FC236}">
                <a16:creationId xmlns:a16="http://schemas.microsoft.com/office/drawing/2014/main" id="{9061A64A-DA6A-5D22-BE0B-94B0626A6CF1}"/>
              </a:ext>
            </a:extLst>
          </p:cNvPr>
          <p:cNvSpPr/>
          <p:nvPr userDrawn="1"/>
        </p:nvSpPr>
        <p:spPr>
          <a:xfrm>
            <a:off x="5102241" y="59706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Picture Placeholder 9">
            <a:extLst>
              <a:ext uri="{FF2B5EF4-FFF2-40B4-BE49-F238E27FC236}">
                <a16:creationId xmlns:a16="http://schemas.microsoft.com/office/drawing/2014/main" id="{E88E5310-5724-6031-306F-4110AC65EBDB}"/>
              </a:ext>
            </a:extLst>
          </p:cNvPr>
          <p:cNvSpPr>
            <a:spLocks noGrp="1" noChangeAspect="1"/>
          </p:cNvSpPr>
          <p:nvPr>
            <p:ph type="pic" sz="quarter" idx="10"/>
          </p:nvPr>
        </p:nvSpPr>
        <p:spPr>
          <a:xfrm>
            <a:off x="5001768" y="420624"/>
            <a:ext cx="5897880" cy="5897880"/>
          </a:xfrm>
          <a:prstGeom prst="ellipse">
            <a:avLst/>
          </a:prstGeom>
          <a:solidFill>
            <a:schemeClr val="accent1"/>
          </a:solidFill>
          <a:ln w="25400">
            <a:solidFill>
              <a:schemeClr val="tx1"/>
            </a:solidFill>
          </a:ln>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791168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_Light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722736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_Gre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8317992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_Blue_Triangle patch 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05BCA9F-FC20-461D-9118-7EC2AC28D050}"/>
              </a:ext>
              <a:ext uri="{C183D7F6-B498-43B3-948B-1728B52AA6E4}">
                <adec:decorative xmlns:adec="http://schemas.microsoft.com/office/drawing/2017/decorative" val="1"/>
              </a:ext>
            </a:extLst>
          </p:cNvPr>
          <p:cNvSpPr/>
          <p:nvPr userDrawn="1"/>
        </p:nvSpPr>
        <p:spPr>
          <a:xfrm>
            <a:off x="3175958" y="0"/>
            <a:ext cx="9016043" cy="6858000"/>
          </a:xfrm>
          <a:custGeom>
            <a:avLst/>
            <a:gdLst>
              <a:gd name="connsiteX0" fmla="*/ 5153328 w 9016043"/>
              <a:gd name="connsiteY0" fmla="*/ 0 h 6858000"/>
              <a:gd name="connsiteX1" fmla="*/ 9016043 w 9016043"/>
              <a:gd name="connsiteY1" fmla="*/ 0 h 6858000"/>
              <a:gd name="connsiteX2" fmla="*/ 9016043 w 9016043"/>
              <a:gd name="connsiteY2" fmla="*/ 6858000 h 6858000"/>
              <a:gd name="connsiteX3" fmla="*/ 0 w 9016043"/>
              <a:gd name="connsiteY3" fmla="*/ 6858000 h 6858000"/>
              <a:gd name="connsiteX4" fmla="*/ 5153328 w 9016043"/>
              <a:gd name="connsiteY4" fmla="*/ 6818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6043" h="6858000">
                <a:moveTo>
                  <a:pt x="5153328" y="0"/>
                </a:moveTo>
                <a:lnTo>
                  <a:pt x="9016043" y="0"/>
                </a:lnTo>
                <a:lnTo>
                  <a:pt x="9016043" y="6858000"/>
                </a:lnTo>
                <a:lnTo>
                  <a:pt x="0" y="6858000"/>
                </a:lnTo>
                <a:lnTo>
                  <a:pt x="5153328" y="6818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6478755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8F869F17-9BF3-4974-956D-0CBCD60BA35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60968108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A654DBB0-1027-4E5D-B635-00F2F173A24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79290462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whit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334001" y="112976"/>
            <a:ext cx="6858000" cy="6745024"/>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Text Placeholder 16">
            <a:extLst>
              <a:ext uri="{FF2B5EF4-FFF2-40B4-BE49-F238E27FC236}">
                <a16:creationId xmlns:a16="http://schemas.microsoft.com/office/drawing/2014/main" id="{E59725C5-1168-4A5F-B420-8E0562019687}"/>
              </a:ext>
            </a:extLst>
          </p:cNvPr>
          <p:cNvSpPr>
            <a:spLocks noGrp="1"/>
          </p:cNvSpPr>
          <p:nvPr>
            <p:ph type="body" sz="quarter" idx="19" hasCustomPrompt="1"/>
          </p:nvPr>
        </p:nvSpPr>
        <p:spPr>
          <a:xfrm rot="5400000">
            <a:off x="5238089" y="208890"/>
            <a:ext cx="6745024" cy="6553200"/>
          </a:xfrm>
          <a:gradFill flip="none" rotWithShape="1">
            <a:gsLst>
              <a:gs pos="0">
                <a:schemeClr val="bg1"/>
              </a:gs>
              <a:gs pos="82000">
                <a:schemeClr val="bg1">
                  <a:alpha val="0"/>
                </a:schemeClr>
              </a:gs>
            </a:gsLst>
            <a:lin ang="16200000" scaled="1"/>
            <a:tileRect/>
          </a:gradFill>
          <a:effectLst/>
        </p:spPr>
        <p:txBody>
          <a:bodyPr/>
          <a:lstStyle>
            <a:lvl1pPr marL="0" indent="0">
              <a:buNone/>
              <a:defRPr>
                <a:solidFill>
                  <a:schemeClr val="tx1">
                    <a:alpha val="0"/>
                  </a:schemeClr>
                </a:solidFill>
              </a:defRPr>
            </a:lvl1pPr>
          </a:lstStyle>
          <a:p>
            <a:pPr lvl="0"/>
            <a:r>
              <a:rPr lang="en-US" noProof="0"/>
              <a:t>I</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6" name="Slide Number Placeholder 5">
            <a:extLst>
              <a:ext uri="{FF2B5EF4-FFF2-40B4-BE49-F238E27FC236}">
                <a16:creationId xmlns:a16="http://schemas.microsoft.com/office/drawing/2014/main" id="{7532AFA8-ADE4-4C3E-AF0A-235C724999F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85497058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pos="43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title Content and half horizontal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11094718" cy="1757126"/>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709677"/>
            <a:ext cx="11094717" cy="1500876"/>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4232B29A-2701-4A73-83CF-09E0AB1B2DD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37709878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ubtitle Content and half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5775959" cy="3543552"/>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6553200" y="2667001"/>
            <a:ext cx="5090157" cy="3543552"/>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6A52166E-5DA9-4AA1-9355-E8DBFDD90AE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77677448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alf Image Title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617492"/>
            <a:ext cx="9890759"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Slide Number Placeholder 5">
            <a:extLst>
              <a:ext uri="{FF2B5EF4-FFF2-40B4-BE49-F238E27FC236}">
                <a16:creationId xmlns:a16="http://schemas.microsoft.com/office/drawing/2014/main" id="{E9FF8476-DF8C-4276-8CF6-44BC91B88C2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47331651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11099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p:nvPr>
        </p:nvSpPr>
        <p:spPr>
          <a:xfrm>
            <a:off x="6446520"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Slide Number Placeholder 5">
            <a:extLst>
              <a:ext uri="{FF2B5EF4-FFF2-40B4-BE49-F238E27FC236}">
                <a16:creationId xmlns:a16="http://schemas.microsoft.com/office/drawing/2014/main" id="{FC5AD12C-F7F6-431D-ABA4-F7E37CACEA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4356300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484632" y="1810512"/>
            <a:ext cx="11000232" cy="416052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12013492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1721698" y="3735622"/>
            <a:ext cx="5013960" cy="2408917"/>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Text Placeholder 16">
            <a:extLst>
              <a:ext uri="{FF2B5EF4-FFF2-40B4-BE49-F238E27FC236}">
                <a16:creationId xmlns:a16="http://schemas.microsoft.com/office/drawing/2014/main" id="{38376498-C218-4EDB-8416-A59802EF2018}"/>
              </a:ext>
              <a:ext uri="{C183D7F6-B498-43B3-948B-1728B52AA6E4}">
                <adec:decorative xmlns:adec="http://schemas.microsoft.com/office/drawing/2017/decorative" val="1"/>
              </a:ext>
            </a:extLst>
          </p:cNvPr>
          <p:cNvSpPr>
            <a:spLocks noGrp="1"/>
          </p:cNvSpPr>
          <p:nvPr>
            <p:ph type="body" sz="quarter" idx="20" hasCustomPrompt="1"/>
          </p:nvPr>
        </p:nvSpPr>
        <p:spPr>
          <a:xfrm>
            <a:off x="7239000" y="1981199"/>
            <a:ext cx="4389542" cy="4163339"/>
          </a:xfrm>
          <a:solidFill>
            <a:schemeClr val="bg1"/>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hasCustomPrompt="1"/>
          </p:nvPr>
        </p:nvSpPr>
        <p:spPr>
          <a:xfrm>
            <a:off x="7589520" y="2286000"/>
            <a:ext cx="3688080" cy="3581400"/>
          </a:xfrm>
        </p:spPr>
        <p:txBody>
          <a:bodyPr lIns="91440" rIns="91440">
            <a:normAutofit/>
          </a:bodyPr>
          <a:lstStyle>
            <a:lvl1pPr marL="0" indent="0">
              <a:lnSpc>
                <a:spcPct val="100000"/>
              </a:lnSpc>
              <a:spcBef>
                <a:spcPts val="0"/>
              </a:spcBef>
              <a:spcAft>
                <a:spcPts val="0"/>
              </a:spcAft>
              <a:buNone/>
              <a:defRPr sz="3200">
                <a:solidFill>
                  <a:schemeClr val="accent2"/>
                </a:solidFill>
              </a:defRPr>
            </a:lvl1pPr>
            <a:lvl2pPr>
              <a:defRPr sz="1600"/>
            </a:lvl2pPr>
            <a:lvl3pPr>
              <a:defRPr sz="1400"/>
            </a:lvl3pPr>
            <a:lvl4pPr>
              <a:defRPr sz="1200"/>
            </a:lvl4pPr>
            <a:lvl5pPr>
              <a:defRPr sz="1200"/>
            </a:lvl5pPr>
          </a:lstStyle>
          <a:p>
            <a:pPr lvl="0"/>
            <a:r>
              <a:rPr lang="en-US" noProof="0"/>
              <a:t>Important Content</a:t>
            </a:r>
          </a:p>
        </p:txBody>
      </p:sp>
      <p:sp>
        <p:nvSpPr>
          <p:cNvPr id="8" name="Picture Placeholder 7">
            <a:extLst>
              <a:ext uri="{FF2B5EF4-FFF2-40B4-BE49-F238E27FC236}">
                <a16:creationId xmlns:a16="http://schemas.microsoft.com/office/drawing/2014/main" id="{1EC81B64-070E-43F3-BCB5-833AB965D638}"/>
              </a:ext>
              <a:ext uri="{C183D7F6-B498-43B3-948B-1728B52AA6E4}">
                <adec:decorative xmlns:adec="http://schemas.microsoft.com/office/drawing/2017/decorative" val="1"/>
              </a:ext>
            </a:extLst>
          </p:cNvPr>
          <p:cNvSpPr>
            <a:spLocks noGrp="1"/>
          </p:cNvSpPr>
          <p:nvPr>
            <p:ph type="pic" sz="quarter" idx="21" hasCustomPrompt="1"/>
          </p:nvPr>
        </p:nvSpPr>
        <p:spPr>
          <a:xfrm>
            <a:off x="548944" y="3717925"/>
            <a:ext cx="914400" cy="930275"/>
          </a:xfrm>
        </p:spPr>
        <p:txBody>
          <a:bodyPr anchor="ctr"/>
          <a:lstStyle>
            <a:lvl1pPr marL="0" indent="0" algn="ctr">
              <a:buNone/>
              <a:defRPr/>
            </a:lvl1pPr>
          </a:lstStyle>
          <a:p>
            <a:r>
              <a:rPr lang="en-US" noProof="0" dirty="0"/>
              <a:t>Icon</a:t>
            </a:r>
          </a:p>
        </p:txBody>
      </p:sp>
      <p:sp>
        <p:nvSpPr>
          <p:cNvPr id="15" name="Slide Number Placeholder 5">
            <a:extLst>
              <a:ext uri="{FF2B5EF4-FFF2-40B4-BE49-F238E27FC236}">
                <a16:creationId xmlns:a16="http://schemas.microsoft.com/office/drawing/2014/main" id="{8D5893EC-1256-429B-9581-379342C2368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40447731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alf Image Multiple images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7315200" y="4176259"/>
            <a:ext cx="4343400" cy="1968280"/>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4" name="Picture Placeholder 8">
            <a:extLst>
              <a:ext uri="{FF2B5EF4-FFF2-40B4-BE49-F238E27FC236}">
                <a16:creationId xmlns:a16="http://schemas.microsoft.com/office/drawing/2014/main" id="{96DE17A8-F4B7-4571-A6E8-FD28BA425B19}"/>
              </a:ext>
              <a:ext uri="{C183D7F6-B498-43B3-948B-1728B52AA6E4}">
                <adec:decorative xmlns:adec="http://schemas.microsoft.com/office/drawing/2017/decorative" val="1"/>
              </a:ext>
            </a:extLst>
          </p:cNvPr>
          <p:cNvSpPr>
            <a:spLocks noGrp="1"/>
          </p:cNvSpPr>
          <p:nvPr>
            <p:ph type="pic" sz="quarter" idx="19" hasCustomPrompt="1"/>
          </p:nvPr>
        </p:nvSpPr>
        <p:spPr>
          <a:xfrm>
            <a:off x="542834" y="1066801"/>
            <a:ext cx="3505199" cy="50777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5" name="Picture Placeholder 8">
            <a:extLst>
              <a:ext uri="{FF2B5EF4-FFF2-40B4-BE49-F238E27FC236}">
                <a16:creationId xmlns:a16="http://schemas.microsoft.com/office/drawing/2014/main" id="{9D9A0502-98A2-467D-BE1C-CE8391C73BF4}"/>
              </a:ext>
              <a:ext uri="{C183D7F6-B498-43B3-948B-1728B52AA6E4}">
                <adec:decorative xmlns:adec="http://schemas.microsoft.com/office/drawing/2017/decorative" val="1"/>
              </a:ext>
            </a:extLst>
          </p:cNvPr>
          <p:cNvSpPr>
            <a:spLocks noGrp="1"/>
          </p:cNvSpPr>
          <p:nvPr>
            <p:ph type="pic" sz="quarter" idx="20" hasCustomPrompt="1"/>
          </p:nvPr>
        </p:nvSpPr>
        <p:spPr>
          <a:xfrm>
            <a:off x="4191000" y="4343400"/>
            <a:ext cx="2743200" cy="18011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6" name="Picture Placeholder 8">
            <a:extLst>
              <a:ext uri="{FF2B5EF4-FFF2-40B4-BE49-F238E27FC236}">
                <a16:creationId xmlns:a16="http://schemas.microsoft.com/office/drawing/2014/main" id="{8298DB4E-3B92-4CA4-852A-9F647E7219A4}"/>
              </a:ext>
              <a:ext uri="{C183D7F6-B498-43B3-948B-1728B52AA6E4}">
                <adec:decorative xmlns:adec="http://schemas.microsoft.com/office/drawing/2017/decorative" val="1"/>
              </a:ext>
            </a:extLst>
          </p:cNvPr>
          <p:cNvSpPr>
            <a:spLocks noGrp="1"/>
          </p:cNvSpPr>
          <p:nvPr>
            <p:ph type="pic" sz="quarter" idx="21" hasCustomPrompt="1"/>
          </p:nvPr>
        </p:nvSpPr>
        <p:spPr>
          <a:xfrm>
            <a:off x="4191000" y="1066801"/>
            <a:ext cx="2743200" cy="3126023"/>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2E528B4D-15E8-4161-96F7-75D0217AD20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28380906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Image with Top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6745024"/>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Slide Number Placeholder 5">
            <a:extLst>
              <a:ext uri="{FF2B5EF4-FFF2-40B4-BE49-F238E27FC236}">
                <a16:creationId xmlns:a16="http://schemas.microsoft.com/office/drawing/2014/main" id="{7C67066A-9B9E-468B-97C6-94BF615FA94E}"/>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2" name="Title 1">
            <a:extLst>
              <a:ext uri="{FF2B5EF4-FFF2-40B4-BE49-F238E27FC236}">
                <a16:creationId xmlns:a16="http://schemas.microsoft.com/office/drawing/2014/main" id="{A82AF7E6-6C19-4A41-BFA5-44C4F2A371E9}"/>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232935799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7" name="Slide Number Placeholder 5">
            <a:extLst>
              <a:ext uri="{FF2B5EF4-FFF2-40B4-BE49-F238E27FC236}">
                <a16:creationId xmlns:a16="http://schemas.microsoft.com/office/drawing/2014/main" id="{9FC59837-0A86-4467-BB38-E2AC882F31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
        <p:nvSpPr>
          <p:cNvPr id="2" name="Title 1">
            <a:extLst>
              <a:ext uri="{FF2B5EF4-FFF2-40B4-BE49-F238E27FC236}">
                <a16:creationId xmlns:a16="http://schemas.microsoft.com/office/drawing/2014/main" id="{78857779-E765-4EC2-825C-B8E41285A0C7}"/>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196033878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7261801" y="1189969"/>
            <a:ext cx="4389542" cy="4677431"/>
          </a:xfrm>
          <a:solidFill>
            <a:schemeClr val="bg1">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7612321" y="1494770"/>
            <a:ext cx="3688080" cy="3915430"/>
          </a:xfrm>
        </p:spPr>
        <p:txBody>
          <a:bodyPr lIns="91440" rIns="91440">
            <a:normAutofit/>
          </a:bodyPr>
          <a:lstStyle>
            <a:lvl1pPr marL="0" indent="0">
              <a:lnSpc>
                <a:spcPct val="100000"/>
              </a:lnSpc>
              <a:spcBef>
                <a:spcPts val="0"/>
              </a:spcBef>
              <a:spcAft>
                <a:spcPts val="0"/>
              </a:spcAft>
              <a:buNone/>
              <a:defRPr sz="3200"/>
            </a:lvl1pPr>
            <a:lvl2pPr>
              <a:defRPr sz="1600"/>
            </a:lvl2pPr>
            <a:lvl3pPr>
              <a:defRPr sz="1400"/>
            </a:lvl3pPr>
            <a:lvl4pPr>
              <a:defRPr sz="1200"/>
            </a:lvl4pPr>
            <a:lvl5pPr>
              <a:defRPr sz="1200"/>
            </a:lvl5pPr>
          </a:lstStyle>
          <a:p>
            <a:pPr lvl="0"/>
            <a:r>
              <a:rPr lang="en-US" dirty="0"/>
              <a:t>Important Content</a:t>
            </a:r>
            <a:endParaRPr lang="en-GB" dirty="0"/>
          </a:p>
        </p:txBody>
      </p:sp>
      <p:sp>
        <p:nvSpPr>
          <p:cNvPr id="10" name="Slide Number Placeholder 5">
            <a:extLst>
              <a:ext uri="{FF2B5EF4-FFF2-40B4-BE49-F238E27FC236}">
                <a16:creationId xmlns:a16="http://schemas.microsoft.com/office/drawing/2014/main" id="{5AE16EF6-8987-4193-B346-1BEA14401C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
        <p:nvSpPr>
          <p:cNvPr id="2" name="Title 1">
            <a:extLst>
              <a:ext uri="{FF2B5EF4-FFF2-40B4-BE49-F238E27FC236}">
                <a16:creationId xmlns:a16="http://schemas.microsoft.com/office/drawing/2014/main" id="{5E2D4840-4EB5-4438-9A16-D0006A68A19E}"/>
              </a:ext>
            </a:extLst>
          </p:cNvPr>
          <p:cNvSpPr>
            <a:spLocks noGrp="1"/>
          </p:cNvSpPr>
          <p:nvPr>
            <p:ph type="title"/>
          </p:nvPr>
        </p:nvSpPr>
        <p:spPr>
          <a:xfrm>
            <a:off x="548640" y="548640"/>
            <a:ext cx="11106150" cy="641329"/>
          </a:xfrm>
        </p:spPr>
        <p:txBody>
          <a:bodyPr/>
          <a:lstStyle/>
          <a:p>
            <a:r>
              <a:rPr lang="en-US"/>
              <a:t>Click to edit Master title style</a:t>
            </a:r>
          </a:p>
        </p:txBody>
      </p:sp>
    </p:spTree>
    <p:extLst>
      <p:ext uri="{BB962C8B-B14F-4D97-AF65-F5344CB8AC3E}">
        <p14:creationId xmlns:p14="http://schemas.microsoft.com/office/powerpoint/2010/main" val="143937484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552269" y="1189969"/>
            <a:ext cx="4389542" cy="4677431"/>
          </a:xfrm>
          <a:solidFill>
            <a:schemeClr val="accent2">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902789" y="1494770"/>
            <a:ext cx="3688080" cy="3915430"/>
          </a:xfrm>
        </p:spPr>
        <p:txBody>
          <a:bodyPr lIns="91440" rIns="91440">
            <a:normAutofit/>
          </a:bodyPr>
          <a:lstStyle>
            <a:lvl1pPr marL="0" indent="0">
              <a:lnSpc>
                <a:spcPct val="100000"/>
              </a:lnSpc>
              <a:spcBef>
                <a:spcPts val="0"/>
              </a:spcBef>
              <a:spcAft>
                <a:spcPts val="0"/>
              </a:spcAft>
              <a:buNone/>
              <a:defRPr sz="3200">
                <a:solidFill>
                  <a:schemeClr val="bg1"/>
                </a:solidFill>
              </a:defRPr>
            </a:lvl1pPr>
            <a:lvl2pPr>
              <a:defRPr sz="1600"/>
            </a:lvl2pPr>
            <a:lvl3pPr>
              <a:defRPr sz="1400"/>
            </a:lvl3pPr>
            <a:lvl4pPr>
              <a:defRPr sz="1200"/>
            </a:lvl4pPr>
            <a:lvl5pPr>
              <a:defRPr sz="1200"/>
            </a:lvl5pPr>
          </a:lstStyle>
          <a:p>
            <a:pPr lvl="0"/>
            <a:r>
              <a:rPr lang="en-US" noProof="0"/>
              <a:t>Important Content</a:t>
            </a:r>
          </a:p>
        </p:txBody>
      </p:sp>
      <p:sp>
        <p:nvSpPr>
          <p:cNvPr id="10" name="Slide Number Placeholder 5">
            <a:extLst>
              <a:ext uri="{FF2B5EF4-FFF2-40B4-BE49-F238E27FC236}">
                <a16:creationId xmlns:a16="http://schemas.microsoft.com/office/drawing/2014/main" id="{1AC89BA5-7D71-4838-92DC-A9DD44EC0557}"/>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2" name="Title 1">
            <a:extLst>
              <a:ext uri="{FF2B5EF4-FFF2-40B4-BE49-F238E27FC236}">
                <a16:creationId xmlns:a16="http://schemas.microsoft.com/office/drawing/2014/main" id="{75614DBA-0879-4C83-B4B4-EECB085A204E}"/>
              </a:ext>
            </a:extLst>
          </p:cNvPr>
          <p:cNvSpPr>
            <a:spLocks noGrp="1"/>
          </p:cNvSpPr>
          <p:nvPr>
            <p:ph type="title"/>
          </p:nvPr>
        </p:nvSpPr>
        <p:spPr>
          <a:xfrm>
            <a:off x="548640" y="548640"/>
            <a:ext cx="11106150" cy="441960"/>
          </a:xfrm>
        </p:spPr>
        <p:txBody>
          <a:bodyPr/>
          <a:lstStyle/>
          <a:p>
            <a:r>
              <a:rPr lang="en-US"/>
              <a:t>Click to edit Master title style</a:t>
            </a:r>
          </a:p>
        </p:txBody>
      </p:sp>
    </p:spTree>
    <p:extLst>
      <p:ext uri="{BB962C8B-B14F-4D97-AF65-F5344CB8AC3E}">
        <p14:creationId xmlns:p14="http://schemas.microsoft.com/office/powerpoint/2010/main" val="369277059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5090157" cy="424732"/>
          </a:xfrm>
          <a:noFill/>
        </p:spPr>
        <p:txBody>
          <a:bodyPr wrap="square" lIns="91440" rIns="91440">
            <a:sp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6527803"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6527803" y="3429000"/>
            <a:ext cx="5090157" cy="424732"/>
          </a:xfrm>
          <a:noFill/>
        </p:spPr>
        <p:txBody>
          <a:bodyPr wrap="square" lIns="91440" rIns="91440">
            <a:spAutoFit/>
          </a:bodyPr>
          <a:lstStyle>
            <a:lvl1pPr marL="0" indent="0">
              <a:buNone/>
              <a:defRPr sz="2400" b="1">
                <a:solidFill>
                  <a:schemeClr val="accent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6527803" y="2423061"/>
            <a:ext cx="711197" cy="723544"/>
          </a:xfrm>
        </p:spPr>
        <p:txBody>
          <a:bodyPr anchor="ctr"/>
          <a:lstStyle>
            <a:lvl1pPr marL="0" indent="0" algn="ctr">
              <a:buNone/>
              <a:defRPr/>
            </a:lvl1pPr>
          </a:lstStyle>
          <a:p>
            <a:r>
              <a:rPr lang="en-US" noProof="0" dirty="0"/>
              <a:t>Icon</a:t>
            </a:r>
          </a:p>
        </p:txBody>
      </p:sp>
      <p:sp>
        <p:nvSpPr>
          <p:cNvPr id="17" name="Slide Number Placeholder 5">
            <a:extLst>
              <a:ext uri="{FF2B5EF4-FFF2-40B4-BE49-F238E27FC236}">
                <a16:creationId xmlns:a16="http://schemas.microsoft.com/office/drawing/2014/main" id="{C94646A1-59D8-49D7-B0E1-B7771AB22D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83626287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435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4358640" y="3429000"/>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4358640" y="2423061"/>
            <a:ext cx="711197" cy="723544"/>
          </a:xfrm>
        </p:spPr>
        <p:txBody>
          <a:bodyPr anchor="ctr"/>
          <a:lstStyle>
            <a:lvl1pPr marL="0" indent="0" algn="ctr">
              <a:buNone/>
              <a:defRPr/>
            </a:lvl1pPr>
          </a:lstStyle>
          <a:p>
            <a:r>
              <a:rPr lang="en-US" noProof="0" dirty="0"/>
              <a:t>Icon</a:t>
            </a:r>
          </a:p>
        </p:txBody>
      </p:sp>
      <p:sp>
        <p:nvSpPr>
          <p:cNvPr id="16" name="Content Placeholder 6">
            <a:extLst>
              <a:ext uri="{FF2B5EF4-FFF2-40B4-BE49-F238E27FC236}">
                <a16:creationId xmlns:a16="http://schemas.microsoft.com/office/drawing/2014/main" id="{F4C1E55C-86D8-4053-9865-59D5B4F8A350}"/>
              </a:ext>
            </a:extLst>
          </p:cNvPr>
          <p:cNvSpPr>
            <a:spLocks noGrp="1"/>
          </p:cNvSpPr>
          <p:nvPr>
            <p:ph sz="quarter" idx="23"/>
          </p:nvPr>
        </p:nvSpPr>
        <p:spPr>
          <a:xfrm>
            <a:off x="816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3B68B60C-9D86-4961-A5CE-AB650CA3364D}"/>
              </a:ext>
            </a:extLst>
          </p:cNvPr>
          <p:cNvSpPr>
            <a:spLocks noGrp="1"/>
          </p:cNvSpPr>
          <p:nvPr>
            <p:ph type="body" sz="quarter" idx="24" hasCustomPrompt="1"/>
          </p:nvPr>
        </p:nvSpPr>
        <p:spPr>
          <a:xfrm>
            <a:off x="8168640" y="3429000"/>
            <a:ext cx="3474720" cy="424732"/>
          </a:xfrm>
          <a:noFill/>
        </p:spPr>
        <p:txBody>
          <a:bodyPr wrap="square" lIns="91440" rIns="91440">
            <a:noAutofit/>
          </a:bodyPr>
          <a:lstStyle>
            <a:lvl1pPr marL="0" indent="0">
              <a:buNone/>
              <a:defRPr sz="2400" b="1">
                <a:solidFill>
                  <a:schemeClr val="accent2"/>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AFE200E7-D3F0-41C3-92B0-E09677035AD0}"/>
              </a:ext>
              <a:ext uri="{C183D7F6-B498-43B3-948B-1728B52AA6E4}">
                <adec:decorative xmlns:adec="http://schemas.microsoft.com/office/drawing/2017/decorative" val="1"/>
              </a:ext>
            </a:extLst>
          </p:cNvPr>
          <p:cNvSpPr>
            <a:spLocks noGrp="1"/>
          </p:cNvSpPr>
          <p:nvPr>
            <p:ph type="pic" sz="quarter" idx="25" hasCustomPrompt="1"/>
          </p:nvPr>
        </p:nvSpPr>
        <p:spPr>
          <a:xfrm>
            <a:off x="8168336" y="2423061"/>
            <a:ext cx="711197" cy="723544"/>
          </a:xfrm>
        </p:spPr>
        <p:txBody>
          <a:bodyPr anchor="ctr"/>
          <a:lstStyle>
            <a:lvl1pPr marL="0" indent="0" algn="ctr">
              <a:buNone/>
              <a:defRPr/>
            </a:lvl1pPr>
          </a:lstStyle>
          <a:p>
            <a:r>
              <a:rPr lang="en-US" noProof="0" dirty="0"/>
              <a:t>Icon</a:t>
            </a:r>
          </a:p>
        </p:txBody>
      </p:sp>
      <p:sp>
        <p:nvSpPr>
          <p:cNvPr id="21" name="Slide Number Placeholder 5">
            <a:extLst>
              <a:ext uri="{FF2B5EF4-FFF2-40B4-BE49-F238E27FC236}">
                <a16:creationId xmlns:a16="http://schemas.microsoft.com/office/drawing/2014/main" id="{520633DF-6AFD-4B07-9AFD-09317A9CC68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29548072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Icon Content 2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38400"/>
            <a:ext cx="5901458" cy="975260"/>
          </a:xfrm>
        </p:spPr>
        <p:txBody>
          <a:bodyPr lIns="91440" rIns="91440" anchor="ctr">
            <a:noAutofit/>
          </a:bodyPr>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4391622"/>
            <a:ext cx="5901458" cy="975260"/>
          </a:xfrm>
        </p:spPr>
        <p:txBody>
          <a:bodyPr lIns="91440" rIns="91440" anchor="ctr">
            <a:noAutofit/>
          </a:bodyPr>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4666886"/>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4517480"/>
            <a:ext cx="711197" cy="723544"/>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38730528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Icon Content 3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23061"/>
            <a:ext cx="5901458" cy="1005939"/>
          </a:xfrm>
        </p:spPr>
        <p:txBody>
          <a:bodyPr lIns="91440" rIns="91440"/>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810000" cy="424732"/>
          </a:xfrm>
          <a:noFill/>
        </p:spPr>
        <p:txBody>
          <a:bodyPr wrap="square" lIns="91440" rIns="91440" anchor="ctr">
            <a:sp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3556396"/>
            <a:ext cx="5901458" cy="1005939"/>
          </a:xfrm>
        </p:spPr>
        <p:txBody>
          <a:bodyPr lIns="91440" rIns="91440"/>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3846999"/>
            <a:ext cx="3810000" cy="424732"/>
          </a:xfrm>
          <a:noFill/>
        </p:spPr>
        <p:txBody>
          <a:bodyPr wrap="square" lIns="91440" rIns="91440" anchor="ctr">
            <a:sp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3697593"/>
            <a:ext cx="711197" cy="723544"/>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5562600" y="4689732"/>
            <a:ext cx="5901458" cy="1005939"/>
          </a:xfrm>
        </p:spPr>
        <p:txBody>
          <a:bodyPr lIns="91440" rIns="91440"/>
          <a:lstStyle>
            <a:lvl1pPr>
              <a:defRPr/>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1524000" y="4980335"/>
            <a:ext cx="3810000" cy="424732"/>
          </a:xfrm>
          <a:noFill/>
        </p:spPr>
        <p:txBody>
          <a:bodyPr wrap="square" lIns="91440" rIns="91440" anchor="ctr">
            <a:spAutoFit/>
          </a:bodyPr>
          <a:lstStyle>
            <a:lvl1pPr marL="0" indent="0">
              <a:buNone/>
              <a:defRPr sz="2400" b="1">
                <a:solidFill>
                  <a:schemeClr val="accent6"/>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548944" y="4830929"/>
            <a:ext cx="711197" cy="723544"/>
          </a:xfrm>
        </p:spPr>
        <p:txBody>
          <a:bodyPr anchor="ctr"/>
          <a:lstStyle>
            <a:lvl1pPr marL="0" indent="0" algn="ctr">
              <a:buNone/>
              <a:defRPr/>
            </a:lvl1pPr>
          </a:lstStyle>
          <a:p>
            <a:r>
              <a:rPr lang="en-US" noProof="0" dirty="0"/>
              <a:t>Icon</a:t>
            </a:r>
          </a:p>
        </p:txBody>
      </p:sp>
    </p:spTree>
    <p:extLst>
      <p:ext uri="{BB962C8B-B14F-4D97-AF65-F5344CB8AC3E}">
        <p14:creationId xmlns:p14="http://schemas.microsoft.com/office/powerpoint/2010/main" val="190293303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3"/>
        </a:solidFill>
        <a:effectLst/>
      </p:bgPr>
    </p:bg>
    <p:spTree>
      <p:nvGrpSpPr>
        <p:cNvPr id="1" name=""/>
        <p:cNvGrpSpPr/>
        <p:nvPr/>
      </p:nvGrpSpPr>
      <p:grpSpPr>
        <a:xfrm>
          <a:off x="0" y="0"/>
          <a:ext cx="0" cy="0"/>
          <a:chOff x="0" y="0"/>
          <a:chExt cx="0" cy="0"/>
        </a:xfrm>
      </p:grpSpPr>
      <p:sp>
        <p:nvSpPr>
          <p:cNvPr id="12" name="Google Shape;327;p33">
            <a:extLst>
              <a:ext uri="{FF2B5EF4-FFF2-40B4-BE49-F238E27FC236}">
                <a16:creationId xmlns:a16="http://schemas.microsoft.com/office/drawing/2014/main" id="{EA1EE280-E44E-F71B-ED1B-CA8CEDEE6175}"/>
              </a:ext>
            </a:extLst>
          </p:cNvPr>
          <p:cNvSpPr/>
          <p:nvPr userDrawn="1"/>
        </p:nvSpPr>
        <p:spPr>
          <a:xfrm>
            <a:off x="1087280" y="1161412"/>
            <a:ext cx="10221119" cy="483174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accent2">
                  <a:lumMod val="20000"/>
                  <a:lumOff val="80000"/>
                </a:schemeClr>
              </a:solidFill>
              <a:latin typeface="Karla"/>
              <a:ea typeface="Karla"/>
              <a:cs typeface="Karla"/>
              <a:sym typeface="Karla"/>
            </a:endParaRPr>
          </a:p>
        </p:txBody>
      </p:sp>
      <p:sp>
        <p:nvSpPr>
          <p:cNvPr id="14" name="Google Shape;328;p33">
            <a:extLst>
              <a:ext uri="{FF2B5EF4-FFF2-40B4-BE49-F238E27FC236}">
                <a16:creationId xmlns:a16="http://schemas.microsoft.com/office/drawing/2014/main" id="{332C8624-D848-DF0C-9104-7A2655E4A0FE}"/>
              </a:ext>
            </a:extLst>
          </p:cNvPr>
          <p:cNvSpPr/>
          <p:nvPr userDrawn="1"/>
        </p:nvSpPr>
        <p:spPr>
          <a:xfrm>
            <a:off x="858371" y="800100"/>
            <a:ext cx="10221119" cy="4953001"/>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2862072" y="2322576"/>
            <a:ext cx="6473952" cy="1901952"/>
          </a:xfrm>
        </p:spPr>
        <p:txBody>
          <a:bodyPr anchor="ctr"/>
          <a:lstStyle>
            <a:lvl1pPr algn="l">
              <a:lnSpc>
                <a:spcPct val="90000"/>
              </a:lnSpc>
              <a:defRPr sz="4000"/>
            </a:lvl1pPr>
          </a:lstStyle>
          <a:p>
            <a:r>
              <a:rPr lang="en-US" noProof="0"/>
              <a:t>Click to edit Master title style</a:t>
            </a:r>
          </a:p>
        </p:txBody>
      </p:sp>
      <p:sp>
        <p:nvSpPr>
          <p:cNvPr id="18" name="Text Placeholder 15">
            <a:extLst>
              <a:ext uri="{FF2B5EF4-FFF2-40B4-BE49-F238E27FC236}">
                <a16:creationId xmlns:a16="http://schemas.microsoft.com/office/drawing/2014/main" id="{4817D722-78FF-E98D-229F-DDC8146F5572}"/>
              </a:ext>
            </a:extLst>
          </p:cNvPr>
          <p:cNvSpPr>
            <a:spLocks noGrp="1"/>
          </p:cNvSpPr>
          <p:nvPr>
            <p:ph type="body" sz="quarter" idx="15" hasCustomPrompt="1"/>
          </p:nvPr>
        </p:nvSpPr>
        <p:spPr>
          <a:xfrm>
            <a:off x="1027874" y="809103"/>
            <a:ext cx="1798955" cy="2062163"/>
          </a:xfrm>
        </p:spPr>
        <p:txBody>
          <a:bodyPr anchor="t"/>
          <a:lstStyle>
            <a:lvl1pPr marL="0" indent="0">
              <a:buNone/>
              <a:defRPr sz="25000" b="1">
                <a:solidFill>
                  <a:schemeClr val="tx2"/>
                </a:solidFill>
                <a:latin typeface="+mj-lt"/>
              </a:defRPr>
            </a:lvl1pPr>
          </a:lstStyle>
          <a:p>
            <a:pPr lvl="0"/>
            <a:r>
              <a:rPr lang="en-US" noProof="0"/>
              <a:t>“</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2862072" y="4334256"/>
            <a:ext cx="2340864" cy="585216"/>
          </a:xfrm>
        </p:spPr>
        <p:txBody>
          <a:bodyPr/>
          <a:lstStyle>
            <a:lvl1pPr marL="0" indent="0">
              <a:lnSpc>
                <a:spcPct val="100000"/>
              </a:lnSpc>
              <a:spcBef>
                <a:spcPts val="0"/>
              </a:spcBef>
              <a:buNone/>
              <a:defRPr sz="2000"/>
            </a:lvl1pPr>
          </a:lstStyle>
          <a:p>
            <a:pPr lvl="0"/>
            <a:r>
              <a:rPr lang="en-US" noProof="0"/>
              <a:t>Click to edit Master text styles</a:t>
            </a:r>
          </a:p>
        </p:txBody>
      </p:sp>
      <p:sp>
        <p:nvSpPr>
          <p:cNvPr id="17" name="Text Placeholder 15">
            <a:extLst>
              <a:ext uri="{FF2B5EF4-FFF2-40B4-BE49-F238E27FC236}">
                <a16:creationId xmlns:a16="http://schemas.microsoft.com/office/drawing/2014/main" id="{F9A35D83-86B3-5132-45B2-6382E8F3A4C2}"/>
              </a:ext>
            </a:extLst>
          </p:cNvPr>
          <p:cNvSpPr>
            <a:spLocks noGrp="1"/>
          </p:cNvSpPr>
          <p:nvPr>
            <p:ph type="body" sz="quarter" idx="14" hasCustomPrompt="1"/>
          </p:nvPr>
        </p:nvSpPr>
        <p:spPr>
          <a:xfrm>
            <a:off x="9281160" y="3957272"/>
            <a:ext cx="1798955" cy="2062163"/>
          </a:xfrm>
        </p:spPr>
        <p:txBody>
          <a:bodyPr/>
          <a:lstStyle>
            <a:lvl1pPr marL="0" indent="0">
              <a:buNone/>
              <a:defRPr sz="25000" b="1">
                <a:solidFill>
                  <a:schemeClr val="tx2"/>
                </a:solidFill>
                <a:latin typeface="+mj-lt"/>
              </a:defRPr>
            </a:lvl1pPr>
          </a:lstStyle>
          <a:p>
            <a:pPr lvl="0"/>
            <a:r>
              <a:rPr lang="en-US" noProof="0"/>
              <a:t>”</a:t>
            </a:r>
          </a:p>
        </p:txBody>
      </p:sp>
      <p:sp>
        <p:nvSpPr>
          <p:cNvPr id="7" name="Date Placeholder 6">
            <a:extLst>
              <a:ext uri="{FF2B5EF4-FFF2-40B4-BE49-F238E27FC236}">
                <a16:creationId xmlns:a16="http://schemas.microsoft.com/office/drawing/2014/main" id="{C1F53ABF-1C17-E7D0-EEB7-468CEDF285C7}"/>
              </a:ext>
            </a:extLst>
          </p:cNvPr>
          <p:cNvSpPr>
            <a:spLocks noGrp="1"/>
          </p:cNvSpPr>
          <p:nvPr>
            <p:ph type="dt" sz="half" idx="16"/>
          </p:nvPr>
        </p:nvSpPr>
        <p:spPr/>
        <p:txBody>
          <a:bodyPr/>
          <a:lstStyle/>
          <a:p>
            <a:r>
              <a:rPr lang="en-US" noProof="0"/>
              <a:t>20XX</a:t>
            </a:r>
          </a:p>
        </p:txBody>
      </p:sp>
      <p:sp>
        <p:nvSpPr>
          <p:cNvPr id="8" name="Footer Placeholder 7">
            <a:extLst>
              <a:ext uri="{FF2B5EF4-FFF2-40B4-BE49-F238E27FC236}">
                <a16:creationId xmlns:a16="http://schemas.microsoft.com/office/drawing/2014/main" id="{86A64DF1-77A3-B856-5F46-12724706B8A1}"/>
              </a:ext>
            </a:extLst>
          </p:cNvPr>
          <p:cNvSpPr>
            <a:spLocks noGrp="1"/>
          </p:cNvSpPr>
          <p:nvPr>
            <p:ph type="ftr" sz="quarter" idx="17"/>
          </p:nvPr>
        </p:nvSpPr>
        <p:spPr/>
        <p:txBody>
          <a:bodyPr/>
          <a:lstStyle/>
          <a:p>
            <a:r>
              <a:rPr lang="en-US" noProof="0"/>
              <a:t>Presentation title</a:t>
            </a:r>
          </a:p>
        </p:txBody>
      </p:sp>
      <p:sp>
        <p:nvSpPr>
          <p:cNvPr id="9" name="Slide Number Placeholder 8">
            <a:extLst>
              <a:ext uri="{FF2B5EF4-FFF2-40B4-BE49-F238E27FC236}">
                <a16:creationId xmlns:a16="http://schemas.microsoft.com/office/drawing/2014/main" id="{D8961FC7-9CAD-4B2D-A8F6-C172AF6D5EB1}"/>
              </a:ext>
            </a:extLst>
          </p:cNvPr>
          <p:cNvSpPr>
            <a:spLocks noGrp="1"/>
          </p:cNvSpPr>
          <p:nvPr>
            <p:ph type="sldNum" sz="quarter" idx="18"/>
          </p:nvPr>
        </p:nvSpPr>
        <p:spPr/>
        <p:txBody>
          <a:bodyPr/>
          <a:lstStyle/>
          <a:p>
            <a:fld id="{8D0AFDD5-844D-364D-8AEC-50CF4D36D55D}" type="slidenum">
              <a:rPr lang="en-US" noProof="0" smtClean="0"/>
              <a:pPr/>
              <a:t>‹#›</a:t>
            </a:fld>
            <a:endParaRPr lang="en-US" noProof="0"/>
          </a:p>
        </p:txBody>
      </p:sp>
    </p:spTree>
    <p:extLst>
      <p:ext uri="{BB962C8B-B14F-4D97-AF65-F5344CB8AC3E}">
        <p14:creationId xmlns:p14="http://schemas.microsoft.com/office/powerpoint/2010/main" val="28843801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ide patch Icon Content 3 rows">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7151214" y="2035302"/>
            <a:ext cx="4312844" cy="914490"/>
          </a:xfrm>
        </p:spPr>
        <p:txBody>
          <a:bodyPr lIns="91440" rIns="91440" anchor="ctr">
            <a:noAutofit/>
          </a:bodyPr>
          <a:lstStyle>
            <a:lvl1pPr marL="0" indent="0">
              <a:buNone/>
              <a:defRPr sz="1400"/>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624840" y="2280181"/>
            <a:ext cx="4937760" cy="424732"/>
          </a:xfrm>
          <a:noFill/>
        </p:spPr>
        <p:txBody>
          <a:bodyPr wrap="square" lIns="91440" rIns="91440" anchor="ctr">
            <a:noAutofit/>
          </a:bodyPr>
          <a:lstStyle>
            <a:lvl1pPr marL="0" indent="0" algn="r">
              <a:buNone/>
              <a:defRPr sz="2000" b="1">
                <a:solidFill>
                  <a:schemeClr val="tx2"/>
                </a:solidFill>
              </a:defRPr>
            </a:lvl1pPr>
          </a:lstStyle>
          <a:p>
            <a:pPr lvl="0"/>
            <a:r>
              <a:rPr lang="en-US" noProof="0"/>
              <a:t>ADD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756426" y="1935993"/>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6071132" y="3576256"/>
            <a:ext cx="5392925" cy="914490"/>
          </a:xfrm>
        </p:spPr>
        <p:txBody>
          <a:bodyPr lIns="91440" rIns="91440" anchor="ctr">
            <a:noAutofit/>
          </a:bodyPr>
          <a:lstStyle>
            <a:lvl1pPr marL="0" indent="0">
              <a:buNone/>
              <a:defRPr sz="1400"/>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548640" y="3846999"/>
            <a:ext cx="4023360" cy="424732"/>
          </a:xfrm>
          <a:noFill/>
        </p:spPr>
        <p:txBody>
          <a:bodyPr wrap="square" lIns="91440" rIns="91440" anchor="ctr">
            <a:noAutofit/>
          </a:bodyPr>
          <a:lstStyle>
            <a:lvl1pPr marL="0" indent="0" algn="r">
              <a:buNone/>
              <a:defRPr sz="2000" b="1">
                <a:solidFill>
                  <a:schemeClr val="accent5"/>
                </a:solidFill>
              </a:defRPr>
            </a:lvl1pPr>
          </a:lstStyle>
          <a:p>
            <a:pPr lvl="0"/>
            <a:r>
              <a:rPr lang="en-US" noProof="0"/>
              <a:t>ADD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4774508" y="350281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4949699" y="5117210"/>
            <a:ext cx="6514359" cy="914490"/>
          </a:xfrm>
        </p:spPr>
        <p:txBody>
          <a:bodyPr lIns="91440" rIns="91440" anchor="ctr">
            <a:noAutofit/>
          </a:bodyPr>
          <a:lstStyle>
            <a:lvl1pPr marL="0" indent="0">
              <a:buNone/>
              <a:defRPr sz="1400"/>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548641" y="5362089"/>
            <a:ext cx="2956560" cy="424732"/>
          </a:xfrm>
          <a:noFill/>
        </p:spPr>
        <p:txBody>
          <a:bodyPr wrap="square" lIns="91440" rIns="91440" anchor="ctr">
            <a:noAutofit/>
          </a:bodyPr>
          <a:lstStyle>
            <a:lvl1pPr marL="0" indent="0" algn="r">
              <a:buNone/>
              <a:defRPr sz="2000" b="1">
                <a:solidFill>
                  <a:schemeClr val="accent6"/>
                </a:solidFill>
              </a:defRPr>
            </a:lvl1pPr>
          </a:lstStyle>
          <a:p>
            <a:pPr lvl="0"/>
            <a:r>
              <a:rPr lang="en-US" noProof="0"/>
              <a:t>ADD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3680392" y="501790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35" name="Freeform: Shape 34">
            <a:extLst>
              <a:ext uri="{FF2B5EF4-FFF2-40B4-BE49-F238E27FC236}">
                <a16:creationId xmlns:a16="http://schemas.microsoft.com/office/drawing/2014/main" id="{79F57DF2-7AB9-4D3A-AADE-E93D5621B0F8}"/>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3546387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2018097"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B9C406-BFD3-481F-9B48-3DCA3A33014F}"/>
              </a:ext>
              <a:ext uri="{C183D7F6-B498-43B3-948B-1728B52AA6E4}">
                <adec:decorative xmlns:adec="http://schemas.microsoft.com/office/drawing/2017/decorative" val="1"/>
              </a:ext>
            </a:extLst>
          </p:cNvPr>
          <p:cNvCxnSpPr/>
          <p:nvPr userDrawn="1"/>
        </p:nvCxnSpPr>
        <p:spPr>
          <a:xfrm>
            <a:off x="57518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F3D50D-B3D8-4A41-84D8-4BE250D1BD62}"/>
              </a:ext>
              <a:ext uri="{C183D7F6-B498-43B3-948B-1728B52AA6E4}">
                <adec:decorative xmlns:adec="http://schemas.microsoft.com/office/drawing/2017/decorative" val="1"/>
              </a:ext>
            </a:extLst>
          </p:cNvPr>
          <p:cNvCxnSpPr/>
          <p:nvPr userDrawn="1"/>
        </p:nvCxnSpPr>
        <p:spPr>
          <a:xfrm>
            <a:off x="94856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533401"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1</a:t>
            </a:r>
          </a:p>
        </p:txBody>
      </p:sp>
      <p:sp>
        <p:nvSpPr>
          <p:cNvPr id="30" name="Picture Placeholder 8">
            <a:extLst>
              <a:ext uri="{FF2B5EF4-FFF2-40B4-BE49-F238E27FC236}">
                <a16:creationId xmlns:a16="http://schemas.microsoft.com/office/drawing/2014/main" id="{6321F101-EC7B-4128-A7FA-373AC507D3D4}"/>
              </a:ext>
              <a:ext uri="{C183D7F6-B498-43B3-948B-1728B52AA6E4}">
                <adec:decorative xmlns:adec="http://schemas.microsoft.com/office/drawing/2017/decorative" val="1"/>
              </a:ext>
            </a:extLst>
          </p:cNvPr>
          <p:cNvSpPr>
            <a:spLocks noGrp="1"/>
          </p:cNvSpPr>
          <p:nvPr>
            <p:ph type="pic" sz="quarter" idx="18" hasCustomPrompt="1"/>
          </p:nvPr>
        </p:nvSpPr>
        <p:spPr>
          <a:xfrm>
            <a:off x="42672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2</a:t>
            </a:r>
          </a:p>
        </p:txBody>
      </p:sp>
      <p:sp>
        <p:nvSpPr>
          <p:cNvPr id="31" name="Picture Placeholder 8">
            <a:extLst>
              <a:ext uri="{FF2B5EF4-FFF2-40B4-BE49-F238E27FC236}">
                <a16:creationId xmlns:a16="http://schemas.microsoft.com/office/drawing/2014/main" id="{229667AF-39CB-43E6-8D30-A2DDF8365C21}"/>
              </a:ext>
              <a:ext uri="{C183D7F6-B498-43B3-948B-1728B52AA6E4}">
                <adec:decorative xmlns:adec="http://schemas.microsoft.com/office/drawing/2017/decorative" val="1"/>
              </a:ext>
            </a:extLst>
          </p:cNvPr>
          <p:cNvSpPr>
            <a:spLocks noGrp="1"/>
          </p:cNvSpPr>
          <p:nvPr>
            <p:ph type="pic" sz="quarter" idx="19" hasCustomPrompt="1"/>
          </p:nvPr>
        </p:nvSpPr>
        <p:spPr>
          <a:xfrm>
            <a:off x="80010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3</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864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3" name="Text Placeholder 7">
            <a:extLst>
              <a:ext uri="{FF2B5EF4-FFF2-40B4-BE49-F238E27FC236}">
                <a16:creationId xmlns:a16="http://schemas.microsoft.com/office/drawing/2014/main" id="{EB4CA538-2AD9-458A-B582-2FBFEAF60CFA}"/>
              </a:ext>
            </a:extLst>
          </p:cNvPr>
          <p:cNvSpPr>
            <a:spLocks noGrp="1"/>
          </p:cNvSpPr>
          <p:nvPr>
            <p:ph type="body" sz="quarter" idx="20" hasCustomPrompt="1"/>
          </p:nvPr>
        </p:nvSpPr>
        <p:spPr>
          <a:xfrm>
            <a:off x="42672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5" name="Text Placeholder 7">
            <a:extLst>
              <a:ext uri="{FF2B5EF4-FFF2-40B4-BE49-F238E27FC236}">
                <a16:creationId xmlns:a16="http://schemas.microsoft.com/office/drawing/2014/main" id="{857C263B-EA99-4350-84C0-08B9746AEC05}"/>
              </a:ext>
            </a:extLst>
          </p:cNvPr>
          <p:cNvSpPr>
            <a:spLocks noGrp="1"/>
          </p:cNvSpPr>
          <p:nvPr>
            <p:ph type="body" sz="quarter" idx="21" hasCustomPrompt="1"/>
          </p:nvPr>
        </p:nvSpPr>
        <p:spPr>
          <a:xfrm>
            <a:off x="80010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Tree>
    <p:extLst>
      <p:ext uri="{BB962C8B-B14F-4D97-AF65-F5344CB8AC3E}">
        <p14:creationId xmlns:p14="http://schemas.microsoft.com/office/powerpoint/2010/main" val="12843545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1751397" y="5027659"/>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723902" y="2057402"/>
            <a:ext cx="2743197" cy="274319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1021" y="5307558"/>
            <a:ext cx="3108959" cy="424732"/>
          </a:xfrm>
          <a:noFill/>
        </p:spPr>
        <p:txBody>
          <a:bodyPr wrap="square" lIns="91440" rIns="91440" anchor="t">
            <a:noAutofit/>
          </a:bodyPr>
          <a:lstStyle>
            <a:lvl1pPr marL="0" indent="0" algn="ctr">
              <a:spcBef>
                <a:spcPts val="0"/>
              </a:spcBef>
              <a:spcAft>
                <a:spcPts val="0"/>
              </a:spcAft>
              <a:buNone/>
              <a:defRPr sz="2000" b="1">
                <a:solidFill>
                  <a:schemeClr val="tx2"/>
                </a:solidFill>
                <a:latin typeface="+mj-lt"/>
              </a:defRPr>
            </a:lvl1pPr>
          </a:lstStyle>
          <a:p>
            <a:pPr lvl="0"/>
            <a:r>
              <a:rPr lang="en-US" noProof="0"/>
              <a:t>ADD TEXT </a:t>
            </a:r>
          </a:p>
        </p:txBody>
      </p:sp>
      <p:sp>
        <p:nvSpPr>
          <p:cNvPr id="17" name="Text Placeholder 7">
            <a:extLst>
              <a:ext uri="{FF2B5EF4-FFF2-40B4-BE49-F238E27FC236}">
                <a16:creationId xmlns:a16="http://schemas.microsoft.com/office/drawing/2014/main" id="{2FD9C5C0-2B13-4BD9-BA25-5F692DE9E82D}"/>
              </a:ext>
            </a:extLst>
          </p:cNvPr>
          <p:cNvSpPr>
            <a:spLocks noGrp="1"/>
          </p:cNvSpPr>
          <p:nvPr>
            <p:ph type="body" sz="quarter" idx="18" hasCustomPrompt="1"/>
          </p:nvPr>
        </p:nvSpPr>
        <p:spPr>
          <a:xfrm>
            <a:off x="541021" y="5688559"/>
            <a:ext cx="3108959" cy="323629"/>
          </a:xfrm>
          <a:noFill/>
        </p:spPr>
        <p:txBody>
          <a:bodyPr wrap="square" lIns="91440" rIns="91440" anchor="t">
            <a:noAutofit/>
          </a:bodyPr>
          <a:lstStyle>
            <a:lvl1pPr marL="0" indent="0" algn="ctr">
              <a:spcBef>
                <a:spcPts val="0"/>
              </a:spcBef>
              <a:spcAft>
                <a:spcPts val="0"/>
              </a:spcAft>
              <a:buNone/>
              <a:defRPr sz="1400" b="0">
                <a:solidFill>
                  <a:schemeClr val="tx2"/>
                </a:solidFill>
                <a:latin typeface="+mn-lt"/>
              </a:defRPr>
            </a:lvl1pPr>
          </a:lstStyle>
          <a:p>
            <a:pPr lvl="0"/>
            <a:r>
              <a:rPr lang="en-US" noProof="0"/>
              <a:t>Description</a:t>
            </a:r>
          </a:p>
        </p:txBody>
      </p:sp>
      <p:cxnSp>
        <p:nvCxnSpPr>
          <p:cNvPr id="5" name="Straight Connector 4">
            <a:extLst>
              <a:ext uri="{FF2B5EF4-FFF2-40B4-BE49-F238E27FC236}">
                <a16:creationId xmlns:a16="http://schemas.microsoft.com/office/drawing/2014/main" id="{9971D9F8-CAE6-4680-A029-F96D0F1441FD}"/>
              </a:ext>
            </a:extLst>
          </p:cNvPr>
          <p:cNvCxnSpPr>
            <a:cxnSpLocks/>
          </p:cNvCxnSpPr>
          <p:nvPr userDrawn="1"/>
        </p:nvCxnSpPr>
        <p:spPr>
          <a:xfrm flipH="1">
            <a:off x="3907846"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1598D0-210A-4FC8-9A7B-BFA0921CF214}"/>
              </a:ext>
              <a:ext uri="{C183D7F6-B498-43B3-948B-1728B52AA6E4}">
                <adec:decorative xmlns:adec="http://schemas.microsoft.com/office/drawing/2017/decorative" val="1"/>
              </a:ext>
            </a:extLst>
          </p:cNvPr>
          <p:cNvCxnSpPr>
            <a:cxnSpLocks/>
          </p:cNvCxnSpPr>
          <p:nvPr userDrawn="1"/>
        </p:nvCxnSpPr>
        <p:spPr>
          <a:xfrm rot="16200000">
            <a:off x="5536511"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06439E2-68F5-46DF-9799-ABBEBECFD358}"/>
              </a:ext>
              <a:ext uri="{C183D7F6-B498-43B3-948B-1728B52AA6E4}">
                <adec:decorative xmlns:adec="http://schemas.microsoft.com/office/drawing/2017/decorative" val="1"/>
              </a:ext>
            </a:extLst>
          </p:cNvPr>
          <p:cNvGrpSpPr/>
          <p:nvPr userDrawn="1"/>
        </p:nvGrpSpPr>
        <p:grpSpPr>
          <a:xfrm>
            <a:off x="3906013" y="2754546"/>
            <a:ext cx="3254399" cy="2828600"/>
            <a:chOff x="4431264" y="2199060"/>
            <a:chExt cx="3363136" cy="2828600"/>
          </a:xfrm>
        </p:grpSpPr>
        <p:cxnSp>
          <p:nvCxnSpPr>
            <p:cNvPr id="21" name="Straight Connector 20">
              <a:extLst>
                <a:ext uri="{FF2B5EF4-FFF2-40B4-BE49-F238E27FC236}">
                  <a16:creationId xmlns:a16="http://schemas.microsoft.com/office/drawing/2014/main" id="{E95E9585-55FC-4C03-8122-DED9B077D9F8}"/>
                </a:ext>
              </a:extLst>
            </p:cNvPr>
            <p:cNvCxnSpPr>
              <a:cxnSpLocks/>
            </p:cNvCxnSpPr>
            <p:nvPr userDrawn="1"/>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403E01-A7A9-4801-84C2-A2B3D9B7F577}"/>
                </a:ext>
              </a:extLst>
            </p:cNvPr>
            <p:cNvCxnSpPr>
              <a:cxnSpLocks/>
            </p:cNvCxnSpPr>
            <p:nvPr userDrawn="1"/>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Picture Placeholder 8">
            <a:extLst>
              <a:ext uri="{FF2B5EF4-FFF2-40B4-BE49-F238E27FC236}">
                <a16:creationId xmlns:a16="http://schemas.microsoft.com/office/drawing/2014/main" id="{BDA24073-E1E8-43FF-B135-B2947B97222B}"/>
              </a:ext>
              <a:ext uri="{C183D7F6-B498-43B3-948B-1728B52AA6E4}">
                <adec:decorative xmlns:adec="http://schemas.microsoft.com/office/drawing/2017/decorative" val="1"/>
              </a:ext>
            </a:extLst>
          </p:cNvPr>
          <p:cNvSpPr>
            <a:spLocks noGrp="1"/>
          </p:cNvSpPr>
          <p:nvPr userDrawn="1">
            <p:ph type="pic" sz="quarter" idx="19" hasCustomPrompt="1"/>
          </p:nvPr>
        </p:nvSpPr>
        <p:spPr>
          <a:xfrm>
            <a:off x="5426747"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Picture Placeholder 8">
            <a:extLst>
              <a:ext uri="{FF2B5EF4-FFF2-40B4-BE49-F238E27FC236}">
                <a16:creationId xmlns:a16="http://schemas.microsoft.com/office/drawing/2014/main" id="{DAD1D946-AD65-4E2D-A739-D93BA1AC1DFD}"/>
              </a:ext>
              <a:ext uri="{C183D7F6-B498-43B3-948B-1728B52AA6E4}">
                <adec:decorative xmlns:adec="http://schemas.microsoft.com/office/drawing/2017/decorative" val="1"/>
              </a:ext>
            </a:extLst>
          </p:cNvPr>
          <p:cNvSpPr>
            <a:spLocks noGrp="1"/>
          </p:cNvSpPr>
          <p:nvPr userDrawn="1">
            <p:ph type="pic" sz="quarter" idx="20" hasCustomPrompt="1"/>
          </p:nvPr>
        </p:nvSpPr>
        <p:spPr>
          <a:xfrm>
            <a:off x="4408933"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7" name="Picture Placeholder 8">
            <a:extLst>
              <a:ext uri="{FF2B5EF4-FFF2-40B4-BE49-F238E27FC236}">
                <a16:creationId xmlns:a16="http://schemas.microsoft.com/office/drawing/2014/main" id="{036FD13F-5CDF-4A6F-A890-1F23EA59027F}"/>
              </a:ext>
              <a:ext uri="{C183D7F6-B498-43B3-948B-1728B52AA6E4}">
                <adec:decorative xmlns:adec="http://schemas.microsoft.com/office/drawing/2017/decorative" val="1"/>
              </a:ext>
            </a:extLst>
          </p:cNvPr>
          <p:cNvSpPr>
            <a:spLocks noGrp="1"/>
          </p:cNvSpPr>
          <p:nvPr userDrawn="1">
            <p:ph type="pic" sz="quarter" idx="21" hasCustomPrompt="1"/>
          </p:nvPr>
        </p:nvSpPr>
        <p:spPr>
          <a:xfrm>
            <a:off x="6458832"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cxnSp>
        <p:nvCxnSpPr>
          <p:cNvPr id="36" name="Straight Connector 35">
            <a:extLst>
              <a:ext uri="{FF2B5EF4-FFF2-40B4-BE49-F238E27FC236}">
                <a16:creationId xmlns:a16="http://schemas.microsoft.com/office/drawing/2014/main" id="{4EA974DF-48E5-46E7-9453-8A47028BC514}"/>
              </a:ext>
              <a:ext uri="{C183D7F6-B498-43B3-948B-1728B52AA6E4}">
                <adec:decorative xmlns:adec="http://schemas.microsoft.com/office/drawing/2017/decorative" val="1"/>
              </a:ext>
            </a:extLst>
          </p:cNvPr>
          <p:cNvCxnSpPr>
            <a:cxnSpLocks/>
          </p:cNvCxnSpPr>
          <p:nvPr userDrawn="1"/>
        </p:nvCxnSpPr>
        <p:spPr>
          <a:xfrm flipH="1">
            <a:off x="7036660"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A85692E-DBD5-4FD7-95CA-849C102632D2}"/>
              </a:ext>
              <a:ext uri="{C183D7F6-B498-43B3-948B-1728B52AA6E4}">
                <adec:decorative xmlns:adec="http://schemas.microsoft.com/office/drawing/2017/decorative" val="1"/>
              </a:ext>
            </a:extLst>
          </p:cNvPr>
          <p:cNvCxnSpPr>
            <a:cxnSpLocks/>
          </p:cNvCxnSpPr>
          <p:nvPr userDrawn="1"/>
        </p:nvCxnSpPr>
        <p:spPr>
          <a:xfrm rot="16200000">
            <a:off x="8665325"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606422F5-A2F2-43D5-84EE-F875A28A728B}"/>
              </a:ext>
              <a:ext uri="{C183D7F6-B498-43B3-948B-1728B52AA6E4}">
                <adec:decorative xmlns:adec="http://schemas.microsoft.com/office/drawing/2017/decorative" val="1"/>
              </a:ext>
            </a:extLst>
          </p:cNvPr>
          <p:cNvGrpSpPr/>
          <p:nvPr userDrawn="1"/>
        </p:nvGrpSpPr>
        <p:grpSpPr>
          <a:xfrm>
            <a:off x="7034827" y="2754546"/>
            <a:ext cx="3254399" cy="2828600"/>
            <a:chOff x="4431264" y="2199060"/>
            <a:chExt cx="3363136" cy="2828600"/>
          </a:xfrm>
        </p:grpSpPr>
        <p:cxnSp>
          <p:nvCxnSpPr>
            <p:cNvPr id="39" name="Straight Connector 38">
              <a:extLst>
                <a:ext uri="{FF2B5EF4-FFF2-40B4-BE49-F238E27FC236}">
                  <a16:creationId xmlns:a16="http://schemas.microsoft.com/office/drawing/2014/main" id="{4BDD12EB-7EFD-4370-A7C6-9E57D6A7C6DF}"/>
                </a:ext>
              </a:extLst>
            </p:cNvPr>
            <p:cNvCxnSpPr>
              <a:cxnSpLocks/>
            </p:cNvCxnSpPr>
            <p:nvPr userDrawn="1"/>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D1AAC8-713E-418F-B7B4-27B58BDFD77C}"/>
                </a:ext>
              </a:extLst>
            </p:cNvPr>
            <p:cNvCxnSpPr>
              <a:cxnSpLocks/>
            </p:cNvCxnSpPr>
            <p:nvPr userDrawn="1"/>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1" name="Picture Placeholder 8">
            <a:extLst>
              <a:ext uri="{FF2B5EF4-FFF2-40B4-BE49-F238E27FC236}">
                <a16:creationId xmlns:a16="http://schemas.microsoft.com/office/drawing/2014/main" id="{DEE070FD-95C9-4396-B429-69E1E14E3273}"/>
              </a:ext>
              <a:ext uri="{C183D7F6-B498-43B3-948B-1728B52AA6E4}">
                <adec:decorative xmlns:adec="http://schemas.microsoft.com/office/drawing/2017/decorative" val="1"/>
              </a:ext>
            </a:extLst>
          </p:cNvPr>
          <p:cNvSpPr>
            <a:spLocks noGrp="1"/>
          </p:cNvSpPr>
          <p:nvPr>
            <p:ph type="pic" sz="quarter" idx="22" hasCustomPrompt="1"/>
          </p:nvPr>
        </p:nvSpPr>
        <p:spPr>
          <a:xfrm>
            <a:off x="8555561"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2" name="Picture Placeholder 8">
            <a:extLst>
              <a:ext uri="{FF2B5EF4-FFF2-40B4-BE49-F238E27FC236}">
                <a16:creationId xmlns:a16="http://schemas.microsoft.com/office/drawing/2014/main" id="{5A9E7D40-35C3-4F7D-AAB6-D4168037C92B}"/>
              </a:ext>
              <a:ext uri="{C183D7F6-B498-43B3-948B-1728B52AA6E4}">
                <adec:decorative xmlns:adec="http://schemas.microsoft.com/office/drawing/2017/decorative" val="1"/>
              </a:ext>
            </a:extLst>
          </p:cNvPr>
          <p:cNvSpPr>
            <a:spLocks noGrp="1"/>
          </p:cNvSpPr>
          <p:nvPr>
            <p:ph type="pic" sz="quarter" idx="23" hasCustomPrompt="1"/>
          </p:nvPr>
        </p:nvSpPr>
        <p:spPr>
          <a:xfrm>
            <a:off x="7537747"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3" name="Picture Placeholder 8">
            <a:extLst>
              <a:ext uri="{FF2B5EF4-FFF2-40B4-BE49-F238E27FC236}">
                <a16:creationId xmlns:a16="http://schemas.microsoft.com/office/drawing/2014/main" id="{13CB6343-C37E-4656-A566-EA9A3A1BF01D}"/>
              </a:ext>
              <a:ext uri="{C183D7F6-B498-43B3-948B-1728B52AA6E4}">
                <adec:decorative xmlns:adec="http://schemas.microsoft.com/office/drawing/2017/decorative" val="1"/>
              </a:ext>
            </a:extLst>
          </p:cNvPr>
          <p:cNvSpPr>
            <a:spLocks noGrp="1"/>
          </p:cNvSpPr>
          <p:nvPr>
            <p:ph type="pic" sz="quarter" idx="24" hasCustomPrompt="1"/>
          </p:nvPr>
        </p:nvSpPr>
        <p:spPr>
          <a:xfrm>
            <a:off x="9587646"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4" name="Text Placeholder 7">
            <a:extLst>
              <a:ext uri="{FF2B5EF4-FFF2-40B4-BE49-F238E27FC236}">
                <a16:creationId xmlns:a16="http://schemas.microsoft.com/office/drawing/2014/main" id="{847B0A6E-95FE-4876-8783-F2D69813E0D6}"/>
              </a:ext>
            </a:extLst>
          </p:cNvPr>
          <p:cNvSpPr>
            <a:spLocks noGrp="1"/>
          </p:cNvSpPr>
          <p:nvPr>
            <p:ph type="body" sz="quarter" idx="25" hasCustomPrompt="1"/>
          </p:nvPr>
        </p:nvSpPr>
        <p:spPr>
          <a:xfrm>
            <a:off x="7595850"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5" name="Text Placeholder 7">
            <a:extLst>
              <a:ext uri="{FF2B5EF4-FFF2-40B4-BE49-F238E27FC236}">
                <a16:creationId xmlns:a16="http://schemas.microsoft.com/office/drawing/2014/main" id="{4E9CD2A8-E96D-45CF-B252-F6F8267FF344}"/>
              </a:ext>
            </a:extLst>
          </p:cNvPr>
          <p:cNvSpPr>
            <a:spLocks noGrp="1"/>
          </p:cNvSpPr>
          <p:nvPr>
            <p:ph type="body" sz="quarter" idx="26" hasCustomPrompt="1"/>
          </p:nvPr>
        </p:nvSpPr>
        <p:spPr>
          <a:xfrm>
            <a:off x="6557415"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1AE8BBFE-01C4-4028-9B89-8D3A005A4B89}"/>
              </a:ext>
            </a:extLst>
          </p:cNvPr>
          <p:cNvSpPr>
            <a:spLocks noGrp="1"/>
          </p:cNvSpPr>
          <p:nvPr>
            <p:ph type="body" sz="quarter" idx="27" hasCustomPrompt="1"/>
          </p:nvPr>
        </p:nvSpPr>
        <p:spPr>
          <a:xfrm>
            <a:off x="5564282"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7" name="Text Placeholder 7">
            <a:extLst>
              <a:ext uri="{FF2B5EF4-FFF2-40B4-BE49-F238E27FC236}">
                <a16:creationId xmlns:a16="http://schemas.microsoft.com/office/drawing/2014/main" id="{49C15349-435A-457E-9835-D4345AD3ED9F}"/>
              </a:ext>
            </a:extLst>
          </p:cNvPr>
          <p:cNvSpPr>
            <a:spLocks noGrp="1"/>
          </p:cNvSpPr>
          <p:nvPr>
            <p:ph type="body" sz="quarter" idx="28" hasCustomPrompt="1"/>
          </p:nvPr>
        </p:nvSpPr>
        <p:spPr>
          <a:xfrm>
            <a:off x="10727786"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8" name="Text Placeholder 7">
            <a:extLst>
              <a:ext uri="{FF2B5EF4-FFF2-40B4-BE49-F238E27FC236}">
                <a16:creationId xmlns:a16="http://schemas.microsoft.com/office/drawing/2014/main" id="{06DC437D-C5F6-49FA-8BF0-932297827EA8}"/>
              </a:ext>
            </a:extLst>
          </p:cNvPr>
          <p:cNvSpPr>
            <a:spLocks noGrp="1"/>
          </p:cNvSpPr>
          <p:nvPr>
            <p:ph type="body" sz="quarter" idx="29" hasCustomPrompt="1"/>
          </p:nvPr>
        </p:nvSpPr>
        <p:spPr>
          <a:xfrm>
            <a:off x="9689351"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9DB16E7F-EE86-4AF9-871B-5614FE2D4428}"/>
              </a:ext>
            </a:extLst>
          </p:cNvPr>
          <p:cNvSpPr>
            <a:spLocks noGrp="1"/>
          </p:cNvSpPr>
          <p:nvPr>
            <p:ph type="body" sz="quarter" idx="30" hasCustomPrompt="1"/>
          </p:nvPr>
        </p:nvSpPr>
        <p:spPr>
          <a:xfrm>
            <a:off x="8696218"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Tree>
    <p:extLst>
      <p:ext uri="{BB962C8B-B14F-4D97-AF65-F5344CB8AC3E}">
        <p14:creationId xmlns:p14="http://schemas.microsoft.com/office/powerpoint/2010/main" val="306118985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_Org Char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960064"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788864"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788864"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46423" y="665228"/>
            <a:ext cx="0" cy="740664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8112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15204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15204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36400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33492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33492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544977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515904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515904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72595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9687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9687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9066634"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775905"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775905"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33184535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_Org Chart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596641"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425441"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425441"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112012"/>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0527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28815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469127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65010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8308140"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p:cNvSpPr>
          <p:nvPr>
            <p:ph type="pic" sz="quarter" idx="39" hasCustomPrompt="1"/>
          </p:nvPr>
        </p:nvSpPr>
        <p:spPr>
          <a:xfrm>
            <a:off x="10115251"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281303174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_Org Chart 1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4178095" y="1905000"/>
            <a:ext cx="1255400" cy="1255400"/>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601136" y="2288331"/>
            <a:ext cx="3108959" cy="290097"/>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601136" y="2566041"/>
            <a:ext cx="3108959" cy="221043"/>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670561"/>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10984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noChangeAspect="1"/>
          </p:cNvSpPr>
          <p:nvPr>
            <p:ph type="pic" sz="quarter" idx="27" hasCustomPrompt="1"/>
          </p:nvPr>
        </p:nvSpPr>
        <p:spPr>
          <a:xfrm>
            <a:off x="29272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noChangeAspect="1"/>
          </p:cNvSpPr>
          <p:nvPr>
            <p:ph type="pic" sz="quarter" idx="30" hasCustomPrompt="1"/>
          </p:nvPr>
        </p:nvSpPr>
        <p:spPr>
          <a:xfrm>
            <a:off x="473699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noChangeAspect="1"/>
          </p:cNvSpPr>
          <p:nvPr>
            <p:ph type="pic" sz="quarter" idx="33" hasCustomPrompt="1"/>
          </p:nvPr>
        </p:nvSpPr>
        <p:spPr>
          <a:xfrm>
            <a:off x="65467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noChangeAspect="1"/>
          </p:cNvSpPr>
          <p:nvPr>
            <p:ph type="pic" sz="quarter" idx="36" hasCustomPrompt="1"/>
          </p:nvPr>
        </p:nvSpPr>
        <p:spPr>
          <a:xfrm>
            <a:off x="8353860"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noChangeAspect="1"/>
          </p:cNvSpPr>
          <p:nvPr>
            <p:ph type="pic" sz="quarter" idx="39" hasCustomPrompt="1"/>
          </p:nvPr>
        </p:nvSpPr>
        <p:spPr>
          <a:xfrm>
            <a:off x="10160971"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cxnSp>
        <p:nvCxnSpPr>
          <p:cNvPr id="34" name="Straight Connector 33">
            <a:extLst>
              <a:ext uri="{FF2B5EF4-FFF2-40B4-BE49-F238E27FC236}">
                <a16:creationId xmlns:a16="http://schemas.microsoft.com/office/drawing/2014/main" id="{A69BD202-1C38-47A5-8B06-0AADB78AAE08}"/>
              </a:ext>
              <a:ext uri="{C183D7F6-B498-43B3-948B-1728B52AA6E4}">
                <adec:decorative xmlns:adec="http://schemas.microsoft.com/office/drawing/2017/decorative" val="1"/>
              </a:ext>
            </a:extLst>
          </p:cNvPr>
          <p:cNvCxnSpPr>
            <a:cxnSpLocks/>
          </p:cNvCxnSpPr>
          <p:nvPr userDrawn="1"/>
        </p:nvCxnSpPr>
        <p:spPr>
          <a:xfrm rot="16200000">
            <a:off x="6165169" y="2642433"/>
            <a:ext cx="0" cy="556415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Picture Placeholder 8">
            <a:extLst>
              <a:ext uri="{FF2B5EF4-FFF2-40B4-BE49-F238E27FC236}">
                <a16:creationId xmlns:a16="http://schemas.microsoft.com/office/drawing/2014/main" id="{68CF0B9D-069C-46BA-9B77-7BDE114F3E55}"/>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29272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9" name="Text Placeholder 7">
            <a:extLst>
              <a:ext uri="{FF2B5EF4-FFF2-40B4-BE49-F238E27FC236}">
                <a16:creationId xmlns:a16="http://schemas.microsoft.com/office/drawing/2014/main" id="{6EB5CB55-9BF0-4309-AA93-9540CDA1CE22}"/>
              </a:ext>
            </a:extLst>
          </p:cNvPr>
          <p:cNvSpPr>
            <a:spLocks noGrp="1"/>
          </p:cNvSpPr>
          <p:nvPr>
            <p:ph type="body" sz="quarter" idx="46" hasCustomPrompt="1"/>
          </p:nvPr>
        </p:nvSpPr>
        <p:spPr>
          <a:xfrm>
            <a:off x="25908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0" name="Text Placeholder 7">
            <a:extLst>
              <a:ext uri="{FF2B5EF4-FFF2-40B4-BE49-F238E27FC236}">
                <a16:creationId xmlns:a16="http://schemas.microsoft.com/office/drawing/2014/main" id="{184A6FF6-89E5-41B3-83AD-E1F1AC1C7187}"/>
              </a:ext>
            </a:extLst>
          </p:cNvPr>
          <p:cNvSpPr>
            <a:spLocks noGrp="1"/>
          </p:cNvSpPr>
          <p:nvPr>
            <p:ph type="body" sz="quarter" idx="47" hasCustomPrompt="1"/>
          </p:nvPr>
        </p:nvSpPr>
        <p:spPr>
          <a:xfrm>
            <a:off x="25908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1" name="Picture Placeholder 8">
            <a:extLst>
              <a:ext uri="{FF2B5EF4-FFF2-40B4-BE49-F238E27FC236}">
                <a16:creationId xmlns:a16="http://schemas.microsoft.com/office/drawing/2014/main" id="{65909E03-0C86-44C4-9260-484E8CF6315F}"/>
              </a:ext>
              <a:ext uri="{C183D7F6-B498-43B3-948B-1728B52AA6E4}">
                <adec:decorative xmlns:adec="http://schemas.microsoft.com/office/drawing/2017/decorative" val="1"/>
              </a:ext>
            </a:extLst>
          </p:cNvPr>
          <p:cNvSpPr>
            <a:spLocks noGrp="1" noChangeAspect="1"/>
          </p:cNvSpPr>
          <p:nvPr>
            <p:ph type="pic" sz="quarter" idx="48" hasCustomPrompt="1"/>
          </p:nvPr>
        </p:nvSpPr>
        <p:spPr>
          <a:xfrm>
            <a:off x="473699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2" name="Text Placeholder 7">
            <a:extLst>
              <a:ext uri="{FF2B5EF4-FFF2-40B4-BE49-F238E27FC236}">
                <a16:creationId xmlns:a16="http://schemas.microsoft.com/office/drawing/2014/main" id="{0D08C690-4C72-47C4-ADBC-6DBFC463FC37}"/>
              </a:ext>
            </a:extLst>
          </p:cNvPr>
          <p:cNvSpPr>
            <a:spLocks noGrp="1"/>
          </p:cNvSpPr>
          <p:nvPr>
            <p:ph type="body" sz="quarter" idx="49" hasCustomPrompt="1"/>
          </p:nvPr>
        </p:nvSpPr>
        <p:spPr>
          <a:xfrm>
            <a:off x="440055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3" name="Text Placeholder 7">
            <a:extLst>
              <a:ext uri="{FF2B5EF4-FFF2-40B4-BE49-F238E27FC236}">
                <a16:creationId xmlns:a16="http://schemas.microsoft.com/office/drawing/2014/main" id="{FEBB122E-6E5D-4B48-91C0-C6EB8BA3D2D9}"/>
              </a:ext>
            </a:extLst>
          </p:cNvPr>
          <p:cNvSpPr>
            <a:spLocks noGrp="1"/>
          </p:cNvSpPr>
          <p:nvPr>
            <p:ph type="body" sz="quarter" idx="50" hasCustomPrompt="1"/>
          </p:nvPr>
        </p:nvSpPr>
        <p:spPr>
          <a:xfrm>
            <a:off x="440055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4" name="Picture Placeholder 8">
            <a:extLst>
              <a:ext uri="{FF2B5EF4-FFF2-40B4-BE49-F238E27FC236}">
                <a16:creationId xmlns:a16="http://schemas.microsoft.com/office/drawing/2014/main" id="{A968314E-9F6B-4D90-BC2A-C5BB6AC70F5F}"/>
              </a:ext>
              <a:ext uri="{C183D7F6-B498-43B3-948B-1728B52AA6E4}">
                <adec:decorative xmlns:adec="http://schemas.microsoft.com/office/drawing/2017/decorative" val="1"/>
              </a:ext>
            </a:extLst>
          </p:cNvPr>
          <p:cNvSpPr>
            <a:spLocks noGrp="1" noChangeAspect="1"/>
          </p:cNvSpPr>
          <p:nvPr>
            <p:ph type="pic" sz="quarter" idx="51" hasCustomPrompt="1"/>
          </p:nvPr>
        </p:nvSpPr>
        <p:spPr>
          <a:xfrm>
            <a:off x="65467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5" name="Text Placeholder 7">
            <a:extLst>
              <a:ext uri="{FF2B5EF4-FFF2-40B4-BE49-F238E27FC236}">
                <a16:creationId xmlns:a16="http://schemas.microsoft.com/office/drawing/2014/main" id="{98FF5C01-8CE1-475F-A59A-011328494FC8}"/>
              </a:ext>
            </a:extLst>
          </p:cNvPr>
          <p:cNvSpPr>
            <a:spLocks noGrp="1"/>
          </p:cNvSpPr>
          <p:nvPr>
            <p:ph type="body" sz="quarter" idx="52" hasCustomPrompt="1"/>
          </p:nvPr>
        </p:nvSpPr>
        <p:spPr>
          <a:xfrm>
            <a:off x="62103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DC690F93-088F-498C-9B26-2DCE00A1145F}"/>
              </a:ext>
            </a:extLst>
          </p:cNvPr>
          <p:cNvSpPr>
            <a:spLocks noGrp="1"/>
          </p:cNvSpPr>
          <p:nvPr>
            <p:ph type="body" sz="quarter" idx="53" hasCustomPrompt="1"/>
          </p:nvPr>
        </p:nvSpPr>
        <p:spPr>
          <a:xfrm>
            <a:off x="62103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7" name="Picture Placeholder 8">
            <a:extLst>
              <a:ext uri="{FF2B5EF4-FFF2-40B4-BE49-F238E27FC236}">
                <a16:creationId xmlns:a16="http://schemas.microsoft.com/office/drawing/2014/main" id="{1D462CE1-BEE9-45C4-AB54-354D05E69D31}"/>
              </a:ext>
              <a:ext uri="{C183D7F6-B498-43B3-948B-1728B52AA6E4}">
                <adec:decorative xmlns:adec="http://schemas.microsoft.com/office/drawing/2017/decorative" val="1"/>
              </a:ext>
            </a:extLst>
          </p:cNvPr>
          <p:cNvSpPr>
            <a:spLocks noGrp="1" noChangeAspect="1"/>
          </p:cNvSpPr>
          <p:nvPr>
            <p:ph type="pic" sz="quarter" idx="54" hasCustomPrompt="1"/>
          </p:nvPr>
        </p:nvSpPr>
        <p:spPr>
          <a:xfrm>
            <a:off x="8353860"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8" name="Text Placeholder 7">
            <a:extLst>
              <a:ext uri="{FF2B5EF4-FFF2-40B4-BE49-F238E27FC236}">
                <a16:creationId xmlns:a16="http://schemas.microsoft.com/office/drawing/2014/main" id="{9FA2731A-D1B2-4144-8373-12B9313F9BFD}"/>
              </a:ext>
            </a:extLst>
          </p:cNvPr>
          <p:cNvSpPr>
            <a:spLocks noGrp="1"/>
          </p:cNvSpPr>
          <p:nvPr>
            <p:ph type="body" sz="quarter" idx="55" hasCustomPrompt="1"/>
          </p:nvPr>
        </p:nvSpPr>
        <p:spPr>
          <a:xfrm>
            <a:off x="8017411"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F61DF59D-6B27-4EC6-A151-0F9B99DC8051}"/>
              </a:ext>
            </a:extLst>
          </p:cNvPr>
          <p:cNvSpPr>
            <a:spLocks noGrp="1"/>
          </p:cNvSpPr>
          <p:nvPr>
            <p:ph type="body" sz="quarter" idx="56" hasCustomPrompt="1"/>
          </p:nvPr>
        </p:nvSpPr>
        <p:spPr>
          <a:xfrm>
            <a:off x="8017411"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164152128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1412469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Blue">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2276241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Orange">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5"/>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5"/>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7039946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846632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x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7" name="Google Shape;1149;p53">
            <a:extLst>
              <a:ext uri="{FF2B5EF4-FFF2-40B4-BE49-F238E27FC236}">
                <a16:creationId xmlns:a16="http://schemas.microsoft.com/office/drawing/2014/main" id="{E21113D2-FC9F-27EC-7A45-E8F7695D1407}"/>
              </a:ext>
            </a:extLst>
          </p:cNvPr>
          <p:cNvSpPr/>
          <p:nvPr userDrawn="1"/>
        </p:nvSpPr>
        <p:spPr>
          <a:xfrm>
            <a:off x="694922"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9;p53">
            <a:extLst>
              <a:ext uri="{FF2B5EF4-FFF2-40B4-BE49-F238E27FC236}">
                <a16:creationId xmlns:a16="http://schemas.microsoft.com/office/drawing/2014/main" id="{AD0B836B-7152-D6F5-7044-4B3B321454F5}"/>
              </a:ext>
            </a:extLst>
          </p:cNvPr>
          <p:cNvSpPr/>
          <p:nvPr userDrawn="1"/>
        </p:nvSpPr>
        <p:spPr>
          <a:xfrm>
            <a:off x="3541000"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9;p53">
            <a:extLst>
              <a:ext uri="{FF2B5EF4-FFF2-40B4-BE49-F238E27FC236}">
                <a16:creationId xmlns:a16="http://schemas.microsoft.com/office/drawing/2014/main" id="{65518B88-F549-D8C7-0CD2-91E7CABE5E13}"/>
              </a:ext>
            </a:extLst>
          </p:cNvPr>
          <p:cNvSpPr/>
          <p:nvPr userDrawn="1"/>
        </p:nvSpPr>
        <p:spPr>
          <a:xfrm>
            <a:off x="6387080"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1149;p53">
            <a:extLst>
              <a:ext uri="{FF2B5EF4-FFF2-40B4-BE49-F238E27FC236}">
                <a16:creationId xmlns:a16="http://schemas.microsoft.com/office/drawing/2014/main" id="{EF098B7F-7320-E28C-D4A0-9C0D6072BDA7}"/>
              </a:ext>
            </a:extLst>
          </p:cNvPr>
          <p:cNvSpPr/>
          <p:nvPr userDrawn="1"/>
        </p:nvSpPr>
        <p:spPr>
          <a:xfrm>
            <a:off x="9233158"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2169547"/>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2169547"/>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cxnSp>
        <p:nvCxnSpPr>
          <p:cNvPr id="47" name="Straight Connector 46">
            <a:extLst>
              <a:ext uri="{FF2B5EF4-FFF2-40B4-BE49-F238E27FC236}">
                <a16:creationId xmlns:a16="http://schemas.microsoft.com/office/drawing/2014/main" id="{78252B54-8A68-DB21-54FB-342276BCEE38}"/>
              </a:ext>
            </a:extLst>
          </p:cNvPr>
          <p:cNvCxnSpPr>
            <a:cxnSpLocks/>
          </p:cNvCxnSpPr>
          <p:nvPr userDrawn="1"/>
        </p:nvCxnSpPr>
        <p:spPr>
          <a:xfrm>
            <a:off x="0" y="6535885"/>
            <a:ext cx="838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384EF8F-B039-D242-A81B-F393B674C274}"/>
              </a:ext>
            </a:extLst>
          </p:cNvPr>
          <p:cNvCxnSpPr>
            <a:cxnSpLocks/>
          </p:cNvCxnSpPr>
          <p:nvPr userDrawn="1"/>
        </p:nvCxnSpPr>
        <p:spPr>
          <a:xfrm>
            <a:off x="1205025" y="6535885"/>
            <a:ext cx="41605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A9D6E63-D581-350F-03A0-665A80481391}"/>
              </a:ext>
            </a:extLst>
          </p:cNvPr>
          <p:cNvCxnSpPr>
            <a:cxnSpLocks/>
          </p:cNvCxnSpPr>
          <p:nvPr userDrawn="1"/>
        </p:nvCxnSpPr>
        <p:spPr>
          <a:xfrm>
            <a:off x="6802120" y="6528812"/>
            <a:ext cx="38404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05D09F-A5CA-2745-537C-05333575CD8F}"/>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2F2B86B-C1F2-7E0E-C065-E2B156A7F8E4}"/>
              </a:ext>
            </a:extLst>
          </p:cNvPr>
          <p:cNvSpPr>
            <a:spLocks noGrp="1"/>
          </p:cNvSpPr>
          <p:nvPr>
            <p:ph type="sldNum" sz="quarter" idx="12"/>
          </p:nvPr>
        </p:nvSpPr>
        <p:spPr/>
        <p:txBody>
          <a:bodyPr/>
          <a:lstStyle>
            <a:lvl1pPr>
              <a:defRPr>
                <a:solidFill>
                  <a:schemeClr val="bg1"/>
                </a:solidFill>
              </a:defRPr>
            </a:lvl1p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15DA4D1-2752-E7A4-2EB8-33E55361D7BE}"/>
              </a:ext>
            </a:extLst>
          </p:cNvPr>
          <p:cNvSpPr>
            <a:spLocks noGrp="1"/>
          </p:cNvSpPr>
          <p:nvPr>
            <p:ph type="ftr" sz="quarter" idx="11"/>
          </p:nvPr>
        </p:nvSpPr>
        <p:spPr/>
        <p:txBody>
          <a:bodyPr/>
          <a:lstStyle>
            <a:lvl1pPr>
              <a:defRPr>
                <a:solidFill>
                  <a:schemeClr val="bg1"/>
                </a:solidFill>
              </a:defRPr>
            </a:lvl1pPr>
          </a:lstStyle>
          <a:p>
            <a:r>
              <a:rPr lang="en-US" noProof="0"/>
              <a:t>Presentation title</a:t>
            </a:r>
          </a:p>
        </p:txBody>
      </p:sp>
      <p:sp>
        <p:nvSpPr>
          <p:cNvPr id="3" name="Date Placeholder 2">
            <a:extLst>
              <a:ext uri="{FF2B5EF4-FFF2-40B4-BE49-F238E27FC236}">
                <a16:creationId xmlns:a16="http://schemas.microsoft.com/office/drawing/2014/main" id="{0BC200B8-5151-AE1E-3DA7-04B965986211}"/>
              </a:ext>
            </a:extLst>
          </p:cNvPr>
          <p:cNvSpPr>
            <a:spLocks noGrp="1"/>
          </p:cNvSpPr>
          <p:nvPr>
            <p:ph type="dt" sz="half" idx="10"/>
          </p:nvPr>
        </p:nvSpPr>
        <p:spPr/>
        <p:txBody>
          <a:bodyPr/>
          <a:lstStyle>
            <a:lvl1pPr>
              <a:defRPr>
                <a:solidFill>
                  <a:schemeClr val="bg1"/>
                </a:solidFill>
              </a:defRPr>
            </a:lvl1pPr>
          </a:lstStyle>
          <a:p>
            <a:r>
              <a:rPr lang="en-US" noProof="0"/>
              <a:t>20XX</a:t>
            </a:r>
          </a:p>
        </p:txBody>
      </p:sp>
    </p:spTree>
    <p:extLst>
      <p:ext uri="{BB962C8B-B14F-4D97-AF65-F5344CB8AC3E}">
        <p14:creationId xmlns:p14="http://schemas.microsoft.com/office/powerpoint/2010/main" val="39393772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tx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3908508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5"/>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2731324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25" name="Picture Placeholder 8">
            <a:extLst>
              <a:ext uri="{FF2B5EF4-FFF2-40B4-BE49-F238E27FC236}">
                <a16:creationId xmlns:a16="http://schemas.microsoft.com/office/drawing/2014/main" id="{489EE1C9-68AE-4BDD-B34C-9DE809C4DD0B}"/>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alpha val="84000"/>
            </a:schemeClr>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6" name="Text Placeholder 16">
            <a:extLst>
              <a:ext uri="{FF2B5EF4-FFF2-40B4-BE49-F238E27FC236}">
                <a16:creationId xmlns:a16="http://schemas.microsoft.com/office/drawing/2014/main" id="{9F89ADF8-2320-4EC3-98EA-5CB618A528E6}"/>
              </a:ext>
              <a:ext uri="{C183D7F6-B498-43B3-948B-1728B52AA6E4}">
                <adec:decorative xmlns:adec="http://schemas.microsoft.com/office/drawing/2017/decorative" val="1"/>
              </a:ext>
            </a:extLst>
          </p:cNvPr>
          <p:cNvSpPr>
            <a:spLocks noGrp="1"/>
          </p:cNvSpPr>
          <p:nvPr>
            <p:ph type="body" sz="quarter" idx="12" hasCustomPrompt="1"/>
          </p:nvPr>
        </p:nvSpPr>
        <p:spPr>
          <a:xfrm>
            <a:off x="533400" y="0"/>
            <a:ext cx="6781800" cy="6324600"/>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266825" y="2265916"/>
            <a:ext cx="5314950" cy="3488998"/>
          </a:xfrm>
          <a:noFill/>
        </p:spPr>
        <p:txBody>
          <a:bodyPr anchor="b">
            <a:normAutofit/>
          </a:bodyPr>
          <a:lstStyle>
            <a:lvl1pPr algn="ctr">
              <a:defRPr sz="6000">
                <a:solidFill>
                  <a:schemeClr val="bg1"/>
                </a:solidFill>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F074D12B-58A6-47D1-9B2D-697AB265C81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889704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73FC1AA-8591-43A1-9962-1599E1A8AB30}"/>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367683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1"/>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7160B2D8-3756-4781-A8DD-692C3F895981}"/>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384436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5"/>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EEDA9EB-20CE-4EA1-9720-40FBEB45614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5"/>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662183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6"/>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80033509-FE6E-46FC-85C8-B777FBA2F1A5}"/>
              </a:ext>
            </a:extLst>
          </p:cNvPr>
          <p:cNvSpPr>
            <a:spLocks noGrp="1"/>
          </p:cNvSpPr>
          <p:nvPr>
            <p:ph type="sldNum" sz="quarter" idx="4"/>
          </p:nvPr>
        </p:nvSpPr>
        <p:spPr>
          <a:xfrm>
            <a:off x="628788" y="6339840"/>
            <a:ext cx="302281" cy="365760"/>
          </a:xfrm>
          <a:prstGeom prst="rect">
            <a:avLst/>
          </a:prstGeom>
          <a:solidFill>
            <a:schemeClr val="bg1"/>
          </a:solidFill>
          <a:ln>
            <a:solidFill>
              <a:schemeClr val="accent6"/>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129319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losing-Thank you 1">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hasCustomPrompt="1"/>
          </p:nvPr>
        </p:nvSpPr>
        <p:spPr>
          <a:xfrm>
            <a:off x="1378135" y="1219200"/>
            <a:ext cx="7232465" cy="9036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THANK yOU</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38805297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losing-Thank you 2">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dirty="0"/>
              <a:t>THANK </a:t>
            </a:r>
            <a:r>
              <a:rPr lang="en-US" dirty="0" err="1"/>
              <a:t>yOU</a:t>
            </a:r>
            <a:endParaRPr lang="en-US" dirty="0"/>
          </a:p>
        </p:txBody>
      </p:sp>
    </p:spTree>
    <p:extLst>
      <p:ext uri="{BB962C8B-B14F-4D97-AF65-F5344CB8AC3E}">
        <p14:creationId xmlns:p14="http://schemas.microsoft.com/office/powerpoint/2010/main" val="14098890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losing-Thank you 3">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dirty="0"/>
              <a:t>THANK </a:t>
            </a:r>
            <a:r>
              <a:rPr lang="en-US" dirty="0" err="1"/>
              <a:t>yOU</a:t>
            </a:r>
            <a:endParaRPr lang="en-US" dirty="0"/>
          </a:p>
        </p:txBody>
      </p:sp>
    </p:spTree>
    <p:extLst>
      <p:ext uri="{BB962C8B-B14F-4D97-AF65-F5344CB8AC3E}">
        <p14:creationId xmlns:p14="http://schemas.microsoft.com/office/powerpoint/2010/main" val="3720929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x8">
    <p:bg>
      <p:bgPr>
        <a:solidFill>
          <a:schemeClr val="accent2"/>
        </a:solidFill>
        <a:effectLst/>
      </p:bgPr>
    </p:bg>
    <p:spTree>
      <p:nvGrpSpPr>
        <p:cNvPr id="1" name=""/>
        <p:cNvGrpSpPr/>
        <p:nvPr/>
      </p:nvGrpSpPr>
      <p:grpSpPr>
        <a:xfrm>
          <a:off x="0" y="0"/>
          <a:ext cx="0" cy="0"/>
          <a:chOff x="0" y="0"/>
          <a:chExt cx="0" cy="0"/>
        </a:xfrm>
      </p:grpSpPr>
      <p:sp>
        <p:nvSpPr>
          <p:cNvPr id="8" name="Google Shape;1149;p53">
            <a:extLst>
              <a:ext uri="{FF2B5EF4-FFF2-40B4-BE49-F238E27FC236}">
                <a16:creationId xmlns:a16="http://schemas.microsoft.com/office/drawing/2014/main" id="{559D8666-7371-3C57-AFFE-49810709BDDB}"/>
              </a:ext>
            </a:extLst>
          </p:cNvPr>
          <p:cNvSpPr/>
          <p:nvPr userDrawn="1"/>
        </p:nvSpPr>
        <p:spPr>
          <a:xfrm>
            <a:off x="663551"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149;p53">
            <a:extLst>
              <a:ext uri="{FF2B5EF4-FFF2-40B4-BE49-F238E27FC236}">
                <a16:creationId xmlns:a16="http://schemas.microsoft.com/office/drawing/2014/main" id="{434B564B-DE03-74A6-773C-0FD4632658D1}"/>
              </a:ext>
            </a:extLst>
          </p:cNvPr>
          <p:cNvSpPr/>
          <p:nvPr userDrawn="1"/>
        </p:nvSpPr>
        <p:spPr>
          <a:xfrm>
            <a:off x="663550"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5" name="Google Shape;1149;p53">
            <a:extLst>
              <a:ext uri="{FF2B5EF4-FFF2-40B4-BE49-F238E27FC236}">
                <a16:creationId xmlns:a16="http://schemas.microsoft.com/office/drawing/2014/main" id="{A98F51D8-7768-BB9C-DEFD-FE6F101B538B}"/>
              </a:ext>
            </a:extLst>
          </p:cNvPr>
          <p:cNvSpPr/>
          <p:nvPr userDrawn="1"/>
        </p:nvSpPr>
        <p:spPr>
          <a:xfrm>
            <a:off x="3509629"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7" name="Google Shape;1149;p53">
            <a:extLst>
              <a:ext uri="{FF2B5EF4-FFF2-40B4-BE49-F238E27FC236}">
                <a16:creationId xmlns:a16="http://schemas.microsoft.com/office/drawing/2014/main" id="{824DDB7E-F583-BE45-8440-04134133EF5E}"/>
              </a:ext>
            </a:extLst>
          </p:cNvPr>
          <p:cNvSpPr/>
          <p:nvPr userDrawn="1"/>
        </p:nvSpPr>
        <p:spPr>
          <a:xfrm>
            <a:off x="3509628"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149;p53">
            <a:extLst>
              <a:ext uri="{FF2B5EF4-FFF2-40B4-BE49-F238E27FC236}">
                <a16:creationId xmlns:a16="http://schemas.microsoft.com/office/drawing/2014/main" id="{3AB34327-1213-C6F7-069A-661286889411}"/>
              </a:ext>
            </a:extLst>
          </p:cNvPr>
          <p:cNvSpPr/>
          <p:nvPr userDrawn="1"/>
        </p:nvSpPr>
        <p:spPr>
          <a:xfrm>
            <a:off x="6355709"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149;p53">
            <a:extLst>
              <a:ext uri="{FF2B5EF4-FFF2-40B4-BE49-F238E27FC236}">
                <a16:creationId xmlns:a16="http://schemas.microsoft.com/office/drawing/2014/main" id="{B6BF1339-971D-E8EC-9A92-C646A04A9796}"/>
              </a:ext>
            </a:extLst>
          </p:cNvPr>
          <p:cNvSpPr/>
          <p:nvPr userDrawn="1"/>
        </p:nvSpPr>
        <p:spPr>
          <a:xfrm>
            <a:off x="6355708"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4" name="Google Shape;1149;p53">
            <a:extLst>
              <a:ext uri="{FF2B5EF4-FFF2-40B4-BE49-F238E27FC236}">
                <a16:creationId xmlns:a16="http://schemas.microsoft.com/office/drawing/2014/main" id="{2C16FE32-0722-CA1D-92A1-77B7780BDE81}"/>
              </a:ext>
            </a:extLst>
          </p:cNvPr>
          <p:cNvSpPr/>
          <p:nvPr userDrawn="1"/>
        </p:nvSpPr>
        <p:spPr>
          <a:xfrm>
            <a:off x="9201787"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149;p53">
            <a:extLst>
              <a:ext uri="{FF2B5EF4-FFF2-40B4-BE49-F238E27FC236}">
                <a16:creationId xmlns:a16="http://schemas.microsoft.com/office/drawing/2014/main" id="{A3D368EA-D182-9937-D248-E4051379E257}"/>
              </a:ext>
            </a:extLst>
          </p:cNvPr>
          <p:cNvSpPr/>
          <p:nvPr userDrawn="1"/>
        </p:nvSpPr>
        <p:spPr>
          <a:xfrm>
            <a:off x="9201786"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3584901"/>
            <a:ext cx="2514600" cy="274320"/>
          </a:xfrm>
        </p:spPr>
        <p:txBody>
          <a:bodyPr/>
          <a:lstStyle>
            <a:lvl1pPr marL="0" indent="0" algn="ctr">
              <a:buNone/>
              <a:defRPr sz="1200"/>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7A4420-EB9D-589B-DE9E-4CFCC6B25A6E}"/>
              </a:ext>
            </a:extLst>
          </p:cNvPr>
          <p:cNvSpPr>
            <a:spLocks noGrp="1"/>
          </p:cNvSpPr>
          <p:nvPr>
            <p:ph type="body" sz="quarter" idx="25"/>
          </p:nvPr>
        </p:nvSpPr>
        <p:spPr>
          <a:xfrm>
            <a:off x="56581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7" name="Picture Placeholder 22">
            <a:extLst>
              <a:ext uri="{FF2B5EF4-FFF2-40B4-BE49-F238E27FC236}">
                <a16:creationId xmlns:a16="http://schemas.microsoft.com/office/drawing/2014/main" id="{D76F8DA4-2C9A-48DE-DB4A-045A11601F4C}"/>
              </a:ext>
            </a:extLst>
          </p:cNvPr>
          <p:cNvSpPr>
            <a:spLocks noGrp="1"/>
          </p:cNvSpPr>
          <p:nvPr>
            <p:ph type="pic" sz="quarter" idx="36"/>
          </p:nvPr>
        </p:nvSpPr>
        <p:spPr>
          <a:xfrm>
            <a:off x="57953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47" name="Text Placeholder 26">
            <a:extLst>
              <a:ext uri="{FF2B5EF4-FFF2-40B4-BE49-F238E27FC236}">
                <a16:creationId xmlns:a16="http://schemas.microsoft.com/office/drawing/2014/main" id="{010C7458-97A7-97A1-88E7-1D3194A7EA4C}"/>
              </a:ext>
            </a:extLst>
          </p:cNvPr>
          <p:cNvSpPr>
            <a:spLocks noGrp="1"/>
          </p:cNvSpPr>
          <p:nvPr>
            <p:ph type="body" sz="quarter" idx="26"/>
          </p:nvPr>
        </p:nvSpPr>
        <p:spPr>
          <a:xfrm>
            <a:off x="580220" y="5947269"/>
            <a:ext cx="2514600" cy="274320"/>
          </a:xfrm>
        </p:spPr>
        <p:txBody>
          <a:bodyPr/>
          <a:lstStyle>
            <a:lvl1pPr marL="0" indent="0" algn="ctr">
              <a:buNone/>
              <a:defRPr sz="12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3584901"/>
            <a:ext cx="2514600" cy="274320"/>
          </a:xfrm>
        </p:spPr>
        <p:txBody>
          <a:bodyPr/>
          <a:lstStyle>
            <a:lvl1pPr marL="0" indent="0" algn="ctr">
              <a:buNone/>
              <a:defRPr sz="1200"/>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27F73601-DBA6-A721-D6BF-321A387810A8}"/>
              </a:ext>
            </a:extLst>
          </p:cNvPr>
          <p:cNvSpPr>
            <a:spLocks noGrp="1"/>
          </p:cNvSpPr>
          <p:nvPr>
            <p:ph type="body" sz="quarter" idx="27"/>
          </p:nvPr>
        </p:nvSpPr>
        <p:spPr>
          <a:xfrm>
            <a:off x="341985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49" name="Picture Placeholder 22">
            <a:extLst>
              <a:ext uri="{FF2B5EF4-FFF2-40B4-BE49-F238E27FC236}">
                <a16:creationId xmlns:a16="http://schemas.microsoft.com/office/drawing/2014/main" id="{060504F7-2F69-FC38-B09C-5DCA35CD85A9}"/>
              </a:ext>
            </a:extLst>
          </p:cNvPr>
          <p:cNvSpPr>
            <a:spLocks noGrp="1"/>
          </p:cNvSpPr>
          <p:nvPr>
            <p:ph type="pic" sz="quarter" idx="28"/>
          </p:nvPr>
        </p:nvSpPr>
        <p:spPr>
          <a:xfrm>
            <a:off x="343357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0" name="Text Placeholder 26">
            <a:extLst>
              <a:ext uri="{FF2B5EF4-FFF2-40B4-BE49-F238E27FC236}">
                <a16:creationId xmlns:a16="http://schemas.microsoft.com/office/drawing/2014/main" id="{3843A45B-37B6-D773-B219-9EBAD5F19532}"/>
              </a:ext>
            </a:extLst>
          </p:cNvPr>
          <p:cNvSpPr>
            <a:spLocks noGrp="1"/>
          </p:cNvSpPr>
          <p:nvPr>
            <p:ph type="body" sz="quarter" idx="29"/>
          </p:nvPr>
        </p:nvSpPr>
        <p:spPr>
          <a:xfrm>
            <a:off x="3419856" y="5947269"/>
            <a:ext cx="2514600" cy="274320"/>
          </a:xfrm>
        </p:spPr>
        <p:txBody>
          <a:bodyPr/>
          <a:lstStyle>
            <a:lvl1pPr marL="0" indent="0" algn="ctr">
              <a:buNone/>
              <a:defRPr sz="12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3584901"/>
            <a:ext cx="2514600" cy="274320"/>
          </a:xfrm>
        </p:spPr>
        <p:txBody>
          <a:bodyPr/>
          <a:lstStyle>
            <a:lvl1pPr marL="0" indent="0" algn="ctr">
              <a:buNone/>
              <a:defRPr sz="1200"/>
            </a:lvl1pPr>
          </a:lstStyle>
          <a:p>
            <a:pPr lvl="0"/>
            <a:r>
              <a:rPr lang="en-US" noProof="0"/>
              <a:t>Click to edit Master text styles</a:t>
            </a:r>
          </a:p>
        </p:txBody>
      </p:sp>
      <p:sp>
        <p:nvSpPr>
          <p:cNvPr id="51" name="Text Placeholder 24">
            <a:extLst>
              <a:ext uri="{FF2B5EF4-FFF2-40B4-BE49-F238E27FC236}">
                <a16:creationId xmlns:a16="http://schemas.microsoft.com/office/drawing/2014/main" id="{E5E9A104-54F0-5100-0B27-DBD2DF206786}"/>
              </a:ext>
            </a:extLst>
          </p:cNvPr>
          <p:cNvSpPr>
            <a:spLocks noGrp="1"/>
          </p:cNvSpPr>
          <p:nvPr>
            <p:ph type="body" sz="quarter" idx="30"/>
          </p:nvPr>
        </p:nvSpPr>
        <p:spPr>
          <a:xfrm>
            <a:off x="6263640"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2" name="Picture Placeholder 22">
            <a:extLst>
              <a:ext uri="{FF2B5EF4-FFF2-40B4-BE49-F238E27FC236}">
                <a16:creationId xmlns:a16="http://schemas.microsoft.com/office/drawing/2014/main" id="{23469072-7775-90E2-6C92-C6D03C1DACB0}"/>
              </a:ext>
            </a:extLst>
          </p:cNvPr>
          <p:cNvSpPr>
            <a:spLocks noGrp="1"/>
          </p:cNvSpPr>
          <p:nvPr>
            <p:ph type="pic" sz="quarter" idx="31"/>
          </p:nvPr>
        </p:nvSpPr>
        <p:spPr>
          <a:xfrm>
            <a:off x="6277356"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3" name="Text Placeholder 26">
            <a:extLst>
              <a:ext uri="{FF2B5EF4-FFF2-40B4-BE49-F238E27FC236}">
                <a16:creationId xmlns:a16="http://schemas.microsoft.com/office/drawing/2014/main" id="{BF06B9AA-555D-874C-1198-B3ED9EBC7140}"/>
              </a:ext>
            </a:extLst>
          </p:cNvPr>
          <p:cNvSpPr>
            <a:spLocks noGrp="1"/>
          </p:cNvSpPr>
          <p:nvPr>
            <p:ph type="body" sz="quarter" idx="32"/>
          </p:nvPr>
        </p:nvSpPr>
        <p:spPr>
          <a:xfrm>
            <a:off x="6263640" y="5947269"/>
            <a:ext cx="2514600" cy="274320"/>
          </a:xfrm>
        </p:spPr>
        <p:txBody>
          <a:bodyPr/>
          <a:lstStyle>
            <a:lvl1pPr marL="0" indent="0" algn="ctr">
              <a:buNone/>
              <a:defRPr sz="12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3584901"/>
            <a:ext cx="2514600" cy="274320"/>
          </a:xfrm>
        </p:spPr>
        <p:txBody>
          <a:bodyPr/>
          <a:lstStyle>
            <a:lvl1pPr marL="0" indent="0" algn="ctr">
              <a:buNone/>
              <a:defRPr sz="1200"/>
            </a:lvl1pPr>
          </a:lstStyle>
          <a:p>
            <a:pPr lvl="0"/>
            <a:r>
              <a:rPr lang="en-US" noProof="0"/>
              <a:t>Click to edit Master text styles</a:t>
            </a:r>
          </a:p>
        </p:txBody>
      </p:sp>
      <p:sp>
        <p:nvSpPr>
          <p:cNvPr id="54" name="Text Placeholder 24">
            <a:extLst>
              <a:ext uri="{FF2B5EF4-FFF2-40B4-BE49-F238E27FC236}">
                <a16:creationId xmlns:a16="http://schemas.microsoft.com/office/drawing/2014/main" id="{9690986C-4F11-A46D-923C-CCC08AB6CB76}"/>
              </a:ext>
            </a:extLst>
          </p:cNvPr>
          <p:cNvSpPr>
            <a:spLocks noGrp="1"/>
          </p:cNvSpPr>
          <p:nvPr>
            <p:ph type="body" sz="quarter" idx="33"/>
          </p:nvPr>
        </p:nvSpPr>
        <p:spPr>
          <a:xfrm>
            <a:off x="9107424"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5" name="Picture Placeholder 22">
            <a:extLst>
              <a:ext uri="{FF2B5EF4-FFF2-40B4-BE49-F238E27FC236}">
                <a16:creationId xmlns:a16="http://schemas.microsoft.com/office/drawing/2014/main" id="{A4293B55-9185-9732-2F46-4B62C7F1F21E}"/>
              </a:ext>
            </a:extLst>
          </p:cNvPr>
          <p:cNvSpPr>
            <a:spLocks noGrp="1"/>
          </p:cNvSpPr>
          <p:nvPr>
            <p:ph type="pic" sz="quarter" idx="34"/>
          </p:nvPr>
        </p:nvSpPr>
        <p:spPr>
          <a:xfrm>
            <a:off x="9121140"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6" name="Text Placeholder 26">
            <a:extLst>
              <a:ext uri="{FF2B5EF4-FFF2-40B4-BE49-F238E27FC236}">
                <a16:creationId xmlns:a16="http://schemas.microsoft.com/office/drawing/2014/main" id="{B8529D99-B7B2-6411-E928-9FA204E3842A}"/>
              </a:ext>
            </a:extLst>
          </p:cNvPr>
          <p:cNvSpPr>
            <a:spLocks noGrp="1"/>
          </p:cNvSpPr>
          <p:nvPr>
            <p:ph type="body" sz="quarter" idx="35"/>
          </p:nvPr>
        </p:nvSpPr>
        <p:spPr>
          <a:xfrm>
            <a:off x="9107424" y="5947269"/>
            <a:ext cx="2514600" cy="274320"/>
          </a:xfrm>
        </p:spPr>
        <p:txBody>
          <a:bodyPr/>
          <a:lstStyle>
            <a:lvl1pPr marL="0" indent="0" algn="ctr">
              <a:buNone/>
              <a:defRPr sz="1200"/>
            </a:lvl1pPr>
          </a:lstStyle>
          <a:p>
            <a:pPr lvl="0"/>
            <a:r>
              <a:rPr lang="en-US" noProof="0"/>
              <a:t>Click to edit Master text styles</a:t>
            </a:r>
          </a:p>
        </p:txBody>
      </p:sp>
    </p:spTree>
    <p:extLst>
      <p:ext uri="{BB962C8B-B14F-4D97-AF65-F5344CB8AC3E}">
        <p14:creationId xmlns:p14="http://schemas.microsoft.com/office/powerpoint/2010/main" val="2220617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losing-Thank you 4">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933450" y="762000"/>
            <a:ext cx="4381500" cy="3429000"/>
          </a:xfrm>
        </p:spPr>
        <p:txBody>
          <a:bodyPr anchor="ctr">
            <a:normAutofit/>
          </a:bodyPr>
          <a:lstStyle>
            <a:lvl1pPr algn="ctr">
              <a:defRPr sz="5000" spc="20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42060815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losing-Thank you 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1257300" y="1447800"/>
            <a:ext cx="4114800" cy="3962400"/>
          </a:xfrm>
        </p:spPr>
        <p:txBody>
          <a:bodyPr anchor="ctr">
            <a:normAutofit/>
          </a:bodyPr>
          <a:lstStyle>
            <a:lvl1pPr algn="ctr">
              <a:defRPr sz="5000" spc="20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1858404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7237-1E97-7151-F5C0-7C246FA9E9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FE51B2-DC8A-BAB3-B747-9DC5E4FB69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266D1-9308-1074-A657-DE4D885DCA3C}"/>
              </a:ext>
            </a:extLst>
          </p:cNvPr>
          <p:cNvSpPr>
            <a:spLocks noGrp="1"/>
          </p:cNvSpPr>
          <p:nvPr>
            <p:ph type="dt" sz="half" idx="10"/>
          </p:nvPr>
        </p:nvSpPr>
        <p:spPr/>
        <p:txBody>
          <a:bodyPr/>
          <a:lstStyle/>
          <a:p>
            <a:fld id="{3D3D06CB-BF85-45E4-B171-46F443F6A618}" type="datetimeFigureOut">
              <a:rPr lang="en-US" smtClean="0"/>
              <a:t>4/18/2023</a:t>
            </a:fld>
            <a:endParaRPr lang="en-US"/>
          </a:p>
        </p:txBody>
      </p:sp>
      <p:sp>
        <p:nvSpPr>
          <p:cNvPr id="5" name="Footer Placeholder 4">
            <a:extLst>
              <a:ext uri="{FF2B5EF4-FFF2-40B4-BE49-F238E27FC236}">
                <a16:creationId xmlns:a16="http://schemas.microsoft.com/office/drawing/2014/main" id="{FC29E889-56ED-20B0-B82D-E183F847D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B3DCD9-3D11-6841-D155-2A58B34B1E90}"/>
              </a:ext>
            </a:extLst>
          </p:cNvPr>
          <p:cNvSpPr>
            <a:spLocks noGrp="1"/>
          </p:cNvSpPr>
          <p:nvPr>
            <p:ph type="sldNum" sz="quarter" idx="12"/>
          </p:nvPr>
        </p:nvSpPr>
        <p:spPr/>
        <p:txBody>
          <a:bodyPr/>
          <a:lstStyle/>
          <a:p>
            <a:fld id="{EA410B6C-57EF-427D-BFDE-A781BF64E75A}" type="slidenum">
              <a:rPr lang="en-US" smtClean="0"/>
              <a:t>‹#›</a:t>
            </a:fld>
            <a:endParaRPr lang="en-US"/>
          </a:p>
        </p:txBody>
      </p:sp>
    </p:spTree>
    <p:extLst>
      <p:ext uri="{BB962C8B-B14F-4D97-AF65-F5344CB8AC3E}">
        <p14:creationId xmlns:p14="http://schemas.microsoft.com/office/powerpoint/2010/main" val="13134829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D5D46-5186-2C47-30CD-F7C551BBB5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08EB14-4940-5CF6-605C-12E6C994FB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2B87AB-F439-34C3-31D6-DDADE31E5B59}"/>
              </a:ext>
            </a:extLst>
          </p:cNvPr>
          <p:cNvSpPr>
            <a:spLocks noGrp="1"/>
          </p:cNvSpPr>
          <p:nvPr>
            <p:ph type="dt" sz="half" idx="10"/>
          </p:nvPr>
        </p:nvSpPr>
        <p:spPr/>
        <p:txBody>
          <a:bodyPr/>
          <a:lstStyle/>
          <a:p>
            <a:fld id="{37A4C793-63D7-47CD-89C7-A143BA0366F5}" type="datetimeFigureOut">
              <a:rPr lang="en-US" smtClean="0"/>
              <a:t>4/18/2023</a:t>
            </a:fld>
            <a:endParaRPr lang="en-US"/>
          </a:p>
        </p:txBody>
      </p:sp>
      <p:sp>
        <p:nvSpPr>
          <p:cNvPr id="5" name="Footer Placeholder 4">
            <a:extLst>
              <a:ext uri="{FF2B5EF4-FFF2-40B4-BE49-F238E27FC236}">
                <a16:creationId xmlns:a16="http://schemas.microsoft.com/office/drawing/2014/main" id="{C5E26733-441A-0C06-581E-601AD9033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D67B2-6A4D-1CBE-2332-04092E8123A6}"/>
              </a:ext>
            </a:extLst>
          </p:cNvPr>
          <p:cNvSpPr>
            <a:spLocks noGrp="1"/>
          </p:cNvSpPr>
          <p:nvPr>
            <p:ph type="sldNum" sz="quarter" idx="12"/>
          </p:nvPr>
        </p:nvSpPr>
        <p:spPr/>
        <p:txBody>
          <a:bodyPr/>
          <a:lstStyle/>
          <a:p>
            <a:fld id="{BA1ED047-09F1-4843-B925-206E87A8933F}" type="slidenum">
              <a:rPr lang="en-US" smtClean="0"/>
              <a:t>‹#›</a:t>
            </a:fld>
            <a:endParaRPr lang="en-US"/>
          </a:p>
        </p:txBody>
      </p:sp>
    </p:spTree>
    <p:extLst>
      <p:ext uri="{BB962C8B-B14F-4D97-AF65-F5344CB8AC3E}">
        <p14:creationId xmlns:p14="http://schemas.microsoft.com/office/powerpoint/2010/main" val="23155830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0BF30-CD23-B2E7-B025-31E73EBFE9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223D00-1369-B97C-8E3F-361B36E5A5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C57544-9849-A5F3-E9BA-A5BF48C6BE5D}"/>
              </a:ext>
            </a:extLst>
          </p:cNvPr>
          <p:cNvSpPr>
            <a:spLocks noGrp="1"/>
          </p:cNvSpPr>
          <p:nvPr>
            <p:ph type="dt" sz="half" idx="10"/>
          </p:nvPr>
        </p:nvSpPr>
        <p:spPr/>
        <p:txBody>
          <a:bodyPr/>
          <a:lstStyle/>
          <a:p>
            <a:fld id="{37A4C793-63D7-47CD-89C7-A143BA0366F5}" type="datetimeFigureOut">
              <a:rPr lang="en-US" smtClean="0"/>
              <a:t>4/18/2023</a:t>
            </a:fld>
            <a:endParaRPr lang="en-US"/>
          </a:p>
        </p:txBody>
      </p:sp>
      <p:sp>
        <p:nvSpPr>
          <p:cNvPr id="5" name="Footer Placeholder 4">
            <a:extLst>
              <a:ext uri="{FF2B5EF4-FFF2-40B4-BE49-F238E27FC236}">
                <a16:creationId xmlns:a16="http://schemas.microsoft.com/office/drawing/2014/main" id="{2A8761C8-4FD4-2A6F-66BC-012100F5E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9193-C38A-808D-00C1-2226B675E69F}"/>
              </a:ext>
            </a:extLst>
          </p:cNvPr>
          <p:cNvSpPr>
            <a:spLocks noGrp="1"/>
          </p:cNvSpPr>
          <p:nvPr>
            <p:ph type="sldNum" sz="quarter" idx="12"/>
          </p:nvPr>
        </p:nvSpPr>
        <p:spPr/>
        <p:txBody>
          <a:bodyPr/>
          <a:lstStyle/>
          <a:p>
            <a:fld id="{BA1ED047-09F1-4843-B925-206E87A8933F}" type="slidenum">
              <a:rPr lang="en-US" smtClean="0"/>
              <a:t>‹#›</a:t>
            </a:fld>
            <a:endParaRPr lang="en-US"/>
          </a:p>
        </p:txBody>
      </p:sp>
    </p:spTree>
    <p:extLst>
      <p:ext uri="{BB962C8B-B14F-4D97-AF65-F5344CB8AC3E}">
        <p14:creationId xmlns:p14="http://schemas.microsoft.com/office/powerpoint/2010/main" val="13505086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29C5D-807B-93BA-0D17-F9A7F672BD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E7FC9B-61A3-CC9E-3804-5F4DBB8845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AF764E-4608-9125-EFB2-9BFC4A1AEB28}"/>
              </a:ext>
            </a:extLst>
          </p:cNvPr>
          <p:cNvSpPr>
            <a:spLocks noGrp="1"/>
          </p:cNvSpPr>
          <p:nvPr>
            <p:ph type="dt" sz="half" idx="10"/>
          </p:nvPr>
        </p:nvSpPr>
        <p:spPr/>
        <p:txBody>
          <a:bodyPr/>
          <a:lstStyle/>
          <a:p>
            <a:fld id="{37A4C793-63D7-47CD-89C7-A143BA0366F5}" type="datetimeFigureOut">
              <a:rPr lang="en-US" smtClean="0"/>
              <a:t>4/18/2023</a:t>
            </a:fld>
            <a:endParaRPr lang="en-US"/>
          </a:p>
        </p:txBody>
      </p:sp>
      <p:sp>
        <p:nvSpPr>
          <p:cNvPr id="5" name="Footer Placeholder 4">
            <a:extLst>
              <a:ext uri="{FF2B5EF4-FFF2-40B4-BE49-F238E27FC236}">
                <a16:creationId xmlns:a16="http://schemas.microsoft.com/office/drawing/2014/main" id="{FBA551BA-8842-5FB8-7EDE-92418C1C2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277C5-3082-0683-CADF-97CF85861800}"/>
              </a:ext>
            </a:extLst>
          </p:cNvPr>
          <p:cNvSpPr>
            <a:spLocks noGrp="1"/>
          </p:cNvSpPr>
          <p:nvPr>
            <p:ph type="sldNum" sz="quarter" idx="12"/>
          </p:nvPr>
        </p:nvSpPr>
        <p:spPr/>
        <p:txBody>
          <a:bodyPr/>
          <a:lstStyle/>
          <a:p>
            <a:fld id="{BA1ED047-09F1-4843-B925-206E87A8933F}" type="slidenum">
              <a:rPr lang="en-US" smtClean="0"/>
              <a:t>‹#›</a:t>
            </a:fld>
            <a:endParaRPr lang="en-US"/>
          </a:p>
        </p:txBody>
      </p:sp>
    </p:spTree>
    <p:extLst>
      <p:ext uri="{BB962C8B-B14F-4D97-AF65-F5344CB8AC3E}">
        <p14:creationId xmlns:p14="http://schemas.microsoft.com/office/powerpoint/2010/main" val="15604672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937-FE44-4D39-36BC-525BBB9DF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9627D-61A7-9E6D-2C9E-DE5A82770A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71818A-0EA0-65D9-C373-18A4120A1A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83B1C1-9089-C369-2C66-E5D050270859}"/>
              </a:ext>
            </a:extLst>
          </p:cNvPr>
          <p:cNvSpPr>
            <a:spLocks noGrp="1"/>
          </p:cNvSpPr>
          <p:nvPr>
            <p:ph type="dt" sz="half" idx="10"/>
          </p:nvPr>
        </p:nvSpPr>
        <p:spPr/>
        <p:txBody>
          <a:bodyPr/>
          <a:lstStyle/>
          <a:p>
            <a:fld id="{37A4C793-63D7-47CD-89C7-A143BA0366F5}" type="datetimeFigureOut">
              <a:rPr lang="en-US" smtClean="0"/>
              <a:t>4/18/2023</a:t>
            </a:fld>
            <a:endParaRPr lang="en-US"/>
          </a:p>
        </p:txBody>
      </p:sp>
      <p:sp>
        <p:nvSpPr>
          <p:cNvPr id="6" name="Footer Placeholder 5">
            <a:extLst>
              <a:ext uri="{FF2B5EF4-FFF2-40B4-BE49-F238E27FC236}">
                <a16:creationId xmlns:a16="http://schemas.microsoft.com/office/drawing/2014/main" id="{A65B8016-6852-CF97-09F3-D5E51B5A27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ED00EA-3D6A-2DFF-0273-50C29B847FA0}"/>
              </a:ext>
            </a:extLst>
          </p:cNvPr>
          <p:cNvSpPr>
            <a:spLocks noGrp="1"/>
          </p:cNvSpPr>
          <p:nvPr>
            <p:ph type="sldNum" sz="quarter" idx="12"/>
          </p:nvPr>
        </p:nvSpPr>
        <p:spPr/>
        <p:txBody>
          <a:bodyPr/>
          <a:lstStyle/>
          <a:p>
            <a:fld id="{BA1ED047-09F1-4843-B925-206E87A8933F}" type="slidenum">
              <a:rPr lang="en-US" smtClean="0"/>
              <a:t>‹#›</a:t>
            </a:fld>
            <a:endParaRPr lang="en-US"/>
          </a:p>
        </p:txBody>
      </p:sp>
    </p:spTree>
    <p:extLst>
      <p:ext uri="{BB962C8B-B14F-4D97-AF65-F5344CB8AC3E}">
        <p14:creationId xmlns:p14="http://schemas.microsoft.com/office/powerpoint/2010/main" val="14441320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91FE2-2E9D-6A32-34D6-FD15115ADD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FD27F9-6100-2153-0DA1-7C93595AE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12705-DEEF-493B-7B75-72C4C41E7A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C21759-FB21-CD95-BBF7-EE969C5585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D0CB00-43AA-4786-A399-1A934C1E69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D4C0FD-AC5B-E028-CAAC-8139B90AB2A7}"/>
              </a:ext>
            </a:extLst>
          </p:cNvPr>
          <p:cNvSpPr>
            <a:spLocks noGrp="1"/>
          </p:cNvSpPr>
          <p:nvPr>
            <p:ph type="dt" sz="half" idx="10"/>
          </p:nvPr>
        </p:nvSpPr>
        <p:spPr/>
        <p:txBody>
          <a:bodyPr/>
          <a:lstStyle/>
          <a:p>
            <a:fld id="{37A4C793-63D7-47CD-89C7-A143BA0366F5}" type="datetimeFigureOut">
              <a:rPr lang="en-US" smtClean="0"/>
              <a:t>4/18/2023</a:t>
            </a:fld>
            <a:endParaRPr lang="en-US"/>
          </a:p>
        </p:txBody>
      </p:sp>
      <p:sp>
        <p:nvSpPr>
          <p:cNvPr id="8" name="Footer Placeholder 7">
            <a:extLst>
              <a:ext uri="{FF2B5EF4-FFF2-40B4-BE49-F238E27FC236}">
                <a16:creationId xmlns:a16="http://schemas.microsoft.com/office/drawing/2014/main" id="{F784687E-416E-A9A3-A754-66FDE958C9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67A3EA-47BD-E9AA-4EF3-990058F8D16A}"/>
              </a:ext>
            </a:extLst>
          </p:cNvPr>
          <p:cNvSpPr>
            <a:spLocks noGrp="1"/>
          </p:cNvSpPr>
          <p:nvPr>
            <p:ph type="sldNum" sz="quarter" idx="12"/>
          </p:nvPr>
        </p:nvSpPr>
        <p:spPr/>
        <p:txBody>
          <a:bodyPr/>
          <a:lstStyle/>
          <a:p>
            <a:fld id="{BA1ED047-09F1-4843-B925-206E87A8933F}" type="slidenum">
              <a:rPr lang="en-US" smtClean="0"/>
              <a:t>‹#›</a:t>
            </a:fld>
            <a:endParaRPr lang="en-US"/>
          </a:p>
        </p:txBody>
      </p:sp>
    </p:spTree>
    <p:extLst>
      <p:ext uri="{BB962C8B-B14F-4D97-AF65-F5344CB8AC3E}">
        <p14:creationId xmlns:p14="http://schemas.microsoft.com/office/powerpoint/2010/main" val="16755103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CD14F-6EF8-D7CD-02B4-B27A4020D2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D4319C-385C-CF7D-0362-E3BBD2397A88}"/>
              </a:ext>
            </a:extLst>
          </p:cNvPr>
          <p:cNvSpPr>
            <a:spLocks noGrp="1"/>
          </p:cNvSpPr>
          <p:nvPr>
            <p:ph type="dt" sz="half" idx="10"/>
          </p:nvPr>
        </p:nvSpPr>
        <p:spPr/>
        <p:txBody>
          <a:bodyPr/>
          <a:lstStyle/>
          <a:p>
            <a:fld id="{37A4C793-63D7-47CD-89C7-A143BA0366F5}" type="datetimeFigureOut">
              <a:rPr lang="en-US" smtClean="0"/>
              <a:t>4/18/2023</a:t>
            </a:fld>
            <a:endParaRPr lang="en-US"/>
          </a:p>
        </p:txBody>
      </p:sp>
      <p:sp>
        <p:nvSpPr>
          <p:cNvPr id="4" name="Footer Placeholder 3">
            <a:extLst>
              <a:ext uri="{FF2B5EF4-FFF2-40B4-BE49-F238E27FC236}">
                <a16:creationId xmlns:a16="http://schemas.microsoft.com/office/drawing/2014/main" id="{BD3F2163-D3AC-0E43-7C71-F434CF7216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30AB87-C759-279B-84E5-0B6E6A4C4D99}"/>
              </a:ext>
            </a:extLst>
          </p:cNvPr>
          <p:cNvSpPr>
            <a:spLocks noGrp="1"/>
          </p:cNvSpPr>
          <p:nvPr>
            <p:ph type="sldNum" sz="quarter" idx="12"/>
          </p:nvPr>
        </p:nvSpPr>
        <p:spPr/>
        <p:txBody>
          <a:bodyPr/>
          <a:lstStyle/>
          <a:p>
            <a:fld id="{BA1ED047-09F1-4843-B925-206E87A8933F}" type="slidenum">
              <a:rPr lang="en-US" smtClean="0"/>
              <a:t>‹#›</a:t>
            </a:fld>
            <a:endParaRPr lang="en-US"/>
          </a:p>
        </p:txBody>
      </p:sp>
    </p:spTree>
    <p:extLst>
      <p:ext uri="{BB962C8B-B14F-4D97-AF65-F5344CB8AC3E}">
        <p14:creationId xmlns:p14="http://schemas.microsoft.com/office/powerpoint/2010/main" val="34040160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34FFE4-2079-1008-A51E-22E8FD3CC192}"/>
              </a:ext>
            </a:extLst>
          </p:cNvPr>
          <p:cNvSpPr>
            <a:spLocks noGrp="1"/>
          </p:cNvSpPr>
          <p:nvPr>
            <p:ph type="dt" sz="half" idx="10"/>
          </p:nvPr>
        </p:nvSpPr>
        <p:spPr/>
        <p:txBody>
          <a:bodyPr/>
          <a:lstStyle/>
          <a:p>
            <a:fld id="{37A4C793-63D7-47CD-89C7-A143BA0366F5}" type="datetimeFigureOut">
              <a:rPr lang="en-US" smtClean="0"/>
              <a:t>4/18/2023</a:t>
            </a:fld>
            <a:endParaRPr lang="en-US"/>
          </a:p>
        </p:txBody>
      </p:sp>
      <p:sp>
        <p:nvSpPr>
          <p:cNvPr id="3" name="Footer Placeholder 2">
            <a:extLst>
              <a:ext uri="{FF2B5EF4-FFF2-40B4-BE49-F238E27FC236}">
                <a16:creationId xmlns:a16="http://schemas.microsoft.com/office/drawing/2014/main" id="{F5ED587E-C956-38B0-92DA-AB76C3FA60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0EEFAE-4015-16FF-2114-C4306F5CF4AC}"/>
              </a:ext>
            </a:extLst>
          </p:cNvPr>
          <p:cNvSpPr>
            <a:spLocks noGrp="1"/>
          </p:cNvSpPr>
          <p:nvPr>
            <p:ph type="sldNum" sz="quarter" idx="12"/>
          </p:nvPr>
        </p:nvSpPr>
        <p:spPr/>
        <p:txBody>
          <a:bodyPr/>
          <a:lstStyle/>
          <a:p>
            <a:fld id="{BA1ED047-09F1-4843-B925-206E87A8933F}" type="slidenum">
              <a:rPr lang="en-US" smtClean="0"/>
              <a:t>‹#›</a:t>
            </a:fld>
            <a:endParaRPr lang="en-US"/>
          </a:p>
        </p:txBody>
      </p:sp>
    </p:spTree>
    <p:extLst>
      <p:ext uri="{BB962C8B-B14F-4D97-AF65-F5344CB8AC3E}">
        <p14:creationId xmlns:p14="http://schemas.microsoft.com/office/powerpoint/2010/main" val="495137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is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EB71-EE42-930D-4E54-FA0F44BD2D36}"/>
              </a:ext>
            </a:extLst>
          </p:cNvPr>
          <p:cNvSpPr>
            <a:spLocks noGrp="1"/>
          </p:cNvSpPr>
          <p:nvPr>
            <p:ph type="title"/>
          </p:nvPr>
        </p:nvSpPr>
        <p:spPr>
          <a:xfrm>
            <a:off x="731520" y="1947672"/>
            <a:ext cx="3209544" cy="2862072"/>
          </a:xfrm>
        </p:spPr>
        <p:txBody>
          <a:bodyPr anchor="ctr"/>
          <a:lstStyle>
            <a:lvl1pPr algn="l">
              <a:defRPr/>
            </a:lvl1pPr>
          </a:lstStyle>
          <a:p>
            <a:r>
              <a:rPr lang="en-US" noProof="0"/>
              <a:t>Click to edit Master title style</a:t>
            </a:r>
          </a:p>
        </p:txBody>
      </p:sp>
      <p:sp>
        <p:nvSpPr>
          <p:cNvPr id="7" name="Google Shape;1247;p56">
            <a:extLst>
              <a:ext uri="{FF2B5EF4-FFF2-40B4-BE49-F238E27FC236}">
                <a16:creationId xmlns:a16="http://schemas.microsoft.com/office/drawing/2014/main" id="{1A52F175-2E39-E9BE-B4DF-67098DB248AA}"/>
              </a:ext>
            </a:extLst>
          </p:cNvPr>
          <p:cNvSpPr/>
          <p:nvPr userDrawn="1"/>
        </p:nvSpPr>
        <p:spPr>
          <a:xfrm>
            <a:off x="5607119" y="34704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accent2"/>
              </a:solidFill>
              <a:latin typeface="+mj-lt"/>
              <a:ea typeface="Karla"/>
              <a:cs typeface="Karla"/>
              <a:sym typeface="Karla"/>
            </a:endParaRPr>
          </a:p>
        </p:txBody>
      </p:sp>
      <p:sp>
        <p:nvSpPr>
          <p:cNvPr id="9" name="Google Shape;1264;p56">
            <a:extLst>
              <a:ext uri="{FF2B5EF4-FFF2-40B4-BE49-F238E27FC236}">
                <a16:creationId xmlns:a16="http://schemas.microsoft.com/office/drawing/2014/main" id="{CE3B3000-733D-1995-D39A-E659E5A429CC}"/>
              </a:ext>
            </a:extLst>
          </p:cNvPr>
          <p:cNvSpPr/>
          <p:nvPr userDrawn="1"/>
        </p:nvSpPr>
        <p:spPr>
          <a:xfrm>
            <a:off x="5607119" y="16236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1" name="Google Shape;1278;p56">
            <a:extLst>
              <a:ext uri="{FF2B5EF4-FFF2-40B4-BE49-F238E27FC236}">
                <a16:creationId xmlns:a16="http://schemas.microsoft.com/office/drawing/2014/main" id="{F1BC0AB2-17DA-D97E-3052-DA48D80F7428}"/>
              </a:ext>
            </a:extLst>
          </p:cNvPr>
          <p:cNvSpPr/>
          <p:nvPr userDrawn="1"/>
        </p:nvSpPr>
        <p:spPr>
          <a:xfrm>
            <a:off x="5607119" y="292595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3" name="Google Shape;1278;p56">
            <a:extLst>
              <a:ext uri="{FF2B5EF4-FFF2-40B4-BE49-F238E27FC236}">
                <a16:creationId xmlns:a16="http://schemas.microsoft.com/office/drawing/2014/main" id="{C860490F-E3DB-3E9F-0AC6-F04949DC59C3}"/>
              </a:ext>
            </a:extLst>
          </p:cNvPr>
          <p:cNvSpPr/>
          <p:nvPr userDrawn="1"/>
        </p:nvSpPr>
        <p:spPr>
          <a:xfrm>
            <a:off x="5607120" y="422303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5" name="Google Shape;1278;p56">
            <a:extLst>
              <a:ext uri="{FF2B5EF4-FFF2-40B4-BE49-F238E27FC236}">
                <a16:creationId xmlns:a16="http://schemas.microsoft.com/office/drawing/2014/main" id="{522E5778-EA03-EFC4-08AA-ECB1C07ED56E}"/>
              </a:ext>
            </a:extLst>
          </p:cNvPr>
          <p:cNvSpPr/>
          <p:nvPr userDrawn="1"/>
        </p:nvSpPr>
        <p:spPr>
          <a:xfrm>
            <a:off x="5607120" y="55194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7" name="Google Shape;1268;p56">
            <a:extLst>
              <a:ext uri="{FF2B5EF4-FFF2-40B4-BE49-F238E27FC236}">
                <a16:creationId xmlns:a16="http://schemas.microsoft.com/office/drawing/2014/main" id="{EEA0BE49-92E1-A1A3-40E0-DDAA5511F637}"/>
              </a:ext>
            </a:extLst>
          </p:cNvPr>
          <p:cNvSpPr/>
          <p:nvPr userDrawn="1"/>
        </p:nvSpPr>
        <p:spPr>
          <a:xfrm>
            <a:off x="4348745" y="1637743"/>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282;p56">
            <a:extLst>
              <a:ext uri="{FF2B5EF4-FFF2-40B4-BE49-F238E27FC236}">
                <a16:creationId xmlns:a16="http://schemas.microsoft.com/office/drawing/2014/main" id="{DF15F1EC-1D2B-FF49-7785-26BC7083A07C}"/>
              </a:ext>
            </a:extLst>
          </p:cNvPr>
          <p:cNvSpPr/>
          <p:nvPr userDrawn="1"/>
        </p:nvSpPr>
        <p:spPr>
          <a:xfrm>
            <a:off x="4348745" y="2927249"/>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282;p56">
            <a:extLst>
              <a:ext uri="{FF2B5EF4-FFF2-40B4-BE49-F238E27FC236}">
                <a16:creationId xmlns:a16="http://schemas.microsoft.com/office/drawing/2014/main" id="{BE3FDD69-3D60-CF6B-97A3-7B2C1AE3100A}"/>
              </a:ext>
            </a:extLst>
          </p:cNvPr>
          <p:cNvSpPr/>
          <p:nvPr userDrawn="1"/>
        </p:nvSpPr>
        <p:spPr>
          <a:xfrm>
            <a:off x="4348745" y="427700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Google Shape;1282;p56">
            <a:extLst>
              <a:ext uri="{FF2B5EF4-FFF2-40B4-BE49-F238E27FC236}">
                <a16:creationId xmlns:a16="http://schemas.microsoft.com/office/drawing/2014/main" id="{E3BB1E5B-DA10-B332-D4B8-D551C3053C53}"/>
              </a:ext>
            </a:extLst>
          </p:cNvPr>
          <p:cNvSpPr/>
          <p:nvPr userDrawn="1"/>
        </p:nvSpPr>
        <p:spPr>
          <a:xfrm>
            <a:off x="4348745" y="5568541"/>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Google Shape;1251;p56">
            <a:extLst>
              <a:ext uri="{FF2B5EF4-FFF2-40B4-BE49-F238E27FC236}">
                <a16:creationId xmlns:a16="http://schemas.microsoft.com/office/drawing/2014/main" id="{8D887B7F-9EBA-E7B8-64CE-5EAB1DF08E19}"/>
              </a:ext>
            </a:extLst>
          </p:cNvPr>
          <p:cNvSpPr/>
          <p:nvPr userDrawn="1"/>
        </p:nvSpPr>
        <p:spPr>
          <a:xfrm>
            <a:off x="4348745" y="36111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248;p56">
            <a:extLst>
              <a:ext uri="{FF2B5EF4-FFF2-40B4-BE49-F238E27FC236}">
                <a16:creationId xmlns:a16="http://schemas.microsoft.com/office/drawing/2014/main" id="{5AC86C31-7E67-B4EC-1AE0-291ED77F2214}"/>
              </a:ext>
            </a:extLst>
          </p:cNvPr>
          <p:cNvSpPr/>
          <p:nvPr userDrawn="1"/>
        </p:nvSpPr>
        <p:spPr>
          <a:xfrm>
            <a:off x="5512393" y="24143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29" name="Google Shape;1265;p56">
            <a:extLst>
              <a:ext uri="{FF2B5EF4-FFF2-40B4-BE49-F238E27FC236}">
                <a16:creationId xmlns:a16="http://schemas.microsoft.com/office/drawing/2014/main" id="{A7BF8E2B-5184-B584-D484-7D82C9DA6C41}"/>
              </a:ext>
            </a:extLst>
          </p:cNvPr>
          <p:cNvSpPr/>
          <p:nvPr userDrawn="1"/>
        </p:nvSpPr>
        <p:spPr>
          <a:xfrm>
            <a:off x="5512393" y="15180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1" name="Google Shape;1279;p56">
            <a:extLst>
              <a:ext uri="{FF2B5EF4-FFF2-40B4-BE49-F238E27FC236}">
                <a16:creationId xmlns:a16="http://schemas.microsoft.com/office/drawing/2014/main" id="{9E808B73-94D7-57E7-3837-3DA718162E5B}"/>
              </a:ext>
            </a:extLst>
          </p:cNvPr>
          <p:cNvSpPr/>
          <p:nvPr userDrawn="1"/>
        </p:nvSpPr>
        <p:spPr>
          <a:xfrm>
            <a:off x="5512393" y="2807563"/>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3" name="Google Shape;1279;p56">
            <a:extLst>
              <a:ext uri="{FF2B5EF4-FFF2-40B4-BE49-F238E27FC236}">
                <a16:creationId xmlns:a16="http://schemas.microsoft.com/office/drawing/2014/main" id="{F340E0DF-98FD-EA55-7B4B-8E58FC5CFCDA}"/>
              </a:ext>
            </a:extLst>
          </p:cNvPr>
          <p:cNvSpPr/>
          <p:nvPr userDrawn="1"/>
        </p:nvSpPr>
        <p:spPr>
          <a:xfrm>
            <a:off x="5512394" y="411742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5" name="Google Shape;1279;p56">
            <a:extLst>
              <a:ext uri="{FF2B5EF4-FFF2-40B4-BE49-F238E27FC236}">
                <a16:creationId xmlns:a16="http://schemas.microsoft.com/office/drawing/2014/main" id="{1F52D7F5-AD34-C5B1-EEA2-F711AD3A8C3F}"/>
              </a:ext>
            </a:extLst>
          </p:cNvPr>
          <p:cNvSpPr/>
          <p:nvPr userDrawn="1"/>
        </p:nvSpPr>
        <p:spPr>
          <a:xfrm>
            <a:off x="5512394" y="54138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7" name="Google Shape;1251;p56">
            <a:extLst>
              <a:ext uri="{FF2B5EF4-FFF2-40B4-BE49-F238E27FC236}">
                <a16:creationId xmlns:a16="http://schemas.microsoft.com/office/drawing/2014/main" id="{A4889AFC-C17E-6AF6-25D9-F977ACD04A9D}"/>
              </a:ext>
            </a:extLst>
          </p:cNvPr>
          <p:cNvSpPr/>
          <p:nvPr userDrawn="1"/>
        </p:nvSpPr>
        <p:spPr>
          <a:xfrm>
            <a:off x="4290632" y="303003"/>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39" name="Google Shape;1268;p56">
            <a:extLst>
              <a:ext uri="{FF2B5EF4-FFF2-40B4-BE49-F238E27FC236}">
                <a16:creationId xmlns:a16="http://schemas.microsoft.com/office/drawing/2014/main" id="{5E0F6889-9671-EA56-B88B-DBA6C149062C}"/>
              </a:ext>
            </a:extLst>
          </p:cNvPr>
          <p:cNvSpPr/>
          <p:nvPr userDrawn="1"/>
        </p:nvSpPr>
        <p:spPr>
          <a:xfrm>
            <a:off x="4290632" y="1579630"/>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1" name="Google Shape;1282;p56">
            <a:extLst>
              <a:ext uri="{FF2B5EF4-FFF2-40B4-BE49-F238E27FC236}">
                <a16:creationId xmlns:a16="http://schemas.microsoft.com/office/drawing/2014/main" id="{44CB8F8B-1D14-EA9D-117E-79BB0DB776E9}"/>
              </a:ext>
            </a:extLst>
          </p:cNvPr>
          <p:cNvSpPr/>
          <p:nvPr userDrawn="1"/>
        </p:nvSpPr>
        <p:spPr>
          <a:xfrm>
            <a:off x="4290632" y="2869136"/>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3" name="Google Shape;1282;p56">
            <a:extLst>
              <a:ext uri="{FF2B5EF4-FFF2-40B4-BE49-F238E27FC236}">
                <a16:creationId xmlns:a16="http://schemas.microsoft.com/office/drawing/2014/main" id="{9D8D9DEA-F6DA-EFDC-5DDF-946728969392}"/>
              </a:ext>
            </a:extLst>
          </p:cNvPr>
          <p:cNvSpPr/>
          <p:nvPr userDrawn="1"/>
        </p:nvSpPr>
        <p:spPr>
          <a:xfrm>
            <a:off x="4290632" y="4217824"/>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5" name="Google Shape;1282;p56">
            <a:extLst>
              <a:ext uri="{FF2B5EF4-FFF2-40B4-BE49-F238E27FC236}">
                <a16:creationId xmlns:a16="http://schemas.microsoft.com/office/drawing/2014/main" id="{5B83F600-A2A8-FC3E-235C-F63589027CEC}"/>
              </a:ext>
            </a:extLst>
          </p:cNvPr>
          <p:cNvSpPr/>
          <p:nvPr userDrawn="1"/>
        </p:nvSpPr>
        <p:spPr>
          <a:xfrm>
            <a:off x="4290632" y="5510428"/>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7" name="Picture Placeholder 46">
            <a:extLst>
              <a:ext uri="{FF2B5EF4-FFF2-40B4-BE49-F238E27FC236}">
                <a16:creationId xmlns:a16="http://schemas.microsoft.com/office/drawing/2014/main" id="{3B37AA0A-CC3F-643E-4CA3-94EE9D0B955A}"/>
              </a:ext>
            </a:extLst>
          </p:cNvPr>
          <p:cNvSpPr>
            <a:spLocks noGrp="1"/>
          </p:cNvSpPr>
          <p:nvPr>
            <p:ph type="pic" sz="quarter" idx="10"/>
          </p:nvPr>
        </p:nvSpPr>
        <p:spPr>
          <a:xfrm>
            <a:off x="4455524" y="467895"/>
            <a:ext cx="640080" cy="640080"/>
          </a:xfrm>
        </p:spPr>
        <p:txBody>
          <a:bodyPr anchor="ctr"/>
          <a:lstStyle>
            <a:lvl1pPr marL="0" indent="0" algn="ctr">
              <a:buNone/>
              <a:defRPr sz="900"/>
            </a:lvl1pPr>
          </a:lstStyle>
          <a:p>
            <a:r>
              <a:rPr lang="en-US" noProof="0"/>
              <a:t>Click icon to add picture</a:t>
            </a:r>
          </a:p>
        </p:txBody>
      </p:sp>
      <p:sp>
        <p:nvSpPr>
          <p:cNvPr id="53" name="Text Placeholder 52">
            <a:extLst>
              <a:ext uri="{FF2B5EF4-FFF2-40B4-BE49-F238E27FC236}">
                <a16:creationId xmlns:a16="http://schemas.microsoft.com/office/drawing/2014/main" id="{04148F56-845C-40C8-5EFE-44B32FB55764}"/>
              </a:ext>
            </a:extLst>
          </p:cNvPr>
          <p:cNvSpPr>
            <a:spLocks noGrp="1"/>
          </p:cNvSpPr>
          <p:nvPr>
            <p:ph type="body" sz="quarter" idx="15"/>
          </p:nvPr>
        </p:nvSpPr>
        <p:spPr>
          <a:xfrm>
            <a:off x="5769864" y="457200"/>
            <a:ext cx="3840480" cy="338328"/>
          </a:xfrm>
        </p:spPr>
        <p:txBody>
          <a:bodyPr/>
          <a:lstStyle>
            <a:lvl1pPr marL="0" indent="0">
              <a:buNone/>
              <a:defRPr sz="2000">
                <a:latin typeface="+mj-lt"/>
              </a:defRPr>
            </a:lvl1pPr>
          </a:lstStyle>
          <a:p>
            <a:pPr lvl="0"/>
            <a:r>
              <a:rPr lang="en-US" noProof="0"/>
              <a:t>Click to edit Master text styles</a:t>
            </a:r>
          </a:p>
        </p:txBody>
      </p:sp>
      <p:sp>
        <p:nvSpPr>
          <p:cNvPr id="58" name="Text Placeholder 52">
            <a:extLst>
              <a:ext uri="{FF2B5EF4-FFF2-40B4-BE49-F238E27FC236}">
                <a16:creationId xmlns:a16="http://schemas.microsoft.com/office/drawing/2014/main" id="{6FAEB77B-C9AE-5EC8-3043-2C6C91015EF2}"/>
              </a:ext>
            </a:extLst>
          </p:cNvPr>
          <p:cNvSpPr>
            <a:spLocks noGrp="1"/>
          </p:cNvSpPr>
          <p:nvPr>
            <p:ph type="body" sz="quarter" idx="20"/>
          </p:nvPr>
        </p:nvSpPr>
        <p:spPr>
          <a:xfrm>
            <a:off x="5769864" y="780642"/>
            <a:ext cx="5029200" cy="338328"/>
          </a:xfrm>
        </p:spPr>
        <p:txBody>
          <a:bodyPr/>
          <a:lstStyle>
            <a:lvl1pPr marL="0" indent="0">
              <a:buNone/>
              <a:defRPr sz="1600">
                <a:latin typeface="+mn-lt"/>
              </a:defRPr>
            </a:lvl1pPr>
          </a:lstStyle>
          <a:p>
            <a:pPr lvl="0"/>
            <a:r>
              <a:rPr lang="en-US" noProof="0"/>
              <a:t>Click to edit Master text styles</a:t>
            </a:r>
          </a:p>
        </p:txBody>
      </p:sp>
      <p:sp>
        <p:nvSpPr>
          <p:cNvPr id="48" name="Picture Placeholder 46">
            <a:extLst>
              <a:ext uri="{FF2B5EF4-FFF2-40B4-BE49-F238E27FC236}">
                <a16:creationId xmlns:a16="http://schemas.microsoft.com/office/drawing/2014/main" id="{EA6CA3D6-A486-C220-D150-162068803F01}"/>
              </a:ext>
            </a:extLst>
          </p:cNvPr>
          <p:cNvSpPr>
            <a:spLocks noGrp="1"/>
          </p:cNvSpPr>
          <p:nvPr>
            <p:ph type="pic" sz="quarter" idx="11"/>
          </p:nvPr>
        </p:nvSpPr>
        <p:spPr>
          <a:xfrm>
            <a:off x="4455524" y="1744522"/>
            <a:ext cx="640080" cy="640080"/>
          </a:xfrm>
        </p:spPr>
        <p:txBody>
          <a:bodyPr anchor="ctr"/>
          <a:lstStyle>
            <a:lvl1pPr marL="0" indent="0" algn="ctr">
              <a:buNone/>
              <a:defRPr sz="900"/>
            </a:lvl1pPr>
          </a:lstStyle>
          <a:p>
            <a:r>
              <a:rPr lang="en-US" noProof="0"/>
              <a:t>Click icon to add picture</a:t>
            </a:r>
          </a:p>
        </p:txBody>
      </p:sp>
      <p:sp>
        <p:nvSpPr>
          <p:cNvPr id="54" name="Text Placeholder 52">
            <a:extLst>
              <a:ext uri="{FF2B5EF4-FFF2-40B4-BE49-F238E27FC236}">
                <a16:creationId xmlns:a16="http://schemas.microsoft.com/office/drawing/2014/main" id="{B70CC111-C404-5983-7E1A-758C72DA2151}"/>
              </a:ext>
            </a:extLst>
          </p:cNvPr>
          <p:cNvSpPr>
            <a:spLocks noGrp="1"/>
          </p:cNvSpPr>
          <p:nvPr>
            <p:ph type="body" sz="quarter" idx="16"/>
          </p:nvPr>
        </p:nvSpPr>
        <p:spPr>
          <a:xfrm>
            <a:off x="5769864" y="1746504"/>
            <a:ext cx="3840480" cy="338328"/>
          </a:xfrm>
        </p:spPr>
        <p:txBody>
          <a:bodyPr/>
          <a:lstStyle>
            <a:lvl1pPr marL="0" indent="0">
              <a:buNone/>
              <a:defRPr sz="2000">
                <a:latin typeface="+mj-lt"/>
              </a:defRPr>
            </a:lvl1pPr>
          </a:lstStyle>
          <a:p>
            <a:pPr lvl="0"/>
            <a:r>
              <a:rPr lang="en-US" noProof="0"/>
              <a:t>Click to edit Master text styles</a:t>
            </a:r>
          </a:p>
        </p:txBody>
      </p:sp>
      <p:sp>
        <p:nvSpPr>
          <p:cNvPr id="59" name="Text Placeholder 52">
            <a:extLst>
              <a:ext uri="{FF2B5EF4-FFF2-40B4-BE49-F238E27FC236}">
                <a16:creationId xmlns:a16="http://schemas.microsoft.com/office/drawing/2014/main" id="{0FACAEC0-F5EF-8921-74B5-2C775EC42E63}"/>
              </a:ext>
            </a:extLst>
          </p:cNvPr>
          <p:cNvSpPr>
            <a:spLocks noGrp="1"/>
          </p:cNvSpPr>
          <p:nvPr>
            <p:ph type="body" sz="quarter" idx="21"/>
          </p:nvPr>
        </p:nvSpPr>
        <p:spPr>
          <a:xfrm>
            <a:off x="5769864" y="2069946"/>
            <a:ext cx="5029200" cy="338328"/>
          </a:xfrm>
        </p:spPr>
        <p:txBody>
          <a:bodyPr/>
          <a:lstStyle>
            <a:lvl1pPr marL="0" indent="0">
              <a:buNone/>
              <a:defRPr sz="1600">
                <a:latin typeface="+mn-lt"/>
              </a:defRPr>
            </a:lvl1pPr>
          </a:lstStyle>
          <a:p>
            <a:pPr lvl="0"/>
            <a:r>
              <a:rPr lang="en-US" noProof="0"/>
              <a:t>Click to edit Master text styles</a:t>
            </a:r>
          </a:p>
        </p:txBody>
      </p:sp>
      <p:sp>
        <p:nvSpPr>
          <p:cNvPr id="49" name="Picture Placeholder 46">
            <a:extLst>
              <a:ext uri="{FF2B5EF4-FFF2-40B4-BE49-F238E27FC236}">
                <a16:creationId xmlns:a16="http://schemas.microsoft.com/office/drawing/2014/main" id="{D85BED76-EF8A-3369-FA46-11513F2D2231}"/>
              </a:ext>
            </a:extLst>
          </p:cNvPr>
          <p:cNvSpPr>
            <a:spLocks noGrp="1"/>
          </p:cNvSpPr>
          <p:nvPr>
            <p:ph type="pic" sz="quarter" idx="12"/>
          </p:nvPr>
        </p:nvSpPr>
        <p:spPr>
          <a:xfrm>
            <a:off x="4455524" y="3034028"/>
            <a:ext cx="640080" cy="640080"/>
          </a:xfrm>
        </p:spPr>
        <p:txBody>
          <a:bodyPr anchor="ctr"/>
          <a:lstStyle>
            <a:lvl1pPr marL="0" indent="0" algn="ctr">
              <a:buNone/>
              <a:defRPr sz="900"/>
            </a:lvl1pPr>
          </a:lstStyle>
          <a:p>
            <a:r>
              <a:rPr lang="en-US" noProof="0"/>
              <a:t>Click icon to add picture</a:t>
            </a:r>
          </a:p>
        </p:txBody>
      </p:sp>
      <p:sp>
        <p:nvSpPr>
          <p:cNvPr id="55" name="Text Placeholder 52">
            <a:extLst>
              <a:ext uri="{FF2B5EF4-FFF2-40B4-BE49-F238E27FC236}">
                <a16:creationId xmlns:a16="http://schemas.microsoft.com/office/drawing/2014/main" id="{3A752FC9-DE9C-9701-E24E-6F1AC075B16E}"/>
              </a:ext>
            </a:extLst>
          </p:cNvPr>
          <p:cNvSpPr>
            <a:spLocks noGrp="1"/>
          </p:cNvSpPr>
          <p:nvPr>
            <p:ph type="body" sz="quarter" idx="17"/>
          </p:nvPr>
        </p:nvSpPr>
        <p:spPr>
          <a:xfrm>
            <a:off x="5769864" y="3035808"/>
            <a:ext cx="3840480" cy="338328"/>
          </a:xfrm>
        </p:spPr>
        <p:txBody>
          <a:bodyPr/>
          <a:lstStyle>
            <a:lvl1pPr marL="0" indent="0">
              <a:buNone/>
              <a:defRPr sz="2000">
                <a:latin typeface="+mj-lt"/>
              </a:defRPr>
            </a:lvl1pPr>
          </a:lstStyle>
          <a:p>
            <a:pPr lvl="0"/>
            <a:r>
              <a:rPr lang="en-US" noProof="0"/>
              <a:t>Click to edit Master text styles</a:t>
            </a:r>
          </a:p>
        </p:txBody>
      </p:sp>
      <p:sp>
        <p:nvSpPr>
          <p:cNvPr id="60" name="Text Placeholder 52">
            <a:extLst>
              <a:ext uri="{FF2B5EF4-FFF2-40B4-BE49-F238E27FC236}">
                <a16:creationId xmlns:a16="http://schemas.microsoft.com/office/drawing/2014/main" id="{5CA64FAC-BAC1-519A-1252-ED8A726B6313}"/>
              </a:ext>
            </a:extLst>
          </p:cNvPr>
          <p:cNvSpPr>
            <a:spLocks noGrp="1"/>
          </p:cNvSpPr>
          <p:nvPr>
            <p:ph type="body" sz="quarter" idx="22"/>
          </p:nvPr>
        </p:nvSpPr>
        <p:spPr>
          <a:xfrm>
            <a:off x="5769864" y="3359250"/>
            <a:ext cx="5029200" cy="338328"/>
          </a:xfrm>
        </p:spPr>
        <p:txBody>
          <a:bodyPr/>
          <a:lstStyle>
            <a:lvl1pPr marL="0" indent="0">
              <a:buNone/>
              <a:defRPr sz="1600">
                <a:latin typeface="+mn-lt"/>
              </a:defRPr>
            </a:lvl1pPr>
          </a:lstStyle>
          <a:p>
            <a:pPr lvl="0"/>
            <a:r>
              <a:rPr lang="en-US" noProof="0"/>
              <a:t>Click to edit Master text styles</a:t>
            </a:r>
          </a:p>
        </p:txBody>
      </p:sp>
      <p:sp>
        <p:nvSpPr>
          <p:cNvPr id="50" name="Picture Placeholder 46">
            <a:extLst>
              <a:ext uri="{FF2B5EF4-FFF2-40B4-BE49-F238E27FC236}">
                <a16:creationId xmlns:a16="http://schemas.microsoft.com/office/drawing/2014/main" id="{5FF1804E-BBAF-5060-07A3-705BCCF0D7C5}"/>
              </a:ext>
            </a:extLst>
          </p:cNvPr>
          <p:cNvSpPr>
            <a:spLocks noGrp="1"/>
          </p:cNvSpPr>
          <p:nvPr>
            <p:ph type="pic" sz="quarter" idx="13"/>
          </p:nvPr>
        </p:nvSpPr>
        <p:spPr>
          <a:xfrm>
            <a:off x="4455524" y="4382716"/>
            <a:ext cx="640080" cy="640080"/>
          </a:xfrm>
        </p:spPr>
        <p:txBody>
          <a:bodyPr anchor="ctr"/>
          <a:lstStyle>
            <a:lvl1pPr marL="0" indent="0" algn="ctr">
              <a:buNone/>
              <a:defRPr sz="900"/>
            </a:lvl1pPr>
          </a:lstStyle>
          <a:p>
            <a:r>
              <a:rPr lang="en-US" noProof="0"/>
              <a:t>Click icon to add picture</a:t>
            </a:r>
          </a:p>
        </p:txBody>
      </p:sp>
      <p:sp>
        <p:nvSpPr>
          <p:cNvPr id="56" name="Text Placeholder 52">
            <a:extLst>
              <a:ext uri="{FF2B5EF4-FFF2-40B4-BE49-F238E27FC236}">
                <a16:creationId xmlns:a16="http://schemas.microsoft.com/office/drawing/2014/main" id="{D03AC44E-421F-94EE-DC26-D4F6FB1D5444}"/>
              </a:ext>
            </a:extLst>
          </p:cNvPr>
          <p:cNvSpPr>
            <a:spLocks noGrp="1"/>
          </p:cNvSpPr>
          <p:nvPr>
            <p:ph type="body" sz="quarter" idx="18"/>
          </p:nvPr>
        </p:nvSpPr>
        <p:spPr>
          <a:xfrm>
            <a:off x="5769864" y="4325112"/>
            <a:ext cx="3840480" cy="338328"/>
          </a:xfrm>
        </p:spPr>
        <p:txBody>
          <a:bodyPr/>
          <a:lstStyle>
            <a:lvl1pPr marL="0" indent="0">
              <a:buNone/>
              <a:defRPr sz="2000">
                <a:latin typeface="+mj-lt"/>
              </a:defRPr>
            </a:lvl1pPr>
          </a:lstStyle>
          <a:p>
            <a:pPr lvl="0"/>
            <a:r>
              <a:rPr lang="en-US" noProof="0"/>
              <a:t>Click to edit Master text styles</a:t>
            </a:r>
          </a:p>
        </p:txBody>
      </p:sp>
      <p:sp>
        <p:nvSpPr>
          <p:cNvPr id="61" name="Text Placeholder 52">
            <a:extLst>
              <a:ext uri="{FF2B5EF4-FFF2-40B4-BE49-F238E27FC236}">
                <a16:creationId xmlns:a16="http://schemas.microsoft.com/office/drawing/2014/main" id="{4806989D-2A9A-5590-1EF7-9BF0E1F4C43D}"/>
              </a:ext>
            </a:extLst>
          </p:cNvPr>
          <p:cNvSpPr>
            <a:spLocks noGrp="1"/>
          </p:cNvSpPr>
          <p:nvPr>
            <p:ph type="body" sz="quarter" idx="23"/>
          </p:nvPr>
        </p:nvSpPr>
        <p:spPr>
          <a:xfrm>
            <a:off x="5769864" y="4648554"/>
            <a:ext cx="5029200" cy="338328"/>
          </a:xfrm>
        </p:spPr>
        <p:txBody>
          <a:bodyPr/>
          <a:lstStyle>
            <a:lvl1pPr marL="0" indent="0">
              <a:buNone/>
              <a:defRPr sz="1600">
                <a:latin typeface="+mn-lt"/>
              </a:defRPr>
            </a:lvl1pPr>
          </a:lstStyle>
          <a:p>
            <a:pPr lvl="0"/>
            <a:r>
              <a:rPr lang="en-US" noProof="0"/>
              <a:t>Click to edit Master text styles</a:t>
            </a:r>
          </a:p>
        </p:txBody>
      </p:sp>
      <p:sp>
        <p:nvSpPr>
          <p:cNvPr id="51" name="Picture Placeholder 46">
            <a:extLst>
              <a:ext uri="{FF2B5EF4-FFF2-40B4-BE49-F238E27FC236}">
                <a16:creationId xmlns:a16="http://schemas.microsoft.com/office/drawing/2014/main" id="{C28AAD1A-4269-0A5C-7418-7DFC69060C90}"/>
              </a:ext>
            </a:extLst>
          </p:cNvPr>
          <p:cNvSpPr>
            <a:spLocks noGrp="1"/>
          </p:cNvSpPr>
          <p:nvPr>
            <p:ph type="pic" sz="quarter" idx="14"/>
          </p:nvPr>
        </p:nvSpPr>
        <p:spPr>
          <a:xfrm>
            <a:off x="4455524" y="5675320"/>
            <a:ext cx="640080" cy="640080"/>
          </a:xfrm>
        </p:spPr>
        <p:txBody>
          <a:bodyPr anchor="ctr"/>
          <a:lstStyle>
            <a:lvl1pPr marL="0" indent="0" algn="ctr">
              <a:buNone/>
              <a:defRPr sz="900"/>
            </a:lvl1pPr>
          </a:lstStyle>
          <a:p>
            <a:r>
              <a:rPr lang="en-US" noProof="0"/>
              <a:t>Click icon to add picture</a:t>
            </a:r>
          </a:p>
        </p:txBody>
      </p:sp>
      <p:sp>
        <p:nvSpPr>
          <p:cNvPr id="57" name="Text Placeholder 52">
            <a:extLst>
              <a:ext uri="{FF2B5EF4-FFF2-40B4-BE49-F238E27FC236}">
                <a16:creationId xmlns:a16="http://schemas.microsoft.com/office/drawing/2014/main" id="{650C0EB3-5783-DC1F-09A3-02DFAA316429}"/>
              </a:ext>
            </a:extLst>
          </p:cNvPr>
          <p:cNvSpPr>
            <a:spLocks noGrp="1"/>
          </p:cNvSpPr>
          <p:nvPr>
            <p:ph type="body" sz="quarter" idx="19"/>
          </p:nvPr>
        </p:nvSpPr>
        <p:spPr>
          <a:xfrm>
            <a:off x="5769864" y="5614416"/>
            <a:ext cx="3840480" cy="338328"/>
          </a:xfrm>
        </p:spPr>
        <p:txBody>
          <a:bodyPr/>
          <a:lstStyle>
            <a:lvl1pPr marL="0" indent="0">
              <a:buNone/>
              <a:defRPr sz="2000">
                <a:latin typeface="+mj-lt"/>
              </a:defRPr>
            </a:lvl1pPr>
          </a:lstStyle>
          <a:p>
            <a:pPr lvl="0"/>
            <a:r>
              <a:rPr lang="en-US" noProof="0"/>
              <a:t>Click to edit Master text styles</a:t>
            </a:r>
          </a:p>
        </p:txBody>
      </p:sp>
      <p:sp>
        <p:nvSpPr>
          <p:cNvPr id="62" name="Text Placeholder 52">
            <a:extLst>
              <a:ext uri="{FF2B5EF4-FFF2-40B4-BE49-F238E27FC236}">
                <a16:creationId xmlns:a16="http://schemas.microsoft.com/office/drawing/2014/main" id="{94850C9F-BD14-9481-E7F6-526639251EB9}"/>
              </a:ext>
            </a:extLst>
          </p:cNvPr>
          <p:cNvSpPr>
            <a:spLocks noGrp="1"/>
          </p:cNvSpPr>
          <p:nvPr>
            <p:ph type="body" sz="quarter" idx="24"/>
          </p:nvPr>
        </p:nvSpPr>
        <p:spPr>
          <a:xfrm>
            <a:off x="5769864" y="5937858"/>
            <a:ext cx="5029200" cy="338328"/>
          </a:xfrm>
        </p:spPr>
        <p:txBody>
          <a:bodyPr/>
          <a:lstStyle>
            <a:lvl1pPr marL="0" indent="0">
              <a:buNone/>
              <a:defRPr sz="1600">
                <a:latin typeface="+mn-lt"/>
              </a:defRPr>
            </a:lvl1pPr>
          </a:lstStyle>
          <a:p>
            <a:pPr lvl="0"/>
            <a:r>
              <a:rPr lang="en-US" noProof="0"/>
              <a:t>Click to edit Master text styles</a:t>
            </a:r>
          </a:p>
        </p:txBody>
      </p:sp>
    </p:spTree>
    <p:extLst>
      <p:ext uri="{BB962C8B-B14F-4D97-AF65-F5344CB8AC3E}">
        <p14:creationId xmlns:p14="http://schemas.microsoft.com/office/powerpoint/2010/main" val="12749419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2AC3-8CB7-4A95-11B5-9C6747CB9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078FEB-4D73-37C4-79DE-CFB4BDB4EA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62C8CD-4A75-4574-9EEA-98E1C85BE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A4598A-FF03-7E6B-6B62-B60B1D76D140}"/>
              </a:ext>
            </a:extLst>
          </p:cNvPr>
          <p:cNvSpPr>
            <a:spLocks noGrp="1"/>
          </p:cNvSpPr>
          <p:nvPr>
            <p:ph type="dt" sz="half" idx="10"/>
          </p:nvPr>
        </p:nvSpPr>
        <p:spPr/>
        <p:txBody>
          <a:bodyPr/>
          <a:lstStyle/>
          <a:p>
            <a:fld id="{37A4C793-63D7-47CD-89C7-A143BA0366F5}" type="datetimeFigureOut">
              <a:rPr lang="en-US" smtClean="0"/>
              <a:t>4/18/2023</a:t>
            </a:fld>
            <a:endParaRPr lang="en-US"/>
          </a:p>
        </p:txBody>
      </p:sp>
      <p:sp>
        <p:nvSpPr>
          <p:cNvPr id="6" name="Footer Placeholder 5">
            <a:extLst>
              <a:ext uri="{FF2B5EF4-FFF2-40B4-BE49-F238E27FC236}">
                <a16:creationId xmlns:a16="http://schemas.microsoft.com/office/drawing/2014/main" id="{5C7001EA-B557-209A-9304-8DEE310006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B243FB-0239-7EF1-9A50-0A37132E13D2}"/>
              </a:ext>
            </a:extLst>
          </p:cNvPr>
          <p:cNvSpPr>
            <a:spLocks noGrp="1"/>
          </p:cNvSpPr>
          <p:nvPr>
            <p:ph type="sldNum" sz="quarter" idx="12"/>
          </p:nvPr>
        </p:nvSpPr>
        <p:spPr/>
        <p:txBody>
          <a:bodyPr/>
          <a:lstStyle/>
          <a:p>
            <a:fld id="{BA1ED047-09F1-4843-B925-206E87A8933F}" type="slidenum">
              <a:rPr lang="en-US" smtClean="0"/>
              <a:t>‹#›</a:t>
            </a:fld>
            <a:endParaRPr lang="en-US"/>
          </a:p>
        </p:txBody>
      </p:sp>
    </p:spTree>
    <p:extLst>
      <p:ext uri="{BB962C8B-B14F-4D97-AF65-F5344CB8AC3E}">
        <p14:creationId xmlns:p14="http://schemas.microsoft.com/office/powerpoint/2010/main" val="14819916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5DA5D-B449-C035-F624-5C4251B36A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BB34F9-4FD9-4DE7-E33D-E4C9A987AE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8145DC-A0A1-1AAB-B3C9-708F85BC2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54C2B3-94D6-E525-C291-90353F63F27D}"/>
              </a:ext>
            </a:extLst>
          </p:cNvPr>
          <p:cNvSpPr>
            <a:spLocks noGrp="1"/>
          </p:cNvSpPr>
          <p:nvPr>
            <p:ph type="dt" sz="half" idx="10"/>
          </p:nvPr>
        </p:nvSpPr>
        <p:spPr/>
        <p:txBody>
          <a:bodyPr/>
          <a:lstStyle/>
          <a:p>
            <a:fld id="{37A4C793-63D7-47CD-89C7-A143BA0366F5}" type="datetimeFigureOut">
              <a:rPr lang="en-US" smtClean="0"/>
              <a:t>4/18/2023</a:t>
            </a:fld>
            <a:endParaRPr lang="en-US"/>
          </a:p>
        </p:txBody>
      </p:sp>
      <p:sp>
        <p:nvSpPr>
          <p:cNvPr id="6" name="Footer Placeholder 5">
            <a:extLst>
              <a:ext uri="{FF2B5EF4-FFF2-40B4-BE49-F238E27FC236}">
                <a16:creationId xmlns:a16="http://schemas.microsoft.com/office/drawing/2014/main" id="{2DD811E5-8040-BA81-F817-DB4B3B5E84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50391-7BAB-787B-474D-B94603191DEF}"/>
              </a:ext>
            </a:extLst>
          </p:cNvPr>
          <p:cNvSpPr>
            <a:spLocks noGrp="1"/>
          </p:cNvSpPr>
          <p:nvPr>
            <p:ph type="sldNum" sz="quarter" idx="12"/>
          </p:nvPr>
        </p:nvSpPr>
        <p:spPr/>
        <p:txBody>
          <a:bodyPr/>
          <a:lstStyle/>
          <a:p>
            <a:fld id="{BA1ED047-09F1-4843-B925-206E87A8933F}" type="slidenum">
              <a:rPr lang="en-US" smtClean="0"/>
              <a:t>‹#›</a:t>
            </a:fld>
            <a:endParaRPr lang="en-US"/>
          </a:p>
        </p:txBody>
      </p:sp>
    </p:spTree>
    <p:extLst>
      <p:ext uri="{BB962C8B-B14F-4D97-AF65-F5344CB8AC3E}">
        <p14:creationId xmlns:p14="http://schemas.microsoft.com/office/powerpoint/2010/main" val="28467516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4BDB-3F20-BF66-7768-CD0292C6EF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EA1CF5-BED1-EA7F-5CD2-7FC754EA6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D3006-17A1-715D-0426-33FEE0FC160B}"/>
              </a:ext>
            </a:extLst>
          </p:cNvPr>
          <p:cNvSpPr>
            <a:spLocks noGrp="1"/>
          </p:cNvSpPr>
          <p:nvPr>
            <p:ph type="dt" sz="half" idx="10"/>
          </p:nvPr>
        </p:nvSpPr>
        <p:spPr/>
        <p:txBody>
          <a:bodyPr/>
          <a:lstStyle/>
          <a:p>
            <a:fld id="{37A4C793-63D7-47CD-89C7-A143BA0366F5}" type="datetimeFigureOut">
              <a:rPr lang="en-US" smtClean="0"/>
              <a:t>4/18/2023</a:t>
            </a:fld>
            <a:endParaRPr lang="en-US"/>
          </a:p>
        </p:txBody>
      </p:sp>
      <p:sp>
        <p:nvSpPr>
          <p:cNvPr id="5" name="Footer Placeholder 4">
            <a:extLst>
              <a:ext uri="{FF2B5EF4-FFF2-40B4-BE49-F238E27FC236}">
                <a16:creationId xmlns:a16="http://schemas.microsoft.com/office/drawing/2014/main" id="{6D6062ED-845F-CE0F-E773-E0ABC87C7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D67F4-137D-F712-A181-84890A95E585}"/>
              </a:ext>
            </a:extLst>
          </p:cNvPr>
          <p:cNvSpPr>
            <a:spLocks noGrp="1"/>
          </p:cNvSpPr>
          <p:nvPr>
            <p:ph type="sldNum" sz="quarter" idx="12"/>
          </p:nvPr>
        </p:nvSpPr>
        <p:spPr/>
        <p:txBody>
          <a:bodyPr/>
          <a:lstStyle/>
          <a:p>
            <a:fld id="{BA1ED047-09F1-4843-B925-206E87A8933F}" type="slidenum">
              <a:rPr lang="en-US" smtClean="0"/>
              <a:t>‹#›</a:t>
            </a:fld>
            <a:endParaRPr lang="en-US"/>
          </a:p>
        </p:txBody>
      </p:sp>
    </p:spTree>
    <p:extLst>
      <p:ext uri="{BB962C8B-B14F-4D97-AF65-F5344CB8AC3E}">
        <p14:creationId xmlns:p14="http://schemas.microsoft.com/office/powerpoint/2010/main" val="3367530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EE7D93-4DAB-1070-84FD-A3E1E42961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A6AD3C-C7CD-281D-50F8-865984F608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48305-90AB-BE1D-212A-88A3ABFA0C2C}"/>
              </a:ext>
            </a:extLst>
          </p:cNvPr>
          <p:cNvSpPr>
            <a:spLocks noGrp="1"/>
          </p:cNvSpPr>
          <p:nvPr>
            <p:ph type="dt" sz="half" idx="10"/>
          </p:nvPr>
        </p:nvSpPr>
        <p:spPr/>
        <p:txBody>
          <a:bodyPr/>
          <a:lstStyle/>
          <a:p>
            <a:fld id="{37A4C793-63D7-47CD-89C7-A143BA0366F5}" type="datetimeFigureOut">
              <a:rPr lang="en-US" smtClean="0"/>
              <a:t>4/18/2023</a:t>
            </a:fld>
            <a:endParaRPr lang="en-US"/>
          </a:p>
        </p:txBody>
      </p:sp>
      <p:sp>
        <p:nvSpPr>
          <p:cNvPr id="5" name="Footer Placeholder 4">
            <a:extLst>
              <a:ext uri="{FF2B5EF4-FFF2-40B4-BE49-F238E27FC236}">
                <a16:creationId xmlns:a16="http://schemas.microsoft.com/office/drawing/2014/main" id="{088A4131-CA16-F972-45A9-FD7CD39BE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560A42-3DD5-9139-28A3-8FF126A41CD3}"/>
              </a:ext>
            </a:extLst>
          </p:cNvPr>
          <p:cNvSpPr>
            <a:spLocks noGrp="1"/>
          </p:cNvSpPr>
          <p:nvPr>
            <p:ph type="sldNum" sz="quarter" idx="12"/>
          </p:nvPr>
        </p:nvSpPr>
        <p:spPr/>
        <p:txBody>
          <a:bodyPr/>
          <a:lstStyle/>
          <a:p>
            <a:fld id="{BA1ED047-09F1-4843-B925-206E87A8933F}" type="slidenum">
              <a:rPr lang="en-US" smtClean="0"/>
              <a:t>‹#›</a:t>
            </a:fld>
            <a:endParaRPr lang="en-US"/>
          </a:p>
        </p:txBody>
      </p:sp>
    </p:spTree>
    <p:extLst>
      <p:ext uri="{BB962C8B-B14F-4D97-AF65-F5344CB8AC3E}">
        <p14:creationId xmlns:p14="http://schemas.microsoft.com/office/powerpoint/2010/main" val="3569727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50" Type="http://schemas.openxmlformats.org/officeDocument/2006/relationships/slideLayout" Target="../slideLayouts/slideLayout75.xml"/><Relationship Id="rId55" Type="http://schemas.openxmlformats.org/officeDocument/2006/relationships/slideLayout" Target="../slideLayouts/slideLayout80.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41" Type="http://schemas.openxmlformats.org/officeDocument/2006/relationships/slideLayout" Target="../slideLayouts/slideLayout66.xml"/><Relationship Id="rId54" Type="http://schemas.openxmlformats.org/officeDocument/2006/relationships/slideLayout" Target="../slideLayouts/slideLayout79.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3" Type="http://schemas.openxmlformats.org/officeDocument/2006/relationships/slideLayout" Target="../slideLayouts/slideLayout78.xml"/><Relationship Id="rId58" Type="http://schemas.openxmlformats.org/officeDocument/2006/relationships/theme" Target="../theme/theme2.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 Id="rId57" Type="http://schemas.openxmlformats.org/officeDocument/2006/relationships/slideLayout" Target="../slideLayouts/slideLayout8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56" Type="http://schemas.openxmlformats.org/officeDocument/2006/relationships/slideLayout" Target="../slideLayouts/slideLayout81.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3"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3.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4A45C-8F79-9A61-77E8-09BC4E628377}"/>
              </a:ext>
            </a:extLst>
          </p:cNvPr>
          <p:cNvSpPr>
            <a:spLocks noGrp="1"/>
          </p:cNvSpPr>
          <p:nvPr>
            <p:ph type="title"/>
          </p:nvPr>
        </p:nvSpPr>
        <p:spPr>
          <a:xfrm>
            <a:off x="1139952" y="512064"/>
            <a:ext cx="9912096" cy="101498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8646656E-6C21-DB29-00F0-0CC844DE3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A7742D6-DB37-81C8-6BDD-5C9150A7DF6C}"/>
              </a:ext>
            </a:extLst>
          </p:cNvPr>
          <p:cNvSpPr>
            <a:spLocks noGrp="1"/>
          </p:cNvSpPr>
          <p:nvPr>
            <p:ph type="dt" sz="half" idx="2"/>
          </p:nvPr>
        </p:nvSpPr>
        <p:spPr>
          <a:xfrm>
            <a:off x="10629145" y="6400904"/>
            <a:ext cx="64008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r>
              <a:rPr lang="en-US" dirty="0"/>
              <a:t>20XX</a:t>
            </a:r>
          </a:p>
        </p:txBody>
      </p:sp>
      <p:sp>
        <p:nvSpPr>
          <p:cNvPr id="5" name="Footer Placeholder 4">
            <a:extLst>
              <a:ext uri="{FF2B5EF4-FFF2-40B4-BE49-F238E27FC236}">
                <a16:creationId xmlns:a16="http://schemas.microsoft.com/office/drawing/2014/main" id="{E694DB44-E775-B332-D1F0-40DB3A5FA3A3}"/>
              </a:ext>
            </a:extLst>
          </p:cNvPr>
          <p:cNvSpPr>
            <a:spLocks noGrp="1"/>
          </p:cNvSpPr>
          <p:nvPr>
            <p:ph type="ftr" sz="quarter" idx="3"/>
          </p:nvPr>
        </p:nvSpPr>
        <p:spPr>
          <a:xfrm>
            <a:off x="5364480" y="6400904"/>
            <a:ext cx="146304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r>
              <a:rPr lang="en-US" dirty="0"/>
              <a:t>Presentation title</a:t>
            </a:r>
          </a:p>
        </p:txBody>
      </p:sp>
      <p:sp>
        <p:nvSpPr>
          <p:cNvPr id="6" name="Slide Number Placeholder 5">
            <a:extLst>
              <a:ext uri="{FF2B5EF4-FFF2-40B4-BE49-F238E27FC236}">
                <a16:creationId xmlns:a16="http://schemas.microsoft.com/office/drawing/2014/main" id="{C39C1C4E-47DA-0CDC-75C8-42E9F1EBDE07}"/>
              </a:ext>
            </a:extLst>
          </p:cNvPr>
          <p:cNvSpPr>
            <a:spLocks noGrp="1"/>
          </p:cNvSpPr>
          <p:nvPr>
            <p:ph type="sldNum" sz="quarter" idx="4"/>
          </p:nvPr>
        </p:nvSpPr>
        <p:spPr>
          <a:xfrm>
            <a:off x="838200" y="6400904"/>
            <a:ext cx="36576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fld id="{8D0AFDD5-844D-364D-8AEC-50CF4D36D55D}" type="slidenum">
              <a:rPr lang="en-US" smtClean="0"/>
              <a:pPr/>
              <a:t>‹#›</a:t>
            </a:fld>
            <a:endParaRPr lang="en-US" dirty="0"/>
          </a:p>
        </p:txBody>
      </p:sp>
      <p:cxnSp>
        <p:nvCxnSpPr>
          <p:cNvPr id="8" name="Straight Connector 7">
            <a:extLst>
              <a:ext uri="{FF2B5EF4-FFF2-40B4-BE49-F238E27FC236}">
                <a16:creationId xmlns:a16="http://schemas.microsoft.com/office/drawing/2014/main" id="{2DE05079-2B34-E435-A882-A172DE176AE1}"/>
              </a:ext>
            </a:extLst>
          </p:cNvPr>
          <p:cNvCxnSpPr>
            <a:cxnSpLocks/>
          </p:cNvCxnSpPr>
          <p:nvPr userDrawn="1"/>
        </p:nvCxnSpPr>
        <p:spPr>
          <a:xfrm>
            <a:off x="0" y="6535885"/>
            <a:ext cx="838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440547-EE65-F9CE-1D02-2D326735F06D}"/>
              </a:ext>
            </a:extLst>
          </p:cNvPr>
          <p:cNvCxnSpPr>
            <a:cxnSpLocks/>
          </p:cNvCxnSpPr>
          <p:nvPr userDrawn="1"/>
        </p:nvCxnSpPr>
        <p:spPr>
          <a:xfrm>
            <a:off x="1205025" y="6535885"/>
            <a:ext cx="41605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B9DC65-7A98-9009-CD43-4A4B57960D46}"/>
              </a:ext>
            </a:extLst>
          </p:cNvPr>
          <p:cNvCxnSpPr>
            <a:cxnSpLocks/>
          </p:cNvCxnSpPr>
          <p:nvPr userDrawn="1"/>
        </p:nvCxnSpPr>
        <p:spPr>
          <a:xfrm>
            <a:off x="6802120" y="6528812"/>
            <a:ext cx="3840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653D1C-9830-A9D3-084A-35BD971D10F5}"/>
              </a:ext>
            </a:extLst>
          </p:cNvPr>
          <p:cNvCxnSpPr>
            <a:cxnSpLocks/>
          </p:cNvCxnSpPr>
          <p:nvPr userDrawn="1"/>
        </p:nvCxnSpPr>
        <p:spPr>
          <a:xfrm>
            <a:off x="11276341" y="6528816"/>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252815"/>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51" r:id="rId4"/>
    <p:sldLayoutId id="2147483658" r:id="rId5"/>
    <p:sldLayoutId id="2147483661" r:id="rId6"/>
    <p:sldLayoutId id="2147483663" r:id="rId7"/>
    <p:sldLayoutId id="2147483664" r:id="rId8"/>
    <p:sldLayoutId id="2147483668" r:id="rId9"/>
    <p:sldLayoutId id="2147483662" r:id="rId10"/>
    <p:sldLayoutId id="2147483653" r:id="rId11"/>
    <p:sldLayoutId id="2147483669" r:id="rId12"/>
    <p:sldLayoutId id="2147483665" r:id="rId13"/>
    <p:sldLayoutId id="2147483666" r:id="rId14"/>
    <p:sldLayoutId id="2147483667" r:id="rId15"/>
    <p:sldLayoutId id="2147483654" r:id="rId16"/>
    <p:sldLayoutId id="2147483655" r:id="rId17"/>
    <p:sldLayoutId id="2147483671" r:id="rId18"/>
    <p:sldLayoutId id="2147483729" r:id="rId19"/>
    <p:sldLayoutId id="2147483730" r:id="rId20"/>
    <p:sldLayoutId id="2147483731" r:id="rId21"/>
    <p:sldLayoutId id="2147483733" r:id="rId22"/>
    <p:sldLayoutId id="2147483734" r:id="rId23"/>
    <p:sldLayoutId id="2147483747" r:id="rId24"/>
    <p:sldLayoutId id="2147483754" r:id="rId25"/>
  </p:sldLayoutIdLst>
  <p:hf hdr="0"/>
  <p:txStyles>
    <p:title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548640"/>
            <a:ext cx="11106150"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8640" y="2103120"/>
            <a:ext cx="11106150" cy="422148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42902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55" r:id="rId57"/>
  </p:sldLayoutIdLst>
  <p:hf hdr="0" ftr="0" dt="0"/>
  <p:txStyles>
    <p:titleStyle>
      <a:lvl1pPr algn="l" defTabSz="914400" rtl="0" eaLnBrk="1" latinLnBrk="0" hangingPunct="1">
        <a:lnSpc>
          <a:spcPct val="90000"/>
        </a:lnSpc>
        <a:spcBef>
          <a:spcPct val="0"/>
        </a:spcBef>
        <a:buNone/>
        <a:defRPr sz="4200" kern="1200" cap="all" spc="100" baseline="0">
          <a:solidFill>
            <a:schemeClr val="tx1">
              <a:lumMod val="95000"/>
              <a:lumOff val="5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6">
          <p15:clr>
            <a:srgbClr val="F26B43"/>
          </p15:clr>
        </p15:guide>
        <p15:guide id="4" orient="horz" pos="336">
          <p15:clr>
            <a:srgbClr val="F26B43"/>
          </p15:clr>
        </p15:guide>
        <p15:guide id="5" pos="7344">
          <p15:clr>
            <a:srgbClr val="F26B43"/>
          </p15:clr>
        </p15:guide>
        <p15:guide id="6" orient="horz" pos="39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00FAA-D995-3CDF-74C2-8A3FE6BD8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C09263-5418-06D5-5641-2F9E9AA417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6B6C36-10E0-63CC-2BF4-DC4BD8437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4C793-63D7-47CD-89C7-A143BA0366F5}" type="datetimeFigureOut">
              <a:rPr lang="en-US" smtClean="0"/>
              <a:t>4/18/2023</a:t>
            </a:fld>
            <a:endParaRPr lang="en-US"/>
          </a:p>
        </p:txBody>
      </p:sp>
      <p:sp>
        <p:nvSpPr>
          <p:cNvPr id="5" name="Footer Placeholder 4">
            <a:extLst>
              <a:ext uri="{FF2B5EF4-FFF2-40B4-BE49-F238E27FC236}">
                <a16:creationId xmlns:a16="http://schemas.microsoft.com/office/drawing/2014/main" id="{C87BC93F-92C9-5B09-606C-5C1A046E44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4D88A8-0217-D779-C30E-5669205713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ED047-09F1-4843-B925-206E87A8933F}" type="slidenum">
              <a:rPr lang="en-US" smtClean="0"/>
              <a:t>‹#›</a:t>
            </a:fld>
            <a:endParaRPr lang="en-US"/>
          </a:p>
        </p:txBody>
      </p:sp>
    </p:spTree>
    <p:extLst>
      <p:ext uri="{BB962C8B-B14F-4D97-AF65-F5344CB8AC3E}">
        <p14:creationId xmlns:p14="http://schemas.microsoft.com/office/powerpoint/2010/main" val="406611476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hyperlink" Target="https://www.oregon.gov/languages/pages/most-common-state-language.aspx" TargetMode="External"/><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hyperlink" Target="https://blog.oup.com/2019/10/reading-writing-and-readability-appreciating-rudolph-flesch/" TargetMode="External"/><Relationship Id="rId2" Type="http://schemas.openxmlformats.org/officeDocument/2006/relationships/image" Target="../media/image15.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mailto:info@naranorthwest.org" TargetMode="External"/><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3" Type="http://schemas.openxmlformats.org/officeDocument/2006/relationships/hyperlink" Target="https://www.americanbar.org/groups/center-pro-bono/resources/pro-bono-resource-directory" TargetMode="External"/><Relationship Id="rId2" Type="http://schemas.openxmlformats.org/officeDocument/2006/relationships/hyperlink" Target="https://abafreelegalanswers.org/" TargetMode="External"/><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90">
          <a:fgClr>
            <a:srgbClr val="FF99CC"/>
          </a:fgClr>
          <a:bgClr>
            <a:schemeClr val="tx1"/>
          </a:bgClr>
        </a:pattFill>
        <a:effectLst/>
      </p:bgPr>
    </p:bg>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A4F37AB6-4681-D744-2F89-2949D08676DC}"/>
              </a:ext>
            </a:extLst>
          </p:cNvPr>
          <p:cNvSpPr>
            <a:spLocks noGrp="1"/>
          </p:cNvSpPr>
          <p:nvPr>
            <p:ph type="ctrTitle"/>
          </p:nvPr>
        </p:nvSpPr>
        <p:spPr>
          <a:xfrm>
            <a:off x="1203358" y="1841523"/>
            <a:ext cx="5740781" cy="2264266"/>
          </a:xfrm>
        </p:spPr>
        <p:txBody>
          <a:bodyPr/>
          <a:lstStyle/>
          <a:p>
            <a:pPr algn="ctr"/>
            <a:r>
              <a:rPr lang="en-US" sz="5000" b="1" dirty="0"/>
              <a:t>Law Talk: </a:t>
            </a:r>
            <a:br>
              <a:rPr lang="en-US" sz="5000" dirty="0"/>
            </a:br>
            <a:r>
              <a:rPr lang="en-US" sz="5000" dirty="0"/>
              <a:t>Access to Justice in Oregon Courts</a:t>
            </a:r>
          </a:p>
        </p:txBody>
      </p:sp>
      <p:sp>
        <p:nvSpPr>
          <p:cNvPr id="26" name="Subtitle 25">
            <a:extLst>
              <a:ext uri="{FF2B5EF4-FFF2-40B4-BE49-F238E27FC236}">
                <a16:creationId xmlns:a16="http://schemas.microsoft.com/office/drawing/2014/main" id="{06930851-3EE7-5B25-F590-CCB7467A2094}"/>
              </a:ext>
            </a:extLst>
          </p:cNvPr>
          <p:cNvSpPr>
            <a:spLocks noGrp="1"/>
          </p:cNvSpPr>
          <p:nvPr>
            <p:ph type="subTitle" idx="1"/>
          </p:nvPr>
        </p:nvSpPr>
        <p:spPr>
          <a:xfrm>
            <a:off x="1636872" y="4409197"/>
            <a:ext cx="4873752" cy="630936"/>
          </a:xfrm>
        </p:spPr>
        <p:txBody>
          <a:bodyPr/>
          <a:lstStyle/>
          <a:p>
            <a:pPr algn="ctr"/>
            <a:r>
              <a:rPr lang="en-US" dirty="0"/>
              <a:t>Gus J. Solomon Inn || April 18, 2023 </a:t>
            </a:r>
          </a:p>
          <a:p>
            <a:endParaRPr lang="en-US" dirty="0"/>
          </a:p>
        </p:txBody>
      </p:sp>
      <p:pic>
        <p:nvPicPr>
          <p:cNvPr id="37" name="Picture Placeholder 36">
            <a:extLst>
              <a:ext uri="{FF2B5EF4-FFF2-40B4-BE49-F238E27FC236}">
                <a16:creationId xmlns:a16="http://schemas.microsoft.com/office/drawing/2014/main" id="{A19A6DDD-C216-2AAD-4F19-4A7B5929202A}"/>
              </a:ext>
            </a:extLst>
          </p:cNvPr>
          <p:cNvPicPr>
            <a:picLocks noGrp="1" noChangeAspect="1"/>
          </p:cNvPicPr>
          <p:nvPr>
            <p:ph type="pic" sz="quarter" idx="10"/>
          </p:nvPr>
        </p:nvPicPr>
        <p:blipFill>
          <a:blip r:embed="rId2"/>
          <a:srcRect t="13851" b="13851"/>
          <a:stretch/>
        </p:blipFill>
        <p:spPr/>
      </p:pic>
    </p:spTree>
    <p:extLst>
      <p:ext uri="{BB962C8B-B14F-4D97-AF65-F5344CB8AC3E}">
        <p14:creationId xmlns:p14="http://schemas.microsoft.com/office/powerpoint/2010/main" val="4097023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85766-8A62-0DD3-F510-EE2F7A0F7FFE}"/>
              </a:ext>
            </a:extLst>
          </p:cNvPr>
          <p:cNvSpPr>
            <a:spLocks noGrp="1"/>
          </p:cNvSpPr>
          <p:nvPr>
            <p:ph type="title"/>
          </p:nvPr>
        </p:nvSpPr>
        <p:spPr/>
        <p:txBody>
          <a:bodyPr/>
          <a:lstStyle/>
          <a:p>
            <a:r>
              <a:rPr lang="en-US" sz="5000" dirty="0"/>
              <a:t>Don’t Get Lost in Translation!</a:t>
            </a:r>
          </a:p>
        </p:txBody>
      </p:sp>
      <p:sp>
        <p:nvSpPr>
          <p:cNvPr id="3" name="Text Placeholder 2">
            <a:extLst>
              <a:ext uri="{FF2B5EF4-FFF2-40B4-BE49-F238E27FC236}">
                <a16:creationId xmlns:a16="http://schemas.microsoft.com/office/drawing/2014/main" id="{F4AC5964-90FA-1186-8D91-4C383AD7553E}"/>
              </a:ext>
            </a:extLst>
          </p:cNvPr>
          <p:cNvSpPr>
            <a:spLocks noGrp="1"/>
          </p:cNvSpPr>
          <p:nvPr>
            <p:ph type="body" sz="quarter" idx="14"/>
          </p:nvPr>
        </p:nvSpPr>
        <p:spPr/>
        <p:txBody>
          <a:bodyPr/>
          <a:lstStyle/>
          <a:p>
            <a:r>
              <a:rPr lang="en-US" sz="2500" b="1" dirty="0"/>
              <a:t>ORS 45.275</a:t>
            </a:r>
          </a:p>
        </p:txBody>
      </p:sp>
      <p:sp>
        <p:nvSpPr>
          <p:cNvPr id="4" name="Content Placeholder 3">
            <a:extLst>
              <a:ext uri="{FF2B5EF4-FFF2-40B4-BE49-F238E27FC236}">
                <a16:creationId xmlns:a16="http://schemas.microsoft.com/office/drawing/2014/main" id="{3BE2ABED-3582-2795-2946-F4FD8D9B379D}"/>
              </a:ext>
            </a:extLst>
          </p:cNvPr>
          <p:cNvSpPr>
            <a:spLocks noGrp="1"/>
          </p:cNvSpPr>
          <p:nvPr>
            <p:ph sz="half" idx="2"/>
          </p:nvPr>
        </p:nvSpPr>
        <p:spPr>
          <a:xfrm>
            <a:off x="932688" y="2852928"/>
            <a:ext cx="4604512" cy="2785100"/>
          </a:xfrm>
        </p:spPr>
        <p:txBody>
          <a:bodyPr/>
          <a:lstStyle/>
          <a:p>
            <a:r>
              <a:rPr lang="en-US" sz="1900" dirty="0"/>
              <a:t>Provides that the Court “shall appoint a qualified interpreter in a civil or criminal proceeding, and a hearing officer or the designee of a hearing officer shall appoint a qualified interpreter in an adjudicatory proceeding, whenever it is necessary” to interpret the proceedings for to a non-English speaking party or witness, or to assist the court in performing its duties. </a:t>
            </a:r>
          </a:p>
        </p:txBody>
      </p:sp>
      <p:sp>
        <p:nvSpPr>
          <p:cNvPr id="5" name="Text Placeholder 4">
            <a:extLst>
              <a:ext uri="{FF2B5EF4-FFF2-40B4-BE49-F238E27FC236}">
                <a16:creationId xmlns:a16="http://schemas.microsoft.com/office/drawing/2014/main" id="{B86FCF5F-14AE-CB8C-0CC9-9EB22EF60540}"/>
              </a:ext>
            </a:extLst>
          </p:cNvPr>
          <p:cNvSpPr>
            <a:spLocks noGrp="1"/>
          </p:cNvSpPr>
          <p:nvPr>
            <p:ph type="body" sz="quarter" idx="19"/>
          </p:nvPr>
        </p:nvSpPr>
        <p:spPr/>
        <p:txBody>
          <a:bodyPr/>
          <a:lstStyle/>
          <a:p>
            <a:r>
              <a:rPr lang="en-US" sz="2500" b="1" dirty="0"/>
              <a:t>UTCR 7.070</a:t>
            </a:r>
          </a:p>
        </p:txBody>
      </p:sp>
      <p:sp>
        <p:nvSpPr>
          <p:cNvPr id="6" name="Content Placeholder 5">
            <a:extLst>
              <a:ext uri="{FF2B5EF4-FFF2-40B4-BE49-F238E27FC236}">
                <a16:creationId xmlns:a16="http://schemas.microsoft.com/office/drawing/2014/main" id="{692EE206-FBCC-292E-80FB-11756B5E19A2}"/>
              </a:ext>
            </a:extLst>
          </p:cNvPr>
          <p:cNvSpPr>
            <a:spLocks noGrp="1"/>
          </p:cNvSpPr>
          <p:nvPr>
            <p:ph sz="half" idx="20"/>
          </p:nvPr>
        </p:nvSpPr>
        <p:spPr>
          <a:xfrm>
            <a:off x="6600154" y="2852928"/>
            <a:ext cx="4608576" cy="2785100"/>
          </a:xfrm>
        </p:spPr>
        <p:txBody>
          <a:bodyPr/>
          <a:lstStyle/>
          <a:p>
            <a:r>
              <a:rPr lang="en-US" sz="2200" dirty="0"/>
              <a:t>Outlines procedures for requesting foreign language interpreter.</a:t>
            </a:r>
          </a:p>
          <a:p>
            <a:endParaRPr lang="en-US" sz="2200" dirty="0"/>
          </a:p>
          <a:p>
            <a:r>
              <a:rPr lang="en-US" sz="2200" dirty="0"/>
              <a:t>Specifies minimum notice period required (4 judicial days). For good cause shown, court may waive 4-day period. </a:t>
            </a:r>
          </a:p>
        </p:txBody>
      </p:sp>
      <p:sp>
        <p:nvSpPr>
          <p:cNvPr id="7" name="Slide Number Placeholder 6">
            <a:extLst>
              <a:ext uri="{FF2B5EF4-FFF2-40B4-BE49-F238E27FC236}">
                <a16:creationId xmlns:a16="http://schemas.microsoft.com/office/drawing/2014/main" id="{5C698E0C-BD7C-5FFC-6FD3-49EE59FCAE95}"/>
              </a:ext>
            </a:extLst>
          </p:cNvPr>
          <p:cNvSpPr>
            <a:spLocks noGrp="1"/>
          </p:cNvSpPr>
          <p:nvPr>
            <p:ph type="sldNum" sz="quarter" idx="12"/>
          </p:nvPr>
        </p:nvSpPr>
        <p:spPr/>
        <p:txBody>
          <a:bodyPr/>
          <a:lstStyle/>
          <a:p>
            <a:fld id="{8D0AFDD5-844D-364D-8AEC-50CF4D36D55D}" type="slidenum">
              <a:rPr lang="en-US" noProof="0" smtClean="0"/>
              <a:pPr/>
              <a:t>10</a:t>
            </a:fld>
            <a:endParaRPr lang="en-US" noProof="0"/>
          </a:p>
        </p:txBody>
      </p:sp>
      <p:sp>
        <p:nvSpPr>
          <p:cNvPr id="8" name="Footer Placeholder 7">
            <a:extLst>
              <a:ext uri="{FF2B5EF4-FFF2-40B4-BE49-F238E27FC236}">
                <a16:creationId xmlns:a16="http://schemas.microsoft.com/office/drawing/2014/main" id="{D47088DF-185B-C698-3C83-0BCB96A9AE04}"/>
              </a:ext>
            </a:extLst>
          </p:cNvPr>
          <p:cNvSpPr>
            <a:spLocks noGrp="1"/>
          </p:cNvSpPr>
          <p:nvPr>
            <p:ph type="ftr" sz="quarter" idx="11"/>
          </p:nvPr>
        </p:nvSpPr>
        <p:spPr/>
        <p:txBody>
          <a:bodyPr/>
          <a:lstStyle/>
          <a:p>
            <a:r>
              <a:rPr lang="en-US" noProof="0" dirty="0"/>
              <a:t>Law Talk</a:t>
            </a:r>
          </a:p>
        </p:txBody>
      </p:sp>
      <p:sp>
        <p:nvSpPr>
          <p:cNvPr id="9" name="Date Placeholder 8">
            <a:extLst>
              <a:ext uri="{FF2B5EF4-FFF2-40B4-BE49-F238E27FC236}">
                <a16:creationId xmlns:a16="http://schemas.microsoft.com/office/drawing/2014/main" id="{B7FE1C34-F38A-8558-FE89-F6A3C1C5F437}"/>
              </a:ext>
            </a:extLst>
          </p:cNvPr>
          <p:cNvSpPr>
            <a:spLocks noGrp="1"/>
          </p:cNvSpPr>
          <p:nvPr>
            <p:ph type="dt" sz="half" idx="10"/>
          </p:nvPr>
        </p:nvSpPr>
        <p:spPr/>
        <p:txBody>
          <a:bodyPr/>
          <a:lstStyle/>
          <a:p>
            <a:r>
              <a:rPr lang="en-US" noProof="0" dirty="0"/>
              <a:t>2023</a:t>
            </a:r>
          </a:p>
        </p:txBody>
      </p:sp>
    </p:spTree>
    <p:extLst>
      <p:ext uri="{BB962C8B-B14F-4D97-AF65-F5344CB8AC3E}">
        <p14:creationId xmlns:p14="http://schemas.microsoft.com/office/powerpoint/2010/main" val="3600021217"/>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961011" y="1655566"/>
            <a:ext cx="8269994" cy="1992229"/>
          </a:xfrm>
          <a:prstGeom prst="rect">
            <a:avLst/>
          </a:prstGeom>
        </p:spPr>
        <p:txBody>
          <a:bodyPr spcFirstLastPara="1" vert="horz" wrap="square" lIns="88736" tIns="88736" rIns="88736" bIns="88736" rtlCol="0" anchor="b" anchorCtr="0">
            <a:normAutofit/>
          </a:bodyPr>
          <a:lstStyle/>
          <a:p>
            <a:pPr algn="l" rtl="0">
              <a:lnSpc>
                <a:spcPct val="115000"/>
              </a:lnSpc>
            </a:pPr>
            <a:endParaRPr sz="5144" dirty="0"/>
          </a:p>
        </p:txBody>
      </p:sp>
      <p:sp>
        <p:nvSpPr>
          <p:cNvPr id="55" name="Google Shape;55;p13"/>
          <p:cNvSpPr txBox="1">
            <a:spLocks noGrp="1"/>
          </p:cNvSpPr>
          <p:nvPr>
            <p:ph type="subTitle" idx="1"/>
          </p:nvPr>
        </p:nvSpPr>
        <p:spPr>
          <a:xfrm>
            <a:off x="1961003" y="3683659"/>
            <a:ext cx="8269994" cy="769288"/>
          </a:xfrm>
          <a:prstGeom prst="rect">
            <a:avLst/>
          </a:prstGeom>
        </p:spPr>
        <p:txBody>
          <a:bodyPr spcFirstLastPara="1" vert="horz" wrap="square" lIns="88736" tIns="88736" rIns="88736" bIns="88736" rtlCol="0" anchor="t" anchorCtr="0">
            <a:normAutofit/>
          </a:bodyPr>
          <a:lstStyle/>
          <a:p>
            <a:pPr rtl="0"/>
            <a:endParaRPr dirty="0"/>
          </a:p>
        </p:txBody>
      </p:sp>
      <p:pic>
        <p:nvPicPr>
          <p:cNvPr id="56" name="Google Shape;56;p13"/>
          <p:cNvPicPr preferRelativeResize="0"/>
          <p:nvPr/>
        </p:nvPicPr>
        <p:blipFill>
          <a:blip r:embed="rId3">
            <a:alphaModFix/>
          </a:blip>
          <a:stretch>
            <a:fillRect/>
          </a:stretch>
        </p:blipFill>
        <p:spPr>
          <a:xfrm>
            <a:off x="1457268" y="819708"/>
            <a:ext cx="9277465" cy="5218585"/>
          </a:xfrm>
          <a:prstGeom prst="rect">
            <a:avLst/>
          </a:prstGeom>
          <a:noFill/>
          <a:ln>
            <a:noFill/>
          </a:ln>
        </p:spPr>
      </p:pic>
      <p:sp>
        <p:nvSpPr>
          <p:cNvPr id="3" name="TextBox 2">
            <a:extLst>
              <a:ext uri="{FF2B5EF4-FFF2-40B4-BE49-F238E27FC236}">
                <a16:creationId xmlns:a16="http://schemas.microsoft.com/office/drawing/2014/main" id="{50504F9E-39BB-17E2-5220-A8C7BF4B1DCB}"/>
              </a:ext>
            </a:extLst>
          </p:cNvPr>
          <p:cNvSpPr txBox="1"/>
          <p:nvPr/>
        </p:nvSpPr>
        <p:spPr>
          <a:xfrm>
            <a:off x="3044687" y="6388635"/>
            <a:ext cx="6102626"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Access to Justice</a:t>
            </a:r>
          </a:p>
        </p:txBody>
      </p:sp>
      <p:sp>
        <p:nvSpPr>
          <p:cNvPr id="7" name="TextBox 6">
            <a:extLst>
              <a:ext uri="{FF2B5EF4-FFF2-40B4-BE49-F238E27FC236}">
                <a16:creationId xmlns:a16="http://schemas.microsoft.com/office/drawing/2014/main" id="{7283DD4E-043E-7CB6-8933-8349F78CA2F4}"/>
              </a:ext>
            </a:extLst>
          </p:cNvPr>
          <p:cNvSpPr txBox="1"/>
          <p:nvPr/>
        </p:nvSpPr>
        <p:spPr>
          <a:xfrm>
            <a:off x="679174" y="6401919"/>
            <a:ext cx="60628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lang="en-US" dirty="0"/>
          </a:p>
        </p:txBody>
      </p:sp>
      <p:sp>
        <p:nvSpPr>
          <p:cNvPr id="9" name="TextBox 8">
            <a:extLst>
              <a:ext uri="{FF2B5EF4-FFF2-40B4-BE49-F238E27FC236}">
                <a16:creationId xmlns:a16="http://schemas.microsoft.com/office/drawing/2014/main" id="{B848EEDA-49EB-2085-5B45-269CE8A0A780}"/>
              </a:ext>
            </a:extLst>
          </p:cNvPr>
          <p:cNvSpPr txBox="1"/>
          <p:nvPr/>
        </p:nvSpPr>
        <p:spPr>
          <a:xfrm>
            <a:off x="10734733" y="6401918"/>
            <a:ext cx="500270" cy="246221"/>
          </a:xfrm>
          <a:prstGeom prst="rect">
            <a:avLst/>
          </a:prstGeom>
          <a:noFill/>
        </p:spPr>
        <p:txBody>
          <a:bodyPr wrap="square">
            <a:spAutoFit/>
          </a:bodyPr>
          <a:lstStyle/>
          <a:p>
            <a:r>
              <a:rPr kumimoji="0" lang="en-US" sz="1000" b="0" i="0" u="none" strike="noStrike" kern="1200" cap="none" spc="0" normalizeH="0" baseline="0" noProof="0">
                <a:ln>
                  <a:noFill/>
                </a:ln>
                <a:solidFill>
                  <a:srgbClr val="000000"/>
                </a:solidFill>
                <a:effectLst/>
                <a:uLnTx/>
                <a:uFillTx/>
                <a:latin typeface="Century Gothic"/>
                <a:ea typeface="+mn-ea"/>
                <a:cs typeface="+mn-cs"/>
              </a:rPr>
              <a:t>2023</a:t>
            </a:r>
            <a:endParaRPr lang="en-US" dirty="0"/>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pattFill prst="pct90">
          <a:fgClr>
            <a:schemeClr val="accent2"/>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1709B-431E-CEA2-F0C7-C8B8912B7E6C}"/>
              </a:ext>
            </a:extLst>
          </p:cNvPr>
          <p:cNvSpPr>
            <a:spLocks noGrp="1"/>
          </p:cNvSpPr>
          <p:nvPr>
            <p:ph type="title"/>
          </p:nvPr>
        </p:nvSpPr>
        <p:spPr/>
        <p:txBody>
          <a:bodyPr/>
          <a:lstStyle/>
          <a:p>
            <a:r>
              <a:rPr lang="en-US" dirty="0"/>
              <a:t>Top 5 Languages in OR</a:t>
            </a:r>
          </a:p>
        </p:txBody>
      </p:sp>
      <p:sp>
        <p:nvSpPr>
          <p:cNvPr id="4" name="Slide Number Placeholder 3">
            <a:extLst>
              <a:ext uri="{FF2B5EF4-FFF2-40B4-BE49-F238E27FC236}">
                <a16:creationId xmlns:a16="http://schemas.microsoft.com/office/drawing/2014/main" id="{A105F93F-19BC-FF78-06E3-49F2CB480B8B}"/>
              </a:ext>
            </a:extLst>
          </p:cNvPr>
          <p:cNvSpPr>
            <a:spLocks noGrp="1"/>
          </p:cNvSpPr>
          <p:nvPr>
            <p:ph type="sldNum" sz="quarter" idx="12"/>
          </p:nvPr>
        </p:nvSpPr>
        <p:spPr/>
        <p:txBody>
          <a:bodyPr/>
          <a:lstStyle/>
          <a:p>
            <a:fld id="{8D0AFDD5-844D-364D-8AEC-50CF4D36D55D}" type="slidenum">
              <a:rPr lang="en-US" noProof="0" smtClean="0"/>
              <a:t>12</a:t>
            </a:fld>
            <a:endParaRPr lang="en-US" noProof="0" dirty="0"/>
          </a:p>
        </p:txBody>
      </p:sp>
      <p:sp>
        <p:nvSpPr>
          <p:cNvPr id="5" name="Footer Placeholder 4">
            <a:extLst>
              <a:ext uri="{FF2B5EF4-FFF2-40B4-BE49-F238E27FC236}">
                <a16:creationId xmlns:a16="http://schemas.microsoft.com/office/drawing/2014/main" id="{78A70B25-87DF-FA20-BF9E-294FB3263BB0}"/>
              </a:ext>
            </a:extLst>
          </p:cNvPr>
          <p:cNvSpPr>
            <a:spLocks noGrp="1"/>
          </p:cNvSpPr>
          <p:nvPr>
            <p:ph type="ftr" sz="quarter" idx="11"/>
          </p:nvPr>
        </p:nvSpPr>
        <p:spPr/>
        <p:txBody>
          <a:bodyPr/>
          <a:lstStyle/>
          <a:p>
            <a:r>
              <a:rPr lang="en-US" noProof="0" dirty="0"/>
              <a:t>Law Talk</a:t>
            </a:r>
          </a:p>
        </p:txBody>
      </p:sp>
      <p:sp>
        <p:nvSpPr>
          <p:cNvPr id="6" name="Date Placeholder 5">
            <a:extLst>
              <a:ext uri="{FF2B5EF4-FFF2-40B4-BE49-F238E27FC236}">
                <a16:creationId xmlns:a16="http://schemas.microsoft.com/office/drawing/2014/main" id="{41D50091-1022-B0BA-7712-917B87D429F5}"/>
              </a:ext>
            </a:extLst>
          </p:cNvPr>
          <p:cNvSpPr>
            <a:spLocks noGrp="1"/>
          </p:cNvSpPr>
          <p:nvPr>
            <p:ph type="dt" sz="half" idx="10"/>
          </p:nvPr>
        </p:nvSpPr>
        <p:spPr/>
        <p:txBody>
          <a:bodyPr/>
          <a:lstStyle/>
          <a:p>
            <a:r>
              <a:rPr lang="en-US" noProof="0" dirty="0"/>
              <a:t>2023</a:t>
            </a:r>
          </a:p>
        </p:txBody>
      </p:sp>
      <p:pic>
        <p:nvPicPr>
          <p:cNvPr id="7" name="Google Shape;61;p14">
            <a:extLst>
              <a:ext uri="{FF2B5EF4-FFF2-40B4-BE49-F238E27FC236}">
                <a16:creationId xmlns:a16="http://schemas.microsoft.com/office/drawing/2014/main" id="{DE472D1E-7960-45DD-1E97-FA73B813F8CF}"/>
              </a:ext>
            </a:extLst>
          </p:cNvPr>
          <p:cNvPicPr preferRelativeResize="0">
            <a:picLocks noGrp="1"/>
          </p:cNvPicPr>
          <p:nvPr>
            <p:ph idx="1"/>
          </p:nvPr>
        </p:nvPicPr>
        <p:blipFill>
          <a:blip r:embed="rId2">
            <a:alphaModFix/>
          </a:blip>
          <a:stretch>
            <a:fillRect/>
          </a:stretch>
        </p:blipFill>
        <p:spPr>
          <a:xfrm>
            <a:off x="1398758" y="1883557"/>
            <a:ext cx="9394484" cy="4160838"/>
          </a:xfrm>
          <a:prstGeom prst="rect">
            <a:avLst/>
          </a:prstGeom>
          <a:noFill/>
          <a:ln>
            <a:noFill/>
          </a:ln>
        </p:spPr>
      </p:pic>
      <p:sp>
        <p:nvSpPr>
          <p:cNvPr id="11" name="TextBox 10">
            <a:extLst>
              <a:ext uri="{FF2B5EF4-FFF2-40B4-BE49-F238E27FC236}">
                <a16:creationId xmlns:a16="http://schemas.microsoft.com/office/drawing/2014/main" id="{6273727C-19B2-C302-1806-7FD6664C68BD}"/>
              </a:ext>
            </a:extLst>
          </p:cNvPr>
          <p:cNvSpPr txBox="1"/>
          <p:nvPr/>
        </p:nvSpPr>
        <p:spPr>
          <a:xfrm>
            <a:off x="1987173" y="6069044"/>
            <a:ext cx="6102626" cy="254429"/>
          </a:xfrm>
          <a:prstGeom prst="rect">
            <a:avLst/>
          </a:prstGeom>
          <a:noFill/>
        </p:spPr>
        <p:txBody>
          <a:bodyPr wrap="square">
            <a:spAutoFit/>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kumimoji="0" lang="en-US" sz="990" b="0" i="0" u="sng" strike="noStrike" kern="0" cap="none" spc="0" normalizeH="0" baseline="0" noProof="0" dirty="0">
                <a:ln>
                  <a:noFill/>
                </a:ln>
                <a:solidFill>
                  <a:prstClr val="black"/>
                </a:solidFill>
                <a:effectLst/>
                <a:highlight>
                  <a:prstClr val="white"/>
                </a:highlight>
                <a:uLnTx/>
                <a:uFillTx/>
                <a:hlinkClick r:id="rId3">
                  <a:extLst>
                    <a:ext uri="{A12FA001-AC4F-418D-AE19-62706E023703}">
                      <ahyp:hlinkClr xmlns:ahyp="http://schemas.microsoft.com/office/drawing/2018/hyperlinkcolor" val="tx"/>
                    </a:ext>
                  </a:extLst>
                </a:hlinkClick>
              </a:rPr>
              <a:t>https://www.oregon.gov/languages/pages/most-common-state-language.aspx</a:t>
            </a:r>
            <a:endParaRPr kumimoji="0" lang="en-US" sz="1320" b="0" i="0" u="none" strike="noStrike" kern="0" cap="none" spc="0" normalizeH="0" baseline="0" noProof="0" dirty="0">
              <a:ln>
                <a:noFill/>
              </a:ln>
              <a:solidFill>
                <a:prstClr val="black"/>
              </a:solidFill>
              <a:effectLst/>
              <a:highlight>
                <a:prstClr val="white"/>
              </a:highlight>
              <a:uLnTx/>
              <a:uFillTx/>
            </a:endParaRPr>
          </a:p>
        </p:txBody>
      </p:sp>
    </p:spTree>
    <p:extLst>
      <p:ext uri="{BB962C8B-B14F-4D97-AF65-F5344CB8AC3E}">
        <p14:creationId xmlns:p14="http://schemas.microsoft.com/office/powerpoint/2010/main" val="3773325550"/>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1961003" y="1364825"/>
            <a:ext cx="8269994" cy="555856"/>
          </a:xfrm>
          <a:prstGeom prst="rect">
            <a:avLst/>
          </a:prstGeom>
        </p:spPr>
        <p:txBody>
          <a:bodyPr spcFirstLastPara="1" wrap="square" lIns="88736" tIns="88736" rIns="88736" bIns="88736" anchor="t" anchorCtr="0">
            <a:normAutofit fontScale="90000"/>
          </a:bodyPr>
          <a:lstStyle/>
          <a:p>
            <a:pPr algn="l" rtl="0"/>
            <a:endParaRPr dirty="0"/>
          </a:p>
        </p:txBody>
      </p:sp>
      <p:sp>
        <p:nvSpPr>
          <p:cNvPr id="68" name="Google Shape;68;p15"/>
          <p:cNvSpPr txBox="1">
            <a:spLocks noGrp="1"/>
          </p:cNvSpPr>
          <p:nvPr>
            <p:ph type="body" idx="1"/>
          </p:nvPr>
        </p:nvSpPr>
        <p:spPr>
          <a:xfrm>
            <a:off x="1961003" y="2051469"/>
            <a:ext cx="8269994" cy="3315918"/>
          </a:xfrm>
          <a:prstGeom prst="rect">
            <a:avLst/>
          </a:prstGeom>
        </p:spPr>
        <p:txBody>
          <a:bodyPr spcFirstLastPara="1" wrap="square" lIns="88736" tIns="88736" rIns="88736" bIns="88736" anchor="t" anchorCtr="0">
            <a:normAutofit/>
          </a:bodyPr>
          <a:lstStyle/>
          <a:p>
            <a:pPr marL="0" indent="0" algn="l" rtl="0">
              <a:spcAft>
                <a:spcPts val="1165"/>
              </a:spcAft>
              <a:buNone/>
            </a:pPr>
            <a:endParaRPr dirty="0"/>
          </a:p>
        </p:txBody>
      </p:sp>
      <p:pic>
        <p:nvPicPr>
          <p:cNvPr id="69" name="Google Shape;69;p15"/>
          <p:cNvPicPr preferRelativeResize="0"/>
          <p:nvPr/>
        </p:nvPicPr>
        <p:blipFill>
          <a:blip r:embed="rId3">
            <a:alphaModFix/>
          </a:blip>
          <a:stretch>
            <a:fillRect/>
          </a:stretch>
        </p:blipFill>
        <p:spPr>
          <a:xfrm>
            <a:off x="1144002" y="894514"/>
            <a:ext cx="9791408" cy="5068972"/>
          </a:xfrm>
          <a:prstGeom prst="rect">
            <a:avLst/>
          </a:prstGeom>
          <a:noFill/>
          <a:ln>
            <a:noFill/>
          </a:ln>
        </p:spPr>
      </p:pic>
      <p:sp>
        <p:nvSpPr>
          <p:cNvPr id="70" name="Google Shape;70;p15"/>
          <p:cNvSpPr txBox="1"/>
          <p:nvPr/>
        </p:nvSpPr>
        <p:spPr>
          <a:xfrm>
            <a:off x="6377042" y="5990124"/>
            <a:ext cx="4558368" cy="313729"/>
          </a:xfrm>
          <a:prstGeom prst="rect">
            <a:avLst/>
          </a:prstGeom>
          <a:noFill/>
          <a:ln>
            <a:noFill/>
          </a:ln>
        </p:spPr>
        <p:txBody>
          <a:bodyPr spcFirstLastPara="1" wrap="square" lIns="88736" tIns="88736" rIns="88736" bIns="88736" anchor="t" anchorCtr="0">
            <a:spAutoFit/>
          </a:bodyPr>
          <a:lstStyle/>
          <a:p>
            <a:pPr algn="r" defTabSz="806867"/>
            <a:r>
              <a:rPr lang="en" sz="874" kern="0">
                <a:solidFill>
                  <a:sysClr val="windowText" lastClr="000000"/>
                </a:solidFill>
              </a:rPr>
              <a:t>https://ncaj.org/state-rankings/2016/language-access</a:t>
            </a:r>
            <a:endParaRPr sz="874" kern="0" dirty="0">
              <a:solidFill>
                <a:sysClr val="windowText" lastClr="000000"/>
              </a:solidFill>
            </a:endParaRPr>
          </a:p>
        </p:txBody>
      </p:sp>
      <p:sp>
        <p:nvSpPr>
          <p:cNvPr id="5" name="TextBox 4">
            <a:extLst>
              <a:ext uri="{FF2B5EF4-FFF2-40B4-BE49-F238E27FC236}">
                <a16:creationId xmlns:a16="http://schemas.microsoft.com/office/drawing/2014/main" id="{D5AA1D4B-3C8C-53B7-433C-EFF37D256C21}"/>
              </a:ext>
            </a:extLst>
          </p:cNvPr>
          <p:cNvSpPr txBox="1"/>
          <p:nvPr/>
        </p:nvSpPr>
        <p:spPr>
          <a:xfrm>
            <a:off x="785191" y="6423463"/>
            <a:ext cx="46051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lang="en-US" dirty="0"/>
          </a:p>
        </p:txBody>
      </p:sp>
      <p:sp>
        <p:nvSpPr>
          <p:cNvPr id="9" name="TextBox 8">
            <a:extLst>
              <a:ext uri="{FF2B5EF4-FFF2-40B4-BE49-F238E27FC236}">
                <a16:creationId xmlns:a16="http://schemas.microsoft.com/office/drawing/2014/main" id="{1BC8B02A-2BAB-5C8B-04D4-6AF530990F6F}"/>
              </a:ext>
            </a:extLst>
          </p:cNvPr>
          <p:cNvSpPr txBox="1"/>
          <p:nvPr/>
        </p:nvSpPr>
        <p:spPr>
          <a:xfrm>
            <a:off x="5597414" y="6423463"/>
            <a:ext cx="88458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Law Talk</a:t>
            </a:r>
          </a:p>
        </p:txBody>
      </p:sp>
      <p:sp>
        <p:nvSpPr>
          <p:cNvPr id="11" name="TextBox 10">
            <a:extLst>
              <a:ext uri="{FF2B5EF4-FFF2-40B4-BE49-F238E27FC236}">
                <a16:creationId xmlns:a16="http://schemas.microsoft.com/office/drawing/2014/main" id="{525FFABA-6F13-77EF-5F66-EBBDC4E11ED1}"/>
              </a:ext>
            </a:extLst>
          </p:cNvPr>
          <p:cNvSpPr txBox="1"/>
          <p:nvPr/>
        </p:nvSpPr>
        <p:spPr>
          <a:xfrm>
            <a:off x="10559379" y="6423463"/>
            <a:ext cx="752061"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2023</a:t>
            </a:r>
          </a:p>
        </p:txBody>
      </p:sp>
    </p:spTree>
    <p:extLst>
      <p:ext uri="{BB962C8B-B14F-4D97-AF65-F5344CB8AC3E}">
        <p14:creationId xmlns:p14="http://schemas.microsoft.com/office/powerpoint/2010/main" val="1443101973"/>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202768E-5D2B-175F-B178-2541E24C6E3C}"/>
              </a:ext>
            </a:extLst>
          </p:cNvPr>
          <p:cNvSpPr>
            <a:spLocks noGrp="1"/>
          </p:cNvSpPr>
          <p:nvPr>
            <p:ph type="pic" sz="quarter" idx="17"/>
          </p:nvPr>
        </p:nvSpPr>
        <p:spPr/>
      </p:sp>
      <p:sp>
        <p:nvSpPr>
          <p:cNvPr id="3" name="Text Placeholder 2">
            <a:extLst>
              <a:ext uri="{FF2B5EF4-FFF2-40B4-BE49-F238E27FC236}">
                <a16:creationId xmlns:a16="http://schemas.microsoft.com/office/drawing/2014/main" id="{F0999EDC-F5B2-DE37-BA69-3017F33A1EB8}"/>
              </a:ext>
            </a:extLst>
          </p:cNvPr>
          <p:cNvSpPr>
            <a:spLocks noGrp="1"/>
          </p:cNvSpPr>
          <p:nvPr>
            <p:ph type="body" sz="quarter" idx="20"/>
          </p:nvPr>
        </p:nvSpPr>
        <p:spPr>
          <a:xfrm>
            <a:off x="660242" y="1388269"/>
            <a:ext cx="4173594" cy="4479131"/>
          </a:xfrm>
          <a:solidFill>
            <a:srgbClr val="97EFD3">
              <a:alpha val="88000"/>
            </a:srgbClr>
          </a:solidFill>
          <a:ln>
            <a:solidFill>
              <a:schemeClr val="accent3"/>
            </a:solidFill>
          </a:ln>
        </p:spPr>
        <p:txBody>
          <a:bodyPr/>
          <a:lstStyle/>
          <a:p>
            <a:endParaRPr lang="en-US" dirty="0"/>
          </a:p>
        </p:txBody>
      </p:sp>
      <p:sp>
        <p:nvSpPr>
          <p:cNvPr id="5" name="Slide Number Placeholder 4">
            <a:extLst>
              <a:ext uri="{FF2B5EF4-FFF2-40B4-BE49-F238E27FC236}">
                <a16:creationId xmlns:a16="http://schemas.microsoft.com/office/drawing/2014/main" id="{A0DE32FF-AF56-0F97-7E9A-C3850DAB9B2E}"/>
              </a:ext>
            </a:extLst>
          </p:cNvPr>
          <p:cNvSpPr>
            <a:spLocks noGrp="1"/>
          </p:cNvSpPr>
          <p:nvPr>
            <p:ph type="sldNum" sz="quarter" idx="4"/>
          </p:nvPr>
        </p:nvSpPr>
        <p:spPr>
          <a:xfrm>
            <a:off x="811665" y="6344109"/>
            <a:ext cx="422428" cy="365760"/>
          </a:xfrm>
          <a:solidFill>
            <a:schemeClr val="bg1">
              <a:alpha val="0"/>
            </a:schemeClr>
          </a:solidFill>
          <a:ln>
            <a:noFill/>
          </a:ln>
        </p:spPr>
        <p:txBody>
          <a:bodyPr/>
          <a:lstStyle/>
          <a:p>
            <a:fld id="{4FAB73BC-B049-4115-A692-8D63A059BFB8}" type="slidenum">
              <a:rPr lang="en-US" noProof="0" smtClean="0"/>
              <a:pPr/>
              <a:t>14</a:t>
            </a:fld>
            <a:endParaRPr lang="en-US" noProof="0" dirty="0"/>
          </a:p>
        </p:txBody>
      </p:sp>
      <p:sp>
        <p:nvSpPr>
          <p:cNvPr id="6" name="Title 5">
            <a:extLst>
              <a:ext uri="{FF2B5EF4-FFF2-40B4-BE49-F238E27FC236}">
                <a16:creationId xmlns:a16="http://schemas.microsoft.com/office/drawing/2014/main" id="{A7A7558E-ADB1-845F-E6A1-C337DB4FFE36}"/>
              </a:ext>
            </a:extLst>
          </p:cNvPr>
          <p:cNvSpPr>
            <a:spLocks noGrp="1"/>
          </p:cNvSpPr>
          <p:nvPr>
            <p:ph type="title"/>
          </p:nvPr>
        </p:nvSpPr>
        <p:spPr>
          <a:xfrm>
            <a:off x="542924" y="280413"/>
            <a:ext cx="11106150" cy="441960"/>
          </a:xfrm>
        </p:spPr>
        <p:txBody>
          <a:bodyPr/>
          <a:lstStyle/>
          <a:p>
            <a:r>
              <a:rPr lang="en-US" sz="5500" dirty="0"/>
              <a:t>Flesch Reading Ease Score</a:t>
            </a:r>
          </a:p>
        </p:txBody>
      </p:sp>
      <p:sp>
        <p:nvSpPr>
          <p:cNvPr id="8" name="TextBox 7">
            <a:extLst>
              <a:ext uri="{FF2B5EF4-FFF2-40B4-BE49-F238E27FC236}">
                <a16:creationId xmlns:a16="http://schemas.microsoft.com/office/drawing/2014/main" id="{2738D697-8D1F-56BF-D92C-768A9E33F109}"/>
              </a:ext>
            </a:extLst>
          </p:cNvPr>
          <p:cNvSpPr txBox="1"/>
          <p:nvPr/>
        </p:nvSpPr>
        <p:spPr>
          <a:xfrm>
            <a:off x="3001617" y="6403878"/>
            <a:ext cx="6188764"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Law Talk</a:t>
            </a:r>
          </a:p>
        </p:txBody>
      </p:sp>
      <p:sp>
        <p:nvSpPr>
          <p:cNvPr id="12" name="TextBox 11">
            <a:extLst>
              <a:ext uri="{FF2B5EF4-FFF2-40B4-BE49-F238E27FC236}">
                <a16:creationId xmlns:a16="http://schemas.microsoft.com/office/drawing/2014/main" id="{45DA815A-2BE5-525B-9CEA-0CF3B8FCE7D6}"/>
              </a:ext>
            </a:extLst>
          </p:cNvPr>
          <p:cNvSpPr txBox="1"/>
          <p:nvPr/>
        </p:nvSpPr>
        <p:spPr>
          <a:xfrm>
            <a:off x="10775761" y="6403878"/>
            <a:ext cx="707336" cy="246221"/>
          </a:xfrm>
          <a:prstGeom prst="rect">
            <a:avLst/>
          </a:prstGeom>
          <a:noFill/>
        </p:spPr>
        <p:txBody>
          <a:bodyPr wrap="square">
            <a:spAutoFit/>
          </a:bodyPr>
          <a:lstStyle/>
          <a:p>
            <a:r>
              <a:rPr kumimoji="0" lang="en-US" sz="1000" b="0" i="0" u="none" strike="noStrike" kern="1200" cap="none" spc="0" normalizeH="0" baseline="0" noProof="0" dirty="0">
                <a:ln>
                  <a:noFill/>
                </a:ln>
                <a:solidFill>
                  <a:srgbClr val="000000"/>
                </a:solidFill>
                <a:effectLst/>
                <a:uLnTx/>
                <a:uFillTx/>
                <a:latin typeface="Century Gothic"/>
                <a:ea typeface="+mn-ea"/>
                <a:cs typeface="+mn-cs"/>
              </a:rPr>
              <a:t>2023</a:t>
            </a:r>
            <a:endParaRPr lang="en-US" dirty="0"/>
          </a:p>
        </p:txBody>
      </p:sp>
      <p:pic>
        <p:nvPicPr>
          <p:cNvPr id="7" name="Google Shape;76;p16">
            <a:extLst>
              <a:ext uri="{FF2B5EF4-FFF2-40B4-BE49-F238E27FC236}">
                <a16:creationId xmlns:a16="http://schemas.microsoft.com/office/drawing/2014/main" id="{DFAA494B-BED9-86F7-FC23-48089B5F4E5C}"/>
              </a:ext>
            </a:extLst>
          </p:cNvPr>
          <p:cNvPicPr preferRelativeResize="0">
            <a:picLocks noGrp="1"/>
          </p:cNvPicPr>
          <p:nvPr>
            <p:ph sz="quarter" idx="19"/>
          </p:nvPr>
        </p:nvPicPr>
        <p:blipFill>
          <a:blip r:embed="rId2">
            <a:alphaModFix/>
          </a:blip>
          <a:stretch>
            <a:fillRect/>
          </a:stretch>
        </p:blipFill>
        <p:spPr>
          <a:xfrm>
            <a:off x="1234093" y="1683026"/>
            <a:ext cx="2956649" cy="3882094"/>
          </a:xfrm>
          <a:prstGeom prst="rect">
            <a:avLst/>
          </a:prstGeom>
          <a:noFill/>
          <a:ln>
            <a:noFill/>
          </a:ln>
        </p:spPr>
      </p:pic>
      <p:sp>
        <p:nvSpPr>
          <p:cNvPr id="9" name="TextBox 8">
            <a:extLst>
              <a:ext uri="{FF2B5EF4-FFF2-40B4-BE49-F238E27FC236}">
                <a16:creationId xmlns:a16="http://schemas.microsoft.com/office/drawing/2014/main" id="{32047EAB-00E6-E6E6-6E65-92E8726DD849}"/>
              </a:ext>
            </a:extLst>
          </p:cNvPr>
          <p:cNvSpPr txBox="1"/>
          <p:nvPr/>
        </p:nvSpPr>
        <p:spPr>
          <a:xfrm>
            <a:off x="5658257" y="1683026"/>
            <a:ext cx="5738192" cy="4054956"/>
          </a:xfrm>
          <a:prstGeom prst="rect">
            <a:avLst/>
          </a:prstGeom>
          <a:noFill/>
        </p:spPr>
        <p:txBody>
          <a:bodyPr wrap="square" rtlCol="0">
            <a:spAutoFit/>
          </a:bodyPr>
          <a:lstStyle/>
          <a:p>
            <a:pPr marL="0" indent="0" algn="l" rtl="0">
              <a:buNone/>
            </a:pPr>
            <a:r>
              <a:rPr lang="en-US" sz="1800" dirty="0">
                <a:solidFill>
                  <a:schemeClr val="dk1"/>
                </a:solidFill>
              </a:rPr>
              <a:t>The Flesch Reading Ease gives a text a score between 1 and 100, with 100 being the highest readability score. Scoring between 70 to 80 is equivalent to school grade level 8. This means text should be fairly easy for the average adult to read. The formula was developed in the 1940s by </a:t>
            </a:r>
            <a:r>
              <a:rPr lang="en-US" sz="1800" dirty="0">
                <a:solidFill>
                  <a:schemeClr val="dk1"/>
                </a:solidFill>
                <a:uFill>
                  <a:noFill/>
                </a:uFill>
                <a:hlinkClick r:id="rId3">
                  <a:extLst>
                    <a:ext uri="{A12FA001-AC4F-418D-AE19-62706E023703}">
                      <ahyp:hlinkClr xmlns:ahyp="http://schemas.microsoft.com/office/drawing/2018/hyperlinkcolor" val="tx"/>
                    </a:ext>
                  </a:extLst>
                </a:hlinkClick>
              </a:rPr>
              <a:t>Rudolf Flesch</a:t>
            </a:r>
            <a:r>
              <a:rPr lang="en-US" sz="1800" dirty="0">
                <a:solidFill>
                  <a:schemeClr val="dk1"/>
                </a:solidFill>
              </a:rPr>
              <a:t>. He was a consultant with the Associated Press, developing methods for improving the readability of newspapers.</a:t>
            </a:r>
          </a:p>
          <a:p>
            <a:pPr marL="0" indent="0" algn="l" rtl="0">
              <a:spcBef>
                <a:spcPts val="1540"/>
              </a:spcBef>
              <a:buNone/>
            </a:pPr>
            <a:r>
              <a:rPr lang="en-US" sz="1800" dirty="0">
                <a:solidFill>
                  <a:srgbClr val="293044"/>
                </a:solidFill>
              </a:rPr>
              <a:t>The Flesch Kincaid Grade Level is a widely used readability formula which assesses the approximate reading grade level of a text. It was developed by the US Navy who worked with the Flesch Reading Ease.</a:t>
            </a:r>
            <a:endParaRPr lang="en-US" sz="1100" dirty="0">
              <a:solidFill>
                <a:srgbClr val="293044"/>
              </a:solidFill>
            </a:endParaRPr>
          </a:p>
          <a:p>
            <a:pPr marL="0" indent="0" algn="r" rtl="0">
              <a:spcBef>
                <a:spcPts val="1540"/>
              </a:spcBef>
              <a:buNone/>
            </a:pPr>
            <a:endParaRPr lang="en-US" sz="1100" dirty="0">
              <a:solidFill>
                <a:srgbClr val="293044"/>
              </a:solidFill>
            </a:endParaRPr>
          </a:p>
          <a:p>
            <a:pPr marL="0" indent="0" algn="r" rtl="0">
              <a:spcBef>
                <a:spcPts val="1540"/>
              </a:spcBef>
              <a:spcAft>
                <a:spcPts val="1540"/>
              </a:spcAft>
              <a:buNone/>
            </a:pPr>
            <a:r>
              <a:rPr lang="en-US" sz="1100" dirty="0">
                <a:solidFill>
                  <a:srgbClr val="293044"/>
                </a:solidFill>
              </a:rPr>
              <a:t>https://readable.com/readability/flesch-reading-ease-flesch-kincaid-grade-level/</a:t>
            </a:r>
          </a:p>
        </p:txBody>
      </p:sp>
    </p:spTree>
    <p:extLst>
      <p:ext uri="{BB962C8B-B14F-4D97-AF65-F5344CB8AC3E}">
        <p14:creationId xmlns:p14="http://schemas.microsoft.com/office/powerpoint/2010/main" val="2064056351"/>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99CC">
            <a:alpha val="7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6545-C295-F54B-8150-6FE92BC71849}"/>
              </a:ext>
            </a:extLst>
          </p:cNvPr>
          <p:cNvSpPr>
            <a:spLocks noGrp="1"/>
          </p:cNvSpPr>
          <p:nvPr>
            <p:ph type="title"/>
          </p:nvPr>
        </p:nvSpPr>
        <p:spPr/>
        <p:txBody>
          <a:bodyPr/>
          <a:lstStyle/>
          <a:p>
            <a:r>
              <a:rPr lang="en-US" sz="4500" dirty="0"/>
              <a:t>National Laws on Readability</a:t>
            </a:r>
          </a:p>
        </p:txBody>
      </p:sp>
      <p:sp>
        <p:nvSpPr>
          <p:cNvPr id="3" name="Text Placeholder 2">
            <a:extLst>
              <a:ext uri="{FF2B5EF4-FFF2-40B4-BE49-F238E27FC236}">
                <a16:creationId xmlns:a16="http://schemas.microsoft.com/office/drawing/2014/main" id="{FD5CE892-30B2-1E34-45B7-20A5B33839F5}"/>
              </a:ext>
            </a:extLst>
          </p:cNvPr>
          <p:cNvSpPr>
            <a:spLocks noGrp="1"/>
          </p:cNvSpPr>
          <p:nvPr>
            <p:ph type="body" sz="quarter" idx="14"/>
          </p:nvPr>
        </p:nvSpPr>
        <p:spPr/>
        <p:txBody>
          <a:bodyPr/>
          <a:lstStyle/>
          <a:p>
            <a:r>
              <a:rPr lang="en-US" b="1" dirty="0"/>
              <a:t>Walters v. Reno</a:t>
            </a:r>
            <a:br>
              <a:rPr lang="en-US" dirty="0"/>
            </a:br>
            <a:r>
              <a:rPr lang="en-US" dirty="0"/>
              <a:t>145 F.3d 1032 (9th Cir. 1998) </a:t>
            </a:r>
          </a:p>
        </p:txBody>
      </p:sp>
      <p:sp>
        <p:nvSpPr>
          <p:cNvPr id="4" name="Content Placeholder 3">
            <a:extLst>
              <a:ext uri="{FF2B5EF4-FFF2-40B4-BE49-F238E27FC236}">
                <a16:creationId xmlns:a16="http://schemas.microsoft.com/office/drawing/2014/main" id="{5E8282E9-E690-E11D-2E0C-31F6FEE57BB9}"/>
              </a:ext>
            </a:extLst>
          </p:cNvPr>
          <p:cNvSpPr>
            <a:spLocks noGrp="1"/>
          </p:cNvSpPr>
          <p:nvPr>
            <p:ph sz="half" idx="2"/>
          </p:nvPr>
        </p:nvSpPr>
        <p:spPr>
          <a:xfrm>
            <a:off x="932688" y="3429000"/>
            <a:ext cx="2743200" cy="2300468"/>
          </a:xfrm>
        </p:spPr>
        <p:txBody>
          <a:bodyPr/>
          <a:lstStyle/>
          <a:p>
            <a:r>
              <a:rPr lang="en-US" sz="1800" dirty="0"/>
              <a:t>Held that the US Immigration &amp; Naturalization Services (INS)’s procedures were so confusing and misleading that they denied plaintiffs’ due process rights.</a:t>
            </a:r>
          </a:p>
          <a:p>
            <a:endParaRPr lang="en-US" dirty="0"/>
          </a:p>
        </p:txBody>
      </p:sp>
      <p:sp>
        <p:nvSpPr>
          <p:cNvPr id="5" name="Text Placeholder 4">
            <a:extLst>
              <a:ext uri="{FF2B5EF4-FFF2-40B4-BE49-F238E27FC236}">
                <a16:creationId xmlns:a16="http://schemas.microsoft.com/office/drawing/2014/main" id="{EB663BD4-DE87-2216-995B-3D705CC07CD4}"/>
              </a:ext>
            </a:extLst>
          </p:cNvPr>
          <p:cNvSpPr>
            <a:spLocks noGrp="1"/>
          </p:cNvSpPr>
          <p:nvPr>
            <p:ph type="body" sz="quarter" idx="16"/>
          </p:nvPr>
        </p:nvSpPr>
        <p:spPr/>
        <p:txBody>
          <a:bodyPr/>
          <a:lstStyle/>
          <a:p>
            <a:r>
              <a:rPr lang="en" b="1" dirty="0">
                <a:solidFill>
                  <a:schemeClr val="dk1"/>
                </a:solidFill>
              </a:rPr>
              <a:t>Plain Writing Act of 2010</a:t>
            </a:r>
            <a:endParaRPr lang="en-US" dirty="0"/>
          </a:p>
        </p:txBody>
      </p:sp>
      <p:sp>
        <p:nvSpPr>
          <p:cNvPr id="6" name="Content Placeholder 5">
            <a:extLst>
              <a:ext uri="{FF2B5EF4-FFF2-40B4-BE49-F238E27FC236}">
                <a16:creationId xmlns:a16="http://schemas.microsoft.com/office/drawing/2014/main" id="{F806F312-19F2-F631-9260-FA902BC08607}"/>
              </a:ext>
            </a:extLst>
          </p:cNvPr>
          <p:cNvSpPr>
            <a:spLocks noGrp="1"/>
          </p:cNvSpPr>
          <p:nvPr>
            <p:ph sz="half" idx="13"/>
          </p:nvPr>
        </p:nvSpPr>
        <p:spPr>
          <a:xfrm>
            <a:off x="4715873" y="3429000"/>
            <a:ext cx="2743200" cy="2300468"/>
          </a:xfrm>
        </p:spPr>
        <p:txBody>
          <a:bodyPr/>
          <a:lstStyle/>
          <a:p>
            <a:r>
              <a:rPr lang="en-US" sz="1800" dirty="0"/>
              <a:t>Designed to enhance citizen access to government information and services by establishing that government documents issued to the public must be written clearly.</a:t>
            </a:r>
          </a:p>
          <a:p>
            <a:endParaRPr lang="en-US" dirty="0"/>
          </a:p>
        </p:txBody>
      </p:sp>
      <p:sp>
        <p:nvSpPr>
          <p:cNvPr id="7" name="Text Placeholder 6">
            <a:extLst>
              <a:ext uri="{FF2B5EF4-FFF2-40B4-BE49-F238E27FC236}">
                <a16:creationId xmlns:a16="http://schemas.microsoft.com/office/drawing/2014/main" id="{29D76D13-C680-1981-69D7-8F0FD808D667}"/>
              </a:ext>
            </a:extLst>
          </p:cNvPr>
          <p:cNvSpPr>
            <a:spLocks noGrp="1"/>
          </p:cNvSpPr>
          <p:nvPr>
            <p:ph type="body" sz="quarter" idx="19"/>
          </p:nvPr>
        </p:nvSpPr>
        <p:spPr/>
        <p:txBody>
          <a:bodyPr/>
          <a:lstStyle/>
          <a:p>
            <a:r>
              <a:rPr lang="en" b="1" dirty="0">
                <a:solidFill>
                  <a:schemeClr val="dk1"/>
                </a:solidFill>
              </a:rPr>
              <a:t>Federal Plain Language Guidelines</a:t>
            </a:r>
            <a:endParaRPr lang="en-US" dirty="0"/>
          </a:p>
        </p:txBody>
      </p:sp>
      <p:sp>
        <p:nvSpPr>
          <p:cNvPr id="8" name="Content Placeholder 7">
            <a:extLst>
              <a:ext uri="{FF2B5EF4-FFF2-40B4-BE49-F238E27FC236}">
                <a16:creationId xmlns:a16="http://schemas.microsoft.com/office/drawing/2014/main" id="{A8F85BD7-C311-D1F6-4FC6-CA22F8DF5132}"/>
              </a:ext>
            </a:extLst>
          </p:cNvPr>
          <p:cNvSpPr>
            <a:spLocks noGrp="1"/>
          </p:cNvSpPr>
          <p:nvPr>
            <p:ph sz="half" idx="20"/>
          </p:nvPr>
        </p:nvSpPr>
        <p:spPr>
          <a:xfrm>
            <a:off x="8489914" y="3429000"/>
            <a:ext cx="2743200" cy="2300468"/>
          </a:xfrm>
        </p:spPr>
        <p:txBody>
          <a:bodyPr/>
          <a:lstStyle/>
          <a:p>
            <a:endParaRPr lang="en-US" dirty="0"/>
          </a:p>
          <a:p>
            <a:endParaRPr lang="en-US" dirty="0"/>
          </a:p>
          <a:p>
            <a:r>
              <a:rPr lang="en-US" sz="1800" dirty="0"/>
              <a:t>https://www.plainlanguage.gov/guidelines/</a:t>
            </a:r>
          </a:p>
        </p:txBody>
      </p:sp>
      <p:sp>
        <p:nvSpPr>
          <p:cNvPr id="9" name="Slide Number Placeholder 8">
            <a:extLst>
              <a:ext uri="{FF2B5EF4-FFF2-40B4-BE49-F238E27FC236}">
                <a16:creationId xmlns:a16="http://schemas.microsoft.com/office/drawing/2014/main" id="{F65AA832-47B1-2039-D8B4-3F43FBFC3F58}"/>
              </a:ext>
            </a:extLst>
          </p:cNvPr>
          <p:cNvSpPr>
            <a:spLocks noGrp="1"/>
          </p:cNvSpPr>
          <p:nvPr>
            <p:ph type="sldNum" sz="quarter" idx="12"/>
          </p:nvPr>
        </p:nvSpPr>
        <p:spPr/>
        <p:txBody>
          <a:bodyPr/>
          <a:lstStyle/>
          <a:p>
            <a:fld id="{8D0AFDD5-844D-364D-8AEC-50CF4D36D55D}" type="slidenum">
              <a:rPr lang="en-US" noProof="0" smtClean="0"/>
              <a:pPr/>
              <a:t>15</a:t>
            </a:fld>
            <a:endParaRPr lang="en-US" noProof="0"/>
          </a:p>
        </p:txBody>
      </p:sp>
      <p:sp>
        <p:nvSpPr>
          <p:cNvPr id="10" name="Footer Placeholder 9">
            <a:extLst>
              <a:ext uri="{FF2B5EF4-FFF2-40B4-BE49-F238E27FC236}">
                <a16:creationId xmlns:a16="http://schemas.microsoft.com/office/drawing/2014/main" id="{3047318D-4E71-4E68-911A-E4C7DDC5C392}"/>
              </a:ext>
            </a:extLst>
          </p:cNvPr>
          <p:cNvSpPr>
            <a:spLocks noGrp="1"/>
          </p:cNvSpPr>
          <p:nvPr>
            <p:ph type="ftr" sz="quarter" idx="11"/>
          </p:nvPr>
        </p:nvSpPr>
        <p:spPr/>
        <p:txBody>
          <a:bodyPr/>
          <a:lstStyle/>
          <a:p>
            <a:r>
              <a:rPr lang="en-US" noProof="0" dirty="0"/>
              <a:t>Access to Justice</a:t>
            </a:r>
          </a:p>
        </p:txBody>
      </p:sp>
      <p:sp>
        <p:nvSpPr>
          <p:cNvPr id="11" name="Date Placeholder 10">
            <a:extLst>
              <a:ext uri="{FF2B5EF4-FFF2-40B4-BE49-F238E27FC236}">
                <a16:creationId xmlns:a16="http://schemas.microsoft.com/office/drawing/2014/main" id="{DEBD7448-7178-6CC8-A999-4385E601D5B7}"/>
              </a:ext>
            </a:extLst>
          </p:cNvPr>
          <p:cNvSpPr>
            <a:spLocks noGrp="1"/>
          </p:cNvSpPr>
          <p:nvPr>
            <p:ph type="dt" sz="half" idx="10"/>
          </p:nvPr>
        </p:nvSpPr>
        <p:spPr/>
        <p:txBody>
          <a:bodyPr/>
          <a:lstStyle/>
          <a:p>
            <a:r>
              <a:rPr lang="en-US" noProof="0" dirty="0"/>
              <a:t>2023</a:t>
            </a:r>
          </a:p>
        </p:txBody>
      </p:sp>
    </p:spTree>
    <p:extLst>
      <p:ext uri="{BB962C8B-B14F-4D97-AF65-F5344CB8AC3E}">
        <p14:creationId xmlns:p14="http://schemas.microsoft.com/office/powerpoint/2010/main" val="2979291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96385-80E7-D256-6120-5D3345E42846}"/>
              </a:ext>
            </a:extLst>
          </p:cNvPr>
          <p:cNvSpPr>
            <a:spLocks noGrp="1"/>
          </p:cNvSpPr>
          <p:nvPr>
            <p:ph type="title"/>
          </p:nvPr>
        </p:nvSpPr>
        <p:spPr/>
        <p:txBody>
          <a:bodyPr/>
          <a:lstStyle/>
          <a:p>
            <a:r>
              <a:rPr lang="en-US" sz="5000" dirty="0"/>
              <a:t>Oregon Plain Language Laws</a:t>
            </a:r>
          </a:p>
        </p:txBody>
      </p:sp>
      <p:sp>
        <p:nvSpPr>
          <p:cNvPr id="3" name="Text Placeholder 2">
            <a:extLst>
              <a:ext uri="{FF2B5EF4-FFF2-40B4-BE49-F238E27FC236}">
                <a16:creationId xmlns:a16="http://schemas.microsoft.com/office/drawing/2014/main" id="{06835196-8310-DAC1-A2F2-81746DBA8305}"/>
              </a:ext>
            </a:extLst>
          </p:cNvPr>
          <p:cNvSpPr>
            <a:spLocks noGrp="1"/>
          </p:cNvSpPr>
          <p:nvPr>
            <p:ph type="body" sz="quarter" idx="14"/>
          </p:nvPr>
        </p:nvSpPr>
        <p:spPr/>
        <p:txBody>
          <a:bodyPr/>
          <a:lstStyle/>
          <a:p>
            <a:r>
              <a:rPr lang="en-US" dirty="0"/>
              <a:t>Employment: ORS 657.260(2)</a:t>
            </a:r>
          </a:p>
        </p:txBody>
      </p:sp>
      <p:sp>
        <p:nvSpPr>
          <p:cNvPr id="4" name="Content Placeholder 3">
            <a:extLst>
              <a:ext uri="{FF2B5EF4-FFF2-40B4-BE49-F238E27FC236}">
                <a16:creationId xmlns:a16="http://schemas.microsoft.com/office/drawing/2014/main" id="{8DCB8817-A42D-AD57-5DCF-C501A222B823}"/>
              </a:ext>
            </a:extLst>
          </p:cNvPr>
          <p:cNvSpPr>
            <a:spLocks noGrp="1"/>
          </p:cNvSpPr>
          <p:nvPr>
            <p:ph sz="half" idx="2"/>
          </p:nvPr>
        </p:nvSpPr>
        <p:spPr>
          <a:xfrm>
            <a:off x="932688" y="3048000"/>
            <a:ext cx="2743200" cy="2681468"/>
          </a:xfrm>
        </p:spPr>
        <p:txBody>
          <a:bodyPr/>
          <a:lstStyle/>
          <a:p>
            <a:r>
              <a:rPr lang="en-US" dirty="0"/>
              <a:t>“…The printed statement [employers must provide] </a:t>
            </a:r>
            <a:r>
              <a:rPr lang="en-US" b="1" dirty="0"/>
              <a:t>shall include notice to the workers in plain language </a:t>
            </a:r>
            <a:r>
              <a:rPr lang="en-US" dirty="0"/>
              <a:t>of the potential disqualification from receipt of benefits for voluntarily leaving work or being discharged.”</a:t>
            </a:r>
          </a:p>
        </p:txBody>
      </p:sp>
      <p:sp>
        <p:nvSpPr>
          <p:cNvPr id="5" name="Text Placeholder 4">
            <a:extLst>
              <a:ext uri="{FF2B5EF4-FFF2-40B4-BE49-F238E27FC236}">
                <a16:creationId xmlns:a16="http://schemas.microsoft.com/office/drawing/2014/main" id="{56D7EDD8-6D05-1296-0BD6-3E2279A54B72}"/>
              </a:ext>
            </a:extLst>
          </p:cNvPr>
          <p:cNvSpPr>
            <a:spLocks noGrp="1"/>
          </p:cNvSpPr>
          <p:nvPr>
            <p:ph type="body" sz="quarter" idx="16"/>
          </p:nvPr>
        </p:nvSpPr>
        <p:spPr/>
        <p:txBody>
          <a:bodyPr/>
          <a:lstStyle/>
          <a:p>
            <a:r>
              <a:rPr lang="en-US" dirty="0"/>
              <a:t>Residential Building Codes: ORS 455.085(1)</a:t>
            </a:r>
          </a:p>
        </p:txBody>
      </p:sp>
      <p:sp>
        <p:nvSpPr>
          <p:cNvPr id="6" name="Content Placeholder 5">
            <a:extLst>
              <a:ext uri="{FF2B5EF4-FFF2-40B4-BE49-F238E27FC236}">
                <a16:creationId xmlns:a16="http://schemas.microsoft.com/office/drawing/2014/main" id="{53F3D94A-83F4-222D-1317-0E63BA7CE70B}"/>
              </a:ext>
            </a:extLst>
          </p:cNvPr>
          <p:cNvSpPr>
            <a:spLocks noGrp="1"/>
          </p:cNvSpPr>
          <p:nvPr>
            <p:ph sz="half" idx="13"/>
          </p:nvPr>
        </p:nvSpPr>
        <p:spPr>
          <a:xfrm>
            <a:off x="4715873" y="3048000"/>
            <a:ext cx="2743200" cy="2681468"/>
          </a:xfrm>
        </p:spPr>
        <p:txBody>
          <a:bodyPr/>
          <a:lstStyle/>
          <a:p>
            <a:r>
              <a:rPr lang="en-US" dirty="0"/>
              <a:t>“The text of the publications made under this section </a:t>
            </a:r>
            <a:r>
              <a:rPr lang="en-US" b="1" dirty="0"/>
              <a:t>shall be readable at the ninth grade level of reading</a:t>
            </a:r>
            <a:r>
              <a:rPr lang="en-US" dirty="0"/>
              <a:t>, as determined by the director under one or more standard recognized readability formulas, including, but not limited to, the Flesch, Fry or Dale </a:t>
            </a:r>
            <a:r>
              <a:rPr lang="en-US" dirty="0" err="1"/>
              <a:t>Chall</a:t>
            </a:r>
            <a:r>
              <a:rPr lang="en-US" dirty="0"/>
              <a:t> tests.”</a:t>
            </a:r>
          </a:p>
          <a:p>
            <a:endParaRPr lang="en-US" dirty="0"/>
          </a:p>
        </p:txBody>
      </p:sp>
      <p:sp>
        <p:nvSpPr>
          <p:cNvPr id="7" name="Text Placeholder 6">
            <a:extLst>
              <a:ext uri="{FF2B5EF4-FFF2-40B4-BE49-F238E27FC236}">
                <a16:creationId xmlns:a16="http://schemas.microsoft.com/office/drawing/2014/main" id="{3DA1EC1C-8547-6BCB-2CC0-955A58D7AC68}"/>
              </a:ext>
            </a:extLst>
          </p:cNvPr>
          <p:cNvSpPr>
            <a:spLocks noGrp="1"/>
          </p:cNvSpPr>
          <p:nvPr>
            <p:ph type="body" sz="quarter" idx="19"/>
          </p:nvPr>
        </p:nvSpPr>
        <p:spPr/>
        <p:txBody>
          <a:bodyPr/>
          <a:lstStyle/>
          <a:p>
            <a:r>
              <a:rPr lang="en-US" dirty="0"/>
              <a:t>Lawmaking: ORS 171.134</a:t>
            </a:r>
          </a:p>
        </p:txBody>
      </p:sp>
      <p:sp>
        <p:nvSpPr>
          <p:cNvPr id="8" name="Content Placeholder 7">
            <a:extLst>
              <a:ext uri="{FF2B5EF4-FFF2-40B4-BE49-F238E27FC236}">
                <a16:creationId xmlns:a16="http://schemas.microsoft.com/office/drawing/2014/main" id="{608AE9A1-C2C7-25BA-FF2A-1F5B5339BC77}"/>
              </a:ext>
            </a:extLst>
          </p:cNvPr>
          <p:cNvSpPr>
            <a:spLocks noGrp="1"/>
          </p:cNvSpPr>
          <p:nvPr>
            <p:ph sz="half" idx="20"/>
          </p:nvPr>
        </p:nvSpPr>
        <p:spPr>
          <a:xfrm>
            <a:off x="8489914" y="3048000"/>
            <a:ext cx="2743200" cy="2681468"/>
          </a:xfrm>
        </p:spPr>
        <p:txBody>
          <a:bodyPr/>
          <a:lstStyle/>
          <a:p>
            <a:r>
              <a:rPr lang="en-US" dirty="0"/>
              <a:t>“Any measure digest or measure summary prepared by the Legislative Assembly shall be written in a manner that results in a score of at least 60 on the Flesch readability test or meets an equivalent standard of a comparable test.”</a:t>
            </a:r>
          </a:p>
        </p:txBody>
      </p:sp>
      <p:sp>
        <p:nvSpPr>
          <p:cNvPr id="9" name="Slide Number Placeholder 8">
            <a:extLst>
              <a:ext uri="{FF2B5EF4-FFF2-40B4-BE49-F238E27FC236}">
                <a16:creationId xmlns:a16="http://schemas.microsoft.com/office/drawing/2014/main" id="{4D127257-31CD-3889-6DDE-EF9E1FE22188}"/>
              </a:ext>
            </a:extLst>
          </p:cNvPr>
          <p:cNvSpPr>
            <a:spLocks noGrp="1"/>
          </p:cNvSpPr>
          <p:nvPr>
            <p:ph type="sldNum" sz="quarter" idx="12"/>
          </p:nvPr>
        </p:nvSpPr>
        <p:spPr/>
        <p:txBody>
          <a:bodyPr/>
          <a:lstStyle/>
          <a:p>
            <a:fld id="{8D0AFDD5-844D-364D-8AEC-50CF4D36D55D}" type="slidenum">
              <a:rPr lang="en-US" noProof="0" smtClean="0"/>
              <a:pPr/>
              <a:t>16</a:t>
            </a:fld>
            <a:endParaRPr lang="en-US" noProof="0"/>
          </a:p>
        </p:txBody>
      </p:sp>
      <p:sp>
        <p:nvSpPr>
          <p:cNvPr id="10" name="Footer Placeholder 9">
            <a:extLst>
              <a:ext uri="{FF2B5EF4-FFF2-40B4-BE49-F238E27FC236}">
                <a16:creationId xmlns:a16="http://schemas.microsoft.com/office/drawing/2014/main" id="{4EE2D4F0-227B-5626-A8F3-5C98FDFA5019}"/>
              </a:ext>
            </a:extLst>
          </p:cNvPr>
          <p:cNvSpPr>
            <a:spLocks noGrp="1"/>
          </p:cNvSpPr>
          <p:nvPr>
            <p:ph type="ftr" sz="quarter" idx="11"/>
          </p:nvPr>
        </p:nvSpPr>
        <p:spPr/>
        <p:txBody>
          <a:bodyPr/>
          <a:lstStyle/>
          <a:p>
            <a:r>
              <a:rPr lang="en-US" noProof="0" dirty="0"/>
              <a:t>Law Talk</a:t>
            </a:r>
          </a:p>
        </p:txBody>
      </p:sp>
      <p:sp>
        <p:nvSpPr>
          <p:cNvPr id="11" name="Date Placeholder 10">
            <a:extLst>
              <a:ext uri="{FF2B5EF4-FFF2-40B4-BE49-F238E27FC236}">
                <a16:creationId xmlns:a16="http://schemas.microsoft.com/office/drawing/2014/main" id="{F7083CCA-D63A-676E-C971-508AAC0AC41D}"/>
              </a:ext>
            </a:extLst>
          </p:cNvPr>
          <p:cNvSpPr>
            <a:spLocks noGrp="1"/>
          </p:cNvSpPr>
          <p:nvPr>
            <p:ph type="dt" sz="half" idx="10"/>
          </p:nvPr>
        </p:nvSpPr>
        <p:spPr/>
        <p:txBody>
          <a:bodyPr/>
          <a:lstStyle/>
          <a:p>
            <a:r>
              <a:rPr lang="en-US" noProof="0" dirty="0"/>
              <a:t>2023</a:t>
            </a:r>
          </a:p>
        </p:txBody>
      </p:sp>
    </p:spTree>
    <p:extLst>
      <p:ext uri="{BB962C8B-B14F-4D97-AF65-F5344CB8AC3E}">
        <p14:creationId xmlns:p14="http://schemas.microsoft.com/office/powerpoint/2010/main" val="1558182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BE31F-815B-F35B-7236-6E6ACE1C3EEE}"/>
              </a:ext>
            </a:extLst>
          </p:cNvPr>
          <p:cNvSpPr>
            <a:spLocks noGrp="1"/>
          </p:cNvSpPr>
          <p:nvPr>
            <p:ph type="title"/>
          </p:nvPr>
        </p:nvSpPr>
        <p:spPr/>
        <p:txBody>
          <a:bodyPr/>
          <a:lstStyle/>
          <a:p>
            <a:r>
              <a:rPr lang="en-US" sz="5000" dirty="0"/>
              <a:t>Oregon Plain Language Laws</a:t>
            </a:r>
          </a:p>
        </p:txBody>
      </p:sp>
      <p:sp>
        <p:nvSpPr>
          <p:cNvPr id="3" name="Text Placeholder 2">
            <a:extLst>
              <a:ext uri="{FF2B5EF4-FFF2-40B4-BE49-F238E27FC236}">
                <a16:creationId xmlns:a16="http://schemas.microsoft.com/office/drawing/2014/main" id="{543E2044-6AC3-335F-FDCE-CFE690EF7F0E}"/>
              </a:ext>
            </a:extLst>
          </p:cNvPr>
          <p:cNvSpPr>
            <a:spLocks noGrp="1"/>
          </p:cNvSpPr>
          <p:nvPr>
            <p:ph type="body" sz="quarter" idx="14"/>
          </p:nvPr>
        </p:nvSpPr>
        <p:spPr/>
        <p:txBody>
          <a:bodyPr/>
          <a:lstStyle/>
          <a:p>
            <a:r>
              <a:rPr lang="en-US" dirty="0"/>
              <a:t>Contingency Agreements: ORS 20.340(1)(a)</a:t>
            </a:r>
          </a:p>
        </p:txBody>
      </p:sp>
      <p:sp>
        <p:nvSpPr>
          <p:cNvPr id="4" name="Content Placeholder 3">
            <a:extLst>
              <a:ext uri="{FF2B5EF4-FFF2-40B4-BE49-F238E27FC236}">
                <a16:creationId xmlns:a16="http://schemas.microsoft.com/office/drawing/2014/main" id="{A4FACCC8-B268-9552-CD37-D4586542C78D}"/>
              </a:ext>
            </a:extLst>
          </p:cNvPr>
          <p:cNvSpPr>
            <a:spLocks noGrp="1"/>
          </p:cNvSpPr>
          <p:nvPr>
            <p:ph sz="half" idx="2"/>
          </p:nvPr>
        </p:nvSpPr>
        <p:spPr>
          <a:xfrm>
            <a:off x="932688" y="3167270"/>
            <a:ext cx="4604512" cy="2562198"/>
          </a:xfrm>
        </p:spPr>
        <p:txBody>
          <a:bodyPr/>
          <a:lstStyle/>
          <a:p>
            <a:r>
              <a:rPr lang="en-US" dirty="0"/>
              <a:t>“…[I]f an attorney for a plaintiff in respect to any civil action enters into an agreement with the plaintiff whereby the attorney receives as a fee a percentage of the amount of any settlement or judgment awarded to the plaintiff: (a) </a:t>
            </a:r>
          </a:p>
          <a:p>
            <a:r>
              <a:rPr lang="en-US" b="1" dirty="0"/>
              <a:t>The contingent fee agreement shall be written in plain and simple language reasonably believed to be understandable by the plaintiff</a:t>
            </a:r>
            <a:r>
              <a:rPr lang="en-US" dirty="0"/>
              <a:t>.”</a:t>
            </a:r>
          </a:p>
          <a:p>
            <a:endParaRPr lang="en-US" dirty="0"/>
          </a:p>
        </p:txBody>
      </p:sp>
      <p:sp>
        <p:nvSpPr>
          <p:cNvPr id="5" name="Text Placeholder 4">
            <a:extLst>
              <a:ext uri="{FF2B5EF4-FFF2-40B4-BE49-F238E27FC236}">
                <a16:creationId xmlns:a16="http://schemas.microsoft.com/office/drawing/2014/main" id="{7CC978A6-35CC-3B64-8DE5-865619C3E059}"/>
              </a:ext>
            </a:extLst>
          </p:cNvPr>
          <p:cNvSpPr>
            <a:spLocks noGrp="1"/>
          </p:cNvSpPr>
          <p:nvPr>
            <p:ph type="body" sz="quarter" idx="19"/>
          </p:nvPr>
        </p:nvSpPr>
        <p:spPr/>
        <p:txBody>
          <a:bodyPr/>
          <a:lstStyle/>
          <a:p>
            <a:r>
              <a:rPr lang="en-US" dirty="0"/>
              <a:t>Consumer: ORS 180.545(1)</a:t>
            </a:r>
          </a:p>
        </p:txBody>
      </p:sp>
      <p:sp>
        <p:nvSpPr>
          <p:cNvPr id="6" name="Content Placeholder 5">
            <a:extLst>
              <a:ext uri="{FF2B5EF4-FFF2-40B4-BE49-F238E27FC236}">
                <a16:creationId xmlns:a16="http://schemas.microsoft.com/office/drawing/2014/main" id="{0F2C0143-8251-D788-5E71-8AB36C55DB42}"/>
              </a:ext>
            </a:extLst>
          </p:cNvPr>
          <p:cNvSpPr>
            <a:spLocks noGrp="1"/>
          </p:cNvSpPr>
          <p:nvPr>
            <p:ph sz="half" idx="20"/>
          </p:nvPr>
        </p:nvSpPr>
        <p:spPr/>
        <p:txBody>
          <a:bodyPr/>
          <a:lstStyle/>
          <a:p>
            <a:r>
              <a:rPr lang="en-US" dirty="0"/>
              <a:t>“The agency to whom a consumer contract is submitted under ORS 180.540 shall review the contract to determine whether it </a:t>
            </a:r>
            <a:r>
              <a:rPr lang="en-US" b="1" dirty="0"/>
              <a:t>complies with plain language standards</a:t>
            </a:r>
            <a:r>
              <a:rPr lang="en-US" dirty="0"/>
              <a:t>. A consumer contract complies with plain language standards if it: (a) Uses words that convey meanings clearly and directly; (b) Uses the present tense and active voice whenever possible; (c) Primarily uses simple sentences; (d) Defines only those words that cannot be properly explained or qualified in the text; (e) Explains at the beginning that the form is a contract between parties; …..”</a:t>
            </a:r>
          </a:p>
          <a:p>
            <a:endParaRPr lang="en-US" dirty="0"/>
          </a:p>
        </p:txBody>
      </p:sp>
      <p:sp>
        <p:nvSpPr>
          <p:cNvPr id="7" name="Slide Number Placeholder 6">
            <a:extLst>
              <a:ext uri="{FF2B5EF4-FFF2-40B4-BE49-F238E27FC236}">
                <a16:creationId xmlns:a16="http://schemas.microsoft.com/office/drawing/2014/main" id="{B5FA430E-5092-BE42-DB39-F921B860CF70}"/>
              </a:ext>
            </a:extLst>
          </p:cNvPr>
          <p:cNvSpPr>
            <a:spLocks noGrp="1"/>
          </p:cNvSpPr>
          <p:nvPr>
            <p:ph type="sldNum" sz="quarter" idx="12"/>
          </p:nvPr>
        </p:nvSpPr>
        <p:spPr/>
        <p:txBody>
          <a:bodyPr/>
          <a:lstStyle/>
          <a:p>
            <a:fld id="{8D0AFDD5-844D-364D-8AEC-50CF4D36D55D}" type="slidenum">
              <a:rPr lang="en-US" noProof="0" smtClean="0"/>
              <a:pPr/>
              <a:t>17</a:t>
            </a:fld>
            <a:endParaRPr lang="en-US" noProof="0"/>
          </a:p>
        </p:txBody>
      </p:sp>
      <p:sp>
        <p:nvSpPr>
          <p:cNvPr id="8" name="Footer Placeholder 7">
            <a:extLst>
              <a:ext uri="{FF2B5EF4-FFF2-40B4-BE49-F238E27FC236}">
                <a16:creationId xmlns:a16="http://schemas.microsoft.com/office/drawing/2014/main" id="{E679EE8E-19C0-78C9-9DAE-23C8DC7C20A5}"/>
              </a:ext>
            </a:extLst>
          </p:cNvPr>
          <p:cNvSpPr>
            <a:spLocks noGrp="1"/>
          </p:cNvSpPr>
          <p:nvPr>
            <p:ph type="ftr" sz="quarter" idx="11"/>
          </p:nvPr>
        </p:nvSpPr>
        <p:spPr/>
        <p:txBody>
          <a:bodyPr/>
          <a:lstStyle/>
          <a:p>
            <a:r>
              <a:rPr lang="en-US" noProof="0" dirty="0"/>
              <a:t>Access to Justice</a:t>
            </a:r>
          </a:p>
        </p:txBody>
      </p:sp>
      <p:sp>
        <p:nvSpPr>
          <p:cNvPr id="9" name="Date Placeholder 8">
            <a:extLst>
              <a:ext uri="{FF2B5EF4-FFF2-40B4-BE49-F238E27FC236}">
                <a16:creationId xmlns:a16="http://schemas.microsoft.com/office/drawing/2014/main" id="{54EAC580-460C-984E-BB9A-33A36E502FC3}"/>
              </a:ext>
            </a:extLst>
          </p:cNvPr>
          <p:cNvSpPr>
            <a:spLocks noGrp="1"/>
          </p:cNvSpPr>
          <p:nvPr>
            <p:ph type="dt" sz="half" idx="10"/>
          </p:nvPr>
        </p:nvSpPr>
        <p:spPr/>
        <p:txBody>
          <a:bodyPr/>
          <a:lstStyle/>
          <a:p>
            <a:r>
              <a:rPr lang="en-US" noProof="0" dirty="0"/>
              <a:t>2023</a:t>
            </a:r>
          </a:p>
        </p:txBody>
      </p:sp>
    </p:spTree>
    <p:extLst>
      <p:ext uri="{BB962C8B-B14F-4D97-AF65-F5344CB8AC3E}">
        <p14:creationId xmlns:p14="http://schemas.microsoft.com/office/powerpoint/2010/main" val="4138403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E0AAD7-EB6A-F99D-F627-F9B3E80C3287}"/>
              </a:ext>
            </a:extLst>
          </p:cNvPr>
          <p:cNvSpPr>
            <a:spLocks noGrp="1"/>
          </p:cNvSpPr>
          <p:nvPr>
            <p:ph type="body" sz="quarter" idx="16"/>
          </p:nvPr>
        </p:nvSpPr>
        <p:spPr/>
        <p:txBody>
          <a:bodyPr/>
          <a:lstStyle/>
          <a:p>
            <a:endParaRPr lang="en-US" dirty="0"/>
          </a:p>
        </p:txBody>
      </p:sp>
      <p:sp>
        <p:nvSpPr>
          <p:cNvPr id="3" name="Text Placeholder 2">
            <a:extLst>
              <a:ext uri="{FF2B5EF4-FFF2-40B4-BE49-F238E27FC236}">
                <a16:creationId xmlns:a16="http://schemas.microsoft.com/office/drawing/2014/main" id="{B14B9222-A4F9-EB1A-3943-50F631A2D33F}"/>
              </a:ext>
            </a:extLst>
          </p:cNvPr>
          <p:cNvSpPr>
            <a:spLocks noGrp="1"/>
          </p:cNvSpPr>
          <p:nvPr>
            <p:ph type="body" sz="quarter" idx="17"/>
          </p:nvPr>
        </p:nvSpPr>
        <p:spPr>
          <a:solidFill>
            <a:srgbClr val="F18CDC"/>
          </a:solidFill>
        </p:spPr>
        <p:txBody>
          <a:bodyPr/>
          <a:lstStyle/>
          <a:p>
            <a:endParaRPr lang="en-US" dirty="0"/>
          </a:p>
        </p:txBody>
      </p:sp>
      <p:sp>
        <p:nvSpPr>
          <p:cNvPr id="4" name="Text Placeholder 3">
            <a:extLst>
              <a:ext uri="{FF2B5EF4-FFF2-40B4-BE49-F238E27FC236}">
                <a16:creationId xmlns:a16="http://schemas.microsoft.com/office/drawing/2014/main" id="{EF48C52F-6B4F-B16C-0151-B953529C733A}"/>
              </a:ext>
            </a:extLst>
          </p:cNvPr>
          <p:cNvSpPr>
            <a:spLocks noGrp="1"/>
          </p:cNvSpPr>
          <p:nvPr>
            <p:ph type="body" sz="quarter" idx="15"/>
          </p:nvPr>
        </p:nvSpPr>
        <p:spPr/>
        <p:txBody>
          <a:bodyPr/>
          <a:lstStyle/>
          <a:p>
            <a:endParaRPr lang="en-US" dirty="0"/>
          </a:p>
        </p:txBody>
      </p:sp>
      <p:sp>
        <p:nvSpPr>
          <p:cNvPr id="5" name="Title 4">
            <a:extLst>
              <a:ext uri="{FF2B5EF4-FFF2-40B4-BE49-F238E27FC236}">
                <a16:creationId xmlns:a16="http://schemas.microsoft.com/office/drawing/2014/main" id="{CB79080A-B444-5CC0-E34E-5AEDFEE29E3E}"/>
              </a:ext>
            </a:extLst>
          </p:cNvPr>
          <p:cNvSpPr>
            <a:spLocks noGrp="1"/>
          </p:cNvSpPr>
          <p:nvPr>
            <p:ph type="ctrTitle"/>
          </p:nvPr>
        </p:nvSpPr>
        <p:spPr>
          <a:xfrm>
            <a:off x="1295400" y="1905000"/>
            <a:ext cx="6920948" cy="2275238"/>
          </a:xfrm>
        </p:spPr>
        <p:txBody>
          <a:bodyPr>
            <a:noAutofit/>
          </a:bodyPr>
          <a:lstStyle/>
          <a:p>
            <a:r>
              <a:rPr lang="en-US" sz="5500" dirty="0"/>
              <a:t>What are these legal people </a:t>
            </a:r>
            <a:r>
              <a:rPr lang="en-US" sz="5500" dirty="0" err="1"/>
              <a:t>tawlking</a:t>
            </a:r>
            <a:r>
              <a:rPr lang="en-US" sz="5500" dirty="0"/>
              <a:t> about?!</a:t>
            </a:r>
          </a:p>
        </p:txBody>
      </p:sp>
      <p:sp>
        <p:nvSpPr>
          <p:cNvPr id="6" name="Subtitle 5">
            <a:extLst>
              <a:ext uri="{FF2B5EF4-FFF2-40B4-BE49-F238E27FC236}">
                <a16:creationId xmlns:a16="http://schemas.microsoft.com/office/drawing/2014/main" id="{03D57005-F98D-FBAC-A638-24AE5CC4B4D4}"/>
              </a:ext>
            </a:extLst>
          </p:cNvPr>
          <p:cNvSpPr>
            <a:spLocks noGrp="1"/>
          </p:cNvSpPr>
          <p:nvPr>
            <p:ph type="subTitle" idx="1"/>
          </p:nvPr>
        </p:nvSpPr>
        <p:spPr>
          <a:xfrm>
            <a:off x="1340662" y="846150"/>
            <a:ext cx="4072586" cy="1463040"/>
          </a:xfrm>
        </p:spPr>
        <p:txBody>
          <a:bodyPr>
            <a:normAutofit/>
          </a:bodyPr>
          <a:lstStyle/>
          <a:p>
            <a:r>
              <a:rPr lang="en-US" sz="4000" i="1" dirty="0"/>
              <a:t>Let’s play…</a:t>
            </a:r>
          </a:p>
        </p:txBody>
      </p:sp>
      <p:sp>
        <p:nvSpPr>
          <p:cNvPr id="7" name="Text Placeholder 6">
            <a:extLst>
              <a:ext uri="{FF2B5EF4-FFF2-40B4-BE49-F238E27FC236}">
                <a16:creationId xmlns:a16="http://schemas.microsoft.com/office/drawing/2014/main" id="{131D035F-C74C-7AC0-FA24-6C748FF8AE3F}"/>
              </a:ext>
            </a:extLst>
          </p:cNvPr>
          <p:cNvSpPr>
            <a:spLocks noGrp="1"/>
          </p:cNvSpPr>
          <p:nvPr>
            <p:ph type="body" sz="quarter" idx="18"/>
          </p:nvPr>
        </p:nvSpPr>
        <p:spPr>
          <a:solidFill>
            <a:srgbClr val="F18CDC"/>
          </a:solidFill>
        </p:spPr>
        <p:txBody>
          <a:bodyPr/>
          <a:lstStyle/>
          <a:p>
            <a:endParaRPr lang="en-US" dirty="0"/>
          </a:p>
        </p:txBody>
      </p:sp>
      <p:sp>
        <p:nvSpPr>
          <p:cNvPr id="8" name="Text Placeholder 7">
            <a:extLst>
              <a:ext uri="{FF2B5EF4-FFF2-40B4-BE49-F238E27FC236}">
                <a16:creationId xmlns:a16="http://schemas.microsoft.com/office/drawing/2014/main" id="{A8A4825E-0573-25BE-1D37-9350C0CE8BA8}"/>
              </a:ext>
            </a:extLst>
          </p:cNvPr>
          <p:cNvSpPr>
            <a:spLocks noGrp="1"/>
          </p:cNvSpPr>
          <p:nvPr>
            <p:ph type="body" sz="quarter" idx="19"/>
          </p:nvPr>
        </p:nvSpPr>
        <p:spPr>
          <a:solidFill>
            <a:srgbClr val="F18CDC"/>
          </a:solidFill>
        </p:spPr>
        <p:txBody>
          <a:bodyPr/>
          <a:lstStyle/>
          <a:p>
            <a:endParaRPr lang="en-US" dirty="0"/>
          </a:p>
        </p:txBody>
      </p:sp>
      <p:pic>
        <p:nvPicPr>
          <p:cNvPr id="11" name="Picture Placeholder 10" descr="Logo&#10;&#10;Description automatically generated">
            <a:extLst>
              <a:ext uri="{FF2B5EF4-FFF2-40B4-BE49-F238E27FC236}">
                <a16:creationId xmlns:a16="http://schemas.microsoft.com/office/drawing/2014/main" id="{F4C6C3DF-E7E8-B2DB-962F-0BA595E152AF}"/>
              </a:ext>
            </a:extLst>
          </p:cNvPr>
          <p:cNvPicPr>
            <a:picLocks noGrp="1" noChangeAspect="1"/>
          </p:cNvPicPr>
          <p:nvPr>
            <p:ph type="pic" sz="quarter" idx="11"/>
          </p:nvPr>
        </p:nvPicPr>
        <p:blipFill>
          <a:blip r:embed="rId2"/>
          <a:srcRect l="12052" r="12052"/>
          <a:stretch>
            <a:fillRect/>
          </a:stretch>
        </p:blipFill>
        <p:spPr/>
      </p:pic>
    </p:spTree>
    <p:extLst>
      <p:ext uri="{BB962C8B-B14F-4D97-AF65-F5344CB8AC3E}">
        <p14:creationId xmlns:p14="http://schemas.microsoft.com/office/powerpoint/2010/main" val="1773700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02B9606-F9BC-40CD-9467-6348ACE4102C}"/>
              </a:ext>
              <a:ext uri="{C183D7F6-B498-43B3-948B-1728B52AA6E4}">
                <adec:decorative xmlns:adec="http://schemas.microsoft.com/office/drawing/2017/decorative" val="1"/>
              </a:ext>
            </a:extLst>
          </p:cNvPr>
          <p:cNvSpPr>
            <a:spLocks noGrp="1"/>
          </p:cNvSpPr>
          <p:nvPr>
            <p:ph type="body" sz="quarter" idx="13"/>
          </p:nvPr>
        </p:nvSpPr>
        <p:spPr>
          <a:solidFill>
            <a:schemeClr val="accent6">
              <a:lumMod val="40000"/>
              <a:lumOff val="60000"/>
            </a:schemeClr>
          </a:solidFill>
        </p:spPr>
        <p:txBody>
          <a:bodyPr/>
          <a:lstStyle/>
          <a:p>
            <a:endParaRPr lang="en-US" dirty="0"/>
          </a:p>
        </p:txBody>
      </p:sp>
      <p:sp>
        <p:nvSpPr>
          <p:cNvPr id="15" name="Text Placeholder 14">
            <a:extLst>
              <a:ext uri="{FF2B5EF4-FFF2-40B4-BE49-F238E27FC236}">
                <a16:creationId xmlns:a16="http://schemas.microsoft.com/office/drawing/2014/main" id="{A682397A-D234-4487-8E63-23B79C769633}"/>
              </a:ext>
              <a:ext uri="{C183D7F6-B498-43B3-948B-1728B52AA6E4}">
                <adec:decorative xmlns:adec="http://schemas.microsoft.com/office/drawing/2017/decorative" val="1"/>
              </a:ext>
            </a:extLst>
          </p:cNvPr>
          <p:cNvSpPr>
            <a:spLocks noGrp="1"/>
          </p:cNvSpPr>
          <p:nvPr>
            <p:ph type="body" sz="quarter" idx="22"/>
          </p:nvPr>
        </p:nvSpPr>
        <p:spPr>
          <a:solidFill>
            <a:schemeClr val="accent5"/>
          </a:solidFill>
        </p:spPr>
        <p:txBody>
          <a:bodyPr/>
          <a:lstStyle/>
          <a:p>
            <a:endParaRPr lang="en-US" dirty="0"/>
          </a:p>
        </p:txBody>
      </p:sp>
      <p:sp>
        <p:nvSpPr>
          <p:cNvPr id="13" name="Title 12">
            <a:extLst>
              <a:ext uri="{FF2B5EF4-FFF2-40B4-BE49-F238E27FC236}">
                <a16:creationId xmlns:a16="http://schemas.microsoft.com/office/drawing/2014/main" id="{D7199992-58FE-4335-A811-6AFA96B5595D}"/>
              </a:ext>
            </a:extLst>
          </p:cNvPr>
          <p:cNvSpPr>
            <a:spLocks noGrp="1"/>
          </p:cNvSpPr>
          <p:nvPr>
            <p:ph type="title"/>
          </p:nvPr>
        </p:nvSpPr>
        <p:spPr/>
        <p:txBody>
          <a:bodyPr>
            <a:normAutofit/>
          </a:bodyPr>
          <a:lstStyle/>
          <a:p>
            <a:r>
              <a:rPr lang="en-US" sz="8000" dirty="0"/>
              <a:t>Ex </a:t>
            </a:r>
            <a:r>
              <a:rPr lang="en-US" sz="8000" dirty="0" err="1"/>
              <a:t>parte</a:t>
            </a:r>
            <a:endParaRPr lang="en-US" sz="8000" dirty="0"/>
          </a:p>
        </p:txBody>
      </p:sp>
      <p:sp>
        <p:nvSpPr>
          <p:cNvPr id="16" name="Text Placeholder 15">
            <a:extLst>
              <a:ext uri="{FF2B5EF4-FFF2-40B4-BE49-F238E27FC236}">
                <a16:creationId xmlns:a16="http://schemas.microsoft.com/office/drawing/2014/main" id="{CF8FCB52-DD55-48F6-9F4A-D2A0F6586E95}"/>
              </a:ext>
              <a:ext uri="{C183D7F6-B498-43B3-948B-1728B52AA6E4}">
                <adec:decorative xmlns:adec="http://schemas.microsoft.com/office/drawing/2017/decorative" val="1"/>
              </a:ext>
            </a:extLst>
          </p:cNvPr>
          <p:cNvSpPr>
            <a:spLocks noGrp="1"/>
          </p:cNvSpPr>
          <p:nvPr>
            <p:ph type="body" sz="quarter" idx="23"/>
          </p:nvPr>
        </p:nvSpPr>
        <p:spPr>
          <a:solidFill>
            <a:schemeClr val="accent6">
              <a:lumMod val="40000"/>
              <a:lumOff val="60000"/>
            </a:schemeClr>
          </a:solidFill>
        </p:spPr>
        <p:txBody>
          <a:bodyPr/>
          <a:lstStyle/>
          <a:p>
            <a:endParaRPr lang="en-US" dirty="0"/>
          </a:p>
        </p:txBody>
      </p:sp>
    </p:spTree>
    <p:extLst>
      <p:ext uri="{BB962C8B-B14F-4D97-AF65-F5344CB8AC3E}">
        <p14:creationId xmlns:p14="http://schemas.microsoft.com/office/powerpoint/2010/main" val="1937546362"/>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G_0">
            <a:hlinkClick r:id="" action="ppaction://media"/>
            <a:extLst>
              <a:ext uri="{FF2B5EF4-FFF2-40B4-BE49-F238E27FC236}">
                <a16:creationId xmlns:a16="http://schemas.microsoft.com/office/drawing/2014/main" id="{D26C796F-DC4C-B74B-7B10-AC68E1F9E85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258" b="23238"/>
          <a:stretch/>
        </p:blipFill>
        <p:spPr>
          <a:xfrm>
            <a:off x="20" y="10"/>
            <a:ext cx="12191980" cy="6857990"/>
          </a:xfrm>
          <a:prstGeom prst="rect">
            <a:avLst/>
          </a:prstGeom>
          <a:noFill/>
        </p:spPr>
      </p:pic>
      <p:sp>
        <p:nvSpPr>
          <p:cNvPr id="2" name="Slide Number Placeholder 1" hidden="1">
            <a:extLst>
              <a:ext uri="{FF2B5EF4-FFF2-40B4-BE49-F238E27FC236}">
                <a16:creationId xmlns:a16="http://schemas.microsoft.com/office/drawing/2014/main" id="{7A1D4FAA-C3A1-80C6-C0E9-10E5D55928AB}"/>
              </a:ext>
            </a:extLst>
          </p:cNvPr>
          <p:cNvSpPr>
            <a:spLocks noGrp="1"/>
          </p:cNvSpPr>
          <p:nvPr>
            <p:ph type="sldNum" sz="quarter" idx="12"/>
          </p:nvPr>
        </p:nvSpPr>
        <p:spPr/>
        <p:txBody>
          <a:bodyPr/>
          <a:lstStyle/>
          <a:p>
            <a:pPr>
              <a:spcAft>
                <a:spcPts val="600"/>
              </a:spcAft>
            </a:pPr>
            <a:fld id="{8D0AFDD5-844D-364D-8AEC-50CF4D36D55D}" type="slidenum">
              <a:rPr lang="en-US" noProof="0" smtClean="0"/>
              <a:pPr>
                <a:spcAft>
                  <a:spcPts val="600"/>
                </a:spcAft>
              </a:pPr>
              <a:t>2</a:t>
            </a:fld>
            <a:endParaRPr lang="en-US" noProof="0"/>
          </a:p>
        </p:txBody>
      </p:sp>
      <p:sp>
        <p:nvSpPr>
          <p:cNvPr id="3" name="Footer Placeholder 2">
            <a:extLst>
              <a:ext uri="{FF2B5EF4-FFF2-40B4-BE49-F238E27FC236}">
                <a16:creationId xmlns:a16="http://schemas.microsoft.com/office/drawing/2014/main" id="{08147462-4D34-DC9B-529E-F931483E38A5}"/>
              </a:ext>
            </a:extLst>
          </p:cNvPr>
          <p:cNvSpPr>
            <a:spLocks noGrp="1"/>
          </p:cNvSpPr>
          <p:nvPr>
            <p:ph type="ftr" sz="quarter" idx="11"/>
          </p:nvPr>
        </p:nvSpPr>
        <p:spPr/>
        <p:txBody>
          <a:bodyPr/>
          <a:lstStyle/>
          <a:p>
            <a:pPr>
              <a:spcAft>
                <a:spcPts val="600"/>
              </a:spcAft>
            </a:pPr>
            <a:r>
              <a:rPr lang="en-US" noProof="0" dirty="0"/>
              <a:t>Presentation title</a:t>
            </a:r>
            <a:endParaRPr lang="en-US" noProof="0"/>
          </a:p>
        </p:txBody>
      </p:sp>
      <p:sp>
        <p:nvSpPr>
          <p:cNvPr id="4" name="Date Placeholder 3" hidden="1">
            <a:extLst>
              <a:ext uri="{FF2B5EF4-FFF2-40B4-BE49-F238E27FC236}">
                <a16:creationId xmlns:a16="http://schemas.microsoft.com/office/drawing/2014/main" id="{A6DAA1F3-43A8-A18C-FDBD-E61AA0EBFBD2}"/>
              </a:ext>
            </a:extLst>
          </p:cNvPr>
          <p:cNvSpPr>
            <a:spLocks noGrp="1"/>
          </p:cNvSpPr>
          <p:nvPr>
            <p:ph type="dt" sz="half" idx="10"/>
          </p:nvPr>
        </p:nvSpPr>
        <p:spPr/>
        <p:txBody>
          <a:bodyPr/>
          <a:lstStyle/>
          <a:p>
            <a:pPr>
              <a:spcAft>
                <a:spcPts val="600"/>
              </a:spcAft>
            </a:pPr>
            <a:r>
              <a:rPr lang="en-US" noProof="0"/>
              <a:t>20XX</a:t>
            </a:r>
          </a:p>
        </p:txBody>
      </p:sp>
    </p:spTree>
    <p:extLst>
      <p:ext uri="{BB962C8B-B14F-4D97-AF65-F5344CB8AC3E}">
        <p14:creationId xmlns:p14="http://schemas.microsoft.com/office/powerpoint/2010/main" val="7417812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02B9606-F9BC-40CD-9467-6348ACE4102C}"/>
              </a:ext>
              <a:ext uri="{C183D7F6-B498-43B3-948B-1728B52AA6E4}">
                <adec:decorative xmlns:adec="http://schemas.microsoft.com/office/drawing/2017/decorative" val="1"/>
              </a:ext>
            </a:extLst>
          </p:cNvPr>
          <p:cNvSpPr>
            <a:spLocks noGrp="1"/>
          </p:cNvSpPr>
          <p:nvPr>
            <p:ph type="body" sz="quarter" idx="13"/>
          </p:nvPr>
        </p:nvSpPr>
        <p:spPr>
          <a:solidFill>
            <a:srgbClr val="78FCEF"/>
          </a:solidFill>
        </p:spPr>
        <p:txBody>
          <a:bodyPr/>
          <a:lstStyle/>
          <a:p>
            <a:endParaRPr lang="en-US" dirty="0"/>
          </a:p>
        </p:txBody>
      </p:sp>
      <p:sp>
        <p:nvSpPr>
          <p:cNvPr id="15" name="Text Placeholder 14">
            <a:extLst>
              <a:ext uri="{FF2B5EF4-FFF2-40B4-BE49-F238E27FC236}">
                <a16:creationId xmlns:a16="http://schemas.microsoft.com/office/drawing/2014/main" id="{A682397A-D234-4487-8E63-23B79C769633}"/>
              </a:ext>
              <a:ext uri="{C183D7F6-B498-43B3-948B-1728B52AA6E4}">
                <adec:decorative xmlns:adec="http://schemas.microsoft.com/office/drawing/2017/decorative" val="1"/>
              </a:ext>
            </a:extLst>
          </p:cNvPr>
          <p:cNvSpPr>
            <a:spLocks noGrp="1"/>
          </p:cNvSpPr>
          <p:nvPr>
            <p:ph type="body" sz="quarter" idx="22"/>
          </p:nvPr>
        </p:nvSpPr>
        <p:spPr>
          <a:solidFill>
            <a:schemeClr val="accent6">
              <a:lumMod val="60000"/>
              <a:lumOff val="40000"/>
            </a:schemeClr>
          </a:solidFill>
        </p:spPr>
        <p:txBody>
          <a:bodyPr/>
          <a:lstStyle/>
          <a:p>
            <a:endParaRPr lang="en-US" dirty="0"/>
          </a:p>
        </p:txBody>
      </p:sp>
      <p:sp>
        <p:nvSpPr>
          <p:cNvPr id="13" name="Title 12">
            <a:extLst>
              <a:ext uri="{FF2B5EF4-FFF2-40B4-BE49-F238E27FC236}">
                <a16:creationId xmlns:a16="http://schemas.microsoft.com/office/drawing/2014/main" id="{D7199992-58FE-4335-A811-6AFA96B5595D}"/>
              </a:ext>
            </a:extLst>
          </p:cNvPr>
          <p:cNvSpPr>
            <a:spLocks noGrp="1"/>
          </p:cNvSpPr>
          <p:nvPr>
            <p:ph type="title"/>
          </p:nvPr>
        </p:nvSpPr>
        <p:spPr/>
        <p:txBody>
          <a:bodyPr>
            <a:normAutofit/>
          </a:bodyPr>
          <a:lstStyle/>
          <a:p>
            <a:r>
              <a:rPr lang="en-US" sz="8000" dirty="0"/>
              <a:t>In Camera</a:t>
            </a:r>
          </a:p>
        </p:txBody>
      </p:sp>
      <p:sp>
        <p:nvSpPr>
          <p:cNvPr id="16" name="Text Placeholder 15">
            <a:extLst>
              <a:ext uri="{FF2B5EF4-FFF2-40B4-BE49-F238E27FC236}">
                <a16:creationId xmlns:a16="http://schemas.microsoft.com/office/drawing/2014/main" id="{CF8FCB52-DD55-48F6-9F4A-D2A0F6586E95}"/>
              </a:ext>
              <a:ext uri="{C183D7F6-B498-43B3-948B-1728B52AA6E4}">
                <adec:decorative xmlns:adec="http://schemas.microsoft.com/office/drawing/2017/decorative" val="1"/>
              </a:ext>
            </a:extLst>
          </p:cNvPr>
          <p:cNvSpPr>
            <a:spLocks noGrp="1"/>
          </p:cNvSpPr>
          <p:nvPr>
            <p:ph type="body" sz="quarter" idx="23"/>
          </p:nvPr>
        </p:nvSpPr>
        <p:spPr>
          <a:solidFill>
            <a:srgbClr val="78FCEF"/>
          </a:solidFill>
        </p:spPr>
        <p:txBody>
          <a:bodyPr/>
          <a:lstStyle/>
          <a:p>
            <a:endParaRPr lang="en-US" dirty="0"/>
          </a:p>
        </p:txBody>
      </p:sp>
    </p:spTree>
    <p:extLst>
      <p:ext uri="{BB962C8B-B14F-4D97-AF65-F5344CB8AC3E}">
        <p14:creationId xmlns:p14="http://schemas.microsoft.com/office/powerpoint/2010/main" val="213646526"/>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8EF945-E08F-2640-1136-4E85DC3B008F}"/>
              </a:ext>
            </a:extLst>
          </p:cNvPr>
          <p:cNvSpPr>
            <a:spLocks noGrp="1"/>
          </p:cNvSpPr>
          <p:nvPr>
            <p:ph type="body" sz="quarter" idx="13"/>
          </p:nvPr>
        </p:nvSpPr>
        <p:spPr>
          <a:solidFill>
            <a:schemeClr val="accent3"/>
          </a:solidFill>
        </p:spPr>
        <p:txBody>
          <a:bodyPr/>
          <a:lstStyle/>
          <a:p>
            <a:endParaRPr lang="en-US" dirty="0"/>
          </a:p>
        </p:txBody>
      </p:sp>
      <p:sp>
        <p:nvSpPr>
          <p:cNvPr id="3" name="Text Placeholder 2">
            <a:extLst>
              <a:ext uri="{FF2B5EF4-FFF2-40B4-BE49-F238E27FC236}">
                <a16:creationId xmlns:a16="http://schemas.microsoft.com/office/drawing/2014/main" id="{CE348F21-F8BC-4389-5AF9-5F6B2EC2BFC6}"/>
              </a:ext>
            </a:extLst>
          </p:cNvPr>
          <p:cNvSpPr>
            <a:spLocks noGrp="1"/>
          </p:cNvSpPr>
          <p:nvPr>
            <p:ph type="body" sz="quarter" idx="22"/>
          </p:nvPr>
        </p:nvSpPr>
        <p:spPr>
          <a:solidFill>
            <a:schemeClr val="accent2"/>
          </a:solidFill>
        </p:spPr>
        <p:txBody>
          <a:bodyPr/>
          <a:lstStyle/>
          <a:p>
            <a:endParaRPr lang="en-US" dirty="0"/>
          </a:p>
        </p:txBody>
      </p:sp>
      <p:sp>
        <p:nvSpPr>
          <p:cNvPr id="4" name="Title 3">
            <a:extLst>
              <a:ext uri="{FF2B5EF4-FFF2-40B4-BE49-F238E27FC236}">
                <a16:creationId xmlns:a16="http://schemas.microsoft.com/office/drawing/2014/main" id="{35BABA78-9A87-B3FF-7225-E6FB1521DD8C}"/>
              </a:ext>
            </a:extLst>
          </p:cNvPr>
          <p:cNvSpPr>
            <a:spLocks noGrp="1"/>
          </p:cNvSpPr>
          <p:nvPr>
            <p:ph type="title"/>
          </p:nvPr>
        </p:nvSpPr>
        <p:spPr/>
        <p:txBody>
          <a:bodyPr>
            <a:normAutofit/>
          </a:bodyPr>
          <a:lstStyle/>
          <a:p>
            <a:r>
              <a:rPr lang="en-US" sz="8000" dirty="0"/>
              <a:t>Pro se</a:t>
            </a:r>
          </a:p>
        </p:txBody>
      </p:sp>
      <p:sp>
        <p:nvSpPr>
          <p:cNvPr id="5" name="Text Placeholder 4">
            <a:extLst>
              <a:ext uri="{FF2B5EF4-FFF2-40B4-BE49-F238E27FC236}">
                <a16:creationId xmlns:a16="http://schemas.microsoft.com/office/drawing/2014/main" id="{7D02435D-658B-86DB-2610-A9165BE45A62}"/>
              </a:ext>
            </a:extLst>
          </p:cNvPr>
          <p:cNvSpPr>
            <a:spLocks noGrp="1"/>
          </p:cNvSpPr>
          <p:nvPr>
            <p:ph type="body" sz="quarter" idx="23"/>
          </p:nvPr>
        </p:nvSpPr>
        <p:spPr>
          <a:solidFill>
            <a:schemeClr val="accent3"/>
          </a:solidFill>
        </p:spPr>
        <p:txBody>
          <a:bodyPr/>
          <a:lstStyle/>
          <a:p>
            <a:endParaRPr lang="en-US" dirty="0"/>
          </a:p>
        </p:txBody>
      </p:sp>
    </p:spTree>
    <p:extLst>
      <p:ext uri="{BB962C8B-B14F-4D97-AF65-F5344CB8AC3E}">
        <p14:creationId xmlns:p14="http://schemas.microsoft.com/office/powerpoint/2010/main" val="1089472383"/>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02B9606-F9BC-40CD-9467-6348ACE4102C}"/>
              </a:ext>
              <a:ext uri="{C183D7F6-B498-43B3-948B-1728B52AA6E4}">
                <adec:decorative xmlns:adec="http://schemas.microsoft.com/office/drawing/2017/decorative" val="1"/>
              </a:ext>
            </a:extLst>
          </p:cNvPr>
          <p:cNvSpPr>
            <a:spLocks noGrp="1"/>
          </p:cNvSpPr>
          <p:nvPr>
            <p:ph type="body" sz="quarter" idx="13"/>
          </p:nvPr>
        </p:nvSpPr>
        <p:spPr>
          <a:solidFill>
            <a:schemeClr val="accent6">
              <a:lumMod val="60000"/>
              <a:lumOff val="40000"/>
            </a:schemeClr>
          </a:solidFill>
        </p:spPr>
        <p:txBody>
          <a:bodyPr/>
          <a:lstStyle/>
          <a:p>
            <a:endParaRPr lang="en-US" dirty="0"/>
          </a:p>
        </p:txBody>
      </p:sp>
      <p:sp>
        <p:nvSpPr>
          <p:cNvPr id="15" name="Text Placeholder 14">
            <a:extLst>
              <a:ext uri="{FF2B5EF4-FFF2-40B4-BE49-F238E27FC236}">
                <a16:creationId xmlns:a16="http://schemas.microsoft.com/office/drawing/2014/main" id="{A682397A-D234-4487-8E63-23B79C769633}"/>
              </a:ext>
              <a:ext uri="{C183D7F6-B498-43B3-948B-1728B52AA6E4}">
                <adec:decorative xmlns:adec="http://schemas.microsoft.com/office/drawing/2017/decorative" val="1"/>
              </a:ext>
            </a:extLst>
          </p:cNvPr>
          <p:cNvSpPr>
            <a:spLocks noGrp="1"/>
          </p:cNvSpPr>
          <p:nvPr>
            <p:ph type="body" sz="quarter" idx="22"/>
          </p:nvPr>
        </p:nvSpPr>
        <p:spPr>
          <a:solidFill>
            <a:schemeClr val="accent3">
              <a:lumMod val="75000"/>
            </a:schemeClr>
          </a:solidFill>
        </p:spPr>
        <p:txBody>
          <a:bodyPr/>
          <a:lstStyle/>
          <a:p>
            <a:endParaRPr lang="en-US" dirty="0"/>
          </a:p>
        </p:txBody>
      </p:sp>
      <p:sp>
        <p:nvSpPr>
          <p:cNvPr id="13" name="Title 12">
            <a:extLst>
              <a:ext uri="{FF2B5EF4-FFF2-40B4-BE49-F238E27FC236}">
                <a16:creationId xmlns:a16="http://schemas.microsoft.com/office/drawing/2014/main" id="{D7199992-58FE-4335-A811-6AFA96B5595D}"/>
              </a:ext>
            </a:extLst>
          </p:cNvPr>
          <p:cNvSpPr>
            <a:spLocks noGrp="1"/>
          </p:cNvSpPr>
          <p:nvPr>
            <p:ph type="title"/>
          </p:nvPr>
        </p:nvSpPr>
        <p:spPr/>
        <p:txBody>
          <a:bodyPr>
            <a:normAutofit/>
          </a:bodyPr>
          <a:lstStyle/>
          <a:p>
            <a:r>
              <a:rPr lang="en-US" sz="8000" dirty="0"/>
              <a:t>In </a:t>
            </a:r>
            <a:r>
              <a:rPr lang="en-US" sz="8000" dirty="0" err="1"/>
              <a:t>pari</a:t>
            </a:r>
            <a:r>
              <a:rPr lang="en-US" sz="8000" dirty="0"/>
              <a:t> delicto</a:t>
            </a:r>
          </a:p>
        </p:txBody>
      </p:sp>
      <p:sp>
        <p:nvSpPr>
          <p:cNvPr id="16" name="Text Placeholder 15">
            <a:extLst>
              <a:ext uri="{FF2B5EF4-FFF2-40B4-BE49-F238E27FC236}">
                <a16:creationId xmlns:a16="http://schemas.microsoft.com/office/drawing/2014/main" id="{CF8FCB52-DD55-48F6-9F4A-D2A0F6586E95}"/>
              </a:ext>
              <a:ext uri="{C183D7F6-B498-43B3-948B-1728B52AA6E4}">
                <adec:decorative xmlns:adec="http://schemas.microsoft.com/office/drawing/2017/decorative" val="1"/>
              </a:ext>
            </a:extLst>
          </p:cNvPr>
          <p:cNvSpPr>
            <a:spLocks noGrp="1"/>
          </p:cNvSpPr>
          <p:nvPr>
            <p:ph type="body" sz="quarter" idx="23"/>
          </p:nvPr>
        </p:nvSpPr>
        <p:spPr>
          <a:solidFill>
            <a:schemeClr val="accent6">
              <a:lumMod val="60000"/>
              <a:lumOff val="40000"/>
            </a:schemeClr>
          </a:solidFill>
        </p:spPr>
        <p:txBody>
          <a:bodyPr/>
          <a:lstStyle/>
          <a:p>
            <a:endParaRPr lang="en-US" dirty="0"/>
          </a:p>
        </p:txBody>
      </p:sp>
    </p:spTree>
    <p:extLst>
      <p:ext uri="{BB962C8B-B14F-4D97-AF65-F5344CB8AC3E}">
        <p14:creationId xmlns:p14="http://schemas.microsoft.com/office/powerpoint/2010/main" val="4032462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99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A8FB15-7C43-0612-F3C4-06E9C5E00E4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 name="Footer Placeholder 2">
            <a:extLst>
              <a:ext uri="{FF2B5EF4-FFF2-40B4-BE49-F238E27FC236}">
                <a16:creationId xmlns:a16="http://schemas.microsoft.com/office/drawing/2014/main" id="{85070786-5964-4C14-2434-A9D29CD450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Access to Justice</a:t>
            </a:r>
          </a:p>
        </p:txBody>
      </p:sp>
      <p:sp>
        <p:nvSpPr>
          <p:cNvPr id="4" name="Date Placeholder 3">
            <a:extLst>
              <a:ext uri="{FF2B5EF4-FFF2-40B4-BE49-F238E27FC236}">
                <a16:creationId xmlns:a16="http://schemas.microsoft.com/office/drawing/2014/main" id="{7DCA92F1-50F7-BF34-95A0-43DF485A283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2023</a:t>
            </a:r>
          </a:p>
        </p:txBody>
      </p:sp>
      <p:sp>
        <p:nvSpPr>
          <p:cNvPr id="5" name="Rectangle 4">
            <a:extLst>
              <a:ext uri="{FF2B5EF4-FFF2-40B4-BE49-F238E27FC236}">
                <a16:creationId xmlns:a16="http://schemas.microsoft.com/office/drawing/2014/main" id="{E03F72DA-75D2-AEA9-63A7-0AE6DB196F24}"/>
              </a:ext>
            </a:extLst>
          </p:cNvPr>
          <p:cNvSpPr/>
          <p:nvPr/>
        </p:nvSpPr>
        <p:spPr>
          <a:xfrm>
            <a:off x="0" y="0"/>
            <a:ext cx="12192000" cy="357809"/>
          </a:xfrm>
          <a:prstGeom prst="rect">
            <a:avLst/>
          </a:prstGeom>
          <a:solidFill>
            <a:srgbClr val="97E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pic>
        <p:nvPicPr>
          <p:cNvPr id="6" name="Picture Placeholder 5">
            <a:extLst>
              <a:ext uri="{FF2B5EF4-FFF2-40B4-BE49-F238E27FC236}">
                <a16:creationId xmlns:a16="http://schemas.microsoft.com/office/drawing/2014/main" id="{BE8037B0-5B45-9B3F-408A-D8B19730E560}"/>
              </a:ext>
              <a:ext uri="{C183D7F6-B498-43B3-948B-1728B52AA6E4}">
                <adec:decorative xmlns:adec="http://schemas.microsoft.com/office/drawing/2017/decorative" val="1"/>
              </a:ext>
            </a:extLst>
          </p:cNvPr>
          <p:cNvPicPr>
            <a:picLocks noChangeAspect="1"/>
          </p:cNvPicPr>
          <p:nvPr/>
        </p:nvPicPr>
        <p:blipFill>
          <a:blip r:embed="rId2"/>
          <a:srcRect t="45878" b="4587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p:spPr>
      </p:pic>
      <p:sp>
        <p:nvSpPr>
          <p:cNvPr id="7" name="TextBox 6">
            <a:extLst>
              <a:ext uri="{FF2B5EF4-FFF2-40B4-BE49-F238E27FC236}">
                <a16:creationId xmlns:a16="http://schemas.microsoft.com/office/drawing/2014/main" id="{5A1BAFA2-509D-09B7-EB36-75B1FDF4F814}"/>
              </a:ext>
            </a:extLst>
          </p:cNvPr>
          <p:cNvSpPr txBox="1"/>
          <p:nvPr/>
        </p:nvSpPr>
        <p:spPr>
          <a:xfrm>
            <a:off x="2918687" y="616035"/>
            <a:ext cx="6354625" cy="861774"/>
          </a:xfrm>
          <a:prstGeom prst="rect">
            <a:avLst/>
          </a:prstGeom>
          <a:noFill/>
        </p:spPr>
        <p:txBody>
          <a:bodyPr wrap="none" rtlCol="0">
            <a:spAutoFit/>
          </a:bodyPr>
          <a:lstStyle/>
          <a:p>
            <a:pPr algn="ctr"/>
            <a:r>
              <a:rPr lang="en-US" sz="5000" b="1" dirty="0"/>
              <a:t>Plain Language Movement</a:t>
            </a:r>
          </a:p>
        </p:txBody>
      </p:sp>
      <p:sp>
        <p:nvSpPr>
          <p:cNvPr id="8" name="TextBox 7">
            <a:extLst>
              <a:ext uri="{FF2B5EF4-FFF2-40B4-BE49-F238E27FC236}">
                <a16:creationId xmlns:a16="http://schemas.microsoft.com/office/drawing/2014/main" id="{066A1B03-7C77-9D47-8794-7B2F7814504A}"/>
              </a:ext>
            </a:extLst>
          </p:cNvPr>
          <p:cNvSpPr txBox="1"/>
          <p:nvPr/>
        </p:nvSpPr>
        <p:spPr>
          <a:xfrm>
            <a:off x="477078" y="1636644"/>
            <a:ext cx="11105322" cy="4093428"/>
          </a:xfrm>
          <a:prstGeom prst="rect">
            <a:avLst/>
          </a:prstGeom>
          <a:noFill/>
        </p:spPr>
        <p:txBody>
          <a:bodyPr wrap="square" rtlCol="0">
            <a:spAutoFit/>
          </a:bodyPr>
          <a:lstStyle/>
          <a:p>
            <a:r>
              <a:rPr lang="en-US" sz="2000" dirty="0"/>
              <a:t>Plain language is more than just what words you use to communicate — it is the way in which you compose your sentences, and the tone and voice your communication. </a:t>
            </a:r>
            <a:r>
              <a:rPr lang="en-US" sz="2000" b="1" dirty="0"/>
              <a:t>It is about making your text more user-friendly by adopting a consciousness of who your target audience is</a:t>
            </a:r>
            <a:r>
              <a:rPr lang="en-US" sz="2000" dirty="0"/>
              <a:t>, thinking of how they would best understand what you’re trying to get across, and ensuring that you speak and write in the most direct way to get your point across to this audience in the most succinct yet clear way.</a:t>
            </a:r>
          </a:p>
          <a:p>
            <a:endParaRPr lang="en-US" sz="2000" dirty="0"/>
          </a:p>
          <a:p>
            <a:r>
              <a:rPr lang="en-US" sz="2000" dirty="0"/>
              <a:t>Research has found, in fact, that </a:t>
            </a:r>
            <a:r>
              <a:rPr lang="en-US" sz="2000" b="1" dirty="0"/>
              <a:t>plain language is often more compelling and persuasive than legalese </a:t>
            </a:r>
            <a:r>
              <a:rPr lang="en-US" sz="2000" dirty="0"/>
              <a:t>- further underscoring the benefits of writing plainly, with an eye towards generating understanding rather than obfuscating key points.</a:t>
            </a:r>
          </a:p>
          <a:p>
            <a:endParaRPr lang="en-US" sz="2000" dirty="0"/>
          </a:p>
          <a:p>
            <a:r>
              <a:rPr lang="en-US" sz="2000" dirty="0"/>
              <a:t>Sources:</a:t>
            </a:r>
          </a:p>
          <a:p>
            <a:r>
              <a:rPr lang="en-US" sz="2000" dirty="0"/>
              <a:t>https://www.openlawlab.com/2015/02/09/plain-language-legal-design/</a:t>
            </a:r>
          </a:p>
          <a:p>
            <a:r>
              <a:rPr lang="en-US" sz="2000" dirty="0"/>
              <a:t>https://www.michbar.org/file/barjournal/article/documents/pdf4article2972.pdf</a:t>
            </a:r>
          </a:p>
        </p:txBody>
      </p:sp>
    </p:spTree>
    <p:extLst>
      <p:ext uri="{BB962C8B-B14F-4D97-AF65-F5344CB8AC3E}">
        <p14:creationId xmlns:p14="http://schemas.microsoft.com/office/powerpoint/2010/main" val="2111880379"/>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D33FE-CE52-BF81-BF23-9EE57C6A88C3}"/>
              </a:ext>
            </a:extLst>
          </p:cNvPr>
          <p:cNvSpPr>
            <a:spLocks noGrp="1"/>
          </p:cNvSpPr>
          <p:nvPr>
            <p:ph type="title"/>
          </p:nvPr>
        </p:nvSpPr>
        <p:spPr>
          <a:xfrm>
            <a:off x="1139952" y="405198"/>
            <a:ext cx="9912096" cy="1014984"/>
          </a:xfrm>
        </p:spPr>
        <p:txBody>
          <a:bodyPr/>
          <a:lstStyle/>
          <a:p>
            <a:r>
              <a:rPr lang="en-US" sz="4500" dirty="0"/>
              <a:t>Plain Language &amp; Legal Design</a:t>
            </a:r>
          </a:p>
        </p:txBody>
      </p:sp>
      <p:sp>
        <p:nvSpPr>
          <p:cNvPr id="3" name="Slide Number Placeholder 2">
            <a:extLst>
              <a:ext uri="{FF2B5EF4-FFF2-40B4-BE49-F238E27FC236}">
                <a16:creationId xmlns:a16="http://schemas.microsoft.com/office/drawing/2014/main" id="{E51A2130-9462-DAD3-0047-C0C2FE25C1B2}"/>
              </a:ext>
            </a:extLst>
          </p:cNvPr>
          <p:cNvSpPr>
            <a:spLocks noGrp="1"/>
          </p:cNvSpPr>
          <p:nvPr>
            <p:ph type="sldNum" sz="quarter" idx="12"/>
          </p:nvPr>
        </p:nvSpPr>
        <p:spPr/>
        <p:txBody>
          <a:bodyPr/>
          <a:lstStyle/>
          <a:p>
            <a:fld id="{8D0AFDD5-844D-364D-8AEC-50CF4D36D55D}" type="slidenum">
              <a:rPr lang="en-US" noProof="0" smtClean="0"/>
              <a:t>24</a:t>
            </a:fld>
            <a:endParaRPr lang="en-US" noProof="0"/>
          </a:p>
        </p:txBody>
      </p:sp>
      <p:sp>
        <p:nvSpPr>
          <p:cNvPr id="4" name="Footer Placeholder 3">
            <a:extLst>
              <a:ext uri="{FF2B5EF4-FFF2-40B4-BE49-F238E27FC236}">
                <a16:creationId xmlns:a16="http://schemas.microsoft.com/office/drawing/2014/main" id="{DFF4B799-9CE1-924C-FEC2-98B7601CCA32}"/>
              </a:ext>
            </a:extLst>
          </p:cNvPr>
          <p:cNvSpPr>
            <a:spLocks noGrp="1"/>
          </p:cNvSpPr>
          <p:nvPr>
            <p:ph type="ftr" sz="quarter" idx="11"/>
          </p:nvPr>
        </p:nvSpPr>
        <p:spPr/>
        <p:txBody>
          <a:bodyPr/>
          <a:lstStyle/>
          <a:p>
            <a:r>
              <a:rPr lang="en-US" noProof="0" dirty="0"/>
              <a:t>Law Talk</a:t>
            </a:r>
          </a:p>
        </p:txBody>
      </p:sp>
      <p:sp>
        <p:nvSpPr>
          <p:cNvPr id="5" name="Date Placeholder 4">
            <a:extLst>
              <a:ext uri="{FF2B5EF4-FFF2-40B4-BE49-F238E27FC236}">
                <a16:creationId xmlns:a16="http://schemas.microsoft.com/office/drawing/2014/main" id="{97986133-DCDE-AEEA-A89E-61E7D4246AFF}"/>
              </a:ext>
            </a:extLst>
          </p:cNvPr>
          <p:cNvSpPr>
            <a:spLocks noGrp="1"/>
          </p:cNvSpPr>
          <p:nvPr>
            <p:ph type="dt" sz="half" idx="10"/>
          </p:nvPr>
        </p:nvSpPr>
        <p:spPr/>
        <p:txBody>
          <a:bodyPr/>
          <a:lstStyle/>
          <a:p>
            <a:r>
              <a:rPr lang="en-US" noProof="0" dirty="0"/>
              <a:t>2023</a:t>
            </a:r>
          </a:p>
        </p:txBody>
      </p:sp>
      <p:pic>
        <p:nvPicPr>
          <p:cNvPr id="6" name="Google Shape;111;p22">
            <a:extLst>
              <a:ext uri="{FF2B5EF4-FFF2-40B4-BE49-F238E27FC236}">
                <a16:creationId xmlns:a16="http://schemas.microsoft.com/office/drawing/2014/main" id="{350D50C5-4C3F-F053-51A2-6476D00FB37B}"/>
              </a:ext>
            </a:extLst>
          </p:cNvPr>
          <p:cNvPicPr preferRelativeResize="0"/>
          <p:nvPr/>
        </p:nvPicPr>
        <p:blipFill>
          <a:blip r:embed="rId2">
            <a:alphaModFix/>
          </a:blip>
          <a:stretch>
            <a:fillRect/>
          </a:stretch>
        </p:blipFill>
        <p:spPr>
          <a:xfrm>
            <a:off x="3220916" y="1527048"/>
            <a:ext cx="5750168" cy="4660123"/>
          </a:xfrm>
          <a:prstGeom prst="rect">
            <a:avLst/>
          </a:prstGeom>
          <a:noFill/>
          <a:ln w="63500">
            <a:solidFill>
              <a:schemeClr val="accent3"/>
            </a:solidFill>
          </a:ln>
        </p:spPr>
      </p:pic>
    </p:spTree>
    <p:extLst>
      <p:ext uri="{BB962C8B-B14F-4D97-AF65-F5344CB8AC3E}">
        <p14:creationId xmlns:p14="http://schemas.microsoft.com/office/powerpoint/2010/main" val="1449692697"/>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normAutofit/>
          </a:bodyPr>
          <a:lstStyle/>
          <a:p>
            <a:r>
              <a:rPr lang="en-US" dirty="0"/>
              <a:t>Accessibility Considerations</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2143704"/>
            <a:ext cx="10725958" cy="4095762"/>
          </a:xfrm>
        </p:spPr>
        <p:txBody>
          <a:bodyPr/>
          <a:lstStyle/>
          <a:p>
            <a:r>
              <a:rPr lang="en-US" dirty="0"/>
              <a:t>Composition</a:t>
            </a:r>
          </a:p>
          <a:p>
            <a:pPr lvl="1"/>
            <a:r>
              <a:rPr lang="en-US" dirty="0"/>
              <a:t>How is it laid out?</a:t>
            </a:r>
          </a:p>
          <a:p>
            <a:pPr lvl="1"/>
            <a:r>
              <a:rPr lang="en-US" dirty="0"/>
              <a:t>How many characters go across the line?</a:t>
            </a:r>
          </a:p>
          <a:p>
            <a:pPr lvl="1"/>
            <a:r>
              <a:rPr lang="en-US" dirty="0"/>
              <a:t>How is it structured, indented, boxed, and otherwise made visually comprehensible?</a:t>
            </a:r>
          </a:p>
          <a:p>
            <a:r>
              <a:rPr lang="en-US" dirty="0"/>
              <a:t>Interactivity</a:t>
            </a:r>
          </a:p>
          <a:p>
            <a:pPr lvl="1"/>
            <a:r>
              <a:rPr lang="en-US" dirty="0"/>
              <a:t>Is the communication staged?</a:t>
            </a:r>
          </a:p>
          <a:p>
            <a:pPr lvl="1"/>
            <a:r>
              <a:rPr lang="en-US" dirty="0"/>
              <a:t>Can a user get a quickly glanceable version, and then dig selectively into the text for more detailed explanations?</a:t>
            </a:r>
          </a:p>
          <a:p>
            <a:pPr lvl="1"/>
            <a:r>
              <a:rPr lang="en-US" dirty="0"/>
              <a:t>Can we use digital tools to make the communication more engaging, customizable, and lively?</a:t>
            </a:r>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solidFill>
            <a:schemeClr val="accent3"/>
          </a:solidFill>
        </p:spPr>
        <p:txBody>
          <a:bodyPr/>
          <a:lstStyle/>
          <a:p>
            <a:r>
              <a:rPr lang="en-US" dirty="0"/>
              <a:t>(Part 1 of 2)</a:t>
            </a:r>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a:xfrm>
            <a:off x="866796" y="6351745"/>
            <a:ext cx="302281" cy="365760"/>
          </a:xfrm>
          <a:ln>
            <a:noFill/>
          </a:ln>
        </p:spPr>
        <p:txBody>
          <a:bodyPr/>
          <a:lstStyle/>
          <a:p>
            <a:fld id="{4FAB73BC-B049-4115-A692-8D63A059BFB8}" type="slidenum">
              <a:rPr lang="en-US" smtClean="0"/>
              <a:pPr/>
              <a:t>25</a:t>
            </a:fld>
            <a:endParaRPr lang="en-US" dirty="0"/>
          </a:p>
        </p:txBody>
      </p:sp>
      <p:pic>
        <p:nvPicPr>
          <p:cNvPr id="10" name="Picture Placeholder 5">
            <a:extLst>
              <a:ext uri="{FF2B5EF4-FFF2-40B4-BE49-F238E27FC236}">
                <a16:creationId xmlns:a16="http://schemas.microsoft.com/office/drawing/2014/main" id="{D2A5B748-37FD-448D-997E-B1D3326587D6}"/>
              </a:ext>
              <a:ext uri="{C183D7F6-B498-43B3-948B-1728B52AA6E4}">
                <adec:decorative xmlns:adec="http://schemas.microsoft.com/office/drawing/2017/decorative" val="1"/>
              </a:ext>
            </a:extLst>
          </p:cNvPr>
          <p:cNvPicPr>
            <a:picLocks noGrp="1" noChangeAspect="1"/>
          </p:cNvPicPr>
          <p:nvPr>
            <p:ph type="pic" sz="quarter" idx="15"/>
          </p:nvPr>
        </p:nvPicPr>
        <p:blipFill>
          <a:blip r:embed="rId3"/>
          <a:srcRect t="45878" b="45878"/>
          <a:stretch/>
        </p:blipFill>
        <p:spPr>
          <a:xfrm>
            <a:off x="0" y="0"/>
            <a:ext cx="8329613" cy="457200"/>
          </a:xfrm>
        </p:spPr>
      </p:pic>
      <p:sp>
        <p:nvSpPr>
          <p:cNvPr id="7" name="TextBox 6">
            <a:extLst>
              <a:ext uri="{FF2B5EF4-FFF2-40B4-BE49-F238E27FC236}">
                <a16:creationId xmlns:a16="http://schemas.microsoft.com/office/drawing/2014/main" id="{F7748A21-B6E5-8244-9707-F2DBED559773}"/>
              </a:ext>
            </a:extLst>
          </p:cNvPr>
          <p:cNvSpPr txBox="1"/>
          <p:nvPr/>
        </p:nvSpPr>
        <p:spPr>
          <a:xfrm>
            <a:off x="3011556" y="6411514"/>
            <a:ext cx="612913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Century Gothic"/>
              </a:rPr>
              <a:t>Access to Justice</a:t>
            </a:r>
            <a:endParaRPr kumimoji="0" lang="en-US" sz="10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C6A5FA40-BAC7-F554-6218-75C0E63C3CB9}"/>
              </a:ext>
            </a:extLst>
          </p:cNvPr>
          <p:cNvSpPr txBox="1"/>
          <p:nvPr/>
        </p:nvSpPr>
        <p:spPr>
          <a:xfrm>
            <a:off x="10718316" y="6421453"/>
            <a:ext cx="556282" cy="246221"/>
          </a:xfrm>
          <a:prstGeom prst="rect">
            <a:avLst/>
          </a:prstGeom>
          <a:noFill/>
        </p:spPr>
        <p:txBody>
          <a:bodyPr wrap="square">
            <a:spAutoFit/>
          </a:bodyPr>
          <a:lstStyle/>
          <a:p>
            <a:r>
              <a:rPr kumimoji="0" lang="en-US" sz="1000" b="0" i="0" u="none" strike="noStrike" kern="1200" cap="none" spc="0" normalizeH="0" baseline="0" noProof="0" dirty="0">
                <a:ln>
                  <a:noFill/>
                </a:ln>
                <a:solidFill>
                  <a:srgbClr val="000000"/>
                </a:solidFill>
                <a:effectLst/>
                <a:uLnTx/>
                <a:uFillTx/>
                <a:latin typeface="Century Gothic"/>
                <a:ea typeface="+mn-ea"/>
                <a:cs typeface="+mn-cs"/>
              </a:rPr>
              <a:t>2023</a:t>
            </a:r>
            <a:endParaRPr lang="en-US" dirty="0"/>
          </a:p>
        </p:txBody>
      </p:sp>
    </p:spTree>
    <p:extLst>
      <p:ext uri="{BB962C8B-B14F-4D97-AF65-F5344CB8AC3E}">
        <p14:creationId xmlns:p14="http://schemas.microsoft.com/office/powerpoint/2010/main" val="3736507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normAutofit/>
          </a:bodyPr>
          <a:lstStyle/>
          <a:p>
            <a:r>
              <a:rPr lang="en-US" dirty="0"/>
              <a:t>Accessibility Considerations</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2172717"/>
            <a:ext cx="10725958" cy="4095762"/>
          </a:xfrm>
        </p:spPr>
        <p:txBody>
          <a:bodyPr/>
          <a:lstStyle/>
          <a:p>
            <a:r>
              <a:rPr lang="en-US" dirty="0"/>
              <a:t>Visuals</a:t>
            </a:r>
          </a:p>
          <a:p>
            <a:pPr lvl="1"/>
            <a:r>
              <a:rPr lang="en-US" dirty="0"/>
              <a:t>Are graphics, illustrations, and symbols used to enhance the user’s understanding?</a:t>
            </a:r>
          </a:p>
          <a:p>
            <a:pPr lvl="1"/>
            <a:r>
              <a:rPr lang="en-US" dirty="0"/>
              <a:t>Is there a way to shorten the amount of text we present, or to better show priorities and warnings within the text through the use of graphics?</a:t>
            </a:r>
          </a:p>
          <a:p>
            <a:pPr lvl="1"/>
            <a:r>
              <a:rPr lang="en-US" dirty="0"/>
              <a:t>Is there a way to ground the text in more context &amp; situational understanding by showing illustrations or photographs?</a:t>
            </a:r>
          </a:p>
          <a:p>
            <a:r>
              <a:rPr lang="en-US" dirty="0"/>
              <a:t>Service flows</a:t>
            </a:r>
          </a:p>
          <a:p>
            <a:pPr lvl="1"/>
            <a:r>
              <a:rPr lang="en-US" dirty="0"/>
              <a:t>What is the role of this communication in a larger service experience of the end user?</a:t>
            </a:r>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solidFill>
            <a:schemeClr val="accent3"/>
          </a:solidFill>
        </p:spPr>
        <p:txBody>
          <a:bodyPr/>
          <a:lstStyle/>
          <a:p>
            <a:r>
              <a:rPr lang="en-US" dirty="0"/>
              <a:t>(Part 2 of 2)</a:t>
            </a:r>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a:xfrm>
            <a:off x="866796" y="6351745"/>
            <a:ext cx="302281" cy="365760"/>
          </a:xfrm>
          <a:ln>
            <a:noFill/>
          </a:ln>
        </p:spPr>
        <p:txBody>
          <a:bodyPr/>
          <a:lstStyle/>
          <a:p>
            <a:fld id="{4FAB73BC-B049-4115-A692-8D63A059BFB8}" type="slidenum">
              <a:rPr lang="en-US" smtClean="0"/>
              <a:pPr/>
              <a:t>26</a:t>
            </a:fld>
            <a:endParaRPr lang="en-US" dirty="0"/>
          </a:p>
        </p:txBody>
      </p:sp>
      <p:pic>
        <p:nvPicPr>
          <p:cNvPr id="10" name="Picture Placeholder 5">
            <a:extLst>
              <a:ext uri="{FF2B5EF4-FFF2-40B4-BE49-F238E27FC236}">
                <a16:creationId xmlns:a16="http://schemas.microsoft.com/office/drawing/2014/main" id="{D2A5B748-37FD-448D-997E-B1D3326587D6}"/>
              </a:ext>
              <a:ext uri="{C183D7F6-B498-43B3-948B-1728B52AA6E4}">
                <adec:decorative xmlns:adec="http://schemas.microsoft.com/office/drawing/2017/decorative" val="1"/>
              </a:ext>
            </a:extLst>
          </p:cNvPr>
          <p:cNvPicPr>
            <a:picLocks noGrp="1" noChangeAspect="1"/>
          </p:cNvPicPr>
          <p:nvPr>
            <p:ph type="pic" sz="quarter" idx="15"/>
          </p:nvPr>
        </p:nvPicPr>
        <p:blipFill>
          <a:blip r:embed="rId3"/>
          <a:srcRect t="45878" b="45878"/>
          <a:stretch/>
        </p:blipFill>
        <p:spPr>
          <a:xfrm>
            <a:off x="0" y="0"/>
            <a:ext cx="8329613" cy="457200"/>
          </a:xfrm>
        </p:spPr>
      </p:pic>
      <p:sp>
        <p:nvSpPr>
          <p:cNvPr id="7" name="TextBox 6">
            <a:extLst>
              <a:ext uri="{FF2B5EF4-FFF2-40B4-BE49-F238E27FC236}">
                <a16:creationId xmlns:a16="http://schemas.microsoft.com/office/drawing/2014/main" id="{F7748A21-B6E5-8244-9707-F2DBED559773}"/>
              </a:ext>
            </a:extLst>
          </p:cNvPr>
          <p:cNvSpPr txBox="1"/>
          <p:nvPr/>
        </p:nvSpPr>
        <p:spPr>
          <a:xfrm>
            <a:off x="3011556" y="6411514"/>
            <a:ext cx="612913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Century Gothic"/>
              </a:rPr>
              <a:t>Law Talk</a:t>
            </a:r>
            <a:endParaRPr kumimoji="0" lang="en-US" sz="10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C6A5FA40-BAC7-F554-6218-75C0E63C3CB9}"/>
              </a:ext>
            </a:extLst>
          </p:cNvPr>
          <p:cNvSpPr txBox="1"/>
          <p:nvPr/>
        </p:nvSpPr>
        <p:spPr>
          <a:xfrm>
            <a:off x="10718316" y="6421453"/>
            <a:ext cx="556282" cy="246221"/>
          </a:xfrm>
          <a:prstGeom prst="rect">
            <a:avLst/>
          </a:prstGeom>
          <a:noFill/>
        </p:spPr>
        <p:txBody>
          <a:bodyPr wrap="square">
            <a:spAutoFit/>
          </a:bodyPr>
          <a:lstStyle/>
          <a:p>
            <a:r>
              <a:rPr kumimoji="0" lang="en-US" sz="1000" b="0" i="0" u="none" strike="noStrike" kern="1200" cap="none" spc="0" normalizeH="0" baseline="0" noProof="0" dirty="0">
                <a:ln>
                  <a:noFill/>
                </a:ln>
                <a:solidFill>
                  <a:srgbClr val="000000"/>
                </a:solidFill>
                <a:effectLst/>
                <a:uLnTx/>
                <a:uFillTx/>
                <a:latin typeface="Century Gothic"/>
                <a:ea typeface="+mn-ea"/>
                <a:cs typeface="+mn-cs"/>
              </a:rPr>
              <a:t>2023</a:t>
            </a:r>
            <a:endParaRPr lang="en-US" dirty="0"/>
          </a:p>
        </p:txBody>
      </p:sp>
    </p:spTree>
    <p:extLst>
      <p:ext uri="{BB962C8B-B14F-4D97-AF65-F5344CB8AC3E}">
        <p14:creationId xmlns:p14="http://schemas.microsoft.com/office/powerpoint/2010/main" val="967946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66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30878-785E-433C-1E34-D0D003319D7A}"/>
              </a:ext>
            </a:extLst>
          </p:cNvPr>
          <p:cNvSpPr>
            <a:spLocks noGrp="1"/>
          </p:cNvSpPr>
          <p:nvPr>
            <p:ph type="title"/>
          </p:nvPr>
        </p:nvSpPr>
        <p:spPr/>
        <p:txBody>
          <a:bodyPr/>
          <a:lstStyle/>
          <a:p>
            <a:r>
              <a:rPr lang="en-US" sz="5000" dirty="0"/>
              <a:t>Accessibility Considerations</a:t>
            </a:r>
          </a:p>
        </p:txBody>
      </p:sp>
      <p:sp>
        <p:nvSpPr>
          <p:cNvPr id="4" name="Slide Number Placeholder 3">
            <a:extLst>
              <a:ext uri="{FF2B5EF4-FFF2-40B4-BE49-F238E27FC236}">
                <a16:creationId xmlns:a16="http://schemas.microsoft.com/office/drawing/2014/main" id="{91779E9C-9075-0403-8B9D-25C178EB0047}"/>
              </a:ext>
            </a:extLst>
          </p:cNvPr>
          <p:cNvSpPr>
            <a:spLocks noGrp="1"/>
          </p:cNvSpPr>
          <p:nvPr>
            <p:ph type="sldNum" sz="quarter" idx="12"/>
          </p:nvPr>
        </p:nvSpPr>
        <p:spPr/>
        <p:txBody>
          <a:bodyPr/>
          <a:lstStyle/>
          <a:p>
            <a:fld id="{8D0AFDD5-844D-364D-8AEC-50CF4D36D55D}" type="slidenum">
              <a:rPr lang="en-US" noProof="0" smtClean="0"/>
              <a:t>27</a:t>
            </a:fld>
            <a:endParaRPr lang="en-US" noProof="0"/>
          </a:p>
        </p:txBody>
      </p:sp>
      <p:sp>
        <p:nvSpPr>
          <p:cNvPr id="5" name="Footer Placeholder 4">
            <a:extLst>
              <a:ext uri="{FF2B5EF4-FFF2-40B4-BE49-F238E27FC236}">
                <a16:creationId xmlns:a16="http://schemas.microsoft.com/office/drawing/2014/main" id="{7FFACF4C-1F51-BC66-7FE8-C00F997200F7}"/>
              </a:ext>
            </a:extLst>
          </p:cNvPr>
          <p:cNvSpPr>
            <a:spLocks noGrp="1"/>
          </p:cNvSpPr>
          <p:nvPr>
            <p:ph type="ftr" sz="quarter" idx="11"/>
          </p:nvPr>
        </p:nvSpPr>
        <p:spPr/>
        <p:txBody>
          <a:bodyPr/>
          <a:lstStyle/>
          <a:p>
            <a:r>
              <a:rPr lang="en-US" noProof="0" dirty="0"/>
              <a:t>Access to Justice</a:t>
            </a:r>
          </a:p>
        </p:txBody>
      </p:sp>
      <p:sp>
        <p:nvSpPr>
          <p:cNvPr id="6" name="Date Placeholder 5">
            <a:extLst>
              <a:ext uri="{FF2B5EF4-FFF2-40B4-BE49-F238E27FC236}">
                <a16:creationId xmlns:a16="http://schemas.microsoft.com/office/drawing/2014/main" id="{433F8E17-CE97-78BC-CCB2-E9D840AA7CA6}"/>
              </a:ext>
            </a:extLst>
          </p:cNvPr>
          <p:cNvSpPr>
            <a:spLocks noGrp="1"/>
          </p:cNvSpPr>
          <p:nvPr>
            <p:ph type="dt" sz="half" idx="10"/>
          </p:nvPr>
        </p:nvSpPr>
        <p:spPr/>
        <p:txBody>
          <a:bodyPr/>
          <a:lstStyle/>
          <a:p>
            <a:r>
              <a:rPr lang="en-US" noProof="0" dirty="0"/>
              <a:t>2023</a:t>
            </a:r>
          </a:p>
        </p:txBody>
      </p:sp>
      <p:pic>
        <p:nvPicPr>
          <p:cNvPr id="7" name="Google Shape;123;p24">
            <a:extLst>
              <a:ext uri="{FF2B5EF4-FFF2-40B4-BE49-F238E27FC236}">
                <a16:creationId xmlns:a16="http://schemas.microsoft.com/office/drawing/2014/main" id="{63869817-2039-B001-7A7F-AAD8949C8E12}"/>
              </a:ext>
            </a:extLst>
          </p:cNvPr>
          <p:cNvPicPr preferRelativeResize="0">
            <a:picLocks noGrp="1"/>
          </p:cNvPicPr>
          <p:nvPr>
            <p:ph idx="1"/>
          </p:nvPr>
        </p:nvPicPr>
        <p:blipFill>
          <a:blip r:embed="rId2">
            <a:alphaModFix/>
          </a:blip>
          <a:stretch>
            <a:fillRect/>
          </a:stretch>
        </p:blipFill>
        <p:spPr>
          <a:xfrm>
            <a:off x="2742645" y="1883557"/>
            <a:ext cx="7279592" cy="4160838"/>
          </a:xfrm>
          <a:prstGeom prst="rect">
            <a:avLst/>
          </a:prstGeom>
          <a:noFill/>
          <a:ln w="63500">
            <a:solidFill>
              <a:schemeClr val="tx2">
                <a:lumMod val="60000"/>
                <a:lumOff val="40000"/>
              </a:schemeClr>
            </a:solidFill>
          </a:ln>
        </p:spPr>
      </p:pic>
    </p:spTree>
    <p:extLst>
      <p:ext uri="{BB962C8B-B14F-4D97-AF65-F5344CB8AC3E}">
        <p14:creationId xmlns:p14="http://schemas.microsoft.com/office/powerpoint/2010/main" val="2913012239"/>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A8FB15-7C43-0612-F3C4-06E9C5E00E4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 name="Footer Placeholder 2">
            <a:extLst>
              <a:ext uri="{FF2B5EF4-FFF2-40B4-BE49-F238E27FC236}">
                <a16:creationId xmlns:a16="http://schemas.microsoft.com/office/drawing/2014/main" id="{85070786-5964-4C14-2434-A9D29CD450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Law Talk</a:t>
            </a:r>
          </a:p>
        </p:txBody>
      </p:sp>
      <p:sp>
        <p:nvSpPr>
          <p:cNvPr id="4" name="Date Placeholder 3">
            <a:extLst>
              <a:ext uri="{FF2B5EF4-FFF2-40B4-BE49-F238E27FC236}">
                <a16:creationId xmlns:a16="http://schemas.microsoft.com/office/drawing/2014/main" id="{7DCA92F1-50F7-BF34-95A0-43DF485A283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2023</a:t>
            </a:r>
          </a:p>
        </p:txBody>
      </p:sp>
      <p:sp>
        <p:nvSpPr>
          <p:cNvPr id="5" name="Rectangle 4">
            <a:extLst>
              <a:ext uri="{FF2B5EF4-FFF2-40B4-BE49-F238E27FC236}">
                <a16:creationId xmlns:a16="http://schemas.microsoft.com/office/drawing/2014/main" id="{E03F72DA-75D2-AEA9-63A7-0AE6DB196F24}"/>
              </a:ext>
            </a:extLst>
          </p:cNvPr>
          <p:cNvSpPr/>
          <p:nvPr/>
        </p:nvSpPr>
        <p:spPr>
          <a:xfrm>
            <a:off x="0" y="0"/>
            <a:ext cx="12192000" cy="3578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pic>
        <p:nvPicPr>
          <p:cNvPr id="6" name="Picture Placeholder 5">
            <a:extLst>
              <a:ext uri="{FF2B5EF4-FFF2-40B4-BE49-F238E27FC236}">
                <a16:creationId xmlns:a16="http://schemas.microsoft.com/office/drawing/2014/main" id="{BE8037B0-5B45-9B3F-408A-D8B19730E560}"/>
              </a:ext>
              <a:ext uri="{C183D7F6-B498-43B3-948B-1728B52AA6E4}">
                <adec:decorative xmlns:adec="http://schemas.microsoft.com/office/drawing/2017/decorative" val="1"/>
              </a:ext>
            </a:extLst>
          </p:cNvPr>
          <p:cNvPicPr>
            <a:picLocks noChangeAspect="1"/>
          </p:cNvPicPr>
          <p:nvPr/>
        </p:nvPicPr>
        <p:blipFill>
          <a:blip r:embed="rId2"/>
          <a:srcRect t="47256" b="47256"/>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p:spPr>
      </p:pic>
      <p:sp>
        <p:nvSpPr>
          <p:cNvPr id="7" name="TextBox 6">
            <a:extLst>
              <a:ext uri="{FF2B5EF4-FFF2-40B4-BE49-F238E27FC236}">
                <a16:creationId xmlns:a16="http://schemas.microsoft.com/office/drawing/2014/main" id="{464A1722-F563-4A70-2645-B17D21101492}"/>
              </a:ext>
            </a:extLst>
          </p:cNvPr>
          <p:cNvSpPr txBox="1"/>
          <p:nvPr/>
        </p:nvSpPr>
        <p:spPr>
          <a:xfrm>
            <a:off x="2990823" y="655791"/>
            <a:ext cx="6210354" cy="861774"/>
          </a:xfrm>
          <a:prstGeom prst="rect">
            <a:avLst/>
          </a:prstGeom>
          <a:noFill/>
        </p:spPr>
        <p:txBody>
          <a:bodyPr wrap="none" rtlCol="0">
            <a:spAutoFit/>
          </a:bodyPr>
          <a:lstStyle/>
          <a:p>
            <a:pPr algn="ctr"/>
            <a:r>
              <a:rPr lang="en-US" sz="5000" b="1" dirty="0"/>
              <a:t>Pro Se Litigants in Oregon</a:t>
            </a:r>
          </a:p>
        </p:txBody>
      </p:sp>
      <p:sp>
        <p:nvSpPr>
          <p:cNvPr id="8" name="TextBox 7">
            <a:extLst>
              <a:ext uri="{FF2B5EF4-FFF2-40B4-BE49-F238E27FC236}">
                <a16:creationId xmlns:a16="http://schemas.microsoft.com/office/drawing/2014/main" id="{DEACD559-FADB-D928-F7C2-B2B8D7068924}"/>
              </a:ext>
            </a:extLst>
          </p:cNvPr>
          <p:cNvSpPr txBox="1"/>
          <p:nvPr/>
        </p:nvSpPr>
        <p:spPr>
          <a:xfrm>
            <a:off x="838200" y="1716156"/>
            <a:ext cx="10431025" cy="4442242"/>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990"/>
              </a:spcBef>
              <a:spcAft>
                <a:spcPts val="99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The Oregon Supreme Court reported from a study in 2019 that 83% of parties in landlord/tenant cases were unrepresented and 71% of parties in marital dissolution cases were unrepresented. </a:t>
            </a:r>
          </a:p>
          <a:p>
            <a:pPr marL="228600" marR="0" lvl="0" indent="-228600" algn="l" defTabSz="914400" rtl="0" eaLnBrk="1" fontAlgn="auto" latinLnBrk="0" hangingPunct="1">
              <a:lnSpc>
                <a:spcPct val="90000"/>
              </a:lnSpc>
              <a:spcBef>
                <a:spcPts val="990"/>
              </a:spcBef>
              <a:spcAft>
                <a:spcPts val="99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The number of pro se litigants is leading to extensive delays, particularly in family court.  The problem is particularly acute in rural areas.</a:t>
            </a:r>
          </a:p>
          <a:p>
            <a:pPr marL="228600" marR="0" lvl="0" indent="-228600" algn="l" defTabSz="914400" rtl="0" eaLnBrk="1" fontAlgn="auto" latinLnBrk="0" hangingPunct="1">
              <a:lnSpc>
                <a:spcPct val="90000"/>
              </a:lnSpc>
              <a:spcBef>
                <a:spcPts val="990"/>
              </a:spcBef>
              <a:spcAft>
                <a:spcPts val="99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Oregon piloted and then expanded the Informal Domestic Relations Trial program statewide.</a:t>
            </a:r>
          </a:p>
          <a:p>
            <a:pPr marL="685800" marR="0" lvl="1" indent="-228600" algn="l" defTabSz="914400" rtl="0" eaLnBrk="1" fontAlgn="auto" latinLnBrk="0" hangingPunct="1">
              <a:lnSpc>
                <a:spcPct val="90000"/>
              </a:lnSpc>
              <a:spcBef>
                <a:spcPts val="990"/>
              </a:spcBef>
              <a:spcAft>
                <a:spcPts val="99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Both parties must agree to IDRT.  The parties speak directly to the Court.</a:t>
            </a:r>
          </a:p>
          <a:p>
            <a:pPr marL="685800" marR="0" lvl="1" indent="-228600" algn="l" defTabSz="914400" rtl="0" eaLnBrk="1" fontAlgn="auto" latinLnBrk="0" hangingPunct="1">
              <a:lnSpc>
                <a:spcPct val="90000"/>
              </a:lnSpc>
              <a:spcBef>
                <a:spcPts val="990"/>
              </a:spcBef>
              <a:spcAft>
                <a:spcPts val="99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The Rules of Evidence do not strictly apply, but may go to weight. </a:t>
            </a:r>
          </a:p>
        </p:txBody>
      </p:sp>
    </p:spTree>
    <p:extLst>
      <p:ext uri="{BB962C8B-B14F-4D97-AF65-F5344CB8AC3E}">
        <p14:creationId xmlns:p14="http://schemas.microsoft.com/office/powerpoint/2010/main" val="364660384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8FCE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A8FB15-7C43-0612-F3C4-06E9C5E00E4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 name="Footer Placeholder 2">
            <a:extLst>
              <a:ext uri="{FF2B5EF4-FFF2-40B4-BE49-F238E27FC236}">
                <a16:creationId xmlns:a16="http://schemas.microsoft.com/office/drawing/2014/main" id="{85070786-5964-4C14-2434-A9D29CD450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Access to Justice</a:t>
            </a:r>
          </a:p>
        </p:txBody>
      </p:sp>
      <p:sp>
        <p:nvSpPr>
          <p:cNvPr id="4" name="Date Placeholder 3">
            <a:extLst>
              <a:ext uri="{FF2B5EF4-FFF2-40B4-BE49-F238E27FC236}">
                <a16:creationId xmlns:a16="http://schemas.microsoft.com/office/drawing/2014/main" id="{7DCA92F1-50F7-BF34-95A0-43DF485A283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2023</a:t>
            </a:r>
          </a:p>
        </p:txBody>
      </p:sp>
      <p:sp>
        <p:nvSpPr>
          <p:cNvPr id="5" name="Rectangle 4">
            <a:extLst>
              <a:ext uri="{FF2B5EF4-FFF2-40B4-BE49-F238E27FC236}">
                <a16:creationId xmlns:a16="http://schemas.microsoft.com/office/drawing/2014/main" id="{E03F72DA-75D2-AEA9-63A7-0AE6DB196F24}"/>
              </a:ext>
            </a:extLst>
          </p:cNvPr>
          <p:cNvSpPr/>
          <p:nvPr/>
        </p:nvSpPr>
        <p:spPr>
          <a:xfrm>
            <a:off x="0" y="0"/>
            <a:ext cx="12192000" cy="357809"/>
          </a:xfrm>
          <a:prstGeom prst="rect">
            <a:avLst/>
          </a:prstGeom>
          <a:solidFill>
            <a:srgbClr val="F18C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pic>
        <p:nvPicPr>
          <p:cNvPr id="6" name="Picture Placeholder 5">
            <a:extLst>
              <a:ext uri="{FF2B5EF4-FFF2-40B4-BE49-F238E27FC236}">
                <a16:creationId xmlns:a16="http://schemas.microsoft.com/office/drawing/2014/main" id="{BE8037B0-5B45-9B3F-408A-D8B19730E560}"/>
              </a:ext>
              <a:ext uri="{C183D7F6-B498-43B3-948B-1728B52AA6E4}">
                <adec:decorative xmlns:adec="http://schemas.microsoft.com/office/drawing/2017/decorative" val="1"/>
              </a:ext>
            </a:extLst>
          </p:cNvPr>
          <p:cNvPicPr>
            <a:picLocks noChangeAspect="1"/>
          </p:cNvPicPr>
          <p:nvPr/>
        </p:nvPicPr>
        <p:blipFill>
          <a:blip r:embed="rId2"/>
          <a:srcRect t="45878" b="4587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p:spPr>
      </p:pic>
      <p:sp>
        <p:nvSpPr>
          <p:cNvPr id="8" name="TextBox 7">
            <a:extLst>
              <a:ext uri="{FF2B5EF4-FFF2-40B4-BE49-F238E27FC236}">
                <a16:creationId xmlns:a16="http://schemas.microsoft.com/office/drawing/2014/main" id="{B2B9D8EF-5091-43C2-768D-1A04035E9C82}"/>
              </a:ext>
            </a:extLst>
          </p:cNvPr>
          <p:cNvSpPr txBox="1"/>
          <p:nvPr/>
        </p:nvSpPr>
        <p:spPr>
          <a:xfrm>
            <a:off x="1769496" y="497821"/>
            <a:ext cx="8653007" cy="738664"/>
          </a:xfrm>
          <a:prstGeom prst="rect">
            <a:avLst/>
          </a:prstGeom>
          <a:noFill/>
        </p:spPr>
        <p:txBody>
          <a:bodyPr wrap="square">
            <a:spAutoFit/>
          </a:bodyPr>
          <a:lstStyle/>
          <a:p>
            <a:pPr algn="ctr"/>
            <a:r>
              <a:rPr lang="en-US" sz="4200" b="1" dirty="0"/>
              <a:t>OSB Paraprofessional Program</a:t>
            </a:r>
          </a:p>
        </p:txBody>
      </p:sp>
      <p:sp>
        <p:nvSpPr>
          <p:cNvPr id="9" name="TextBox 8">
            <a:extLst>
              <a:ext uri="{FF2B5EF4-FFF2-40B4-BE49-F238E27FC236}">
                <a16:creationId xmlns:a16="http://schemas.microsoft.com/office/drawing/2014/main" id="{0F314805-B948-9BCC-402E-757C73A118E4}"/>
              </a:ext>
            </a:extLst>
          </p:cNvPr>
          <p:cNvSpPr txBox="1"/>
          <p:nvPr/>
        </p:nvSpPr>
        <p:spPr>
          <a:xfrm>
            <a:off x="483703" y="1280422"/>
            <a:ext cx="11224592" cy="4373505"/>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990"/>
              </a:spcBef>
              <a:spcAft>
                <a:spcPts val="99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ea typeface="+mn-ea"/>
                <a:cs typeface="+mn-cs"/>
              </a:rPr>
              <a:t>In 2019 the OSB Board of Governors created a committee to study that issue. </a:t>
            </a:r>
          </a:p>
          <a:p>
            <a:pPr marL="228600" marR="0" lvl="0" indent="-228600" algn="l" defTabSz="914400" rtl="0" eaLnBrk="1" fontAlgn="auto" latinLnBrk="0" hangingPunct="1">
              <a:lnSpc>
                <a:spcPct val="90000"/>
              </a:lnSpc>
              <a:spcBef>
                <a:spcPts val="990"/>
              </a:spcBef>
              <a:spcAft>
                <a:spcPts val="99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ea typeface="+mn-ea"/>
                <a:cs typeface="+mn-cs"/>
              </a:rPr>
              <a:t>Based upon that study, last year the Oregon Supreme Court directed the Bar to implement a new program to license paraprofessionals to provide limited legal services in family law and landlord-tenant cases. </a:t>
            </a:r>
          </a:p>
          <a:p>
            <a:pPr marL="685800" marR="0" lvl="1" indent="-228600" algn="l" defTabSz="914400" rtl="0" eaLnBrk="1" fontAlgn="auto" latinLnBrk="0" hangingPunct="1">
              <a:lnSpc>
                <a:spcPct val="90000"/>
              </a:lnSpc>
              <a:spcBef>
                <a:spcPts val="990"/>
              </a:spcBef>
              <a:spcAft>
                <a:spcPts val="99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ea typeface="+mn-ea"/>
                <a:cs typeface="+mn-cs"/>
              </a:rPr>
              <a:t>They will be regulated by the Oregon State Bar. </a:t>
            </a:r>
          </a:p>
          <a:p>
            <a:pPr marL="685800" marR="0" lvl="1" indent="-228600" algn="l" defTabSz="914400" rtl="0" eaLnBrk="1" fontAlgn="auto" latinLnBrk="0" hangingPunct="1">
              <a:lnSpc>
                <a:spcPct val="90000"/>
              </a:lnSpc>
              <a:spcBef>
                <a:spcPts val="990"/>
              </a:spcBef>
              <a:spcAft>
                <a:spcPts val="99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ea typeface="+mn-ea"/>
                <a:cs typeface="+mn-cs"/>
              </a:rPr>
              <a:t>They will be subject to their own Rules of Professional Conduct, </a:t>
            </a:r>
          </a:p>
          <a:p>
            <a:pPr marL="685800" marR="0" lvl="1" indent="-228600" algn="l" defTabSz="914400" rtl="0" eaLnBrk="1" fontAlgn="auto" latinLnBrk="0" hangingPunct="1">
              <a:lnSpc>
                <a:spcPct val="90000"/>
              </a:lnSpc>
              <a:spcBef>
                <a:spcPts val="990"/>
              </a:spcBef>
              <a:spcAft>
                <a:spcPts val="99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ea typeface="+mn-ea"/>
                <a:cs typeface="+mn-cs"/>
              </a:rPr>
              <a:t>Will be required to have malpractice insurance, etc. </a:t>
            </a:r>
          </a:p>
          <a:p>
            <a:pPr marL="228600" marR="0" lvl="0" indent="-228600" algn="l" defTabSz="914400" rtl="0" eaLnBrk="1" fontAlgn="auto" latinLnBrk="0" hangingPunct="1">
              <a:lnSpc>
                <a:spcPct val="90000"/>
              </a:lnSpc>
              <a:spcBef>
                <a:spcPts val="990"/>
              </a:spcBef>
              <a:spcAft>
                <a:spcPts val="99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ea typeface="+mn-ea"/>
                <a:cs typeface="+mn-cs"/>
              </a:rPr>
              <a:t>OSB is currently developing the specifics of the program now. </a:t>
            </a:r>
          </a:p>
          <a:p>
            <a:pPr marL="228600" marR="0" lvl="0" indent="-228600" algn="l" defTabSz="914400" rtl="0" eaLnBrk="1" fontAlgn="auto" latinLnBrk="0" hangingPunct="1">
              <a:lnSpc>
                <a:spcPct val="90000"/>
              </a:lnSpc>
              <a:spcBef>
                <a:spcPts val="990"/>
              </a:spcBef>
              <a:spcAft>
                <a:spcPts val="99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ea typeface="+mn-ea"/>
                <a:cs typeface="+mn-cs"/>
              </a:rPr>
              <a:t>And a Bill is currently pending before the State Senate, </a:t>
            </a:r>
            <a:r>
              <a:rPr kumimoji="0" lang="en-US" sz="2200" b="1" i="0" u="none" strike="noStrike" kern="1200" cap="none" spc="0" normalizeH="0" baseline="0" noProof="0" dirty="0">
                <a:ln>
                  <a:noFill/>
                </a:ln>
                <a:solidFill>
                  <a:srgbClr val="000000"/>
                </a:solidFill>
                <a:effectLst/>
                <a:uLnTx/>
                <a:uFillTx/>
                <a:ea typeface="+mn-ea"/>
                <a:cs typeface="+mn-cs"/>
              </a:rPr>
              <a:t>SB 306</a:t>
            </a:r>
            <a:r>
              <a:rPr kumimoji="0" lang="en-US" sz="2200" b="0" i="0" u="none" strike="noStrike" kern="1200" cap="none" spc="0" normalizeH="0" baseline="0" noProof="0" dirty="0">
                <a:ln>
                  <a:noFill/>
                </a:ln>
                <a:solidFill>
                  <a:srgbClr val="000000"/>
                </a:solidFill>
                <a:effectLst/>
                <a:uLnTx/>
                <a:uFillTx/>
                <a:ea typeface="+mn-ea"/>
                <a:cs typeface="+mn-cs"/>
              </a:rPr>
              <a:t>, that would address some statutory language issues (statutory definition of “attorney”) to allow the program to proceed</a:t>
            </a:r>
            <a:endParaRPr lang="en-US" sz="2200" dirty="0"/>
          </a:p>
        </p:txBody>
      </p:sp>
    </p:spTree>
    <p:extLst>
      <p:ext uri="{BB962C8B-B14F-4D97-AF65-F5344CB8AC3E}">
        <p14:creationId xmlns:p14="http://schemas.microsoft.com/office/powerpoint/2010/main" val="1633723539"/>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8CD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A12AA-0EF1-E0A9-3BF1-A86AC138F820}"/>
              </a:ext>
            </a:extLst>
          </p:cNvPr>
          <p:cNvSpPr>
            <a:spLocks noGrp="1"/>
          </p:cNvSpPr>
          <p:nvPr>
            <p:ph type="sldNum" sz="quarter" idx="12"/>
          </p:nvPr>
        </p:nvSpPr>
        <p:spPr/>
        <p:txBody>
          <a:bodyPr/>
          <a:lstStyle/>
          <a:p>
            <a:fld id="{8D0AFDD5-844D-364D-8AEC-50CF4D36D55D}" type="slidenum">
              <a:rPr lang="en-US" noProof="0" smtClean="0"/>
              <a:t>3</a:t>
            </a:fld>
            <a:endParaRPr lang="en-US" noProof="0"/>
          </a:p>
        </p:txBody>
      </p:sp>
      <p:sp>
        <p:nvSpPr>
          <p:cNvPr id="3" name="Footer Placeholder 2">
            <a:extLst>
              <a:ext uri="{FF2B5EF4-FFF2-40B4-BE49-F238E27FC236}">
                <a16:creationId xmlns:a16="http://schemas.microsoft.com/office/drawing/2014/main" id="{5B71DF45-14CA-794C-3CE8-92DD1ACD3D1C}"/>
              </a:ext>
            </a:extLst>
          </p:cNvPr>
          <p:cNvSpPr>
            <a:spLocks noGrp="1"/>
          </p:cNvSpPr>
          <p:nvPr>
            <p:ph type="ftr" sz="quarter" idx="11"/>
          </p:nvPr>
        </p:nvSpPr>
        <p:spPr/>
        <p:txBody>
          <a:bodyPr/>
          <a:lstStyle/>
          <a:p>
            <a:r>
              <a:rPr lang="en-US" noProof="0" dirty="0"/>
              <a:t>Access to Justice</a:t>
            </a:r>
          </a:p>
        </p:txBody>
      </p:sp>
      <p:sp>
        <p:nvSpPr>
          <p:cNvPr id="4" name="Date Placeholder 3">
            <a:extLst>
              <a:ext uri="{FF2B5EF4-FFF2-40B4-BE49-F238E27FC236}">
                <a16:creationId xmlns:a16="http://schemas.microsoft.com/office/drawing/2014/main" id="{4E2637DE-BBCC-5B73-16E5-BCA59E75BC5F}"/>
              </a:ext>
            </a:extLst>
          </p:cNvPr>
          <p:cNvSpPr>
            <a:spLocks noGrp="1"/>
          </p:cNvSpPr>
          <p:nvPr>
            <p:ph type="dt" sz="half" idx="10"/>
          </p:nvPr>
        </p:nvSpPr>
        <p:spPr/>
        <p:txBody>
          <a:bodyPr/>
          <a:lstStyle/>
          <a:p>
            <a:r>
              <a:rPr lang="en-US" noProof="0" dirty="0"/>
              <a:t>2023</a:t>
            </a:r>
          </a:p>
        </p:txBody>
      </p:sp>
      <p:pic>
        <p:nvPicPr>
          <p:cNvPr id="6" name="Picture 5" descr="Diagram&#10;&#10;Description automatically generated">
            <a:extLst>
              <a:ext uri="{FF2B5EF4-FFF2-40B4-BE49-F238E27FC236}">
                <a16:creationId xmlns:a16="http://schemas.microsoft.com/office/drawing/2014/main" id="{0F4FEAD4-BE6B-B3FE-C931-FCC750F65695}"/>
              </a:ext>
            </a:extLst>
          </p:cNvPr>
          <p:cNvPicPr>
            <a:picLocks noChangeAspect="1"/>
          </p:cNvPicPr>
          <p:nvPr/>
        </p:nvPicPr>
        <p:blipFill>
          <a:blip r:embed="rId2"/>
          <a:stretch>
            <a:fillRect/>
          </a:stretch>
        </p:blipFill>
        <p:spPr>
          <a:xfrm>
            <a:off x="637760" y="180744"/>
            <a:ext cx="10916479" cy="6139753"/>
          </a:xfrm>
          <a:prstGeom prst="rect">
            <a:avLst/>
          </a:prstGeom>
        </p:spPr>
      </p:pic>
    </p:spTree>
    <p:extLst>
      <p:ext uri="{BB962C8B-B14F-4D97-AF65-F5344CB8AC3E}">
        <p14:creationId xmlns:p14="http://schemas.microsoft.com/office/powerpoint/2010/main" val="377853578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02B9606-F9BC-40CD-9467-6348ACE4102C}"/>
              </a:ext>
              <a:ext uri="{C183D7F6-B498-43B3-948B-1728B52AA6E4}">
                <adec:decorative xmlns:adec="http://schemas.microsoft.com/office/drawing/2017/decorative" val="1"/>
              </a:ext>
            </a:extLst>
          </p:cNvPr>
          <p:cNvSpPr>
            <a:spLocks noGrp="1"/>
          </p:cNvSpPr>
          <p:nvPr>
            <p:ph type="body" sz="quarter" idx="13"/>
          </p:nvPr>
        </p:nvSpPr>
        <p:spPr>
          <a:solidFill>
            <a:schemeClr val="accent2"/>
          </a:solidFill>
        </p:spPr>
        <p:txBody>
          <a:bodyPr/>
          <a:lstStyle/>
          <a:p>
            <a:endParaRPr lang="en-US" dirty="0"/>
          </a:p>
        </p:txBody>
      </p:sp>
      <p:sp>
        <p:nvSpPr>
          <p:cNvPr id="15" name="Text Placeholder 14">
            <a:extLst>
              <a:ext uri="{FF2B5EF4-FFF2-40B4-BE49-F238E27FC236}">
                <a16:creationId xmlns:a16="http://schemas.microsoft.com/office/drawing/2014/main" id="{A682397A-D234-4487-8E63-23B79C769633}"/>
              </a:ext>
              <a:ext uri="{C183D7F6-B498-43B3-948B-1728B52AA6E4}">
                <adec:decorative xmlns:adec="http://schemas.microsoft.com/office/drawing/2017/decorative" val="1"/>
              </a:ext>
            </a:extLst>
          </p:cNvPr>
          <p:cNvSpPr>
            <a:spLocks noGrp="1"/>
          </p:cNvSpPr>
          <p:nvPr>
            <p:ph type="body" sz="quarter" idx="22"/>
          </p:nvPr>
        </p:nvSpPr>
        <p:spPr>
          <a:solidFill>
            <a:srgbClr val="0070C0"/>
          </a:solidFill>
        </p:spPr>
        <p:txBody>
          <a:bodyPr/>
          <a:lstStyle/>
          <a:p>
            <a:endParaRPr lang="en-US" dirty="0"/>
          </a:p>
        </p:txBody>
      </p:sp>
      <p:sp>
        <p:nvSpPr>
          <p:cNvPr id="13" name="Title 12">
            <a:extLst>
              <a:ext uri="{FF2B5EF4-FFF2-40B4-BE49-F238E27FC236}">
                <a16:creationId xmlns:a16="http://schemas.microsoft.com/office/drawing/2014/main" id="{D7199992-58FE-4335-A811-6AFA96B5595D}"/>
              </a:ext>
            </a:extLst>
          </p:cNvPr>
          <p:cNvSpPr>
            <a:spLocks noGrp="1"/>
          </p:cNvSpPr>
          <p:nvPr>
            <p:ph type="title"/>
          </p:nvPr>
        </p:nvSpPr>
        <p:spPr>
          <a:xfrm>
            <a:off x="1250674" y="2545842"/>
            <a:ext cx="10655576" cy="1499616"/>
          </a:xfrm>
        </p:spPr>
        <p:txBody>
          <a:bodyPr>
            <a:normAutofit fontScale="90000"/>
          </a:bodyPr>
          <a:lstStyle/>
          <a:p>
            <a:r>
              <a:rPr lang="en-US" sz="5600" dirty="0"/>
              <a:t>www.Real-law-real-ppl-real-cheap.org.com</a:t>
            </a:r>
          </a:p>
        </p:txBody>
      </p:sp>
      <p:sp>
        <p:nvSpPr>
          <p:cNvPr id="16" name="Text Placeholder 15">
            <a:extLst>
              <a:ext uri="{FF2B5EF4-FFF2-40B4-BE49-F238E27FC236}">
                <a16:creationId xmlns:a16="http://schemas.microsoft.com/office/drawing/2014/main" id="{CF8FCB52-DD55-48F6-9F4A-D2A0F6586E95}"/>
              </a:ext>
              <a:ext uri="{C183D7F6-B498-43B3-948B-1728B52AA6E4}">
                <adec:decorative xmlns:adec="http://schemas.microsoft.com/office/drawing/2017/decorative" val="1"/>
              </a:ext>
            </a:extLst>
          </p:cNvPr>
          <p:cNvSpPr>
            <a:spLocks noGrp="1"/>
          </p:cNvSpPr>
          <p:nvPr>
            <p:ph type="body" sz="quarter" idx="23"/>
          </p:nvPr>
        </p:nvSpPr>
        <p:spPr>
          <a:solidFill>
            <a:schemeClr val="accent2"/>
          </a:solidFill>
        </p:spPr>
        <p:txBody>
          <a:bodyPr/>
          <a:lstStyle/>
          <a:p>
            <a:endParaRPr lang="en-US" dirty="0"/>
          </a:p>
        </p:txBody>
      </p:sp>
    </p:spTree>
    <p:extLst>
      <p:ext uri="{BB962C8B-B14F-4D97-AF65-F5344CB8AC3E}">
        <p14:creationId xmlns:p14="http://schemas.microsoft.com/office/powerpoint/2010/main" val="32754233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D142E-44D1-DCDA-8A3C-EB42E6E20C28}"/>
              </a:ext>
            </a:extLst>
          </p:cNvPr>
          <p:cNvSpPr>
            <a:spLocks noGrp="1"/>
          </p:cNvSpPr>
          <p:nvPr>
            <p:ph type="title"/>
          </p:nvPr>
        </p:nvSpPr>
        <p:spPr/>
        <p:txBody>
          <a:bodyPr/>
          <a:lstStyle/>
          <a:p>
            <a:r>
              <a:rPr lang="en-US" dirty="0"/>
              <a:t>How to access legal services in Oregon</a:t>
            </a:r>
          </a:p>
        </p:txBody>
      </p:sp>
      <p:sp>
        <p:nvSpPr>
          <p:cNvPr id="3" name="Content Placeholder 2">
            <a:extLst>
              <a:ext uri="{FF2B5EF4-FFF2-40B4-BE49-F238E27FC236}">
                <a16:creationId xmlns:a16="http://schemas.microsoft.com/office/drawing/2014/main" id="{5706D845-6AB8-C62B-CB73-9409FFCD69C3}"/>
              </a:ext>
            </a:extLst>
          </p:cNvPr>
          <p:cNvSpPr>
            <a:spLocks noGrp="1"/>
          </p:cNvSpPr>
          <p:nvPr>
            <p:ph idx="1"/>
          </p:nvPr>
        </p:nvSpPr>
        <p:spPr/>
        <p:txBody>
          <a:bodyPr/>
          <a:lstStyle/>
          <a:p>
            <a:r>
              <a:rPr lang="en-US" sz="2621" dirty="0"/>
              <a:t>Your local lawyer</a:t>
            </a:r>
          </a:p>
          <a:p>
            <a:r>
              <a:rPr lang="en-US" sz="2621" dirty="0"/>
              <a:t>Internet legal services (law depot, legal zoom, legal match, </a:t>
            </a:r>
            <a:r>
              <a:rPr lang="en-US" sz="2621" dirty="0" err="1"/>
              <a:t>etc</a:t>
            </a:r>
            <a:r>
              <a:rPr lang="en-US" sz="2621" dirty="0"/>
              <a:t>)</a:t>
            </a:r>
          </a:p>
          <a:p>
            <a:r>
              <a:rPr lang="en-US" sz="2621" dirty="0"/>
              <a:t>Oregon State Bar</a:t>
            </a:r>
          </a:p>
          <a:p>
            <a:r>
              <a:rPr lang="en-US" sz="2621" dirty="0"/>
              <a:t>Legal Aid Services of Oregon</a:t>
            </a:r>
          </a:p>
          <a:p>
            <a:r>
              <a:rPr lang="en-US" sz="2621" dirty="0"/>
              <a:t>Oregon Law Center</a:t>
            </a:r>
          </a:p>
          <a:p>
            <a:r>
              <a:rPr lang="en-US" sz="2621" dirty="0"/>
              <a:t>American Bar Association</a:t>
            </a:r>
          </a:p>
          <a:p>
            <a:endParaRPr lang="en-US" dirty="0"/>
          </a:p>
        </p:txBody>
      </p:sp>
    </p:spTree>
    <p:extLst>
      <p:ext uri="{BB962C8B-B14F-4D97-AF65-F5344CB8AC3E}">
        <p14:creationId xmlns:p14="http://schemas.microsoft.com/office/powerpoint/2010/main" val="289946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D142E-44D1-DCDA-8A3C-EB42E6E20C28}"/>
              </a:ext>
            </a:extLst>
          </p:cNvPr>
          <p:cNvSpPr>
            <a:spLocks noGrp="1"/>
          </p:cNvSpPr>
          <p:nvPr>
            <p:ph type="title"/>
          </p:nvPr>
        </p:nvSpPr>
        <p:spPr/>
        <p:txBody>
          <a:bodyPr/>
          <a:lstStyle/>
          <a:p>
            <a:r>
              <a:rPr lang="en-US" dirty="0"/>
              <a:t>How to access legal services in Oregon</a:t>
            </a:r>
          </a:p>
        </p:txBody>
      </p:sp>
      <p:sp>
        <p:nvSpPr>
          <p:cNvPr id="3" name="Content Placeholder 2">
            <a:extLst>
              <a:ext uri="{FF2B5EF4-FFF2-40B4-BE49-F238E27FC236}">
                <a16:creationId xmlns:a16="http://schemas.microsoft.com/office/drawing/2014/main" id="{5706D845-6AB8-C62B-CB73-9409FFCD69C3}"/>
              </a:ext>
            </a:extLst>
          </p:cNvPr>
          <p:cNvSpPr>
            <a:spLocks noGrp="1"/>
          </p:cNvSpPr>
          <p:nvPr>
            <p:ph idx="1"/>
          </p:nvPr>
        </p:nvSpPr>
        <p:spPr/>
        <p:txBody>
          <a:bodyPr>
            <a:normAutofit/>
          </a:bodyPr>
          <a:lstStyle/>
          <a:p>
            <a:pPr algn="l"/>
            <a:r>
              <a:rPr lang="en-US" sz="2621" dirty="0"/>
              <a:t>Consumer Protection Division (Oregon Attorney General</a:t>
            </a:r>
            <a:r>
              <a:rPr lang="en-US" sz="2912" dirty="0">
                <a:latin typeface="+mj-lt"/>
              </a:rPr>
              <a:t>)  </a:t>
            </a:r>
            <a:r>
              <a:rPr lang="en-US" sz="2912" b="1" dirty="0">
                <a:solidFill>
                  <a:srgbClr val="340F07"/>
                </a:solidFill>
                <a:latin typeface="+mj-lt"/>
              </a:rPr>
              <a:t>Consumer Hotline at 1-877-877-9392</a:t>
            </a:r>
          </a:p>
          <a:p>
            <a:r>
              <a:rPr lang="en-US" sz="2621" dirty="0"/>
              <a:t>Bureau of Labor &amp; Industries (BOLI)</a:t>
            </a:r>
            <a:r>
              <a:rPr lang="en-US" sz="1747" dirty="0">
                <a:solidFill>
                  <a:srgbClr val="4D5156"/>
                </a:solidFill>
                <a:latin typeface="Roboto" panose="02000000000000000000" pitchFamily="2" charset="0"/>
              </a:rPr>
              <a:t> </a:t>
            </a:r>
            <a:r>
              <a:rPr lang="en-US" sz="2912" b="1" dirty="0">
                <a:solidFill>
                  <a:srgbClr val="4D5156"/>
                </a:solidFill>
                <a:latin typeface="+mj-lt"/>
              </a:rPr>
              <a:t> 971-245-3844</a:t>
            </a:r>
            <a:endParaRPr lang="en-US" sz="2912" b="1" dirty="0">
              <a:latin typeface="+mj-lt"/>
            </a:endParaRPr>
          </a:p>
          <a:p>
            <a:r>
              <a:rPr lang="en-US" sz="2621" dirty="0"/>
              <a:t>Veterans Service Officers (all counties) &amp; ODVA </a:t>
            </a:r>
            <a:r>
              <a:rPr lang="en-US" sz="2912" b="1" dirty="0">
                <a:solidFill>
                  <a:srgbClr val="333333"/>
                </a:solidFill>
                <a:latin typeface="+mj-lt"/>
              </a:rPr>
              <a:t>(800) 692-9666 or (503) 373-2085</a:t>
            </a:r>
            <a:r>
              <a:rPr lang="en-US" sz="2912" b="1" dirty="0">
                <a:latin typeface="+mj-lt"/>
              </a:rPr>
              <a:t> </a:t>
            </a:r>
          </a:p>
          <a:p>
            <a:r>
              <a:rPr lang="en-US" sz="2621" dirty="0"/>
              <a:t>District Attorney</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74116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85DF-8F3D-3313-DFB7-54119B67F2F3}"/>
              </a:ext>
            </a:extLst>
          </p:cNvPr>
          <p:cNvSpPr>
            <a:spLocks noGrp="1"/>
          </p:cNvSpPr>
          <p:nvPr>
            <p:ph type="title"/>
          </p:nvPr>
        </p:nvSpPr>
        <p:spPr/>
        <p:txBody>
          <a:bodyPr>
            <a:normAutofit/>
          </a:bodyPr>
          <a:lstStyle/>
          <a:p>
            <a:r>
              <a:rPr lang="en-US" sz="3203" dirty="0"/>
              <a:t>Native American Rehabilitative Agency (NARA)</a:t>
            </a:r>
            <a:br>
              <a:rPr lang="en-US" sz="3203" dirty="0"/>
            </a:br>
            <a:endParaRPr lang="en-US" dirty="0"/>
          </a:p>
        </p:txBody>
      </p:sp>
      <p:sp>
        <p:nvSpPr>
          <p:cNvPr id="3" name="Content Placeholder 2">
            <a:extLst>
              <a:ext uri="{FF2B5EF4-FFF2-40B4-BE49-F238E27FC236}">
                <a16:creationId xmlns:a16="http://schemas.microsoft.com/office/drawing/2014/main" id="{3713BEEC-8C6B-912C-F2D5-FA8026389BEC}"/>
              </a:ext>
            </a:extLst>
          </p:cNvPr>
          <p:cNvSpPr>
            <a:spLocks noGrp="1"/>
          </p:cNvSpPr>
          <p:nvPr>
            <p:ph idx="1"/>
          </p:nvPr>
        </p:nvSpPr>
        <p:spPr>
          <a:xfrm>
            <a:off x="2259599" y="2327707"/>
            <a:ext cx="7663771" cy="3167518"/>
          </a:xfrm>
        </p:spPr>
        <p:txBody>
          <a:bodyPr/>
          <a:lstStyle/>
          <a:p>
            <a:r>
              <a:rPr lang="en-US" dirty="0"/>
              <a:t>Inpatient and Outpatient Addiction Treatment</a:t>
            </a:r>
          </a:p>
          <a:p>
            <a:r>
              <a:rPr lang="en-US" dirty="0"/>
              <a:t>Mental Health Programs</a:t>
            </a:r>
          </a:p>
          <a:p>
            <a:r>
              <a:rPr lang="en-US" dirty="0"/>
              <a:t>Youth Residential Treatment Center</a:t>
            </a:r>
          </a:p>
          <a:p>
            <a:r>
              <a:rPr lang="en-US" b="1" i="0" dirty="0">
                <a:solidFill>
                  <a:srgbClr val="777777"/>
                </a:solidFill>
                <a:effectLst/>
                <a:latin typeface="Arial" panose="020B0604020202020204" pitchFamily="34" charset="0"/>
              </a:rPr>
              <a:t>NARA NW Administration Oyate Building</a:t>
            </a:r>
            <a:br>
              <a:rPr lang="en-US" dirty="0"/>
            </a:br>
            <a:r>
              <a:rPr lang="en-US" b="0" i="0" dirty="0">
                <a:solidFill>
                  <a:srgbClr val="777777"/>
                </a:solidFill>
                <a:effectLst/>
                <a:latin typeface="Arial" panose="020B0604020202020204" pitchFamily="34" charset="0"/>
              </a:rPr>
              <a:t>1776 SW Madison</a:t>
            </a:r>
            <a:br>
              <a:rPr lang="en-US" dirty="0"/>
            </a:br>
            <a:r>
              <a:rPr lang="en-US" b="0" i="0" dirty="0">
                <a:solidFill>
                  <a:srgbClr val="777777"/>
                </a:solidFill>
                <a:effectLst/>
                <a:latin typeface="Arial" panose="020B0604020202020204" pitchFamily="34" charset="0"/>
              </a:rPr>
              <a:t>Portland, OR 97205</a:t>
            </a:r>
            <a:br>
              <a:rPr lang="en-US" dirty="0"/>
            </a:br>
            <a:r>
              <a:rPr lang="en-US" b="0" i="0" dirty="0">
                <a:solidFill>
                  <a:srgbClr val="777777"/>
                </a:solidFill>
                <a:effectLst/>
                <a:latin typeface="Arial" panose="020B0604020202020204" pitchFamily="34" charset="0"/>
              </a:rPr>
              <a:t>Phone: 503-224-1044</a:t>
            </a:r>
            <a:br>
              <a:rPr lang="en-US" dirty="0"/>
            </a:br>
            <a:r>
              <a:rPr lang="en-US" b="0" i="0" dirty="0">
                <a:solidFill>
                  <a:srgbClr val="777777"/>
                </a:solidFill>
                <a:effectLst/>
                <a:latin typeface="Arial" panose="020B0604020202020204" pitchFamily="34" charset="0"/>
              </a:rPr>
              <a:t>Email: </a:t>
            </a:r>
            <a:r>
              <a:rPr lang="en-US" b="0" i="0" u="none" strike="noStrike" dirty="0">
                <a:solidFill>
                  <a:srgbClr val="C52A2E"/>
                </a:solidFill>
                <a:effectLst/>
                <a:latin typeface="Arial" panose="020B0604020202020204" pitchFamily="34" charset="0"/>
                <a:hlinkClick r:id="rId2"/>
              </a:rPr>
              <a:t>info@naranorthwest.org</a:t>
            </a:r>
            <a:endParaRPr lang="en-US" dirty="0"/>
          </a:p>
          <a:p>
            <a:endParaRPr lang="en-US" dirty="0"/>
          </a:p>
        </p:txBody>
      </p:sp>
      <p:pic>
        <p:nvPicPr>
          <p:cNvPr id="3074" name="Picture 2" descr="NARA NW">
            <a:extLst>
              <a:ext uri="{FF2B5EF4-FFF2-40B4-BE49-F238E27FC236}">
                <a16:creationId xmlns:a16="http://schemas.microsoft.com/office/drawing/2014/main" id="{96CB7A6A-9308-1AF8-F85D-44F322886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7319" y="2441157"/>
            <a:ext cx="3276540" cy="2665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336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D142E-44D1-DCDA-8A3C-EB42E6E20C28}"/>
              </a:ext>
            </a:extLst>
          </p:cNvPr>
          <p:cNvSpPr>
            <a:spLocks noGrp="1"/>
          </p:cNvSpPr>
          <p:nvPr>
            <p:ph type="title"/>
          </p:nvPr>
        </p:nvSpPr>
        <p:spPr/>
        <p:txBody>
          <a:bodyPr/>
          <a:lstStyle/>
          <a:p>
            <a:r>
              <a:rPr lang="en-US" dirty="0"/>
              <a:t>How to access legal services in Oregon</a:t>
            </a:r>
          </a:p>
        </p:txBody>
      </p:sp>
      <p:sp>
        <p:nvSpPr>
          <p:cNvPr id="3" name="Content Placeholder 2">
            <a:extLst>
              <a:ext uri="{FF2B5EF4-FFF2-40B4-BE49-F238E27FC236}">
                <a16:creationId xmlns:a16="http://schemas.microsoft.com/office/drawing/2014/main" id="{5706D845-6AB8-C62B-CB73-9409FFCD69C3}"/>
              </a:ext>
            </a:extLst>
          </p:cNvPr>
          <p:cNvSpPr>
            <a:spLocks noGrp="1"/>
          </p:cNvSpPr>
          <p:nvPr>
            <p:ph idx="1"/>
          </p:nvPr>
        </p:nvSpPr>
        <p:spPr/>
        <p:txBody>
          <a:bodyPr>
            <a:normAutofit lnSpcReduction="10000"/>
          </a:bodyPr>
          <a:lstStyle/>
          <a:p>
            <a:r>
              <a:rPr lang="en-US" sz="2621" dirty="0"/>
              <a:t>Non-Profits</a:t>
            </a:r>
          </a:p>
          <a:p>
            <a:pPr lvl="1"/>
            <a:r>
              <a:rPr lang="en-US" sz="2621" dirty="0"/>
              <a:t>St. Andrews Legal Clinic</a:t>
            </a:r>
          </a:p>
          <a:p>
            <a:pPr lvl="1"/>
            <a:r>
              <a:rPr lang="en-US" sz="2621" dirty="0"/>
              <a:t>The Commons Law Center (unbundled services)</a:t>
            </a:r>
          </a:p>
          <a:p>
            <a:pPr lvl="1"/>
            <a:r>
              <a:rPr lang="en-US" sz="2621" dirty="0"/>
              <a:t>Fort Kennedy (Veteran’s Pro Bono Services)</a:t>
            </a:r>
          </a:p>
          <a:p>
            <a:pPr lvl="1"/>
            <a:r>
              <a:rPr lang="en-US" sz="2621" dirty="0"/>
              <a:t>Faith based and veterans service based </a:t>
            </a:r>
          </a:p>
          <a:p>
            <a:pPr lvl="2"/>
            <a:r>
              <a:rPr lang="en-US" sz="2330" dirty="0"/>
              <a:t>VFW, </a:t>
            </a:r>
          </a:p>
          <a:p>
            <a:pPr lvl="2"/>
            <a:r>
              <a:rPr lang="en-US" sz="2330" dirty="0"/>
              <a:t>AMVETS</a:t>
            </a:r>
          </a:p>
          <a:p>
            <a:pPr lvl="2"/>
            <a:r>
              <a:rPr lang="en-US" sz="2621" dirty="0"/>
              <a:t>NABVETS, (Black Veterans Assoc.)</a:t>
            </a:r>
          </a:p>
          <a:p>
            <a:pPr lvl="2"/>
            <a:r>
              <a:rPr lang="en-US" sz="2621" dirty="0"/>
              <a:t>Easter Seals,</a:t>
            </a:r>
          </a:p>
          <a:p>
            <a:pPr lvl="2"/>
            <a:r>
              <a:rPr lang="en-US" sz="2621" dirty="0"/>
              <a:t>Catholic Relief, Lutheran Family Services</a:t>
            </a:r>
          </a:p>
          <a:p>
            <a:endParaRPr lang="en-US" dirty="0"/>
          </a:p>
        </p:txBody>
      </p:sp>
    </p:spTree>
    <p:extLst>
      <p:ext uri="{BB962C8B-B14F-4D97-AF65-F5344CB8AC3E}">
        <p14:creationId xmlns:p14="http://schemas.microsoft.com/office/powerpoint/2010/main" val="128569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284C-A3AE-B0EE-2A3B-ABB66BE7576C}"/>
              </a:ext>
            </a:extLst>
          </p:cNvPr>
          <p:cNvSpPr>
            <a:spLocks noGrp="1"/>
          </p:cNvSpPr>
          <p:nvPr>
            <p:ph type="title"/>
          </p:nvPr>
        </p:nvSpPr>
        <p:spPr/>
        <p:txBody>
          <a:bodyPr/>
          <a:lstStyle/>
          <a:p>
            <a:r>
              <a:rPr lang="en-US" dirty="0"/>
              <a:t>Oregon State Bar</a:t>
            </a:r>
          </a:p>
        </p:txBody>
      </p:sp>
      <p:sp>
        <p:nvSpPr>
          <p:cNvPr id="3" name="Content Placeholder 2">
            <a:extLst>
              <a:ext uri="{FF2B5EF4-FFF2-40B4-BE49-F238E27FC236}">
                <a16:creationId xmlns:a16="http://schemas.microsoft.com/office/drawing/2014/main" id="{574916A4-8429-E219-9ADB-40B2A70C2BA2}"/>
              </a:ext>
            </a:extLst>
          </p:cNvPr>
          <p:cNvSpPr>
            <a:spLocks noGrp="1"/>
          </p:cNvSpPr>
          <p:nvPr>
            <p:ph idx="1"/>
          </p:nvPr>
        </p:nvSpPr>
        <p:spPr/>
        <p:txBody>
          <a:bodyPr>
            <a:normAutofit/>
          </a:bodyPr>
          <a:lstStyle/>
          <a:p>
            <a:pPr algn="l"/>
            <a:r>
              <a:rPr lang="en-US" sz="2621" dirty="0">
                <a:solidFill>
                  <a:srgbClr val="202124"/>
                </a:solidFill>
                <a:latin typeface="Roboto" panose="020B0604020202020204" pitchFamily="2" charset="0"/>
              </a:rPr>
              <a:t>Need to get free/low cost legal advice in Oregon?</a:t>
            </a:r>
          </a:p>
          <a:p>
            <a:pPr algn="l"/>
            <a:r>
              <a:rPr lang="en-US" sz="2621" dirty="0">
                <a:solidFill>
                  <a:srgbClr val="202124"/>
                </a:solidFill>
                <a:latin typeface="Roboto" panose="020B0604020202020204" pitchFamily="2" charset="0"/>
              </a:rPr>
              <a:t>To access these services, </a:t>
            </a:r>
            <a:r>
              <a:rPr lang="en-US" sz="2621" b="1" dirty="0">
                <a:solidFill>
                  <a:srgbClr val="202124"/>
                </a:solidFill>
                <a:latin typeface="Roboto" panose="020B0604020202020204" pitchFamily="2" charset="0"/>
              </a:rPr>
              <a:t>visit the bar online (www.osbar.org) or call 1.800.</a:t>
            </a:r>
            <a:r>
              <a:rPr lang="en-US" sz="2621" dirty="0">
                <a:solidFill>
                  <a:srgbClr val="202124"/>
                </a:solidFill>
                <a:latin typeface="Roboto" panose="020B0604020202020204" pitchFamily="2" charset="0"/>
              </a:rPr>
              <a:t> </a:t>
            </a:r>
            <a:r>
              <a:rPr lang="en-US" sz="2621" b="1" dirty="0">
                <a:solidFill>
                  <a:srgbClr val="202124"/>
                </a:solidFill>
                <a:latin typeface="Roboto" panose="020B0604020202020204" pitchFamily="2" charset="0"/>
              </a:rPr>
              <a:t>452.7636 for services, or 1.800.</a:t>
            </a:r>
            <a:r>
              <a:rPr lang="en-US" sz="2621" dirty="0">
                <a:solidFill>
                  <a:srgbClr val="202124"/>
                </a:solidFill>
                <a:latin typeface="Roboto" panose="020B0604020202020204" pitchFamily="2" charset="0"/>
              </a:rPr>
              <a:t> </a:t>
            </a:r>
            <a:r>
              <a:rPr lang="en-US" sz="2621" b="1" dirty="0">
                <a:solidFill>
                  <a:srgbClr val="202124"/>
                </a:solidFill>
                <a:latin typeface="Roboto" panose="020B0604020202020204" pitchFamily="2" charset="0"/>
              </a:rPr>
              <a:t>452.4776 for recorded legal information on specific topics</a:t>
            </a:r>
            <a:r>
              <a:rPr lang="en-US" sz="2621" dirty="0">
                <a:solidFill>
                  <a:srgbClr val="202124"/>
                </a:solidFill>
                <a:latin typeface="Roboto" panose="020B0604020202020204" pitchFamily="2" charset="0"/>
              </a:rPr>
              <a:t>. </a:t>
            </a:r>
          </a:p>
          <a:p>
            <a:pPr lvl="1"/>
            <a:r>
              <a:rPr lang="en-US" sz="2330" dirty="0">
                <a:solidFill>
                  <a:srgbClr val="202124"/>
                </a:solidFill>
                <a:latin typeface="Roboto" panose="020B0604020202020204" pitchFamily="2" charset="0"/>
              </a:rPr>
              <a:t>Recorded Legal Information Guides</a:t>
            </a:r>
          </a:p>
          <a:p>
            <a:pPr lvl="1"/>
            <a:r>
              <a:rPr lang="en-US" sz="2330" dirty="0">
                <a:solidFill>
                  <a:srgbClr val="202124"/>
                </a:solidFill>
                <a:latin typeface="Roboto" panose="020B0604020202020204" pitchFamily="2" charset="0"/>
              </a:rPr>
              <a:t>Modest Means Program</a:t>
            </a:r>
          </a:p>
          <a:p>
            <a:pPr lvl="1"/>
            <a:r>
              <a:rPr lang="en-US" sz="2330" dirty="0">
                <a:solidFill>
                  <a:srgbClr val="202124"/>
                </a:solidFill>
                <a:latin typeface="Roboto" panose="020B0604020202020204" pitchFamily="2" charset="0"/>
              </a:rPr>
              <a:t>Veterans Law Section Program</a:t>
            </a:r>
          </a:p>
          <a:p>
            <a:endParaRPr lang="en-US" dirty="0"/>
          </a:p>
        </p:txBody>
      </p:sp>
    </p:spTree>
    <p:extLst>
      <p:ext uri="{BB962C8B-B14F-4D97-AF65-F5344CB8AC3E}">
        <p14:creationId xmlns:p14="http://schemas.microsoft.com/office/powerpoint/2010/main" val="1073921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F54E-AAA7-2A92-A783-CA854F8ED990}"/>
              </a:ext>
            </a:extLst>
          </p:cNvPr>
          <p:cNvSpPr>
            <a:spLocks noGrp="1"/>
          </p:cNvSpPr>
          <p:nvPr>
            <p:ph type="title"/>
          </p:nvPr>
        </p:nvSpPr>
        <p:spPr>
          <a:xfrm>
            <a:off x="2268631" y="1142543"/>
            <a:ext cx="7654738" cy="964931"/>
          </a:xfrm>
        </p:spPr>
        <p:txBody>
          <a:bodyPr/>
          <a:lstStyle/>
          <a:p>
            <a:r>
              <a:rPr lang="en-US" b="1" dirty="0"/>
              <a:t>Oregon Farmworker Program</a:t>
            </a:r>
            <a:r>
              <a:rPr lang="en-US" dirty="0"/>
              <a:t>	</a:t>
            </a:r>
          </a:p>
        </p:txBody>
      </p:sp>
      <p:sp>
        <p:nvSpPr>
          <p:cNvPr id="3" name="Content Placeholder 2">
            <a:extLst>
              <a:ext uri="{FF2B5EF4-FFF2-40B4-BE49-F238E27FC236}">
                <a16:creationId xmlns:a16="http://schemas.microsoft.com/office/drawing/2014/main" id="{88C949F5-AE6D-12B1-2DEE-71EC33D1C6C7}"/>
              </a:ext>
            </a:extLst>
          </p:cNvPr>
          <p:cNvSpPr>
            <a:spLocks noGrp="1"/>
          </p:cNvSpPr>
          <p:nvPr>
            <p:ph idx="1"/>
          </p:nvPr>
        </p:nvSpPr>
        <p:spPr/>
        <p:txBody>
          <a:bodyPr>
            <a:normAutofit/>
          </a:bodyPr>
          <a:lstStyle/>
          <a:p>
            <a:r>
              <a:rPr lang="en-US" sz="2912" dirty="0"/>
              <a:t>Legal Aid (LASO)                 </a:t>
            </a:r>
          </a:p>
          <a:p>
            <a:pPr lvl="1"/>
            <a:r>
              <a:rPr lang="en-US" sz="2912" dirty="0"/>
              <a:t>Hillsboro</a:t>
            </a:r>
          </a:p>
          <a:p>
            <a:r>
              <a:rPr lang="en-US" sz="2912" dirty="0"/>
              <a:t>Oregon Law Center</a:t>
            </a:r>
          </a:p>
          <a:p>
            <a:pPr lvl="1"/>
            <a:r>
              <a:rPr lang="en-US" sz="2912" dirty="0"/>
              <a:t>Woodburn</a:t>
            </a:r>
          </a:p>
          <a:p>
            <a:pPr lvl="1"/>
            <a:r>
              <a:rPr lang="en-US" sz="2912" dirty="0"/>
              <a:t>Gresham</a:t>
            </a:r>
          </a:p>
        </p:txBody>
      </p:sp>
      <p:sp>
        <p:nvSpPr>
          <p:cNvPr id="6" name="TextBox 5">
            <a:extLst>
              <a:ext uri="{FF2B5EF4-FFF2-40B4-BE49-F238E27FC236}">
                <a16:creationId xmlns:a16="http://schemas.microsoft.com/office/drawing/2014/main" id="{7D254E53-0E00-E0F9-3FF2-EE0BA0B8EC15}"/>
              </a:ext>
            </a:extLst>
          </p:cNvPr>
          <p:cNvSpPr txBox="1"/>
          <p:nvPr/>
        </p:nvSpPr>
        <p:spPr>
          <a:xfrm>
            <a:off x="6096001" y="2845522"/>
            <a:ext cx="3145590" cy="293927"/>
          </a:xfrm>
          <a:prstGeom prst="rect">
            <a:avLst/>
          </a:prstGeom>
          <a:noFill/>
        </p:spPr>
        <p:txBody>
          <a:bodyPr wrap="square" rtlCol="0">
            <a:spAutoFit/>
          </a:bodyPr>
          <a:lstStyle/>
          <a:p>
            <a:endParaRPr lang="en-US" sz="1310" dirty="0"/>
          </a:p>
        </p:txBody>
      </p:sp>
      <p:pic>
        <p:nvPicPr>
          <p:cNvPr id="4104" name="Picture 8" descr="Legal Aid Services of Oregon">
            <a:extLst>
              <a:ext uri="{FF2B5EF4-FFF2-40B4-BE49-F238E27FC236}">
                <a16:creationId xmlns:a16="http://schemas.microsoft.com/office/drawing/2014/main" id="{E8AD35F0-9B58-0144-FBE8-332785B470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5744" y="2339951"/>
            <a:ext cx="2388856" cy="45164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OLC-logo-text-only">
            <a:extLst>
              <a:ext uri="{FF2B5EF4-FFF2-40B4-BE49-F238E27FC236}">
                <a16:creationId xmlns:a16="http://schemas.microsoft.com/office/drawing/2014/main" id="{47EF23E3-E554-061E-AFE0-F4110E6AB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211" y="3268736"/>
            <a:ext cx="2977235" cy="1158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921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097E-0E74-7E0C-16DB-9E2C9694C522}"/>
              </a:ext>
            </a:extLst>
          </p:cNvPr>
          <p:cNvSpPr>
            <a:spLocks noGrp="1"/>
          </p:cNvSpPr>
          <p:nvPr>
            <p:ph type="title"/>
          </p:nvPr>
        </p:nvSpPr>
        <p:spPr/>
        <p:txBody>
          <a:bodyPr>
            <a:normAutofit/>
          </a:bodyPr>
          <a:lstStyle/>
          <a:p>
            <a:r>
              <a:rPr lang="en-US" dirty="0"/>
              <a:t>Immigration Counseling Service (ICS)</a:t>
            </a:r>
            <a:br>
              <a:rPr lang="en-US" dirty="0"/>
            </a:br>
            <a:r>
              <a:rPr lang="en-US" dirty="0"/>
              <a:t>Portland &amp; Hood River (oldest non-profit)</a:t>
            </a:r>
          </a:p>
        </p:txBody>
      </p:sp>
      <p:sp>
        <p:nvSpPr>
          <p:cNvPr id="3" name="Content Placeholder 2">
            <a:extLst>
              <a:ext uri="{FF2B5EF4-FFF2-40B4-BE49-F238E27FC236}">
                <a16:creationId xmlns:a16="http://schemas.microsoft.com/office/drawing/2014/main" id="{FAEED2A3-3205-322E-CB38-5148AC6200DA}"/>
              </a:ext>
            </a:extLst>
          </p:cNvPr>
          <p:cNvSpPr>
            <a:spLocks noGrp="1"/>
          </p:cNvSpPr>
          <p:nvPr>
            <p:ph idx="1"/>
          </p:nvPr>
        </p:nvSpPr>
        <p:spPr/>
        <p:txBody>
          <a:bodyPr>
            <a:normAutofit fontScale="92500" lnSpcReduction="20000"/>
          </a:bodyPr>
          <a:lstStyle/>
          <a:p>
            <a:r>
              <a:rPr lang="en-US" dirty="0"/>
              <a:t>503 221-1689 – </a:t>
            </a:r>
            <a:r>
              <a:rPr lang="en-US" b="0" i="0" dirty="0">
                <a:solidFill>
                  <a:srgbClr val="3A3A3A"/>
                </a:solidFill>
                <a:effectLst/>
                <a:latin typeface="Catamaran"/>
              </a:rPr>
              <a:t> 519 SW Park Ave, Portland, OR 97205:</a:t>
            </a:r>
          </a:p>
          <a:p>
            <a:pPr lvl="1"/>
            <a:r>
              <a:rPr lang="en-US" dirty="0"/>
              <a:t>www.ICS-law.org</a:t>
            </a:r>
          </a:p>
          <a:p>
            <a:pPr algn="l" fontAlgn="base">
              <a:buFont typeface="Arial" panose="020B0604020202020204" pitchFamily="34" charset="0"/>
              <a:buChar char="•"/>
            </a:pPr>
            <a:r>
              <a:rPr lang="en-US" b="0" i="0" dirty="0">
                <a:solidFill>
                  <a:srgbClr val="3A3A3A"/>
                </a:solidFill>
                <a:effectLst/>
                <a:latin typeface="Catamaran"/>
              </a:rPr>
              <a:t>Permanent residency (Green Card)</a:t>
            </a:r>
          </a:p>
          <a:p>
            <a:pPr algn="l" fontAlgn="base">
              <a:buFont typeface="Arial" panose="020B0604020202020204" pitchFamily="34" charset="0"/>
              <a:buChar char="•"/>
            </a:pPr>
            <a:r>
              <a:rPr lang="en-US" b="0" i="0" dirty="0">
                <a:solidFill>
                  <a:srgbClr val="3A3A3A"/>
                </a:solidFill>
                <a:effectLst/>
                <a:latin typeface="Catamaran"/>
              </a:rPr>
              <a:t>Naturalization and citizenship</a:t>
            </a:r>
          </a:p>
          <a:p>
            <a:pPr algn="l" fontAlgn="base">
              <a:buFont typeface="Arial" panose="020B0604020202020204" pitchFamily="34" charset="0"/>
              <a:buChar char="•"/>
            </a:pPr>
            <a:r>
              <a:rPr lang="en-US" b="0" i="0" dirty="0">
                <a:solidFill>
                  <a:srgbClr val="3A3A3A"/>
                </a:solidFill>
                <a:effectLst/>
                <a:latin typeface="Catamaran"/>
              </a:rPr>
              <a:t>Deferred Action for Childhood Arrivals (DACA)</a:t>
            </a:r>
          </a:p>
          <a:p>
            <a:pPr algn="l" fontAlgn="base">
              <a:buFont typeface="Arial" panose="020B0604020202020204" pitchFamily="34" charset="0"/>
              <a:buChar char="•"/>
            </a:pPr>
            <a:r>
              <a:rPr lang="en-US" b="0" i="0" dirty="0">
                <a:solidFill>
                  <a:srgbClr val="3A3A3A"/>
                </a:solidFill>
                <a:effectLst/>
                <a:latin typeface="Catamaran"/>
              </a:rPr>
              <a:t>Survivors of domestic violence, sexual assault, and child sexual abuse (VAWA)</a:t>
            </a:r>
          </a:p>
          <a:p>
            <a:pPr algn="l" fontAlgn="base">
              <a:buFont typeface="Arial" panose="020B0604020202020204" pitchFamily="34" charset="0"/>
              <a:buChar char="•"/>
            </a:pPr>
            <a:r>
              <a:rPr lang="en-US" b="0" i="0" dirty="0">
                <a:solidFill>
                  <a:srgbClr val="3A3A3A"/>
                </a:solidFill>
                <a:effectLst/>
                <a:latin typeface="Catamaran"/>
              </a:rPr>
              <a:t>Visa for crime victims (U Visa)</a:t>
            </a:r>
          </a:p>
          <a:p>
            <a:pPr algn="l" fontAlgn="base">
              <a:buFont typeface="Arial" panose="020B0604020202020204" pitchFamily="34" charset="0"/>
              <a:buChar char="•"/>
            </a:pPr>
            <a:r>
              <a:rPr lang="en-US" b="0" i="0" dirty="0">
                <a:solidFill>
                  <a:srgbClr val="3A3A3A"/>
                </a:solidFill>
                <a:effectLst/>
                <a:latin typeface="Catamaran"/>
              </a:rPr>
              <a:t>Survivors of human trafficking (T Visa)</a:t>
            </a:r>
          </a:p>
          <a:p>
            <a:pPr algn="l" fontAlgn="base">
              <a:buFont typeface="Arial" panose="020B0604020202020204" pitchFamily="34" charset="0"/>
              <a:buChar char="•"/>
            </a:pPr>
            <a:r>
              <a:rPr lang="en-US" b="0" i="0" dirty="0">
                <a:solidFill>
                  <a:srgbClr val="3A3A3A"/>
                </a:solidFill>
                <a:effectLst/>
                <a:latin typeface="Catamaran"/>
              </a:rPr>
              <a:t>Temporary Protected Status (TPS)</a:t>
            </a:r>
          </a:p>
          <a:p>
            <a:pPr algn="l" fontAlgn="base">
              <a:buFont typeface="Arial" panose="020B0604020202020204" pitchFamily="34" charset="0"/>
              <a:buChar char="•"/>
            </a:pPr>
            <a:r>
              <a:rPr lang="en-US" b="0" i="0" dirty="0">
                <a:solidFill>
                  <a:srgbClr val="3A3A3A"/>
                </a:solidFill>
                <a:effectLst/>
                <a:latin typeface="Catamaran"/>
              </a:rPr>
              <a:t>Asylum</a:t>
            </a:r>
          </a:p>
          <a:p>
            <a:pPr algn="l" fontAlgn="base">
              <a:buFont typeface="Arial" panose="020B0604020202020204" pitchFamily="34" charset="0"/>
              <a:buChar char="•"/>
            </a:pPr>
            <a:r>
              <a:rPr lang="en-US" b="0" i="0" dirty="0">
                <a:solidFill>
                  <a:srgbClr val="3A3A3A"/>
                </a:solidFill>
                <a:effectLst/>
                <a:latin typeface="Catamaran"/>
              </a:rPr>
              <a:t>Refugee Adjustment of Status/Family Petition</a:t>
            </a:r>
          </a:p>
          <a:p>
            <a:endParaRPr lang="en-US" dirty="0"/>
          </a:p>
        </p:txBody>
      </p:sp>
    </p:spTree>
    <p:extLst>
      <p:ext uri="{BB962C8B-B14F-4D97-AF65-F5344CB8AC3E}">
        <p14:creationId xmlns:p14="http://schemas.microsoft.com/office/powerpoint/2010/main" val="4228029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D88EC-09BA-7B4E-EC16-718C95701B3F}"/>
              </a:ext>
            </a:extLst>
          </p:cNvPr>
          <p:cNvSpPr>
            <a:spLocks noGrp="1"/>
          </p:cNvSpPr>
          <p:nvPr>
            <p:ph type="title"/>
          </p:nvPr>
        </p:nvSpPr>
        <p:spPr/>
        <p:txBody>
          <a:bodyPr/>
          <a:lstStyle/>
          <a:p>
            <a:r>
              <a:rPr lang="en-US" b="1" dirty="0"/>
              <a:t>American Bar Association</a:t>
            </a:r>
            <a:br>
              <a:rPr lang="en-US" dirty="0"/>
            </a:br>
            <a:endParaRPr lang="en-US" dirty="0"/>
          </a:p>
        </p:txBody>
      </p:sp>
      <p:sp>
        <p:nvSpPr>
          <p:cNvPr id="3" name="Content Placeholder 2">
            <a:extLst>
              <a:ext uri="{FF2B5EF4-FFF2-40B4-BE49-F238E27FC236}">
                <a16:creationId xmlns:a16="http://schemas.microsoft.com/office/drawing/2014/main" id="{C5369BFF-9607-E10A-77F7-9EE60FDDA3BB}"/>
              </a:ext>
            </a:extLst>
          </p:cNvPr>
          <p:cNvSpPr>
            <a:spLocks noGrp="1"/>
          </p:cNvSpPr>
          <p:nvPr>
            <p:ph idx="1"/>
          </p:nvPr>
        </p:nvSpPr>
        <p:spPr/>
        <p:txBody>
          <a:bodyPr>
            <a:normAutofit/>
          </a:bodyPr>
          <a:lstStyle/>
          <a:p>
            <a:r>
              <a:rPr lang="en-US" sz="3931" dirty="0"/>
              <a:t>Free legal help at website:</a:t>
            </a:r>
          </a:p>
          <a:p>
            <a:pPr marL="0" indent="0">
              <a:buNone/>
            </a:pPr>
            <a:r>
              <a:rPr lang="en-US" sz="3931" dirty="0">
                <a:hlinkClick r:id="rId2"/>
              </a:rPr>
              <a:t>https://abafreelegalanswers.org/</a:t>
            </a:r>
            <a:endParaRPr lang="en-US" sz="3931" dirty="0"/>
          </a:p>
          <a:p>
            <a:r>
              <a:rPr lang="en-US" sz="3931" dirty="0"/>
              <a:t>Also, pro bono listing of attorneys</a:t>
            </a:r>
          </a:p>
          <a:p>
            <a:pPr marL="0" indent="0">
              <a:buNone/>
            </a:pPr>
            <a:r>
              <a:rPr lang="en-US" sz="3931" dirty="0">
                <a:hlinkClick r:id="rId3"/>
              </a:rPr>
              <a:t>https://www.americanbar.org/groups/center-pro-bono/resources/pro-bono-resource-directory</a:t>
            </a:r>
            <a:r>
              <a:rPr lang="en-US" sz="3931" dirty="0"/>
              <a:t> </a:t>
            </a:r>
          </a:p>
        </p:txBody>
      </p:sp>
    </p:spTree>
    <p:extLst>
      <p:ext uri="{BB962C8B-B14F-4D97-AF65-F5344CB8AC3E}">
        <p14:creationId xmlns:p14="http://schemas.microsoft.com/office/powerpoint/2010/main" val="1655447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2E6A8-6D1A-69B9-3988-2ED201A301FE}"/>
              </a:ext>
            </a:extLst>
          </p:cNvPr>
          <p:cNvSpPr>
            <a:spLocks noGrp="1"/>
          </p:cNvSpPr>
          <p:nvPr>
            <p:ph type="title"/>
          </p:nvPr>
        </p:nvSpPr>
        <p:spPr/>
        <p:txBody>
          <a:bodyPr>
            <a:normAutofit fontScale="90000"/>
          </a:bodyPr>
          <a:lstStyle/>
          <a:p>
            <a:br>
              <a:rPr lang="en-US" dirty="0"/>
            </a:br>
            <a:br>
              <a:rPr lang="en-US" dirty="0"/>
            </a:br>
            <a:r>
              <a:rPr lang="en-US" dirty="0"/>
              <a:t>This public service announcement is brought to you by:</a:t>
            </a:r>
            <a:br>
              <a:rPr lang="en-US" dirty="0"/>
            </a:br>
            <a:br>
              <a:rPr lang="en-US" dirty="0"/>
            </a:br>
            <a:endParaRPr lang="en-US" dirty="0"/>
          </a:p>
        </p:txBody>
      </p:sp>
      <p:sp>
        <p:nvSpPr>
          <p:cNvPr id="3" name="Content Placeholder 2">
            <a:extLst>
              <a:ext uri="{FF2B5EF4-FFF2-40B4-BE49-F238E27FC236}">
                <a16:creationId xmlns:a16="http://schemas.microsoft.com/office/drawing/2014/main" id="{4BE6E866-D01B-EEEA-1440-A9B052D51B95}"/>
              </a:ext>
            </a:extLst>
          </p:cNvPr>
          <p:cNvSpPr>
            <a:spLocks noGrp="1"/>
          </p:cNvSpPr>
          <p:nvPr>
            <p:ph idx="1"/>
          </p:nvPr>
        </p:nvSpPr>
        <p:spPr/>
        <p:txBody>
          <a:bodyPr/>
          <a:lstStyle/>
          <a:p>
            <a:endParaRPr lang="en-US" dirty="0"/>
          </a:p>
          <a:p>
            <a:r>
              <a:rPr lang="en-US" sz="3931" dirty="0"/>
              <a:t>Gus Solomon Inns Of Court</a:t>
            </a:r>
          </a:p>
        </p:txBody>
      </p:sp>
    </p:spTree>
    <p:extLst>
      <p:ext uri="{BB962C8B-B14F-4D97-AF65-F5344CB8AC3E}">
        <p14:creationId xmlns:p14="http://schemas.microsoft.com/office/powerpoint/2010/main" val="3058633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24E49-36B2-B1F6-5B57-E633D0465171}"/>
              </a:ext>
            </a:extLst>
          </p:cNvPr>
          <p:cNvSpPr>
            <a:spLocks noGrp="1"/>
          </p:cNvSpPr>
          <p:nvPr>
            <p:ph type="title"/>
          </p:nvPr>
        </p:nvSpPr>
        <p:spPr/>
        <p:txBody>
          <a:bodyPr/>
          <a:lstStyle/>
          <a:p>
            <a:r>
              <a:rPr lang="en-US" sz="3300" dirty="0"/>
              <a:t>Title II of the ADA (42 USC 12132) applies to state and local governments, including state courts. </a:t>
            </a:r>
          </a:p>
        </p:txBody>
      </p:sp>
      <p:sp>
        <p:nvSpPr>
          <p:cNvPr id="3" name="Text Placeholder 2">
            <a:extLst>
              <a:ext uri="{FF2B5EF4-FFF2-40B4-BE49-F238E27FC236}">
                <a16:creationId xmlns:a16="http://schemas.microsoft.com/office/drawing/2014/main" id="{45D8555F-A10C-02FB-30E6-F9F23625FC8B}"/>
              </a:ext>
            </a:extLst>
          </p:cNvPr>
          <p:cNvSpPr>
            <a:spLocks noGrp="1"/>
          </p:cNvSpPr>
          <p:nvPr>
            <p:ph type="body" sz="quarter" idx="15"/>
          </p:nvPr>
        </p:nvSpPr>
        <p:spPr/>
        <p:txBody>
          <a:bodyPr/>
          <a:lstStyle/>
          <a:p>
            <a:endParaRPr lang="en-US" dirty="0"/>
          </a:p>
        </p:txBody>
      </p:sp>
      <p:sp>
        <p:nvSpPr>
          <p:cNvPr id="4" name="Content Placeholder 3">
            <a:extLst>
              <a:ext uri="{FF2B5EF4-FFF2-40B4-BE49-F238E27FC236}">
                <a16:creationId xmlns:a16="http://schemas.microsoft.com/office/drawing/2014/main" id="{9DECA685-176F-32B4-D996-CEBDB31EC07F}"/>
              </a:ext>
            </a:extLst>
          </p:cNvPr>
          <p:cNvSpPr>
            <a:spLocks noGrp="1"/>
          </p:cNvSpPr>
          <p:nvPr>
            <p:ph idx="1"/>
          </p:nvPr>
        </p:nvSpPr>
        <p:spPr>
          <a:xfrm>
            <a:off x="2862072" y="4334256"/>
            <a:ext cx="3172968" cy="585216"/>
          </a:xfrm>
        </p:spPr>
        <p:txBody>
          <a:bodyPr/>
          <a:lstStyle/>
          <a:p>
            <a:r>
              <a:rPr lang="en-US" dirty="0"/>
              <a:t>- Dr. G, a very smart guy</a:t>
            </a:r>
          </a:p>
        </p:txBody>
      </p:sp>
      <p:sp>
        <p:nvSpPr>
          <p:cNvPr id="5" name="Text Placeholder 4">
            <a:extLst>
              <a:ext uri="{FF2B5EF4-FFF2-40B4-BE49-F238E27FC236}">
                <a16:creationId xmlns:a16="http://schemas.microsoft.com/office/drawing/2014/main" id="{466F5CBD-D075-E36F-EB95-305063C0605C}"/>
              </a:ext>
            </a:extLst>
          </p:cNvPr>
          <p:cNvSpPr>
            <a:spLocks noGrp="1"/>
          </p:cNvSpPr>
          <p:nvPr>
            <p:ph type="body" sz="quarter" idx="14"/>
          </p:nvPr>
        </p:nvSpPr>
        <p:spPr/>
        <p:txBody>
          <a:bodyPr/>
          <a:lstStyle/>
          <a:p>
            <a:endParaRPr lang="en-US"/>
          </a:p>
        </p:txBody>
      </p:sp>
      <p:sp>
        <p:nvSpPr>
          <p:cNvPr id="6" name="Date Placeholder 5">
            <a:extLst>
              <a:ext uri="{FF2B5EF4-FFF2-40B4-BE49-F238E27FC236}">
                <a16:creationId xmlns:a16="http://schemas.microsoft.com/office/drawing/2014/main" id="{EE761CD4-2595-7091-F72A-AC277DCF235C}"/>
              </a:ext>
            </a:extLst>
          </p:cNvPr>
          <p:cNvSpPr>
            <a:spLocks noGrp="1"/>
          </p:cNvSpPr>
          <p:nvPr>
            <p:ph type="dt" sz="half" idx="16"/>
          </p:nvPr>
        </p:nvSpPr>
        <p:spPr/>
        <p:txBody>
          <a:bodyPr/>
          <a:lstStyle/>
          <a:p>
            <a:r>
              <a:rPr lang="en-US" noProof="0" dirty="0"/>
              <a:t>2023</a:t>
            </a:r>
          </a:p>
        </p:txBody>
      </p:sp>
      <p:sp>
        <p:nvSpPr>
          <p:cNvPr id="7" name="Footer Placeholder 6">
            <a:extLst>
              <a:ext uri="{FF2B5EF4-FFF2-40B4-BE49-F238E27FC236}">
                <a16:creationId xmlns:a16="http://schemas.microsoft.com/office/drawing/2014/main" id="{CB21B4FA-B0E7-9D33-64EC-02E717AEF6BC}"/>
              </a:ext>
            </a:extLst>
          </p:cNvPr>
          <p:cNvSpPr>
            <a:spLocks noGrp="1"/>
          </p:cNvSpPr>
          <p:nvPr>
            <p:ph type="ftr" sz="quarter" idx="17"/>
          </p:nvPr>
        </p:nvSpPr>
        <p:spPr/>
        <p:txBody>
          <a:bodyPr/>
          <a:lstStyle/>
          <a:p>
            <a:r>
              <a:rPr lang="en-US" noProof="0" dirty="0"/>
              <a:t>Law Talk</a:t>
            </a:r>
          </a:p>
        </p:txBody>
      </p:sp>
      <p:sp>
        <p:nvSpPr>
          <p:cNvPr id="8" name="Slide Number Placeholder 7">
            <a:extLst>
              <a:ext uri="{FF2B5EF4-FFF2-40B4-BE49-F238E27FC236}">
                <a16:creationId xmlns:a16="http://schemas.microsoft.com/office/drawing/2014/main" id="{EDE1B408-7E61-9297-AFA5-EA83895718F4}"/>
              </a:ext>
            </a:extLst>
          </p:cNvPr>
          <p:cNvSpPr>
            <a:spLocks noGrp="1"/>
          </p:cNvSpPr>
          <p:nvPr>
            <p:ph type="sldNum" sz="quarter" idx="18"/>
          </p:nvPr>
        </p:nvSpPr>
        <p:spPr/>
        <p:txBody>
          <a:bodyPr/>
          <a:lstStyle/>
          <a:p>
            <a:fld id="{8D0AFDD5-844D-364D-8AEC-50CF4D36D55D}" type="slidenum">
              <a:rPr lang="en-US" noProof="0" smtClean="0"/>
              <a:pPr/>
              <a:t>4</a:t>
            </a:fld>
            <a:endParaRPr lang="en-US" noProof="0"/>
          </a:p>
        </p:txBody>
      </p:sp>
    </p:spTree>
    <p:extLst>
      <p:ext uri="{BB962C8B-B14F-4D97-AF65-F5344CB8AC3E}">
        <p14:creationId xmlns:p14="http://schemas.microsoft.com/office/powerpoint/2010/main" val="3999784154"/>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A8FB15-7C43-0612-F3C4-06E9C5E00E4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 name="Footer Placeholder 2">
            <a:extLst>
              <a:ext uri="{FF2B5EF4-FFF2-40B4-BE49-F238E27FC236}">
                <a16:creationId xmlns:a16="http://schemas.microsoft.com/office/drawing/2014/main" id="{85070786-5964-4C14-2434-A9D29CD450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Law Talk</a:t>
            </a:r>
          </a:p>
        </p:txBody>
      </p:sp>
      <p:sp>
        <p:nvSpPr>
          <p:cNvPr id="4" name="Date Placeholder 3">
            <a:extLst>
              <a:ext uri="{FF2B5EF4-FFF2-40B4-BE49-F238E27FC236}">
                <a16:creationId xmlns:a16="http://schemas.microsoft.com/office/drawing/2014/main" id="{7DCA92F1-50F7-BF34-95A0-43DF485A283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2023</a:t>
            </a:r>
          </a:p>
        </p:txBody>
      </p:sp>
      <p:sp>
        <p:nvSpPr>
          <p:cNvPr id="5" name="Rectangle 4">
            <a:extLst>
              <a:ext uri="{FF2B5EF4-FFF2-40B4-BE49-F238E27FC236}">
                <a16:creationId xmlns:a16="http://schemas.microsoft.com/office/drawing/2014/main" id="{E03F72DA-75D2-AEA9-63A7-0AE6DB196F24}"/>
              </a:ext>
            </a:extLst>
          </p:cNvPr>
          <p:cNvSpPr/>
          <p:nvPr/>
        </p:nvSpPr>
        <p:spPr>
          <a:xfrm>
            <a:off x="0" y="0"/>
            <a:ext cx="12192000" cy="3578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pic>
        <p:nvPicPr>
          <p:cNvPr id="6" name="Picture Placeholder 5">
            <a:extLst>
              <a:ext uri="{FF2B5EF4-FFF2-40B4-BE49-F238E27FC236}">
                <a16:creationId xmlns:a16="http://schemas.microsoft.com/office/drawing/2014/main" id="{BE8037B0-5B45-9B3F-408A-D8B19730E560}"/>
              </a:ext>
              <a:ext uri="{C183D7F6-B498-43B3-948B-1728B52AA6E4}">
                <adec:decorative xmlns:adec="http://schemas.microsoft.com/office/drawing/2017/decorative" val="1"/>
              </a:ext>
            </a:extLst>
          </p:cNvPr>
          <p:cNvPicPr>
            <a:picLocks noChangeAspect="1"/>
          </p:cNvPicPr>
          <p:nvPr/>
        </p:nvPicPr>
        <p:blipFill>
          <a:blip r:embed="rId2"/>
          <a:srcRect t="47256" b="47256"/>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p:spPr>
      </p:pic>
      <p:pic>
        <p:nvPicPr>
          <p:cNvPr id="7" name="Picture 6" descr="A blue car parked on a road&#10;&#10;Description automatically generated with low confidence">
            <a:extLst>
              <a:ext uri="{FF2B5EF4-FFF2-40B4-BE49-F238E27FC236}">
                <a16:creationId xmlns:a16="http://schemas.microsoft.com/office/drawing/2014/main" id="{96E60704-E671-8B7A-2E50-6A1F74F58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8265" y="740070"/>
            <a:ext cx="8062913" cy="5377963"/>
          </a:xfrm>
          <a:prstGeom prst="rect">
            <a:avLst/>
          </a:prstGeom>
          <a:ln w="76200">
            <a:solidFill>
              <a:srgbClr val="66FFFF"/>
            </a:solidFill>
          </a:ln>
        </p:spPr>
      </p:pic>
    </p:spTree>
    <p:extLst>
      <p:ext uri="{BB962C8B-B14F-4D97-AF65-F5344CB8AC3E}">
        <p14:creationId xmlns:p14="http://schemas.microsoft.com/office/powerpoint/2010/main" val="812558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96764B7-DB70-E716-DF6E-DD71B6FAE9FA}"/>
              </a:ext>
            </a:extLst>
          </p:cNvPr>
          <p:cNvSpPr>
            <a:spLocks noGrp="1"/>
          </p:cNvSpPr>
          <p:nvPr>
            <p:ph type="pic" sz="quarter" idx="17"/>
          </p:nvPr>
        </p:nvSpPr>
        <p:spPr/>
      </p:sp>
      <p:sp>
        <p:nvSpPr>
          <p:cNvPr id="3" name="Text Placeholder 2">
            <a:extLst>
              <a:ext uri="{FF2B5EF4-FFF2-40B4-BE49-F238E27FC236}">
                <a16:creationId xmlns:a16="http://schemas.microsoft.com/office/drawing/2014/main" id="{8EF67EC7-1EB0-AC29-12D9-F6121AE6A9B6}"/>
              </a:ext>
            </a:extLst>
          </p:cNvPr>
          <p:cNvSpPr>
            <a:spLocks noGrp="1"/>
          </p:cNvSpPr>
          <p:nvPr>
            <p:ph type="body" sz="quarter" idx="18"/>
          </p:nvPr>
        </p:nvSpPr>
        <p:spPr>
          <a:solidFill>
            <a:schemeClr val="accent3">
              <a:alpha val="84000"/>
            </a:schemeClr>
          </a:solidFill>
        </p:spPr>
        <p:txBody>
          <a:bodyPr/>
          <a:lstStyle/>
          <a:p>
            <a:endParaRPr lang="en-US" dirty="0"/>
          </a:p>
        </p:txBody>
      </p:sp>
      <p:sp>
        <p:nvSpPr>
          <p:cNvPr id="4" name="Text Placeholder 3">
            <a:extLst>
              <a:ext uri="{FF2B5EF4-FFF2-40B4-BE49-F238E27FC236}">
                <a16:creationId xmlns:a16="http://schemas.microsoft.com/office/drawing/2014/main" id="{6C839CF7-1DE0-6C55-2384-0248B6BFEA09}"/>
              </a:ext>
            </a:extLst>
          </p:cNvPr>
          <p:cNvSpPr>
            <a:spLocks noGrp="1"/>
          </p:cNvSpPr>
          <p:nvPr>
            <p:ph type="body" sz="quarter" idx="12"/>
          </p:nvPr>
        </p:nvSpPr>
        <p:spPr/>
        <p:txBody>
          <a:bodyPr/>
          <a:lstStyle/>
          <a:p>
            <a:endParaRPr lang="en-US" dirty="0"/>
          </a:p>
        </p:txBody>
      </p:sp>
      <p:sp>
        <p:nvSpPr>
          <p:cNvPr id="5" name="Title 4">
            <a:extLst>
              <a:ext uri="{FF2B5EF4-FFF2-40B4-BE49-F238E27FC236}">
                <a16:creationId xmlns:a16="http://schemas.microsoft.com/office/drawing/2014/main" id="{163315AB-012D-C96A-47FE-513927F3AFB2}"/>
              </a:ext>
            </a:extLst>
          </p:cNvPr>
          <p:cNvSpPr>
            <a:spLocks noGrp="1"/>
          </p:cNvSpPr>
          <p:nvPr>
            <p:ph type="title"/>
          </p:nvPr>
        </p:nvSpPr>
        <p:spPr>
          <a:xfrm>
            <a:off x="761861" y="212333"/>
            <a:ext cx="6169025" cy="5698137"/>
          </a:xfrm>
        </p:spPr>
        <p:txBody>
          <a:bodyPr>
            <a:normAutofit/>
          </a:bodyPr>
          <a:lstStyle/>
          <a:p>
            <a:r>
              <a:rPr lang="en-US" sz="3500" b="1" dirty="0"/>
              <a:t>What is Restorative Justice?</a:t>
            </a:r>
            <a:br>
              <a:rPr lang="en-US" sz="3000" dirty="0"/>
            </a:br>
            <a:br>
              <a:rPr lang="en-US" sz="3000" dirty="0"/>
            </a:br>
            <a:r>
              <a:rPr lang="en-US" sz="3000" dirty="0"/>
              <a:t>Restorative justice is a philosophy that encourages constructive responses to harm. It brings the needs and voices of those who have harmed, those impacted, and the community into processes that repair harms and rebuild relationships. </a:t>
            </a:r>
            <a:br>
              <a:rPr lang="en-US" sz="3000" dirty="0"/>
            </a:br>
            <a:endParaRPr lang="en-US" sz="3000" dirty="0"/>
          </a:p>
        </p:txBody>
      </p:sp>
      <p:sp>
        <p:nvSpPr>
          <p:cNvPr id="6" name="Slide Number Placeholder 5">
            <a:extLst>
              <a:ext uri="{FF2B5EF4-FFF2-40B4-BE49-F238E27FC236}">
                <a16:creationId xmlns:a16="http://schemas.microsoft.com/office/drawing/2014/main" id="{60BE2359-BF06-DC11-33BC-78B0774832DF}"/>
              </a:ext>
            </a:extLst>
          </p:cNvPr>
          <p:cNvSpPr>
            <a:spLocks noGrp="1"/>
          </p:cNvSpPr>
          <p:nvPr>
            <p:ph type="sldNum" sz="quarter" idx="4"/>
          </p:nvPr>
        </p:nvSpPr>
        <p:spPr>
          <a:xfrm>
            <a:off x="761862" y="6325226"/>
            <a:ext cx="504963" cy="365760"/>
          </a:xfrm>
          <a:solidFill>
            <a:schemeClr val="bg1">
              <a:alpha val="0"/>
            </a:schemeClr>
          </a:solidFill>
          <a:ln>
            <a:noFill/>
          </a:ln>
        </p:spPr>
        <p:txBody>
          <a:bodyPr/>
          <a:lstStyle/>
          <a:p>
            <a:fld id="{4FAB73BC-B049-4115-A692-8D63A059BFB8}" type="slidenum">
              <a:rPr lang="en-US" smtClean="0"/>
              <a:pPr/>
              <a:t>41</a:t>
            </a:fld>
            <a:endParaRPr lang="en-US" dirty="0"/>
          </a:p>
        </p:txBody>
      </p:sp>
      <p:sp>
        <p:nvSpPr>
          <p:cNvPr id="10" name="TextBox 9">
            <a:extLst>
              <a:ext uri="{FF2B5EF4-FFF2-40B4-BE49-F238E27FC236}">
                <a16:creationId xmlns:a16="http://schemas.microsoft.com/office/drawing/2014/main" id="{63B2775A-E0C9-FD4C-7B02-485FA96D31A4}"/>
              </a:ext>
            </a:extLst>
          </p:cNvPr>
          <p:cNvSpPr txBox="1"/>
          <p:nvPr/>
        </p:nvSpPr>
        <p:spPr>
          <a:xfrm>
            <a:off x="3011556" y="6394542"/>
            <a:ext cx="6168886"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Law Talk</a:t>
            </a:r>
          </a:p>
        </p:txBody>
      </p:sp>
      <p:sp>
        <p:nvSpPr>
          <p:cNvPr id="14" name="TextBox 13">
            <a:extLst>
              <a:ext uri="{FF2B5EF4-FFF2-40B4-BE49-F238E27FC236}">
                <a16:creationId xmlns:a16="http://schemas.microsoft.com/office/drawing/2014/main" id="{4F8D4B3E-FBB1-C95A-4387-426ECFCFE298}"/>
              </a:ext>
            </a:extLst>
          </p:cNvPr>
          <p:cNvSpPr txBox="1"/>
          <p:nvPr/>
        </p:nvSpPr>
        <p:spPr>
          <a:xfrm>
            <a:off x="10705267" y="6394542"/>
            <a:ext cx="493643" cy="246221"/>
          </a:xfrm>
          <a:prstGeom prst="rect">
            <a:avLst/>
          </a:prstGeom>
          <a:noFill/>
        </p:spPr>
        <p:txBody>
          <a:bodyPr wrap="square">
            <a:spAutoFit/>
          </a:bodyPr>
          <a:lstStyle/>
          <a:p>
            <a:r>
              <a:rPr kumimoji="0" lang="en-US" sz="1000" b="0" i="0" u="none" strike="noStrike" kern="1200" cap="none" spc="0" normalizeH="0" baseline="0" noProof="0" dirty="0">
                <a:ln>
                  <a:noFill/>
                </a:ln>
                <a:solidFill>
                  <a:srgbClr val="000000"/>
                </a:solidFill>
                <a:effectLst/>
                <a:uLnTx/>
                <a:uFillTx/>
                <a:latin typeface="Century Gothic"/>
                <a:ea typeface="+mn-ea"/>
                <a:cs typeface="+mn-cs"/>
              </a:rPr>
              <a:t>2023</a:t>
            </a:r>
            <a:endParaRPr lang="en-US" dirty="0"/>
          </a:p>
        </p:txBody>
      </p:sp>
    </p:spTree>
    <p:extLst>
      <p:ext uri="{BB962C8B-B14F-4D97-AF65-F5344CB8AC3E}">
        <p14:creationId xmlns:p14="http://schemas.microsoft.com/office/powerpoint/2010/main" val="1424845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99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A8FB15-7C43-0612-F3C4-06E9C5E00E48}"/>
              </a:ext>
            </a:extLst>
          </p:cNvPr>
          <p:cNvSpPr>
            <a:spLocks noGrp="1"/>
          </p:cNvSpPr>
          <p:nvPr>
            <p:ph type="sldNum" sz="quarter" idx="12"/>
          </p:nvPr>
        </p:nvSpPr>
        <p:spPr/>
        <p:txBody>
          <a:bodyPr/>
          <a:lstStyle/>
          <a:p>
            <a:fld id="{8D0AFDD5-844D-364D-8AEC-50CF4D36D55D}" type="slidenum">
              <a:rPr lang="en-US" noProof="0" smtClean="0"/>
              <a:t>42</a:t>
            </a:fld>
            <a:endParaRPr lang="en-US" noProof="0"/>
          </a:p>
        </p:txBody>
      </p:sp>
      <p:sp>
        <p:nvSpPr>
          <p:cNvPr id="3" name="Footer Placeholder 2">
            <a:extLst>
              <a:ext uri="{FF2B5EF4-FFF2-40B4-BE49-F238E27FC236}">
                <a16:creationId xmlns:a16="http://schemas.microsoft.com/office/drawing/2014/main" id="{85070786-5964-4C14-2434-A9D29CD45002}"/>
              </a:ext>
            </a:extLst>
          </p:cNvPr>
          <p:cNvSpPr>
            <a:spLocks noGrp="1"/>
          </p:cNvSpPr>
          <p:nvPr>
            <p:ph type="ftr" sz="quarter" idx="11"/>
          </p:nvPr>
        </p:nvSpPr>
        <p:spPr/>
        <p:txBody>
          <a:bodyPr/>
          <a:lstStyle/>
          <a:p>
            <a:r>
              <a:rPr lang="en-US" noProof="0" dirty="0"/>
              <a:t>Law Talk</a:t>
            </a:r>
          </a:p>
        </p:txBody>
      </p:sp>
      <p:sp>
        <p:nvSpPr>
          <p:cNvPr id="4" name="Date Placeholder 3">
            <a:extLst>
              <a:ext uri="{FF2B5EF4-FFF2-40B4-BE49-F238E27FC236}">
                <a16:creationId xmlns:a16="http://schemas.microsoft.com/office/drawing/2014/main" id="{7DCA92F1-50F7-BF34-95A0-43DF485A2836}"/>
              </a:ext>
            </a:extLst>
          </p:cNvPr>
          <p:cNvSpPr>
            <a:spLocks noGrp="1"/>
          </p:cNvSpPr>
          <p:nvPr>
            <p:ph type="dt" sz="half" idx="10"/>
          </p:nvPr>
        </p:nvSpPr>
        <p:spPr/>
        <p:txBody>
          <a:bodyPr/>
          <a:lstStyle/>
          <a:p>
            <a:r>
              <a:rPr lang="en-US" noProof="0" dirty="0"/>
              <a:t>2023</a:t>
            </a:r>
          </a:p>
        </p:txBody>
      </p:sp>
      <p:sp>
        <p:nvSpPr>
          <p:cNvPr id="5" name="Rectangle 4">
            <a:extLst>
              <a:ext uri="{FF2B5EF4-FFF2-40B4-BE49-F238E27FC236}">
                <a16:creationId xmlns:a16="http://schemas.microsoft.com/office/drawing/2014/main" id="{E03F72DA-75D2-AEA9-63A7-0AE6DB196F24}"/>
              </a:ext>
            </a:extLst>
          </p:cNvPr>
          <p:cNvSpPr/>
          <p:nvPr/>
        </p:nvSpPr>
        <p:spPr>
          <a:xfrm>
            <a:off x="0" y="0"/>
            <a:ext cx="12192000" cy="357809"/>
          </a:xfrm>
          <a:prstGeom prst="rect">
            <a:avLst/>
          </a:prstGeom>
          <a:solidFill>
            <a:srgbClr val="97E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BE8037B0-5B45-9B3F-408A-D8B19730E560}"/>
              </a:ext>
              <a:ext uri="{C183D7F6-B498-43B3-948B-1728B52AA6E4}">
                <adec:decorative xmlns:adec="http://schemas.microsoft.com/office/drawing/2017/decorative" val="1"/>
              </a:ext>
            </a:extLst>
          </p:cNvPr>
          <p:cNvPicPr>
            <a:picLocks noChangeAspect="1"/>
          </p:cNvPicPr>
          <p:nvPr/>
        </p:nvPicPr>
        <p:blipFill>
          <a:blip r:embed="rId2"/>
          <a:srcRect t="45878" b="4587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p:spPr>
      </p:pic>
      <p:sp>
        <p:nvSpPr>
          <p:cNvPr id="8" name="TextBox 7">
            <a:extLst>
              <a:ext uri="{FF2B5EF4-FFF2-40B4-BE49-F238E27FC236}">
                <a16:creationId xmlns:a16="http://schemas.microsoft.com/office/drawing/2014/main" id="{B1A1FBDF-1EA5-BFE6-00D5-0B8625A459D2}"/>
              </a:ext>
            </a:extLst>
          </p:cNvPr>
          <p:cNvSpPr txBox="1"/>
          <p:nvPr/>
        </p:nvSpPr>
        <p:spPr>
          <a:xfrm>
            <a:off x="185530" y="582119"/>
            <a:ext cx="11820939" cy="5693866"/>
          </a:xfrm>
          <a:prstGeom prst="rect">
            <a:avLst/>
          </a:prstGeom>
          <a:noFill/>
        </p:spPr>
        <p:txBody>
          <a:bodyPr wrap="square">
            <a:spAutoFit/>
          </a:bodyPr>
          <a:lstStyle/>
          <a:p>
            <a:pPr algn="ctr"/>
            <a:r>
              <a:rPr lang="en-US" sz="2400" b="1" i="0" dirty="0">
                <a:effectLst/>
              </a:rPr>
              <a:t>Victim’s Rights under the Oregon Constitution</a:t>
            </a:r>
            <a:endParaRPr lang="en-US" b="1" dirty="0"/>
          </a:p>
          <a:p>
            <a:pPr algn="l"/>
            <a:r>
              <a:rPr lang="en-US" sz="1700" b="1" i="0" dirty="0">
                <a:effectLst/>
              </a:rPr>
              <a:t>Art. I, Sec. 42. Rights of victim in criminal prosecutions and juvenile court delinquency proceedings.</a:t>
            </a:r>
            <a:r>
              <a:rPr lang="en-US" sz="1700" b="0" i="0" dirty="0">
                <a:effectLst/>
              </a:rPr>
              <a:t> (1) To preserve and protect the right of crime victims to justice, to ensure crime victims a meaningful role in the criminal and juvenile justice systems, to accord crime victims due dignity and respect and to ensure that criminal and juvenile court delinquency proceedings are conducted to seek the truth as to the defendant's innocence or guilt, and also to ensure that a fair balance is struck between the rights of crime victims and the rights of criminal defendants in the course and conduct of criminal and juvenile court delinquency proceedings, the following rights are hereby granted to victims in all prosecutions for crimes and in juvenile court delinquency proceedings:</a:t>
            </a:r>
          </a:p>
          <a:p>
            <a:pPr algn="l"/>
            <a:r>
              <a:rPr lang="en-US" sz="1700" b="0" i="0" dirty="0">
                <a:effectLst/>
              </a:rPr>
              <a:t>      (a) The </a:t>
            </a:r>
            <a:r>
              <a:rPr lang="en-US" sz="1700" b="1" i="0" dirty="0">
                <a:effectLst/>
              </a:rPr>
              <a:t>right to be present </a:t>
            </a:r>
            <a:r>
              <a:rPr lang="en-US" sz="1700" b="0" i="0" dirty="0">
                <a:effectLst/>
              </a:rPr>
              <a:t>at and, upon specific request, to be informed in advance of any </a:t>
            </a:r>
            <a:r>
              <a:rPr lang="en-US" sz="1700" b="1" i="0" dirty="0">
                <a:effectLst/>
              </a:rPr>
              <a:t>critical stage of the proceedings </a:t>
            </a:r>
            <a:r>
              <a:rPr lang="en-US" sz="1700" b="0" i="0" dirty="0">
                <a:effectLst/>
              </a:rPr>
              <a:t>held in open court when the defendant will be present, and to be heard at the pretrial release hearing and the sentencing or juvenile court delinquency disposition;</a:t>
            </a:r>
          </a:p>
          <a:p>
            <a:pPr algn="l"/>
            <a:r>
              <a:rPr lang="en-US" sz="1700" b="0" i="0" dirty="0">
                <a:effectLst/>
              </a:rPr>
              <a:t>      (b) The </a:t>
            </a:r>
            <a:r>
              <a:rPr lang="en-US" sz="1700" b="1" i="0" dirty="0">
                <a:effectLst/>
              </a:rPr>
              <a:t>right, upon request, to obtain information </a:t>
            </a:r>
            <a:r>
              <a:rPr lang="en-US" sz="1700" b="0" i="0" dirty="0">
                <a:effectLst/>
              </a:rPr>
              <a:t>about the conviction, sentence, imprisonment, criminal history and future release from physical custody of the criminal defendant or convicted criminal and equivalent information regarding the alleged youth offender or youth offender;</a:t>
            </a:r>
          </a:p>
          <a:p>
            <a:pPr algn="l"/>
            <a:r>
              <a:rPr lang="en-US" sz="1700" b="0" i="0" dirty="0">
                <a:effectLst/>
              </a:rPr>
              <a:t>      (c) The </a:t>
            </a:r>
            <a:r>
              <a:rPr lang="en-US" sz="1700" b="1" i="0" dirty="0">
                <a:effectLst/>
              </a:rPr>
              <a:t>right to refuse an interview, deposition or other discovery request </a:t>
            </a:r>
            <a:r>
              <a:rPr lang="en-US" sz="1700" b="0" i="0" dirty="0">
                <a:effectLst/>
              </a:rPr>
              <a:t>by the criminal defendant or other person acting on behalf of the criminal defendant provided, however, that nothing in this paragraph shall restrict any other constitutional right of the defendant to discovery against the state;</a:t>
            </a:r>
          </a:p>
          <a:p>
            <a:pPr algn="l"/>
            <a:r>
              <a:rPr lang="en-US" sz="1700" b="0" i="0" dirty="0">
                <a:effectLst/>
              </a:rPr>
              <a:t>      (d) The </a:t>
            </a:r>
            <a:r>
              <a:rPr lang="en-US" sz="1700" b="1" i="0" dirty="0">
                <a:effectLst/>
              </a:rPr>
              <a:t>right to receive prompt restitution </a:t>
            </a:r>
            <a:r>
              <a:rPr lang="en-US" sz="1700" b="0" i="0" dirty="0">
                <a:effectLst/>
              </a:rPr>
              <a:t>from the convicted criminal who caused the victim's loss or injury;</a:t>
            </a:r>
          </a:p>
          <a:p>
            <a:pPr algn="l"/>
            <a:r>
              <a:rPr lang="en-US" sz="1700" b="0" i="0" dirty="0">
                <a:effectLst/>
              </a:rPr>
              <a:t>      (e) The </a:t>
            </a:r>
            <a:r>
              <a:rPr lang="en-US" sz="1700" b="1" i="0" dirty="0">
                <a:effectLst/>
              </a:rPr>
              <a:t>right to have a copy of a transcript </a:t>
            </a:r>
            <a:r>
              <a:rPr lang="en-US" sz="1700" b="0" i="0" dirty="0">
                <a:effectLst/>
              </a:rPr>
              <a:t>of any court proceeding in open court, if one is otherwise prepared;</a:t>
            </a:r>
          </a:p>
          <a:p>
            <a:pPr algn="l"/>
            <a:r>
              <a:rPr lang="en-US" sz="1700" b="0" i="0" dirty="0">
                <a:effectLst/>
              </a:rPr>
              <a:t>      (f) The </a:t>
            </a:r>
            <a:r>
              <a:rPr lang="en-US" sz="1700" b="1" i="0" dirty="0">
                <a:effectLst/>
              </a:rPr>
              <a:t>right to be consulted, upon request, regarding plea negotiations </a:t>
            </a:r>
            <a:r>
              <a:rPr lang="en-US" sz="1700" b="0" i="0" dirty="0">
                <a:effectLst/>
              </a:rPr>
              <a:t>involving any </a:t>
            </a:r>
            <a:r>
              <a:rPr lang="en-US" sz="1700" b="1" i="0" dirty="0">
                <a:effectLst/>
              </a:rPr>
              <a:t>violent felony</a:t>
            </a:r>
            <a:r>
              <a:rPr lang="en-US" sz="1700" b="0" i="0" dirty="0">
                <a:effectLst/>
              </a:rPr>
              <a:t>; and</a:t>
            </a:r>
          </a:p>
          <a:p>
            <a:pPr algn="l"/>
            <a:r>
              <a:rPr lang="en-US" sz="1700" b="0" i="0" dirty="0">
                <a:effectLst/>
              </a:rPr>
              <a:t>      (g) The </a:t>
            </a:r>
            <a:r>
              <a:rPr lang="en-US" sz="1700" b="1" i="0" dirty="0">
                <a:effectLst/>
              </a:rPr>
              <a:t>right to be informed </a:t>
            </a:r>
            <a:r>
              <a:rPr lang="en-US" sz="1700" b="0" i="0" dirty="0">
                <a:effectLst/>
              </a:rPr>
              <a:t>of these rights as soon as practicable.</a:t>
            </a:r>
            <a:endParaRPr lang="en-US" sz="1700" dirty="0"/>
          </a:p>
        </p:txBody>
      </p:sp>
    </p:spTree>
    <p:extLst>
      <p:ext uri="{BB962C8B-B14F-4D97-AF65-F5344CB8AC3E}">
        <p14:creationId xmlns:p14="http://schemas.microsoft.com/office/powerpoint/2010/main" val="1173997156"/>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8FCE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A8FB15-7C43-0612-F3C4-06E9C5E00E4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 name="Footer Placeholder 2">
            <a:extLst>
              <a:ext uri="{FF2B5EF4-FFF2-40B4-BE49-F238E27FC236}">
                <a16:creationId xmlns:a16="http://schemas.microsoft.com/office/drawing/2014/main" id="{85070786-5964-4C14-2434-A9D29CD450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Access to Justice</a:t>
            </a:r>
          </a:p>
        </p:txBody>
      </p:sp>
      <p:sp>
        <p:nvSpPr>
          <p:cNvPr id="4" name="Date Placeholder 3">
            <a:extLst>
              <a:ext uri="{FF2B5EF4-FFF2-40B4-BE49-F238E27FC236}">
                <a16:creationId xmlns:a16="http://schemas.microsoft.com/office/drawing/2014/main" id="{7DCA92F1-50F7-BF34-95A0-43DF485A283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2023</a:t>
            </a:r>
          </a:p>
        </p:txBody>
      </p:sp>
      <p:sp>
        <p:nvSpPr>
          <p:cNvPr id="5" name="Rectangle 4">
            <a:extLst>
              <a:ext uri="{FF2B5EF4-FFF2-40B4-BE49-F238E27FC236}">
                <a16:creationId xmlns:a16="http://schemas.microsoft.com/office/drawing/2014/main" id="{E03F72DA-75D2-AEA9-63A7-0AE6DB196F24}"/>
              </a:ext>
            </a:extLst>
          </p:cNvPr>
          <p:cNvSpPr/>
          <p:nvPr/>
        </p:nvSpPr>
        <p:spPr>
          <a:xfrm>
            <a:off x="0" y="0"/>
            <a:ext cx="12192000" cy="357809"/>
          </a:xfrm>
          <a:prstGeom prst="rect">
            <a:avLst/>
          </a:prstGeom>
          <a:solidFill>
            <a:srgbClr val="F18C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pic>
        <p:nvPicPr>
          <p:cNvPr id="6" name="Picture Placeholder 5">
            <a:extLst>
              <a:ext uri="{FF2B5EF4-FFF2-40B4-BE49-F238E27FC236}">
                <a16:creationId xmlns:a16="http://schemas.microsoft.com/office/drawing/2014/main" id="{BE8037B0-5B45-9B3F-408A-D8B19730E560}"/>
              </a:ext>
              <a:ext uri="{C183D7F6-B498-43B3-948B-1728B52AA6E4}">
                <adec:decorative xmlns:adec="http://schemas.microsoft.com/office/drawing/2017/decorative" val="1"/>
              </a:ext>
            </a:extLst>
          </p:cNvPr>
          <p:cNvPicPr>
            <a:picLocks noChangeAspect="1"/>
          </p:cNvPicPr>
          <p:nvPr/>
        </p:nvPicPr>
        <p:blipFill>
          <a:blip r:embed="rId2"/>
          <a:srcRect t="45878" b="4587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p:spPr>
      </p:pic>
      <p:sp>
        <p:nvSpPr>
          <p:cNvPr id="8" name="TextBox 7">
            <a:extLst>
              <a:ext uri="{FF2B5EF4-FFF2-40B4-BE49-F238E27FC236}">
                <a16:creationId xmlns:a16="http://schemas.microsoft.com/office/drawing/2014/main" id="{2398BE14-1A93-1558-8E8D-BEA48E7E358F}"/>
              </a:ext>
            </a:extLst>
          </p:cNvPr>
          <p:cNvSpPr txBox="1"/>
          <p:nvPr/>
        </p:nvSpPr>
        <p:spPr>
          <a:xfrm>
            <a:off x="324678" y="624756"/>
            <a:ext cx="11542644" cy="550920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Victim’s Rights under the Oregon Constitution</a:t>
            </a:r>
            <a:endParaRPr lang="en-US" sz="2200" b="1" dirty="0"/>
          </a:p>
          <a:p>
            <a:pPr algn="l"/>
            <a:r>
              <a:rPr lang="en-US" sz="2050" b="1" i="0" dirty="0">
                <a:effectLst/>
              </a:rPr>
              <a:t>Art. I, Sec. 43. Rights of victim and public to protection from accused person during criminal proceedings; denial of pretrial release.</a:t>
            </a:r>
            <a:r>
              <a:rPr lang="en-US" sz="2050" b="0" i="0" dirty="0">
                <a:effectLst/>
              </a:rPr>
              <a:t> (1) To ensure that a fair balance is struck between the rights of crime victims and the rights of criminal defendants in the course and conduct of criminal proceedings, the following rights are hereby granted to victims in all prosecutions for crimes:</a:t>
            </a:r>
          </a:p>
          <a:p>
            <a:pPr algn="l"/>
            <a:r>
              <a:rPr lang="en-US" sz="2050" b="0" i="0" dirty="0">
                <a:effectLst/>
              </a:rPr>
              <a:t>      (a) The </a:t>
            </a:r>
            <a:r>
              <a:rPr lang="en-US" sz="2050" b="1" i="0" dirty="0">
                <a:effectLst/>
              </a:rPr>
              <a:t>right to be reasonably protected from the criminal defendant </a:t>
            </a:r>
            <a:r>
              <a:rPr lang="en-US" sz="2050" b="0" i="0" dirty="0">
                <a:effectLst/>
              </a:rPr>
              <a:t>or the convicted criminal throughout the criminal justice process and from the alleged youth offender or youth offender throughout the juvenile delinquency proceedings.</a:t>
            </a:r>
          </a:p>
          <a:p>
            <a:pPr algn="l"/>
            <a:r>
              <a:rPr lang="en-US" sz="2050" b="0" i="0" dirty="0">
                <a:effectLst/>
              </a:rPr>
              <a:t>      (b) The </a:t>
            </a:r>
            <a:r>
              <a:rPr lang="en-US" sz="2050" b="1" i="0" dirty="0">
                <a:effectLst/>
              </a:rPr>
              <a:t>right to have decisions by the court regarding the pretrial release of a criminal defendant based upon the principle of reasonable protection of the victim and the public, as well as the likelihood that the criminal defendant will appear for trial</a:t>
            </a:r>
            <a:r>
              <a:rPr lang="en-US" sz="2050" b="0" i="0" dirty="0">
                <a:effectLst/>
              </a:rPr>
              <a:t>. Murder, aggravated murder and treason shall not be bailable when the proof is evident or the presumption strong that the person is guilty. Other violent felonies shall not be bailable when a court has determined there is probable cause to believe the criminal defendant committed the crime, and the court finds, by clear and convincing evidence, that there is danger of physical injury or sexual victimization to the victim or members of the public by the criminal defendant while on release. * * *</a:t>
            </a:r>
          </a:p>
        </p:txBody>
      </p:sp>
    </p:spTree>
    <p:extLst>
      <p:ext uri="{BB962C8B-B14F-4D97-AF65-F5344CB8AC3E}">
        <p14:creationId xmlns:p14="http://schemas.microsoft.com/office/powerpoint/2010/main" val="1881358175"/>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B7EA5-62AF-FA2C-9AD0-AC5226619370}"/>
              </a:ext>
            </a:extLst>
          </p:cNvPr>
          <p:cNvSpPr>
            <a:spLocks noGrp="1"/>
          </p:cNvSpPr>
          <p:nvPr>
            <p:ph type="title"/>
          </p:nvPr>
        </p:nvSpPr>
        <p:spPr/>
        <p:txBody>
          <a:bodyPr/>
          <a:lstStyle/>
          <a:p>
            <a:r>
              <a:rPr lang="en-US" dirty="0"/>
              <a:t>Mail Inspection</a:t>
            </a:r>
          </a:p>
        </p:txBody>
      </p:sp>
      <p:sp>
        <p:nvSpPr>
          <p:cNvPr id="3" name="Content Placeholder 2">
            <a:extLst>
              <a:ext uri="{FF2B5EF4-FFF2-40B4-BE49-F238E27FC236}">
                <a16:creationId xmlns:a16="http://schemas.microsoft.com/office/drawing/2014/main" id="{608B1C42-44AE-78B3-2949-B8511DD3BEEB}"/>
              </a:ext>
            </a:extLst>
          </p:cNvPr>
          <p:cNvSpPr>
            <a:spLocks noGrp="1"/>
          </p:cNvSpPr>
          <p:nvPr>
            <p:ph sz="quarter" idx="13"/>
          </p:nvPr>
        </p:nvSpPr>
        <p:spPr>
          <a:xfrm>
            <a:off x="548641" y="2172966"/>
            <a:ext cx="11094718" cy="2582711"/>
          </a:xfrm>
        </p:spPr>
        <p:txBody>
          <a:bodyPr/>
          <a:lstStyle/>
          <a:p>
            <a:r>
              <a:rPr lang="en-US" dirty="0"/>
              <a:t>Courts have long recognized the “possibility that contraband will be enclosed in letters, even those from apparent attorneys[.]” </a:t>
            </a:r>
            <a:r>
              <a:rPr lang="en-US" i="1" dirty="0"/>
              <a:t>Wolff v. McDonnell</a:t>
            </a:r>
            <a:r>
              <a:rPr lang="en-US" dirty="0"/>
              <a:t>, 418 U.S. 539, 577 (1974).</a:t>
            </a:r>
          </a:p>
          <a:p>
            <a:r>
              <a:rPr lang="en-US" dirty="0"/>
              <a:t>Prison officials may open mail from attorneys in the presence of inmates.  Id. </a:t>
            </a:r>
          </a:p>
          <a:p>
            <a:r>
              <a:rPr lang="en-US" dirty="0"/>
              <a:t>In Oregon, all incoming and outgoing non-legal mail is subject to inspection or examination.  OAR 291-131-0015.</a:t>
            </a:r>
          </a:p>
          <a:p>
            <a:r>
              <a:rPr lang="en-US" dirty="0"/>
              <a:t>Legal mail is generally inspected in the presence of an inmate under OAR 291-131-0030. </a:t>
            </a:r>
          </a:p>
          <a:p>
            <a:endParaRPr lang="en-US" dirty="0"/>
          </a:p>
        </p:txBody>
      </p:sp>
      <p:pic>
        <p:nvPicPr>
          <p:cNvPr id="9" name="Picture Placeholder 8">
            <a:extLst>
              <a:ext uri="{FF2B5EF4-FFF2-40B4-BE49-F238E27FC236}">
                <a16:creationId xmlns:a16="http://schemas.microsoft.com/office/drawing/2014/main" id="{60D92B05-3C96-A693-80CA-AB0E0F7EFC6C}"/>
              </a:ext>
            </a:extLst>
          </p:cNvPr>
          <p:cNvPicPr>
            <a:picLocks noGrp="1" noChangeAspect="1"/>
          </p:cNvPicPr>
          <p:nvPr>
            <p:ph type="pic" sz="quarter" idx="15"/>
          </p:nvPr>
        </p:nvPicPr>
        <p:blipFill>
          <a:blip r:embed="rId2"/>
          <a:srcRect t="48456" b="48456"/>
          <a:stretch/>
        </p:blipFill>
        <p:spPr/>
      </p:pic>
      <p:sp>
        <p:nvSpPr>
          <p:cNvPr id="5" name="Text Placeholder 4">
            <a:extLst>
              <a:ext uri="{FF2B5EF4-FFF2-40B4-BE49-F238E27FC236}">
                <a16:creationId xmlns:a16="http://schemas.microsoft.com/office/drawing/2014/main" id="{A5C44B12-A8DE-1CCD-0EB8-01F2B94ABF66}"/>
              </a:ext>
            </a:extLst>
          </p:cNvPr>
          <p:cNvSpPr>
            <a:spLocks noGrp="1"/>
          </p:cNvSpPr>
          <p:nvPr>
            <p:ph type="body" sz="quarter" idx="16"/>
          </p:nvPr>
        </p:nvSpPr>
        <p:spPr/>
        <p:txBody>
          <a:bodyPr/>
          <a:lstStyle/>
          <a:p>
            <a:r>
              <a:rPr lang="en-US" dirty="0"/>
              <a:t>“Very Big Brother!” -RR</a:t>
            </a:r>
          </a:p>
        </p:txBody>
      </p:sp>
      <p:sp>
        <p:nvSpPr>
          <p:cNvPr id="6" name="Picture Placeholder 5">
            <a:extLst>
              <a:ext uri="{FF2B5EF4-FFF2-40B4-BE49-F238E27FC236}">
                <a16:creationId xmlns:a16="http://schemas.microsoft.com/office/drawing/2014/main" id="{EFA86036-A724-3A86-93A6-E7A2B7392764}"/>
              </a:ext>
            </a:extLst>
          </p:cNvPr>
          <p:cNvSpPr>
            <a:spLocks noGrp="1"/>
          </p:cNvSpPr>
          <p:nvPr>
            <p:ph type="pic" sz="quarter" idx="17"/>
          </p:nvPr>
        </p:nvSpPr>
        <p:spPr/>
      </p:sp>
      <p:sp>
        <p:nvSpPr>
          <p:cNvPr id="7" name="Slide Number Placeholder 6">
            <a:extLst>
              <a:ext uri="{FF2B5EF4-FFF2-40B4-BE49-F238E27FC236}">
                <a16:creationId xmlns:a16="http://schemas.microsoft.com/office/drawing/2014/main" id="{51BF6BA9-94F1-CE60-984A-2042B79617D7}"/>
              </a:ext>
            </a:extLst>
          </p:cNvPr>
          <p:cNvSpPr>
            <a:spLocks noGrp="1"/>
          </p:cNvSpPr>
          <p:nvPr>
            <p:ph type="sldNum" sz="quarter" idx="4"/>
          </p:nvPr>
        </p:nvSpPr>
        <p:spPr>
          <a:xfrm>
            <a:off x="779928" y="6339840"/>
            <a:ext cx="465776" cy="365760"/>
          </a:xfrm>
          <a:solidFill>
            <a:schemeClr val="bg1">
              <a:alpha val="0"/>
            </a:schemeClr>
          </a:solidFill>
          <a:ln>
            <a:noFill/>
          </a:ln>
        </p:spPr>
        <p:txBody>
          <a:bodyPr/>
          <a:lstStyle/>
          <a:p>
            <a:fld id="{4FAB73BC-B049-4115-A692-8D63A059BFB8}" type="slidenum">
              <a:rPr lang="en-US" noProof="0" smtClean="0"/>
              <a:pPr/>
              <a:t>44</a:t>
            </a:fld>
            <a:endParaRPr lang="en-US" noProof="0" dirty="0"/>
          </a:p>
        </p:txBody>
      </p:sp>
      <p:sp>
        <p:nvSpPr>
          <p:cNvPr id="11" name="TextBox 10">
            <a:extLst>
              <a:ext uri="{FF2B5EF4-FFF2-40B4-BE49-F238E27FC236}">
                <a16:creationId xmlns:a16="http://schemas.microsoft.com/office/drawing/2014/main" id="{C068FE09-7DE8-8175-1AD7-2399E75A904F}"/>
              </a:ext>
            </a:extLst>
          </p:cNvPr>
          <p:cNvSpPr txBox="1"/>
          <p:nvPr/>
        </p:nvSpPr>
        <p:spPr>
          <a:xfrm>
            <a:off x="3031435" y="6399609"/>
            <a:ext cx="612913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Law Talk</a:t>
            </a:r>
          </a:p>
        </p:txBody>
      </p:sp>
      <p:sp>
        <p:nvSpPr>
          <p:cNvPr id="15" name="TextBox 14">
            <a:extLst>
              <a:ext uri="{FF2B5EF4-FFF2-40B4-BE49-F238E27FC236}">
                <a16:creationId xmlns:a16="http://schemas.microsoft.com/office/drawing/2014/main" id="{224E5343-BA39-DCFA-45C1-7D5E54190B4D}"/>
              </a:ext>
            </a:extLst>
          </p:cNvPr>
          <p:cNvSpPr txBox="1"/>
          <p:nvPr/>
        </p:nvSpPr>
        <p:spPr>
          <a:xfrm>
            <a:off x="10787269" y="6399609"/>
            <a:ext cx="566531" cy="246221"/>
          </a:xfrm>
          <a:prstGeom prst="rect">
            <a:avLst/>
          </a:prstGeom>
          <a:noFill/>
        </p:spPr>
        <p:txBody>
          <a:bodyPr wrap="square">
            <a:spAutoFit/>
          </a:bodyPr>
          <a:lstStyle/>
          <a:p>
            <a:r>
              <a:rPr kumimoji="0" lang="en-US" sz="1000" b="0" i="0" u="none" strike="noStrike" kern="1200" cap="none" spc="0" normalizeH="0" baseline="0" noProof="0" dirty="0">
                <a:ln>
                  <a:noFill/>
                </a:ln>
                <a:solidFill>
                  <a:srgbClr val="000000"/>
                </a:solidFill>
                <a:effectLst/>
                <a:uLnTx/>
                <a:uFillTx/>
                <a:latin typeface="Century Gothic"/>
                <a:ea typeface="+mn-ea"/>
                <a:cs typeface="+mn-cs"/>
              </a:rPr>
              <a:t>2023</a:t>
            </a:r>
            <a:endParaRPr lang="en-US" dirty="0"/>
          </a:p>
        </p:txBody>
      </p:sp>
    </p:spTree>
    <p:extLst>
      <p:ext uri="{BB962C8B-B14F-4D97-AF65-F5344CB8AC3E}">
        <p14:creationId xmlns:p14="http://schemas.microsoft.com/office/powerpoint/2010/main" val="192589471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normAutofit/>
          </a:bodyPr>
          <a:lstStyle/>
          <a:p>
            <a:r>
              <a:rPr lang="en-US" dirty="0"/>
              <a:t>Law Library Access</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2447533"/>
            <a:ext cx="10288693" cy="3660648"/>
          </a:xfrm>
        </p:spPr>
        <p:txBody>
          <a:bodyPr/>
          <a:lstStyle/>
          <a:p>
            <a:r>
              <a:rPr lang="en-US" sz="2400" dirty="0"/>
              <a:t>Inmates have a constitutional right of access to the courts.  </a:t>
            </a:r>
            <a:r>
              <a:rPr lang="en-US" sz="2400" i="1" dirty="0"/>
              <a:t>Lewis v. Casey</a:t>
            </a:r>
            <a:r>
              <a:rPr lang="en-US" sz="2400" dirty="0"/>
              <a:t>, 518 U.S. 343, 346. </a:t>
            </a:r>
          </a:p>
          <a:p>
            <a:r>
              <a:rPr lang="en-US" sz="2400" dirty="0"/>
              <a:t>This right of access vis-à-vis a prison law library requires that inmates be provided with the tools they need to attack their sentences – directly or collaterally – and to challenge the conditions of their confinement.  </a:t>
            </a:r>
            <a:r>
              <a:rPr lang="en-US" sz="2400" i="1" dirty="0"/>
              <a:t>Id</a:t>
            </a:r>
            <a:r>
              <a:rPr lang="en-US" sz="2400" dirty="0"/>
              <a:t>. </a:t>
            </a:r>
          </a:p>
          <a:p>
            <a:r>
              <a:rPr lang="en-US" sz="2400" dirty="0"/>
              <a:t>To adequately state a denial of access to the courts under the First Amendment, an inmate must show he suffered an actual injury, which requires actual prejudice with respect to contemplated or existing litigation such as the inability to meet a filing deadline or present a claim.  </a:t>
            </a:r>
            <a:r>
              <a:rPr lang="en-US" sz="2400" i="1" dirty="0"/>
              <a:t>Lewis</a:t>
            </a:r>
            <a:r>
              <a:rPr lang="en-US" sz="2400" dirty="0"/>
              <a:t>, 518 U.S. at 349</a:t>
            </a:r>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solidFill>
            <a:srgbClr val="FF99CC"/>
          </a:solidFill>
        </p:spPr>
        <p:txBody>
          <a:bodyPr/>
          <a:lstStyle/>
          <a:p>
            <a:r>
              <a:rPr lang="en-US" dirty="0"/>
              <a:t>“Books should be free for all, this is ridiculous” - VV</a:t>
            </a:r>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a:xfrm>
            <a:off x="866796" y="6351745"/>
            <a:ext cx="302281" cy="365760"/>
          </a:xfrm>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srgbClr val="000000">
                    <a:lumMod val="95000"/>
                    <a:lumOff val="5000"/>
                  </a:srgbClr>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srgbClr val="000000">
                  <a:lumMod val="95000"/>
                  <a:lumOff val="5000"/>
                </a:srgbClr>
              </a:solidFill>
              <a:effectLst/>
              <a:uLnTx/>
              <a:uFillTx/>
              <a:latin typeface="Century Gothic"/>
              <a:ea typeface="+mn-ea"/>
              <a:cs typeface="+mn-cs"/>
            </a:endParaRPr>
          </a:p>
        </p:txBody>
      </p:sp>
      <p:pic>
        <p:nvPicPr>
          <p:cNvPr id="10" name="Picture Placeholder 5">
            <a:extLst>
              <a:ext uri="{FF2B5EF4-FFF2-40B4-BE49-F238E27FC236}">
                <a16:creationId xmlns:a16="http://schemas.microsoft.com/office/drawing/2014/main" id="{D2A5B748-37FD-448D-997E-B1D3326587D6}"/>
              </a:ext>
              <a:ext uri="{C183D7F6-B498-43B3-948B-1728B52AA6E4}">
                <adec:decorative xmlns:adec="http://schemas.microsoft.com/office/drawing/2017/decorative" val="1"/>
              </a:ext>
            </a:extLst>
          </p:cNvPr>
          <p:cNvPicPr>
            <a:picLocks noGrp="1" noChangeAspect="1"/>
          </p:cNvPicPr>
          <p:nvPr>
            <p:ph type="pic" sz="quarter" idx="15"/>
          </p:nvPr>
        </p:nvPicPr>
        <p:blipFill>
          <a:blip r:embed="rId3"/>
          <a:srcRect t="45878" b="45878"/>
          <a:stretch/>
        </p:blipFill>
        <p:spPr>
          <a:xfrm>
            <a:off x="0" y="0"/>
            <a:ext cx="8329613" cy="457200"/>
          </a:xfrm>
        </p:spPr>
      </p:pic>
      <p:sp>
        <p:nvSpPr>
          <p:cNvPr id="7" name="TextBox 6">
            <a:extLst>
              <a:ext uri="{FF2B5EF4-FFF2-40B4-BE49-F238E27FC236}">
                <a16:creationId xmlns:a16="http://schemas.microsoft.com/office/drawing/2014/main" id="{F7748A21-B6E5-8244-9707-F2DBED559773}"/>
              </a:ext>
            </a:extLst>
          </p:cNvPr>
          <p:cNvSpPr txBox="1"/>
          <p:nvPr/>
        </p:nvSpPr>
        <p:spPr>
          <a:xfrm>
            <a:off x="3011556" y="6411514"/>
            <a:ext cx="612913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Access to Justice</a:t>
            </a:r>
          </a:p>
        </p:txBody>
      </p:sp>
      <p:sp>
        <p:nvSpPr>
          <p:cNvPr id="14" name="TextBox 13">
            <a:extLst>
              <a:ext uri="{FF2B5EF4-FFF2-40B4-BE49-F238E27FC236}">
                <a16:creationId xmlns:a16="http://schemas.microsoft.com/office/drawing/2014/main" id="{C6A5FA40-BAC7-F554-6218-75C0E63C3CB9}"/>
              </a:ext>
            </a:extLst>
          </p:cNvPr>
          <p:cNvSpPr txBox="1"/>
          <p:nvPr/>
        </p:nvSpPr>
        <p:spPr>
          <a:xfrm>
            <a:off x="10718316" y="6421453"/>
            <a:ext cx="55628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2023</a:t>
            </a:r>
            <a:endParaRPr kumimoji="0" lang="en-US" sz="1800" b="0" i="0" u="none" strike="noStrike" kern="1200" cap="none" spc="0" normalizeH="0" baseline="0" noProof="0" dirty="0">
              <a:ln>
                <a:noFill/>
              </a:ln>
              <a:solidFill>
                <a:srgbClr val="000000"/>
              </a:solidFill>
              <a:effectLst/>
              <a:uLnTx/>
              <a:uFillTx/>
              <a:latin typeface="Univers Condensed Light"/>
              <a:ea typeface="+mn-ea"/>
              <a:cs typeface="+mn-cs"/>
            </a:endParaRPr>
          </a:p>
        </p:txBody>
      </p:sp>
    </p:spTree>
    <p:extLst>
      <p:ext uri="{BB962C8B-B14F-4D97-AF65-F5344CB8AC3E}">
        <p14:creationId xmlns:p14="http://schemas.microsoft.com/office/powerpoint/2010/main" val="2424324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FBCF731-478B-42B2-B3C6-ECCC3D68E00B}"/>
              </a:ext>
              <a:ext uri="{C183D7F6-B498-43B3-948B-1728B52AA6E4}">
                <adec:decorative xmlns:adec="http://schemas.microsoft.com/office/drawing/2017/decorative" val="1"/>
              </a:ext>
            </a:extLst>
          </p:cNvPr>
          <p:cNvPicPr>
            <a:picLocks noGrp="1" noChangeAspect="1"/>
          </p:cNvPicPr>
          <p:nvPr>
            <p:ph type="pic" sz="quarter" idx="15"/>
          </p:nvPr>
        </p:nvPicPr>
        <p:blipFill>
          <a:blip r:embed="rId3"/>
          <a:srcRect/>
          <a:stretch/>
        </p:blipFill>
        <p:spPr>
          <a:xfrm>
            <a:off x="0" y="0"/>
            <a:ext cx="8329286" cy="6858000"/>
          </a:xfrm>
        </p:spPr>
      </p:pic>
      <p:sp>
        <p:nvSpPr>
          <p:cNvPr id="74" name="Text Placeholder 73">
            <a:extLst>
              <a:ext uri="{FF2B5EF4-FFF2-40B4-BE49-F238E27FC236}">
                <a16:creationId xmlns:a16="http://schemas.microsoft.com/office/drawing/2014/main" id="{C20719F7-6849-4C36-ACDB-C1AE2AAC74AD}"/>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dirty="0"/>
          </a:p>
        </p:txBody>
      </p:sp>
      <p:sp>
        <p:nvSpPr>
          <p:cNvPr id="43" name="Title 42">
            <a:extLst>
              <a:ext uri="{FF2B5EF4-FFF2-40B4-BE49-F238E27FC236}">
                <a16:creationId xmlns:a16="http://schemas.microsoft.com/office/drawing/2014/main" id="{CF39D3B5-ABDB-4DFF-8107-EF97569C9BBE}"/>
              </a:ext>
            </a:extLst>
          </p:cNvPr>
          <p:cNvSpPr>
            <a:spLocks noGrp="1"/>
          </p:cNvSpPr>
          <p:nvPr>
            <p:ph type="ctrTitle"/>
          </p:nvPr>
        </p:nvSpPr>
        <p:spPr/>
        <p:txBody>
          <a:bodyPr/>
          <a:lstStyle/>
          <a:p>
            <a:r>
              <a:rPr lang="en-US" sz="3800" dirty="0"/>
              <a:t>PRO BONO APPOINTMENTS</a:t>
            </a:r>
          </a:p>
        </p:txBody>
      </p:sp>
      <p:sp>
        <p:nvSpPr>
          <p:cNvPr id="44" name="Subtitle 43">
            <a:extLst>
              <a:ext uri="{FF2B5EF4-FFF2-40B4-BE49-F238E27FC236}">
                <a16:creationId xmlns:a16="http://schemas.microsoft.com/office/drawing/2014/main" id="{F522C824-2C48-4465-AABE-F46286D9ECD5}"/>
              </a:ext>
            </a:extLst>
          </p:cNvPr>
          <p:cNvSpPr>
            <a:spLocks noGrp="1"/>
          </p:cNvSpPr>
          <p:nvPr>
            <p:ph type="subTitle" idx="1"/>
          </p:nvPr>
        </p:nvSpPr>
        <p:spPr/>
        <p:txBody>
          <a:bodyPr>
            <a:noAutofit/>
          </a:bodyPr>
          <a:lstStyle/>
          <a:p>
            <a:r>
              <a:rPr lang="en-US"/>
              <a:t>Civil pro se litigants with a case pending before the USDC in Oregon can file a Motion for Appointment of Pro Bono Counsel at any time during the case. The Court can also appoint counsel on its own motion.</a:t>
            </a:r>
          </a:p>
          <a:p>
            <a:endParaRPr lang="en-US"/>
          </a:p>
          <a:p>
            <a:r>
              <a:rPr lang="en-US"/>
              <a:t>In assessing a pro se party’s need for legal counsel, the Court looks at several factors, including: the legal complexity of the issues, the apparent legal sophistication of the pro se party, and the importance of protecting the rights implicated by the claim. </a:t>
            </a:r>
          </a:p>
          <a:p>
            <a:endParaRPr lang="en-US"/>
          </a:p>
          <a:p>
            <a:r>
              <a:rPr lang="en-US"/>
              <a:t>Appointments can be made for all purposes or for a specific purpose. </a:t>
            </a:r>
            <a:endParaRPr lang="en-US" dirty="0"/>
          </a:p>
        </p:txBody>
      </p:sp>
      <p:sp>
        <p:nvSpPr>
          <p:cNvPr id="75" name="Text Placeholder 74">
            <a:extLst>
              <a:ext uri="{FF2B5EF4-FFF2-40B4-BE49-F238E27FC236}">
                <a16:creationId xmlns:a16="http://schemas.microsoft.com/office/drawing/2014/main" id="{6488F643-327C-4A41-9703-B4932AF5A2C9}"/>
              </a:ext>
              <a:ext uri="{C183D7F6-B498-43B3-948B-1728B52AA6E4}">
                <adec:decorative xmlns:adec="http://schemas.microsoft.com/office/drawing/2017/decorative" val="1"/>
              </a:ext>
            </a:extLst>
          </p:cNvPr>
          <p:cNvSpPr>
            <a:spLocks noGrp="1"/>
          </p:cNvSpPr>
          <p:nvPr>
            <p:ph type="body" sz="quarter" idx="13"/>
          </p:nvPr>
        </p:nvSpPr>
        <p:spPr/>
        <p:txBody>
          <a:bodyPr>
            <a:normAutofit fontScale="40000" lnSpcReduction="20000"/>
          </a:bodyPr>
          <a:lstStyle/>
          <a:p>
            <a:endParaRPr lang="en-US" dirty="0"/>
          </a:p>
        </p:txBody>
      </p:sp>
      <p:sp>
        <p:nvSpPr>
          <p:cNvPr id="76" name="Text Placeholder 75">
            <a:extLst>
              <a:ext uri="{FF2B5EF4-FFF2-40B4-BE49-F238E27FC236}">
                <a16:creationId xmlns:a16="http://schemas.microsoft.com/office/drawing/2014/main" id="{8EE4272D-3A75-4E40-B1D6-C8D1636AB572}"/>
              </a:ext>
              <a:ext uri="{C183D7F6-B498-43B3-948B-1728B52AA6E4}">
                <adec:decorative xmlns:adec="http://schemas.microsoft.com/office/drawing/2017/decorative" val="1"/>
              </a:ext>
            </a:extLst>
          </p:cNvPr>
          <p:cNvSpPr>
            <a:spLocks noGrp="1"/>
          </p:cNvSpPr>
          <p:nvPr>
            <p:ph type="body" sz="quarter" idx="14"/>
          </p:nvPr>
        </p:nvSpPr>
        <p:spPr/>
        <p:txBody>
          <a:bodyPr>
            <a:normAutofit fontScale="40000" lnSpcReduction="20000"/>
          </a:bodyPr>
          <a:lstStyle/>
          <a:p>
            <a:endParaRPr lang="en-US" dirty="0"/>
          </a:p>
        </p:txBody>
      </p:sp>
    </p:spTree>
    <p:extLst>
      <p:ext uri="{BB962C8B-B14F-4D97-AF65-F5344CB8AC3E}">
        <p14:creationId xmlns:p14="http://schemas.microsoft.com/office/powerpoint/2010/main" val="3090544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normAutofit/>
          </a:bodyPr>
          <a:lstStyle/>
          <a:p>
            <a:r>
              <a:rPr lang="en-US" dirty="0"/>
              <a:t>PLRA &amp; Tort Claims</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p:txBody>
          <a:bodyPr/>
          <a:lstStyle/>
          <a:p>
            <a:r>
              <a:rPr lang="en-US" sz="2400" dirty="0"/>
              <a:t>ORS 30.275(1) requires notice to the applicable public body prior to bringing a tort claim</a:t>
            </a:r>
          </a:p>
          <a:p>
            <a:r>
              <a:rPr lang="en-US" sz="2400" dirty="0"/>
              <a:t>Notice must be given within 1 year of the incident for wrongful death claims and within 180 days for an alleged loss or injury. ORS 30.275(2).</a:t>
            </a:r>
          </a:p>
          <a:p>
            <a:r>
              <a:rPr lang="en-US" sz="2400" dirty="0"/>
              <a:t>The Prison Litigation Reform Act (“PLRA”) requires inmates to exhaust administrative remedies before brining any lawsuit, including § 1983 claims.  42 U.S.C. § 1997e(a).</a:t>
            </a:r>
          </a:p>
          <a:p>
            <a:r>
              <a:rPr lang="en-US" sz="2400" dirty="0"/>
              <a:t>Exhaustion is mandatory for any claim challenging prison conditions, even if the relief sought – monetary damages – cannot be granted by the administrative process.  </a:t>
            </a:r>
            <a:r>
              <a:rPr lang="en-US" sz="2400" i="1" dirty="0"/>
              <a:t>Woodford v. Ngo</a:t>
            </a:r>
            <a:r>
              <a:rPr lang="en-US" sz="2400" dirty="0"/>
              <a:t>, 548 U.S. 81, 85 (2006).</a:t>
            </a:r>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solidFill>
            <a:schemeClr val="accent3"/>
          </a:solidFill>
        </p:spPr>
        <p:txBody>
          <a:bodyPr/>
          <a:lstStyle/>
          <a:p>
            <a:r>
              <a:rPr lang="en-US" dirty="0"/>
              <a:t>“Tort reform, boo!” --VV</a:t>
            </a:r>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a:xfrm>
            <a:off x="866796" y="6351745"/>
            <a:ext cx="302281" cy="365760"/>
          </a:xfrm>
          <a:ln>
            <a:noFill/>
          </a:ln>
        </p:spPr>
        <p:txBody>
          <a:bodyPr/>
          <a:lstStyle/>
          <a:p>
            <a:fld id="{4FAB73BC-B049-4115-A692-8D63A059BFB8}" type="slidenum">
              <a:rPr lang="en-US" smtClean="0"/>
              <a:pPr/>
              <a:t>47</a:t>
            </a:fld>
            <a:endParaRPr lang="en-US" dirty="0"/>
          </a:p>
        </p:txBody>
      </p:sp>
      <p:pic>
        <p:nvPicPr>
          <p:cNvPr id="10" name="Picture Placeholder 5">
            <a:extLst>
              <a:ext uri="{FF2B5EF4-FFF2-40B4-BE49-F238E27FC236}">
                <a16:creationId xmlns:a16="http://schemas.microsoft.com/office/drawing/2014/main" id="{D2A5B748-37FD-448D-997E-B1D3326587D6}"/>
              </a:ext>
              <a:ext uri="{C183D7F6-B498-43B3-948B-1728B52AA6E4}">
                <adec:decorative xmlns:adec="http://schemas.microsoft.com/office/drawing/2017/decorative" val="1"/>
              </a:ext>
            </a:extLst>
          </p:cNvPr>
          <p:cNvPicPr>
            <a:picLocks noGrp="1" noChangeAspect="1"/>
          </p:cNvPicPr>
          <p:nvPr>
            <p:ph type="pic" sz="quarter" idx="15"/>
          </p:nvPr>
        </p:nvPicPr>
        <p:blipFill>
          <a:blip r:embed="rId3"/>
          <a:srcRect t="45878" b="45878"/>
          <a:stretch/>
        </p:blipFill>
        <p:spPr>
          <a:xfrm>
            <a:off x="0" y="0"/>
            <a:ext cx="8329613" cy="457200"/>
          </a:xfrm>
        </p:spPr>
      </p:pic>
      <p:sp>
        <p:nvSpPr>
          <p:cNvPr id="7" name="TextBox 6">
            <a:extLst>
              <a:ext uri="{FF2B5EF4-FFF2-40B4-BE49-F238E27FC236}">
                <a16:creationId xmlns:a16="http://schemas.microsoft.com/office/drawing/2014/main" id="{F7748A21-B6E5-8244-9707-F2DBED559773}"/>
              </a:ext>
            </a:extLst>
          </p:cNvPr>
          <p:cNvSpPr txBox="1"/>
          <p:nvPr/>
        </p:nvSpPr>
        <p:spPr>
          <a:xfrm>
            <a:off x="3011556" y="6411514"/>
            <a:ext cx="612913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Access to Justice</a:t>
            </a:r>
          </a:p>
        </p:txBody>
      </p:sp>
      <p:sp>
        <p:nvSpPr>
          <p:cNvPr id="14" name="TextBox 13">
            <a:extLst>
              <a:ext uri="{FF2B5EF4-FFF2-40B4-BE49-F238E27FC236}">
                <a16:creationId xmlns:a16="http://schemas.microsoft.com/office/drawing/2014/main" id="{C6A5FA40-BAC7-F554-6218-75C0E63C3CB9}"/>
              </a:ext>
            </a:extLst>
          </p:cNvPr>
          <p:cNvSpPr txBox="1"/>
          <p:nvPr/>
        </p:nvSpPr>
        <p:spPr>
          <a:xfrm>
            <a:off x="10718316" y="6421453"/>
            <a:ext cx="556282" cy="246221"/>
          </a:xfrm>
          <a:prstGeom prst="rect">
            <a:avLst/>
          </a:prstGeom>
          <a:noFill/>
        </p:spPr>
        <p:txBody>
          <a:bodyPr wrap="square">
            <a:spAutoFit/>
          </a:bodyPr>
          <a:lstStyle/>
          <a:p>
            <a:r>
              <a:rPr kumimoji="0" lang="en-US" sz="1000" b="0" i="0" u="none" strike="noStrike" kern="1200" cap="none" spc="0" normalizeH="0" baseline="0" noProof="0" dirty="0">
                <a:ln>
                  <a:noFill/>
                </a:ln>
                <a:solidFill>
                  <a:srgbClr val="000000"/>
                </a:solidFill>
                <a:effectLst/>
                <a:uLnTx/>
                <a:uFillTx/>
                <a:latin typeface="Century Gothic"/>
                <a:ea typeface="+mn-ea"/>
                <a:cs typeface="+mn-cs"/>
              </a:rPr>
              <a:t>2023</a:t>
            </a:r>
            <a:endParaRPr lang="en-US" dirty="0"/>
          </a:p>
        </p:txBody>
      </p:sp>
    </p:spTree>
    <p:extLst>
      <p:ext uri="{BB962C8B-B14F-4D97-AF65-F5344CB8AC3E}">
        <p14:creationId xmlns:p14="http://schemas.microsoft.com/office/powerpoint/2010/main" val="1882224723"/>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18CD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A12AA-0EF1-E0A9-3BF1-A86AC138F82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 name="Footer Placeholder 2">
            <a:extLst>
              <a:ext uri="{FF2B5EF4-FFF2-40B4-BE49-F238E27FC236}">
                <a16:creationId xmlns:a16="http://schemas.microsoft.com/office/drawing/2014/main" id="{5B71DF45-14CA-794C-3CE8-92DD1ACD3D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Law Talk</a:t>
            </a:r>
          </a:p>
        </p:txBody>
      </p:sp>
      <p:sp>
        <p:nvSpPr>
          <p:cNvPr id="4" name="Date Placeholder 3">
            <a:extLst>
              <a:ext uri="{FF2B5EF4-FFF2-40B4-BE49-F238E27FC236}">
                <a16:creationId xmlns:a16="http://schemas.microsoft.com/office/drawing/2014/main" id="{4E2637DE-BBCC-5B73-16E5-BCA59E75BC5F}"/>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a:ea typeface="+mn-ea"/>
                <a:cs typeface="+mn-cs"/>
              </a:rPr>
              <a:t>2023</a:t>
            </a:r>
          </a:p>
        </p:txBody>
      </p:sp>
      <p:pic>
        <p:nvPicPr>
          <p:cNvPr id="6" name="Picture 5" descr="Diagram&#10;&#10;Description automatically generated">
            <a:extLst>
              <a:ext uri="{FF2B5EF4-FFF2-40B4-BE49-F238E27FC236}">
                <a16:creationId xmlns:a16="http://schemas.microsoft.com/office/drawing/2014/main" id="{0F4FEAD4-BE6B-B3FE-C931-FCC750F65695}"/>
              </a:ext>
            </a:extLst>
          </p:cNvPr>
          <p:cNvPicPr>
            <a:picLocks noChangeAspect="1"/>
          </p:cNvPicPr>
          <p:nvPr/>
        </p:nvPicPr>
        <p:blipFill>
          <a:blip r:embed="rId2"/>
          <a:stretch>
            <a:fillRect/>
          </a:stretch>
        </p:blipFill>
        <p:spPr>
          <a:xfrm>
            <a:off x="637760" y="180744"/>
            <a:ext cx="10916479" cy="6139753"/>
          </a:xfrm>
          <a:prstGeom prst="rect">
            <a:avLst/>
          </a:prstGeom>
        </p:spPr>
      </p:pic>
    </p:spTree>
    <p:extLst>
      <p:ext uri="{BB962C8B-B14F-4D97-AF65-F5344CB8AC3E}">
        <p14:creationId xmlns:p14="http://schemas.microsoft.com/office/powerpoint/2010/main" val="1750561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07DB7C-8AD7-30FF-19F4-A1A546D6C91C}"/>
              </a:ext>
            </a:extLst>
          </p:cNvPr>
          <p:cNvSpPr txBox="1"/>
          <p:nvPr/>
        </p:nvSpPr>
        <p:spPr>
          <a:xfrm>
            <a:off x="4397458" y="331305"/>
            <a:ext cx="33970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CAST &amp; CREW</a:t>
            </a:r>
          </a:p>
        </p:txBody>
      </p:sp>
      <p:sp>
        <p:nvSpPr>
          <p:cNvPr id="3" name="TextBox 2">
            <a:extLst>
              <a:ext uri="{FF2B5EF4-FFF2-40B4-BE49-F238E27FC236}">
                <a16:creationId xmlns:a16="http://schemas.microsoft.com/office/drawing/2014/main" id="{6EB4F388-CD6D-8D64-1237-9B0707379071}"/>
              </a:ext>
            </a:extLst>
          </p:cNvPr>
          <p:cNvSpPr txBox="1"/>
          <p:nvPr/>
        </p:nvSpPr>
        <p:spPr>
          <a:xfrm>
            <a:off x="980661" y="1431234"/>
            <a:ext cx="4797287" cy="440120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Stacie Beckerman, Reporter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Ricky Romain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Vikki Valentine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Esmerelda Martinez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Dr. Garrulous / Banjo Player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Kate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Heather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Neal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John The Sponsor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Mickey No-Name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Chris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Jeremy …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Ali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Haley, Tech … </a:t>
            </a:r>
          </a:p>
        </p:txBody>
      </p:sp>
      <p:sp>
        <p:nvSpPr>
          <p:cNvPr id="4" name="TextBox 3">
            <a:extLst>
              <a:ext uri="{FF2B5EF4-FFF2-40B4-BE49-F238E27FC236}">
                <a16:creationId xmlns:a16="http://schemas.microsoft.com/office/drawing/2014/main" id="{17503B21-2F09-3682-81D0-970C6CC8F46E}"/>
              </a:ext>
            </a:extLst>
          </p:cNvPr>
          <p:cNvSpPr txBox="1"/>
          <p:nvPr/>
        </p:nvSpPr>
        <p:spPr>
          <a:xfrm>
            <a:off x="6414052" y="1431234"/>
            <a:ext cx="3896139"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Hon. Stacie Beckerman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Sonia Montalbano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Jacqueline Swanson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Lea Schneider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Garrett Garfield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Kathryn </a:t>
            </a:r>
            <a:r>
              <a:rPr kumimoji="0" lang="en-US" sz="20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Mantoan</a:t>
            </a:r>
            <a:endPar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Heather Busby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Neal Shechter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John </a:t>
            </a:r>
            <a:r>
              <a:rPr kumimoji="0" lang="en-US" sz="20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Haub</a:t>
            </a:r>
            <a:endPar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Michael Lee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Christopher Larsen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Jeremy Carp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Allison </a:t>
            </a:r>
            <a:r>
              <a:rPr kumimoji="0" lang="en-US" sz="20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Rothgeb</a:t>
            </a:r>
            <a:endPar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Haley Morrison</a:t>
            </a:r>
          </a:p>
        </p:txBody>
      </p:sp>
    </p:spTree>
    <p:extLst>
      <p:ext uri="{BB962C8B-B14F-4D97-AF65-F5344CB8AC3E}">
        <p14:creationId xmlns:p14="http://schemas.microsoft.com/office/powerpoint/2010/main" val="5391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99FF">
            <a:alpha val="76000"/>
          </a:srgbClr>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562ED45-4E73-AEDF-77DB-98C952590AB9}"/>
              </a:ext>
            </a:extLst>
          </p:cNvPr>
          <p:cNvSpPr>
            <a:spLocks noGrp="1"/>
          </p:cNvSpPr>
          <p:nvPr>
            <p:ph type="title"/>
          </p:nvPr>
        </p:nvSpPr>
        <p:spPr>
          <a:xfrm>
            <a:off x="1139952" y="512064"/>
            <a:ext cx="9912096" cy="1014984"/>
          </a:xfrm>
        </p:spPr>
        <p:txBody>
          <a:bodyPr/>
          <a:lstStyle/>
          <a:p>
            <a:r>
              <a:rPr lang="en-US" sz="5000" dirty="0"/>
              <a:t>New and Historic Courthouses</a:t>
            </a:r>
          </a:p>
        </p:txBody>
      </p:sp>
      <p:sp>
        <p:nvSpPr>
          <p:cNvPr id="3" name="Text Placeholder 2">
            <a:extLst>
              <a:ext uri="{FF2B5EF4-FFF2-40B4-BE49-F238E27FC236}">
                <a16:creationId xmlns:a16="http://schemas.microsoft.com/office/drawing/2014/main" id="{097B5069-5A70-D7B8-B0E9-232702487E82}"/>
              </a:ext>
            </a:extLst>
          </p:cNvPr>
          <p:cNvSpPr>
            <a:spLocks noGrp="1"/>
          </p:cNvSpPr>
          <p:nvPr>
            <p:ph type="body" sz="quarter" idx="14"/>
          </p:nvPr>
        </p:nvSpPr>
        <p:spPr>
          <a:xfrm>
            <a:off x="685800" y="1956816"/>
            <a:ext cx="3246120" cy="3986784"/>
          </a:xfrm>
          <a:solidFill>
            <a:srgbClr val="FFFFCC"/>
          </a:solidFill>
        </p:spPr>
        <p:txBody>
          <a:bodyPr>
            <a:normAutofit/>
          </a:bodyPr>
          <a:lstStyle/>
          <a:p>
            <a:r>
              <a:rPr lang="en-US" dirty="0"/>
              <a:t>Benton Co. Courthouse c. 1888</a:t>
            </a:r>
          </a:p>
        </p:txBody>
      </p:sp>
      <p:pic>
        <p:nvPicPr>
          <p:cNvPr id="11" name="Content Placeholder 10">
            <a:extLst>
              <a:ext uri="{FF2B5EF4-FFF2-40B4-BE49-F238E27FC236}">
                <a16:creationId xmlns:a16="http://schemas.microsoft.com/office/drawing/2014/main" id="{CC72A537-8646-A4E4-837C-CBA70F097F12}"/>
              </a:ext>
            </a:extLst>
          </p:cNvPr>
          <p:cNvPicPr>
            <a:picLocks noGrp="1" noChangeAspect="1"/>
          </p:cNvPicPr>
          <p:nvPr>
            <p:ph sz="half" idx="2"/>
          </p:nvPr>
        </p:nvPicPr>
        <p:blipFill>
          <a:blip r:embed="rId2"/>
          <a:srcRect l="18835" r="18835"/>
          <a:stretch/>
        </p:blipFill>
        <p:spPr>
          <a:xfrm>
            <a:off x="1024349" y="3121205"/>
            <a:ext cx="2569022" cy="2608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4">
            <a:extLst>
              <a:ext uri="{FF2B5EF4-FFF2-40B4-BE49-F238E27FC236}">
                <a16:creationId xmlns:a16="http://schemas.microsoft.com/office/drawing/2014/main" id="{23AE2EC9-620D-810F-64DC-9798400BC15D}"/>
              </a:ext>
            </a:extLst>
          </p:cNvPr>
          <p:cNvSpPr>
            <a:spLocks noGrp="1"/>
          </p:cNvSpPr>
          <p:nvPr>
            <p:ph type="body" sz="quarter" idx="16"/>
          </p:nvPr>
        </p:nvSpPr>
        <p:spPr>
          <a:xfrm>
            <a:off x="4480560" y="1956816"/>
            <a:ext cx="3246120" cy="3986784"/>
          </a:xfrm>
          <a:solidFill>
            <a:srgbClr val="FFFFCC"/>
          </a:solidFill>
        </p:spPr>
        <p:txBody>
          <a:bodyPr>
            <a:normAutofit/>
          </a:bodyPr>
          <a:lstStyle/>
          <a:p>
            <a:r>
              <a:rPr lang="en-US" dirty="0"/>
              <a:t>Multnomah Co. Courthouse c. 1914</a:t>
            </a:r>
          </a:p>
        </p:txBody>
      </p:sp>
      <p:pic>
        <p:nvPicPr>
          <p:cNvPr id="13" name="Content Placeholder 12" descr="A picture containing text, building, outdoor, street&#10;&#10;Description automatically generated">
            <a:extLst>
              <a:ext uri="{FF2B5EF4-FFF2-40B4-BE49-F238E27FC236}">
                <a16:creationId xmlns:a16="http://schemas.microsoft.com/office/drawing/2014/main" id="{F34BE8B7-F39D-9623-03E4-9C0FB053040A}"/>
              </a:ext>
            </a:extLst>
          </p:cNvPr>
          <p:cNvPicPr>
            <a:picLocks noGrp="1" noChangeAspect="1"/>
          </p:cNvPicPr>
          <p:nvPr>
            <p:ph sz="half" idx="13"/>
          </p:nvPr>
        </p:nvPicPr>
        <p:blipFill rotWithShape="1">
          <a:blip r:embed="rId3"/>
          <a:srcRect l="11292" r="13362" b="4"/>
          <a:stretch/>
        </p:blipFill>
        <p:spPr>
          <a:xfrm>
            <a:off x="4890051" y="3121206"/>
            <a:ext cx="2569021" cy="26082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 Placeholder 6">
            <a:extLst>
              <a:ext uri="{FF2B5EF4-FFF2-40B4-BE49-F238E27FC236}">
                <a16:creationId xmlns:a16="http://schemas.microsoft.com/office/drawing/2014/main" id="{2B4C566C-DEB4-2C88-4B44-9A26F78177CF}"/>
              </a:ext>
            </a:extLst>
          </p:cNvPr>
          <p:cNvSpPr>
            <a:spLocks noGrp="1"/>
          </p:cNvSpPr>
          <p:nvPr>
            <p:ph type="body" sz="quarter" idx="19"/>
          </p:nvPr>
        </p:nvSpPr>
        <p:spPr>
          <a:xfrm>
            <a:off x="8247888" y="1956816"/>
            <a:ext cx="3246120" cy="3986784"/>
          </a:xfrm>
          <a:solidFill>
            <a:srgbClr val="FFFFCC"/>
          </a:solidFill>
        </p:spPr>
        <p:txBody>
          <a:bodyPr/>
          <a:lstStyle/>
          <a:p>
            <a:r>
              <a:rPr lang="en-US" dirty="0"/>
              <a:t>Multnomah Co. Courthouse c. 2020</a:t>
            </a:r>
          </a:p>
        </p:txBody>
      </p:sp>
      <p:pic>
        <p:nvPicPr>
          <p:cNvPr id="15" name="Content Placeholder 14" descr="A picture containing building, sky, city, outdoor&#10;&#10;Description automatically generated">
            <a:extLst>
              <a:ext uri="{FF2B5EF4-FFF2-40B4-BE49-F238E27FC236}">
                <a16:creationId xmlns:a16="http://schemas.microsoft.com/office/drawing/2014/main" id="{E1C267EC-FBA7-2249-CA52-F361E677A308}"/>
              </a:ext>
            </a:extLst>
          </p:cNvPr>
          <p:cNvPicPr>
            <a:picLocks noGrp="1" noChangeAspect="1"/>
          </p:cNvPicPr>
          <p:nvPr>
            <p:ph sz="half" idx="20"/>
          </p:nvPr>
        </p:nvPicPr>
        <p:blipFill>
          <a:blip r:embed="rId4"/>
          <a:stretch>
            <a:fillRect/>
          </a:stretch>
        </p:blipFill>
        <p:spPr>
          <a:xfrm>
            <a:off x="8526025" y="3121206"/>
            <a:ext cx="2743200" cy="25013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6">
            <a:extLst>
              <a:ext uri="{FF2B5EF4-FFF2-40B4-BE49-F238E27FC236}">
                <a16:creationId xmlns:a16="http://schemas.microsoft.com/office/drawing/2014/main" id="{7E585E66-BF08-37BC-53F9-4C4AC320DB50}"/>
              </a:ext>
            </a:extLst>
          </p:cNvPr>
          <p:cNvSpPr>
            <a:spLocks noGrp="1"/>
          </p:cNvSpPr>
          <p:nvPr>
            <p:ph type="sldNum" sz="quarter" idx="12"/>
          </p:nvPr>
        </p:nvSpPr>
        <p:spPr>
          <a:xfrm>
            <a:off x="838200" y="6400904"/>
            <a:ext cx="365760" cy="246888"/>
          </a:xfrm>
        </p:spPr>
        <p:txBody>
          <a:bodyPr anchor="ctr">
            <a:normAutofit/>
          </a:bodyPr>
          <a:lstStyle/>
          <a:p>
            <a:pPr>
              <a:spcAft>
                <a:spcPts val="600"/>
              </a:spcAft>
            </a:pPr>
            <a:fld id="{8D0AFDD5-844D-364D-8AEC-50CF4D36D55D}" type="slidenum">
              <a:rPr lang="en-US" noProof="0" smtClean="0"/>
              <a:pPr>
                <a:spcAft>
                  <a:spcPts val="600"/>
                </a:spcAft>
              </a:pPr>
              <a:t>5</a:t>
            </a:fld>
            <a:endParaRPr lang="en-US" noProof="0"/>
          </a:p>
        </p:txBody>
      </p:sp>
      <p:sp>
        <p:nvSpPr>
          <p:cNvPr id="8" name="Footer Placeholder 7">
            <a:extLst>
              <a:ext uri="{FF2B5EF4-FFF2-40B4-BE49-F238E27FC236}">
                <a16:creationId xmlns:a16="http://schemas.microsoft.com/office/drawing/2014/main" id="{172E599A-FDDF-711C-D49F-A927B358A235}"/>
              </a:ext>
            </a:extLst>
          </p:cNvPr>
          <p:cNvSpPr>
            <a:spLocks noGrp="1"/>
          </p:cNvSpPr>
          <p:nvPr>
            <p:ph type="ftr" sz="quarter" idx="11"/>
          </p:nvPr>
        </p:nvSpPr>
        <p:spPr>
          <a:xfrm>
            <a:off x="5364480" y="6400904"/>
            <a:ext cx="1463040" cy="246888"/>
          </a:xfrm>
        </p:spPr>
        <p:txBody>
          <a:bodyPr anchor="ctr">
            <a:normAutofit/>
          </a:bodyPr>
          <a:lstStyle/>
          <a:p>
            <a:pPr>
              <a:spcAft>
                <a:spcPts val="600"/>
              </a:spcAft>
            </a:pPr>
            <a:r>
              <a:rPr lang="en-US" noProof="0" dirty="0"/>
              <a:t>Access to Justice</a:t>
            </a:r>
          </a:p>
        </p:txBody>
      </p:sp>
      <p:sp>
        <p:nvSpPr>
          <p:cNvPr id="9" name="Date Placeholder 8">
            <a:extLst>
              <a:ext uri="{FF2B5EF4-FFF2-40B4-BE49-F238E27FC236}">
                <a16:creationId xmlns:a16="http://schemas.microsoft.com/office/drawing/2014/main" id="{573C21C8-325A-31D0-DC6C-49379AA7F11C}"/>
              </a:ext>
            </a:extLst>
          </p:cNvPr>
          <p:cNvSpPr>
            <a:spLocks noGrp="1"/>
          </p:cNvSpPr>
          <p:nvPr>
            <p:ph type="dt" sz="half" idx="10"/>
          </p:nvPr>
        </p:nvSpPr>
        <p:spPr>
          <a:xfrm>
            <a:off x="10629145" y="6400904"/>
            <a:ext cx="640080" cy="246888"/>
          </a:xfrm>
        </p:spPr>
        <p:txBody>
          <a:bodyPr anchor="ctr">
            <a:normAutofit/>
          </a:bodyPr>
          <a:lstStyle/>
          <a:p>
            <a:pPr>
              <a:spcAft>
                <a:spcPts val="600"/>
              </a:spcAft>
            </a:pPr>
            <a:r>
              <a:rPr lang="en-US" noProof="0" dirty="0"/>
              <a:t>2023</a:t>
            </a:r>
          </a:p>
        </p:txBody>
      </p:sp>
      <p:sp>
        <p:nvSpPr>
          <p:cNvPr id="21" name="Rectangle 20">
            <a:extLst>
              <a:ext uri="{FF2B5EF4-FFF2-40B4-BE49-F238E27FC236}">
                <a16:creationId xmlns:a16="http://schemas.microsoft.com/office/drawing/2014/main" id="{A5CF7752-CA6A-F00C-4010-791DA067EE0E}"/>
              </a:ext>
            </a:extLst>
          </p:cNvPr>
          <p:cNvSpPr/>
          <p:nvPr/>
        </p:nvSpPr>
        <p:spPr>
          <a:xfrm>
            <a:off x="0" y="0"/>
            <a:ext cx="12192000" cy="2102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536678"/>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pattFill prst="pct90">
          <a:fgClr>
            <a:srgbClr val="97EFD3"/>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15A7-128A-B285-A3B2-335C02612C9C}"/>
              </a:ext>
            </a:extLst>
          </p:cNvPr>
          <p:cNvSpPr>
            <a:spLocks noGrp="1"/>
          </p:cNvSpPr>
          <p:nvPr>
            <p:ph type="title"/>
          </p:nvPr>
        </p:nvSpPr>
        <p:spPr>
          <a:xfrm>
            <a:off x="8882932" y="512064"/>
            <a:ext cx="2169116" cy="1014984"/>
          </a:xfrm>
        </p:spPr>
        <p:txBody>
          <a:bodyPr/>
          <a:lstStyle/>
          <a:p>
            <a:endParaRPr lang="en-US" dirty="0"/>
          </a:p>
        </p:txBody>
      </p:sp>
      <p:sp>
        <p:nvSpPr>
          <p:cNvPr id="4" name="Slide Number Placeholder 3">
            <a:extLst>
              <a:ext uri="{FF2B5EF4-FFF2-40B4-BE49-F238E27FC236}">
                <a16:creationId xmlns:a16="http://schemas.microsoft.com/office/drawing/2014/main" id="{A0501841-C455-1207-AFDD-89F31E95ED71}"/>
              </a:ext>
            </a:extLst>
          </p:cNvPr>
          <p:cNvSpPr>
            <a:spLocks noGrp="1"/>
          </p:cNvSpPr>
          <p:nvPr>
            <p:ph type="sldNum" sz="quarter" idx="12"/>
          </p:nvPr>
        </p:nvSpPr>
        <p:spPr/>
        <p:txBody>
          <a:bodyPr/>
          <a:lstStyle/>
          <a:p>
            <a:fld id="{8D0AFDD5-844D-364D-8AEC-50CF4D36D55D}" type="slidenum">
              <a:rPr lang="en-US" noProof="0" smtClean="0"/>
              <a:t>6</a:t>
            </a:fld>
            <a:endParaRPr lang="en-US" noProof="0"/>
          </a:p>
        </p:txBody>
      </p:sp>
      <p:sp>
        <p:nvSpPr>
          <p:cNvPr id="5" name="Footer Placeholder 4">
            <a:extLst>
              <a:ext uri="{FF2B5EF4-FFF2-40B4-BE49-F238E27FC236}">
                <a16:creationId xmlns:a16="http://schemas.microsoft.com/office/drawing/2014/main" id="{935F5B57-7FC6-7408-D27D-D9FB23A8290B}"/>
              </a:ext>
            </a:extLst>
          </p:cNvPr>
          <p:cNvSpPr>
            <a:spLocks noGrp="1"/>
          </p:cNvSpPr>
          <p:nvPr>
            <p:ph type="ftr" sz="quarter" idx="11"/>
          </p:nvPr>
        </p:nvSpPr>
        <p:spPr/>
        <p:txBody>
          <a:bodyPr/>
          <a:lstStyle/>
          <a:p>
            <a:r>
              <a:rPr lang="en-US" noProof="0" dirty="0"/>
              <a:t>Law Talk</a:t>
            </a:r>
          </a:p>
        </p:txBody>
      </p:sp>
      <p:sp>
        <p:nvSpPr>
          <p:cNvPr id="6" name="Date Placeholder 5">
            <a:extLst>
              <a:ext uri="{FF2B5EF4-FFF2-40B4-BE49-F238E27FC236}">
                <a16:creationId xmlns:a16="http://schemas.microsoft.com/office/drawing/2014/main" id="{C6859FBD-F935-EF03-F4CF-840932EE9EB8}"/>
              </a:ext>
            </a:extLst>
          </p:cNvPr>
          <p:cNvSpPr>
            <a:spLocks noGrp="1"/>
          </p:cNvSpPr>
          <p:nvPr>
            <p:ph type="dt" sz="half" idx="10"/>
          </p:nvPr>
        </p:nvSpPr>
        <p:spPr/>
        <p:txBody>
          <a:bodyPr/>
          <a:lstStyle/>
          <a:p>
            <a:r>
              <a:rPr lang="en-US" noProof="0" dirty="0"/>
              <a:t>2023</a:t>
            </a:r>
          </a:p>
        </p:txBody>
      </p:sp>
      <p:pic>
        <p:nvPicPr>
          <p:cNvPr id="12" name="Content Placeholder 11" descr="Table&#10;&#10;Description automatically generated">
            <a:extLst>
              <a:ext uri="{FF2B5EF4-FFF2-40B4-BE49-F238E27FC236}">
                <a16:creationId xmlns:a16="http://schemas.microsoft.com/office/drawing/2014/main" id="{7E731400-2569-1E0F-7EC7-09777F593CCD}"/>
              </a:ext>
            </a:extLst>
          </p:cNvPr>
          <p:cNvPicPr>
            <a:picLocks noGrp="1" noChangeAspect="1"/>
          </p:cNvPicPr>
          <p:nvPr>
            <p:ph idx="1"/>
          </p:nvPr>
        </p:nvPicPr>
        <p:blipFill>
          <a:blip r:embed="rId2"/>
          <a:stretch>
            <a:fillRect/>
          </a:stretch>
        </p:blipFill>
        <p:spPr>
          <a:xfrm>
            <a:off x="206187" y="268752"/>
            <a:ext cx="8244131" cy="5999526"/>
          </a:xfrm>
        </p:spPr>
      </p:pic>
      <p:sp>
        <p:nvSpPr>
          <p:cNvPr id="14" name="Rectangle 13">
            <a:extLst>
              <a:ext uri="{FF2B5EF4-FFF2-40B4-BE49-F238E27FC236}">
                <a16:creationId xmlns:a16="http://schemas.microsoft.com/office/drawing/2014/main" id="{76D4560F-B345-83F4-5430-3913FFE5D32F}"/>
              </a:ext>
            </a:extLst>
          </p:cNvPr>
          <p:cNvSpPr/>
          <p:nvPr/>
        </p:nvSpPr>
        <p:spPr>
          <a:xfrm>
            <a:off x="8666922" y="268752"/>
            <a:ext cx="3318891" cy="599952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t>ADA Coordinators by County</a:t>
            </a:r>
          </a:p>
          <a:p>
            <a:pPr algn="ctr"/>
            <a:endParaRPr lang="en-US" sz="3000" b="1" dirty="0"/>
          </a:p>
          <a:p>
            <a:pPr algn="ctr"/>
            <a:endParaRPr lang="en-US" dirty="0"/>
          </a:p>
          <a:p>
            <a:pPr algn="ctr"/>
            <a:r>
              <a:rPr lang="en-US" sz="2000" dirty="0"/>
              <a:t>Please see program materials </a:t>
            </a:r>
          </a:p>
          <a:p>
            <a:pPr algn="ctr"/>
            <a:r>
              <a:rPr lang="en-US" sz="2000" dirty="0"/>
              <a:t>for complete list of all ADA Coordinators by County </a:t>
            </a:r>
          </a:p>
        </p:txBody>
      </p:sp>
    </p:spTree>
    <p:extLst>
      <p:ext uri="{BB962C8B-B14F-4D97-AF65-F5344CB8AC3E}">
        <p14:creationId xmlns:p14="http://schemas.microsoft.com/office/powerpoint/2010/main" val="338289380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2249DA-68A0-0AC6-4E53-00D73D4B14E0}"/>
              </a:ext>
            </a:extLst>
          </p:cNvPr>
          <p:cNvSpPr/>
          <p:nvPr/>
        </p:nvSpPr>
        <p:spPr>
          <a:xfrm>
            <a:off x="0" y="0"/>
            <a:ext cx="12192000" cy="2286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84B37-AB02-AE24-1DCB-FE7BF5BC59F8}"/>
              </a:ext>
            </a:extLst>
          </p:cNvPr>
          <p:cNvSpPr>
            <a:spLocks noGrp="1"/>
          </p:cNvSpPr>
          <p:nvPr>
            <p:ph type="title"/>
          </p:nvPr>
        </p:nvSpPr>
        <p:spPr/>
        <p:txBody>
          <a:bodyPr/>
          <a:lstStyle/>
          <a:p>
            <a:r>
              <a:rPr lang="en-US" sz="5000" b="1" dirty="0"/>
              <a:t>UTCR 7.060 </a:t>
            </a:r>
            <a:br>
              <a:rPr lang="en-US" b="1" dirty="0"/>
            </a:br>
            <a:r>
              <a:rPr lang="en-US" sz="2500" b="1" dirty="0"/>
              <a:t>AMERICANS WITH DISABILITIES ACT (ADA) ACCOMMODATION</a:t>
            </a:r>
            <a:br>
              <a:rPr lang="en-US" sz="3000" b="1" dirty="0"/>
            </a:br>
            <a:br>
              <a:rPr lang="en-US" b="1" dirty="0"/>
            </a:br>
            <a:endParaRPr lang="en-US" b="1" dirty="0"/>
          </a:p>
        </p:txBody>
      </p:sp>
      <p:sp>
        <p:nvSpPr>
          <p:cNvPr id="3" name="Content Placeholder 2">
            <a:extLst>
              <a:ext uri="{FF2B5EF4-FFF2-40B4-BE49-F238E27FC236}">
                <a16:creationId xmlns:a16="http://schemas.microsoft.com/office/drawing/2014/main" id="{4733C673-4039-9E9F-DC86-80BCBE9C7FB5}"/>
              </a:ext>
            </a:extLst>
          </p:cNvPr>
          <p:cNvSpPr>
            <a:spLocks noGrp="1"/>
          </p:cNvSpPr>
          <p:nvPr>
            <p:ph idx="1"/>
          </p:nvPr>
        </p:nvSpPr>
        <p:spPr/>
        <p:txBody>
          <a:bodyPr/>
          <a:lstStyle/>
          <a:p>
            <a:pPr marL="0" marR="5080" indent="252729">
              <a:lnSpc>
                <a:spcPts val="2000"/>
              </a:lnSpc>
              <a:spcBef>
                <a:spcPts val="200"/>
              </a:spcBef>
              <a:spcAft>
                <a:spcPts val="200"/>
              </a:spcAft>
              <a:buAutoNum type="arabicParenBoth"/>
              <a:tabLst>
                <a:tab pos="265430" algn="l"/>
              </a:tabLst>
            </a:pPr>
            <a:r>
              <a:rPr lang="en-US" sz="1750" dirty="0">
                <a:latin typeface="Times New Roman"/>
                <a:cs typeface="Times New Roman"/>
              </a:rPr>
              <a:t> If an accommodation under the ADA is needed for an individual in a court proceeding, the party needing accommodation for the individual must notify the court in the manner required by the court as soon as possible, but no later than four judicial days in advance of the proceeding. For good cause shown, the court may waive the four-day advance notice.</a:t>
            </a:r>
          </a:p>
          <a:p>
            <a:pPr marL="0" indent="-252729">
              <a:lnSpc>
                <a:spcPts val="2000"/>
              </a:lnSpc>
              <a:spcBef>
                <a:spcPts val="200"/>
              </a:spcBef>
              <a:spcAft>
                <a:spcPts val="200"/>
              </a:spcAft>
              <a:buAutoNum type="arabicParenBoth" startAt="2"/>
              <a:tabLst>
                <a:tab pos="265430" algn="l"/>
              </a:tabLst>
            </a:pPr>
            <a:r>
              <a:rPr lang="en-US" sz="1750" dirty="0">
                <a:latin typeface="Times New Roman"/>
                <a:cs typeface="Times New Roman"/>
              </a:rPr>
              <a:t> Notification to the court must provide:</a:t>
            </a:r>
          </a:p>
          <a:p>
            <a:pPr marL="457200" lvl="2" indent="-241935">
              <a:lnSpc>
                <a:spcPts val="2000"/>
              </a:lnSpc>
              <a:spcBef>
                <a:spcPts val="200"/>
              </a:spcBef>
              <a:spcAft>
                <a:spcPts val="200"/>
              </a:spcAft>
              <a:buAutoNum type="alphaLcParenBoth"/>
              <a:tabLst>
                <a:tab pos="711835" algn="l"/>
              </a:tabLst>
            </a:pPr>
            <a:r>
              <a:rPr lang="en-US" sz="1750" dirty="0">
                <a:latin typeface="Times New Roman"/>
                <a:cs typeface="Times New Roman"/>
              </a:rPr>
              <a:t> The name of the person needing accommodation;</a:t>
            </a:r>
          </a:p>
          <a:p>
            <a:pPr marL="457200" lvl="2" indent="-252729">
              <a:lnSpc>
                <a:spcPts val="2000"/>
              </a:lnSpc>
              <a:spcBef>
                <a:spcPts val="200"/>
              </a:spcBef>
              <a:spcAft>
                <a:spcPts val="200"/>
              </a:spcAft>
              <a:buAutoNum type="alphaLcParenBoth"/>
              <a:tabLst>
                <a:tab pos="722630" algn="l"/>
              </a:tabLst>
            </a:pPr>
            <a:r>
              <a:rPr lang="en-US" sz="1750" dirty="0">
                <a:latin typeface="Times New Roman"/>
                <a:cs typeface="Times New Roman"/>
              </a:rPr>
              <a:t> The case number;</a:t>
            </a:r>
          </a:p>
          <a:p>
            <a:pPr marL="457200" lvl="2" indent="-241935">
              <a:lnSpc>
                <a:spcPts val="2000"/>
              </a:lnSpc>
              <a:spcBef>
                <a:spcPts val="200"/>
              </a:spcBef>
              <a:spcAft>
                <a:spcPts val="200"/>
              </a:spcAft>
              <a:buAutoNum type="alphaLcParenBoth"/>
              <a:tabLst>
                <a:tab pos="711835" algn="l"/>
              </a:tabLst>
            </a:pPr>
            <a:r>
              <a:rPr lang="en-US" sz="1750" dirty="0">
                <a:latin typeface="Times New Roman"/>
                <a:cs typeface="Times New Roman"/>
              </a:rPr>
              <a:t> Charges (if applicable);</a:t>
            </a:r>
          </a:p>
          <a:p>
            <a:pPr marL="457200" lvl="2" indent="-252729">
              <a:lnSpc>
                <a:spcPts val="2000"/>
              </a:lnSpc>
              <a:spcBef>
                <a:spcPts val="200"/>
              </a:spcBef>
              <a:spcAft>
                <a:spcPts val="200"/>
              </a:spcAft>
              <a:buAutoNum type="alphaLcParenBoth"/>
              <a:tabLst>
                <a:tab pos="722630" algn="l"/>
              </a:tabLst>
            </a:pPr>
            <a:r>
              <a:rPr lang="en-US" sz="1750" dirty="0">
                <a:latin typeface="Times New Roman"/>
                <a:cs typeface="Times New Roman"/>
              </a:rPr>
              <a:t> The nature of the proceeding;</a:t>
            </a:r>
          </a:p>
          <a:p>
            <a:pPr marL="457200" lvl="2" indent="-241935">
              <a:lnSpc>
                <a:spcPts val="2000"/>
              </a:lnSpc>
              <a:spcBef>
                <a:spcPts val="200"/>
              </a:spcBef>
              <a:spcAft>
                <a:spcPts val="200"/>
              </a:spcAft>
              <a:buAutoNum type="alphaLcParenBoth"/>
              <a:tabLst>
                <a:tab pos="711835" algn="l"/>
              </a:tabLst>
            </a:pPr>
            <a:r>
              <a:rPr lang="en-US" sz="1750" dirty="0">
                <a:latin typeface="Times New Roman"/>
                <a:cs typeface="Times New Roman"/>
              </a:rPr>
              <a:t> The person’s status in the proceeding;</a:t>
            </a:r>
          </a:p>
          <a:p>
            <a:pPr marL="457200" lvl="2" indent="-222885">
              <a:lnSpc>
                <a:spcPts val="2000"/>
              </a:lnSpc>
              <a:spcBef>
                <a:spcPts val="200"/>
              </a:spcBef>
              <a:spcAft>
                <a:spcPts val="200"/>
              </a:spcAft>
              <a:buAutoNum type="alphaLcParenBoth"/>
              <a:tabLst>
                <a:tab pos="692785" algn="l"/>
              </a:tabLst>
            </a:pPr>
            <a:r>
              <a:rPr lang="en-US" sz="1750" dirty="0">
                <a:latin typeface="Times New Roman"/>
                <a:cs typeface="Times New Roman"/>
              </a:rPr>
              <a:t> The time, date, and estimated length of the proceeding;</a:t>
            </a:r>
          </a:p>
          <a:p>
            <a:pPr marL="457200" lvl="2" indent="-222885">
              <a:lnSpc>
                <a:spcPts val="2000"/>
              </a:lnSpc>
              <a:spcBef>
                <a:spcPts val="200"/>
              </a:spcBef>
              <a:spcAft>
                <a:spcPts val="200"/>
              </a:spcAft>
              <a:buAutoNum type="alphaLcParenBoth"/>
              <a:tabLst>
                <a:tab pos="692785" algn="l"/>
              </a:tabLst>
            </a:pPr>
            <a:r>
              <a:rPr lang="en-US" sz="1750" dirty="0">
                <a:latin typeface="Times New Roman"/>
                <a:cs typeface="Times New Roman"/>
              </a:rPr>
              <a:t> Whether the proceeding is scheduled to be conducted in person at the courthouse or by remote means, and, if by remote means, the type of remote means proceeding (e.g., by telephone, particular mode of video conference, etc.);</a:t>
            </a:r>
          </a:p>
          <a:p>
            <a:pPr marL="457200" lvl="2" indent="-252729">
              <a:lnSpc>
                <a:spcPts val="2000"/>
              </a:lnSpc>
              <a:spcBef>
                <a:spcPts val="200"/>
              </a:spcBef>
              <a:spcAft>
                <a:spcPts val="200"/>
              </a:spcAft>
              <a:buAutoNum type="alphaLcParenBoth" startAt="8"/>
              <a:tabLst>
                <a:tab pos="722630" algn="l"/>
              </a:tabLst>
            </a:pPr>
            <a:r>
              <a:rPr lang="en-US" sz="1750" dirty="0">
                <a:latin typeface="Times New Roman"/>
                <a:cs typeface="Times New Roman"/>
              </a:rPr>
              <a:t> The type of disability needing accommodation; and</a:t>
            </a:r>
          </a:p>
          <a:p>
            <a:pPr marL="457200" lvl="2" indent="-213360">
              <a:lnSpc>
                <a:spcPts val="2000"/>
              </a:lnSpc>
              <a:spcBef>
                <a:spcPts val="200"/>
              </a:spcBef>
              <a:spcAft>
                <a:spcPts val="200"/>
              </a:spcAft>
              <a:buAutoNum type="alphaLcParenBoth" startAt="8"/>
              <a:tabLst>
                <a:tab pos="683260" algn="l"/>
              </a:tabLst>
            </a:pPr>
            <a:r>
              <a:rPr lang="en-US" sz="1750" dirty="0">
                <a:latin typeface="Times New Roman"/>
                <a:cs typeface="Times New Roman"/>
              </a:rPr>
              <a:t>The type of accommodation, interpreter, or auxiliary aid needed or preferred.</a:t>
            </a:r>
          </a:p>
          <a:p>
            <a:endParaRPr lang="en-US" dirty="0"/>
          </a:p>
        </p:txBody>
      </p:sp>
      <p:sp>
        <p:nvSpPr>
          <p:cNvPr id="4" name="Slide Number Placeholder 3">
            <a:extLst>
              <a:ext uri="{FF2B5EF4-FFF2-40B4-BE49-F238E27FC236}">
                <a16:creationId xmlns:a16="http://schemas.microsoft.com/office/drawing/2014/main" id="{9D2C95A0-1EA3-FA83-B71A-B8315B2ECA6D}"/>
              </a:ext>
            </a:extLst>
          </p:cNvPr>
          <p:cNvSpPr>
            <a:spLocks noGrp="1"/>
          </p:cNvSpPr>
          <p:nvPr>
            <p:ph type="sldNum" sz="quarter" idx="12"/>
          </p:nvPr>
        </p:nvSpPr>
        <p:spPr/>
        <p:txBody>
          <a:bodyPr/>
          <a:lstStyle/>
          <a:p>
            <a:fld id="{8D0AFDD5-844D-364D-8AEC-50CF4D36D55D}" type="slidenum">
              <a:rPr lang="en-US" noProof="0" smtClean="0"/>
              <a:t>7</a:t>
            </a:fld>
            <a:endParaRPr lang="en-US" noProof="0"/>
          </a:p>
        </p:txBody>
      </p:sp>
      <p:sp>
        <p:nvSpPr>
          <p:cNvPr id="5" name="Footer Placeholder 4">
            <a:extLst>
              <a:ext uri="{FF2B5EF4-FFF2-40B4-BE49-F238E27FC236}">
                <a16:creationId xmlns:a16="http://schemas.microsoft.com/office/drawing/2014/main" id="{FD82AB4A-F848-13C9-EC2D-8D2952707DC9}"/>
              </a:ext>
            </a:extLst>
          </p:cNvPr>
          <p:cNvSpPr>
            <a:spLocks noGrp="1"/>
          </p:cNvSpPr>
          <p:nvPr>
            <p:ph type="ftr" sz="quarter" idx="11"/>
          </p:nvPr>
        </p:nvSpPr>
        <p:spPr/>
        <p:txBody>
          <a:bodyPr/>
          <a:lstStyle/>
          <a:p>
            <a:r>
              <a:rPr lang="en-US" noProof="0" dirty="0"/>
              <a:t>Access to Justice</a:t>
            </a:r>
          </a:p>
        </p:txBody>
      </p:sp>
      <p:sp>
        <p:nvSpPr>
          <p:cNvPr id="6" name="Date Placeholder 5">
            <a:extLst>
              <a:ext uri="{FF2B5EF4-FFF2-40B4-BE49-F238E27FC236}">
                <a16:creationId xmlns:a16="http://schemas.microsoft.com/office/drawing/2014/main" id="{FBD9DF57-8201-820C-54B6-03FC5AC15A0A}"/>
              </a:ext>
            </a:extLst>
          </p:cNvPr>
          <p:cNvSpPr>
            <a:spLocks noGrp="1"/>
          </p:cNvSpPr>
          <p:nvPr>
            <p:ph type="dt" sz="half" idx="10"/>
          </p:nvPr>
        </p:nvSpPr>
        <p:spPr/>
        <p:txBody>
          <a:bodyPr/>
          <a:lstStyle/>
          <a:p>
            <a:r>
              <a:rPr lang="en-US" noProof="0" dirty="0"/>
              <a:t>2023</a:t>
            </a:r>
          </a:p>
        </p:txBody>
      </p:sp>
      <p:pic>
        <p:nvPicPr>
          <p:cNvPr id="11" name="Picture Placeholder 5">
            <a:extLst>
              <a:ext uri="{FF2B5EF4-FFF2-40B4-BE49-F238E27FC236}">
                <a16:creationId xmlns:a16="http://schemas.microsoft.com/office/drawing/2014/main" id="{FBBE5D3B-E5B5-E08C-451A-B1EA078C55B2}"/>
              </a:ext>
              <a:ext uri="{C183D7F6-B498-43B3-948B-1728B52AA6E4}">
                <adec:decorative xmlns:adec="http://schemas.microsoft.com/office/drawing/2017/decorative" val="1"/>
              </a:ext>
            </a:extLst>
          </p:cNvPr>
          <p:cNvPicPr>
            <a:picLocks noChangeAspect="1"/>
          </p:cNvPicPr>
          <p:nvPr/>
        </p:nvPicPr>
        <p:blipFill>
          <a:blip r:embed="rId2"/>
          <a:srcRect t="47256" b="47256"/>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p:spPr>
      </p:pic>
    </p:spTree>
    <p:extLst>
      <p:ext uri="{BB962C8B-B14F-4D97-AF65-F5344CB8AC3E}">
        <p14:creationId xmlns:p14="http://schemas.microsoft.com/office/powerpoint/2010/main" val="240031400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pattFill prst="pct90">
          <a:fgClr>
            <a:srgbClr val="FF99CC"/>
          </a:fgClr>
          <a:bgClr>
            <a:schemeClr val="bg1"/>
          </a:bgClr>
        </a:patt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C8FAB8-1A8D-8130-0829-E36431789DAC}"/>
              </a:ext>
            </a:extLst>
          </p:cNvPr>
          <p:cNvSpPr/>
          <p:nvPr/>
        </p:nvSpPr>
        <p:spPr>
          <a:xfrm>
            <a:off x="0" y="0"/>
            <a:ext cx="43599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485DF2-DC35-D1F8-5935-AA8214851349}"/>
              </a:ext>
            </a:extLst>
          </p:cNvPr>
          <p:cNvSpPr>
            <a:spLocks noGrp="1"/>
          </p:cNvSpPr>
          <p:nvPr>
            <p:ph type="title"/>
          </p:nvPr>
        </p:nvSpPr>
        <p:spPr/>
        <p:txBody>
          <a:bodyPr/>
          <a:lstStyle/>
          <a:p>
            <a:r>
              <a:rPr lang="en-US" sz="3000" dirty="0" err="1"/>
              <a:t>Mult</a:t>
            </a:r>
            <a:r>
              <a:rPr lang="en-US" sz="3000" dirty="0"/>
              <a:t>. Co. Reasonable Accommodation Form</a:t>
            </a:r>
          </a:p>
        </p:txBody>
      </p:sp>
      <p:pic>
        <p:nvPicPr>
          <p:cNvPr id="7" name="Picture Placeholder 6" descr="Table&#10;&#10;Description automatically generated">
            <a:extLst>
              <a:ext uri="{FF2B5EF4-FFF2-40B4-BE49-F238E27FC236}">
                <a16:creationId xmlns:a16="http://schemas.microsoft.com/office/drawing/2014/main" id="{A08475FE-FDB5-E2EF-9B38-70B4D138537E}"/>
              </a:ext>
            </a:extLst>
          </p:cNvPr>
          <p:cNvPicPr>
            <a:picLocks noGrp="1" noChangeAspect="1"/>
          </p:cNvPicPr>
          <p:nvPr>
            <p:ph type="pic" sz="quarter" idx="13"/>
          </p:nvPr>
        </p:nvPicPr>
        <p:blipFill>
          <a:blip r:embed="rId2"/>
          <a:stretch>
            <a:fillRect/>
          </a:stretch>
        </p:blipFill>
        <p:spPr>
          <a:xfrm>
            <a:off x="219650" y="718426"/>
            <a:ext cx="3920663" cy="5421145"/>
          </a:xfrm>
          <a:ln w="22225">
            <a:solidFill>
              <a:schemeClr val="tx1"/>
            </a:solidFill>
          </a:ln>
        </p:spPr>
      </p:pic>
      <p:sp>
        <p:nvSpPr>
          <p:cNvPr id="4" name="Content Placeholder 3">
            <a:extLst>
              <a:ext uri="{FF2B5EF4-FFF2-40B4-BE49-F238E27FC236}">
                <a16:creationId xmlns:a16="http://schemas.microsoft.com/office/drawing/2014/main" id="{22B1F96A-B942-6DE9-F3F4-175966AD8895}"/>
              </a:ext>
            </a:extLst>
          </p:cNvPr>
          <p:cNvSpPr>
            <a:spLocks noGrp="1"/>
          </p:cNvSpPr>
          <p:nvPr>
            <p:ph idx="1"/>
          </p:nvPr>
        </p:nvSpPr>
        <p:spPr/>
        <p:txBody>
          <a:bodyPr/>
          <a:lstStyle/>
          <a:p>
            <a:r>
              <a:rPr lang="en-US" sz="2200" dirty="0"/>
              <a:t>Many counties have a specific form that can be used to request an accommodation under UTCR 7.060.</a:t>
            </a:r>
          </a:p>
          <a:p>
            <a:endParaRPr lang="en-US" sz="2200" dirty="0"/>
          </a:p>
          <a:p>
            <a:r>
              <a:rPr lang="en-US" sz="2200" dirty="0"/>
              <a:t>See program materials for a complete copy of the Multnomah County Reasonable Accommodation Form.  </a:t>
            </a:r>
          </a:p>
        </p:txBody>
      </p:sp>
      <p:sp>
        <p:nvSpPr>
          <p:cNvPr id="5" name="Slide Number Placeholder 4">
            <a:extLst>
              <a:ext uri="{FF2B5EF4-FFF2-40B4-BE49-F238E27FC236}">
                <a16:creationId xmlns:a16="http://schemas.microsoft.com/office/drawing/2014/main" id="{D2470E43-5C26-4EA1-8A2A-C58B8F3DD362}"/>
              </a:ext>
            </a:extLst>
          </p:cNvPr>
          <p:cNvSpPr>
            <a:spLocks noGrp="1"/>
          </p:cNvSpPr>
          <p:nvPr>
            <p:ph type="sldNum" sz="quarter" idx="12"/>
          </p:nvPr>
        </p:nvSpPr>
        <p:spPr>
          <a:xfrm>
            <a:off x="8090650" y="6400904"/>
            <a:ext cx="365760" cy="246888"/>
          </a:xfrm>
        </p:spPr>
        <p:txBody>
          <a:bodyPr/>
          <a:lstStyle/>
          <a:p>
            <a:fld id="{8D0AFDD5-844D-364D-8AEC-50CF4D36D55D}" type="slidenum">
              <a:rPr lang="en-US" noProof="0" smtClean="0"/>
              <a:pPr/>
              <a:t>8</a:t>
            </a:fld>
            <a:endParaRPr lang="en-US" noProof="0"/>
          </a:p>
        </p:txBody>
      </p:sp>
    </p:spTree>
    <p:extLst>
      <p:ext uri="{BB962C8B-B14F-4D97-AF65-F5344CB8AC3E}">
        <p14:creationId xmlns:p14="http://schemas.microsoft.com/office/powerpoint/2010/main" val="1506586104"/>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97EFD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0E8F3A-C04F-3E01-CE4F-CFA29B1C5894}"/>
              </a:ext>
            </a:extLst>
          </p:cNvPr>
          <p:cNvSpPr>
            <a:spLocks noGrp="1"/>
          </p:cNvSpPr>
          <p:nvPr>
            <p:ph type="sldNum" sz="quarter" idx="12"/>
          </p:nvPr>
        </p:nvSpPr>
        <p:spPr/>
        <p:txBody>
          <a:bodyPr/>
          <a:lstStyle/>
          <a:p>
            <a:fld id="{8D0AFDD5-844D-364D-8AEC-50CF4D36D55D}" type="slidenum">
              <a:rPr lang="en-US" noProof="0" smtClean="0"/>
              <a:t>9</a:t>
            </a:fld>
            <a:endParaRPr lang="en-US" noProof="0" dirty="0"/>
          </a:p>
        </p:txBody>
      </p:sp>
      <p:sp>
        <p:nvSpPr>
          <p:cNvPr id="3" name="Footer Placeholder 2">
            <a:extLst>
              <a:ext uri="{FF2B5EF4-FFF2-40B4-BE49-F238E27FC236}">
                <a16:creationId xmlns:a16="http://schemas.microsoft.com/office/drawing/2014/main" id="{221926D8-5887-4908-488F-46B0680F4DA5}"/>
              </a:ext>
            </a:extLst>
          </p:cNvPr>
          <p:cNvSpPr>
            <a:spLocks noGrp="1"/>
          </p:cNvSpPr>
          <p:nvPr>
            <p:ph type="ftr" sz="quarter" idx="11"/>
          </p:nvPr>
        </p:nvSpPr>
        <p:spPr/>
        <p:txBody>
          <a:bodyPr/>
          <a:lstStyle/>
          <a:p>
            <a:r>
              <a:rPr lang="en-US" noProof="0" dirty="0"/>
              <a:t>Access to Justice</a:t>
            </a:r>
          </a:p>
        </p:txBody>
      </p:sp>
      <p:sp>
        <p:nvSpPr>
          <p:cNvPr id="4" name="Date Placeholder 3">
            <a:extLst>
              <a:ext uri="{FF2B5EF4-FFF2-40B4-BE49-F238E27FC236}">
                <a16:creationId xmlns:a16="http://schemas.microsoft.com/office/drawing/2014/main" id="{E5C19848-5A16-AD2E-9DFD-28D84A17D65A}"/>
              </a:ext>
            </a:extLst>
          </p:cNvPr>
          <p:cNvSpPr>
            <a:spLocks noGrp="1"/>
          </p:cNvSpPr>
          <p:nvPr>
            <p:ph type="dt" sz="half" idx="10"/>
          </p:nvPr>
        </p:nvSpPr>
        <p:spPr/>
        <p:txBody>
          <a:bodyPr/>
          <a:lstStyle/>
          <a:p>
            <a:r>
              <a:rPr lang="en-US" noProof="0" dirty="0"/>
              <a:t>2023</a:t>
            </a:r>
          </a:p>
        </p:txBody>
      </p:sp>
      <p:pic>
        <p:nvPicPr>
          <p:cNvPr id="8" name="Picture Placeholder 9" descr="Table&#10;&#10;Description automatically generated">
            <a:extLst>
              <a:ext uri="{FF2B5EF4-FFF2-40B4-BE49-F238E27FC236}">
                <a16:creationId xmlns:a16="http://schemas.microsoft.com/office/drawing/2014/main" id="{C49682A0-0A6D-7069-AAB3-02F3147131DD}"/>
              </a:ext>
            </a:extLst>
          </p:cNvPr>
          <p:cNvPicPr>
            <a:picLocks noChangeAspect="1"/>
          </p:cNvPicPr>
          <p:nvPr/>
        </p:nvPicPr>
        <p:blipFill>
          <a:blip r:embed="rId2"/>
          <a:stretch>
            <a:fillRect/>
          </a:stretch>
        </p:blipFill>
        <p:spPr>
          <a:xfrm>
            <a:off x="6958394" y="210208"/>
            <a:ext cx="4687163" cy="6065740"/>
          </a:xfrm>
          <a:prstGeom prst="rect">
            <a:avLst/>
          </a:prstGeom>
        </p:spPr>
      </p:pic>
      <p:sp>
        <p:nvSpPr>
          <p:cNvPr id="10" name="Rectangle 9">
            <a:extLst>
              <a:ext uri="{FF2B5EF4-FFF2-40B4-BE49-F238E27FC236}">
                <a16:creationId xmlns:a16="http://schemas.microsoft.com/office/drawing/2014/main" id="{72392B7D-9094-2C65-6D58-B16F25DA7D59}"/>
              </a:ext>
            </a:extLst>
          </p:cNvPr>
          <p:cNvSpPr/>
          <p:nvPr/>
        </p:nvSpPr>
        <p:spPr>
          <a:xfrm>
            <a:off x="546443" y="210208"/>
            <a:ext cx="5430287" cy="606574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3C6EB3-51A2-DAC3-D448-605CE8E20C92}"/>
              </a:ext>
            </a:extLst>
          </p:cNvPr>
          <p:cNvSpPr/>
          <p:nvPr/>
        </p:nvSpPr>
        <p:spPr>
          <a:xfrm>
            <a:off x="1096181" y="798052"/>
            <a:ext cx="4330810" cy="48900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Oregon Judicial Department </a:t>
            </a:r>
            <a:br>
              <a:rPr lang="en-US" sz="3000" b="1" dirty="0">
                <a:solidFill>
                  <a:schemeClr val="tx1"/>
                </a:solidFill>
              </a:rPr>
            </a:br>
            <a:r>
              <a:rPr lang="en-US" sz="3000" b="1" dirty="0">
                <a:solidFill>
                  <a:schemeClr val="tx1"/>
                </a:solidFill>
              </a:rPr>
              <a:t>ADA Complaint Form</a:t>
            </a:r>
          </a:p>
          <a:p>
            <a:pPr algn="ctr"/>
            <a:endParaRPr lang="en-US" sz="3000" b="1" dirty="0">
              <a:solidFill>
                <a:schemeClr val="tx1"/>
              </a:solidFill>
            </a:endParaRPr>
          </a:p>
          <a:p>
            <a:pPr algn="ctr"/>
            <a:endParaRPr lang="en-US" dirty="0">
              <a:solidFill>
                <a:schemeClr val="tx1"/>
              </a:solidFill>
            </a:endParaRPr>
          </a:p>
          <a:p>
            <a:pPr algn="ctr"/>
            <a:r>
              <a:rPr lang="en-US" sz="2000" dirty="0">
                <a:solidFill>
                  <a:schemeClr val="tx1"/>
                </a:solidFill>
              </a:rPr>
              <a:t>See program materials for a </a:t>
            </a:r>
            <a:br>
              <a:rPr lang="en-US" sz="2000" dirty="0">
                <a:solidFill>
                  <a:schemeClr val="tx1"/>
                </a:solidFill>
              </a:rPr>
            </a:br>
            <a:r>
              <a:rPr lang="en-US" sz="2000" dirty="0">
                <a:solidFill>
                  <a:schemeClr val="tx1"/>
                </a:solidFill>
              </a:rPr>
              <a:t>complete copy of the OJD ADA Form.  </a:t>
            </a:r>
          </a:p>
        </p:txBody>
      </p:sp>
    </p:spTree>
    <p:extLst>
      <p:ext uri="{BB962C8B-B14F-4D97-AF65-F5344CB8AC3E}">
        <p14:creationId xmlns:p14="http://schemas.microsoft.com/office/powerpoint/2010/main" val="3870418219"/>
      </p:ext>
    </p:extLst>
  </p:cSld>
  <p:clrMapOvr>
    <a:masterClrMapping/>
  </p:clrMapOvr>
  <p:transition spd="slow">
    <p:cover/>
  </p:transition>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Custom 30">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fontScheme name="Custom 28">
      <a:majorFont>
        <a:latin typeface="Century Gothic"/>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Angles_Win32_CP_v11" id="{557BB2FF-F1F4-4776-80DE-DC11FC14475E}" vid="{E0321167-E0D5-4285-8F17-B2BAD920F1BD}"/>
    </a:ext>
  </a:extLst>
</a:theme>
</file>

<file path=ppt/theme/theme2.xml><?xml version="1.0" encoding="utf-8"?>
<a:theme xmlns:a="http://schemas.openxmlformats.org/drawingml/2006/main" name="ModernClassicBlock-3">
  <a:themeElements>
    <a:clrScheme name="MSFT_ELT_ModernClassicBlock_03">
      <a:dk1>
        <a:sysClr val="windowText" lastClr="000000"/>
      </a:dk1>
      <a:lt1>
        <a:sysClr val="window" lastClr="FFFFFF"/>
      </a:lt1>
      <a:dk2>
        <a:srgbClr val="43467B"/>
      </a:dk2>
      <a:lt2>
        <a:srgbClr val="DFE3E5"/>
      </a:lt2>
      <a:accent1>
        <a:srgbClr val="43467B"/>
      </a:accent1>
      <a:accent2>
        <a:srgbClr val="E58C09"/>
      </a:accent2>
      <a:accent3>
        <a:srgbClr val="2683C6"/>
      </a:accent3>
      <a:accent4>
        <a:srgbClr val="EEC621"/>
      </a:accent4>
      <a:accent5>
        <a:srgbClr val="1D9BA1"/>
      </a:accent5>
      <a:accent6>
        <a:srgbClr val="87175F"/>
      </a:accent6>
      <a:hlink>
        <a:srgbClr val="0070C0"/>
      </a:hlink>
      <a:folHlink>
        <a:srgbClr val="C00000"/>
      </a:folHlink>
    </a:clrScheme>
    <a:fontScheme name="MSFT_ELT_ModernClassicBlock_03">
      <a:majorFont>
        <a:latin typeface="Tw Cen MT Condensed"/>
        <a:ea typeface=""/>
        <a:cs typeface=""/>
      </a:majorFont>
      <a:minorFont>
        <a:latin typeface="Tw Cen M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ELT_Template_ModernClassicBlockLT_v4" id="{30DDF308-B484-4DB0-8959-4BA762476498}" vid="{49FD44A8-5F40-4E6E-BC83-04BD3C4DB24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5FA78568-A730-4D3B-A489-FD854E91254A}">
  <ds:schemaRefs>
    <ds:schemaRef ds:uri="http://schemas.microsoft.com/sharepoint/v3/contenttype/forms"/>
  </ds:schemaRefs>
</ds:datastoreItem>
</file>

<file path=customXml/itemProps2.xml><?xml version="1.0" encoding="utf-8"?>
<ds:datastoreItem xmlns:ds="http://schemas.openxmlformats.org/officeDocument/2006/customXml" ds:itemID="{A7D90517-43A3-4BC6-B197-5C7B7D3DBC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D9A46C-D3F3-4D45-B248-B831C6B5FC8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275</TotalTime>
  <Words>3484</Words>
  <Application>Microsoft Office PowerPoint</Application>
  <PresentationFormat>Widescreen</PresentationFormat>
  <Paragraphs>347</Paragraphs>
  <Slides>49</Slides>
  <Notes>11</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49</vt:i4>
      </vt:variant>
    </vt:vector>
  </HeadingPairs>
  <TitlesOfParts>
    <vt:vector size="65" baseType="lpstr">
      <vt:lpstr>Aharoni</vt:lpstr>
      <vt:lpstr>Arial</vt:lpstr>
      <vt:lpstr>Calibri</vt:lpstr>
      <vt:lpstr>Calibri Light</vt:lpstr>
      <vt:lpstr>Catamaran</vt:lpstr>
      <vt:lpstr>Century Gothic</vt:lpstr>
      <vt:lpstr>Karla</vt:lpstr>
      <vt:lpstr>Roboto</vt:lpstr>
      <vt:lpstr>Times New Roman</vt:lpstr>
      <vt:lpstr>Tw Cen MT</vt:lpstr>
      <vt:lpstr>Tw Cen MT Condensed</vt:lpstr>
      <vt:lpstr>Univers Condensed Light</vt:lpstr>
      <vt:lpstr>Wingdings 3</vt:lpstr>
      <vt:lpstr>Office Theme</vt:lpstr>
      <vt:lpstr>ModernClassicBlock-3</vt:lpstr>
      <vt:lpstr>1_Office Theme</vt:lpstr>
      <vt:lpstr>Law Talk:  Access to Justice in Oregon Courts</vt:lpstr>
      <vt:lpstr>PowerPoint Presentation</vt:lpstr>
      <vt:lpstr>PowerPoint Presentation</vt:lpstr>
      <vt:lpstr>Title II of the ADA (42 USC 12132) applies to state and local governments, including state courts. </vt:lpstr>
      <vt:lpstr>New and Historic Courthouses</vt:lpstr>
      <vt:lpstr>PowerPoint Presentation</vt:lpstr>
      <vt:lpstr>UTCR 7.060  AMERICANS WITH DISABILITIES ACT (ADA) ACCOMMODATION  </vt:lpstr>
      <vt:lpstr>Mult. Co. Reasonable Accommodation Form</vt:lpstr>
      <vt:lpstr>PowerPoint Presentation</vt:lpstr>
      <vt:lpstr>Don’t Get Lost in Translation!</vt:lpstr>
      <vt:lpstr>PowerPoint Presentation</vt:lpstr>
      <vt:lpstr>Top 5 Languages in OR</vt:lpstr>
      <vt:lpstr>PowerPoint Presentation</vt:lpstr>
      <vt:lpstr>Flesch Reading Ease Score</vt:lpstr>
      <vt:lpstr>National Laws on Readability</vt:lpstr>
      <vt:lpstr>Oregon Plain Language Laws</vt:lpstr>
      <vt:lpstr>Oregon Plain Language Laws</vt:lpstr>
      <vt:lpstr>What are these legal people tawlking about?!</vt:lpstr>
      <vt:lpstr>Ex parte</vt:lpstr>
      <vt:lpstr>In Camera</vt:lpstr>
      <vt:lpstr>Pro se</vt:lpstr>
      <vt:lpstr>In pari delicto</vt:lpstr>
      <vt:lpstr>PowerPoint Presentation</vt:lpstr>
      <vt:lpstr>Plain Language &amp; Legal Design</vt:lpstr>
      <vt:lpstr>Accessibility Considerations</vt:lpstr>
      <vt:lpstr>Accessibility Considerations</vt:lpstr>
      <vt:lpstr>Accessibility Considerations</vt:lpstr>
      <vt:lpstr>PowerPoint Presentation</vt:lpstr>
      <vt:lpstr>PowerPoint Presentation</vt:lpstr>
      <vt:lpstr>www.Real-law-real-ppl-real-cheap.org.com</vt:lpstr>
      <vt:lpstr>How to access legal services in Oregon</vt:lpstr>
      <vt:lpstr>How to access legal services in Oregon</vt:lpstr>
      <vt:lpstr>Native American Rehabilitative Agency (NARA) </vt:lpstr>
      <vt:lpstr>How to access legal services in Oregon</vt:lpstr>
      <vt:lpstr>Oregon State Bar</vt:lpstr>
      <vt:lpstr>Oregon Farmworker Program </vt:lpstr>
      <vt:lpstr>Immigration Counseling Service (ICS) Portland &amp; Hood River (oldest non-profit)</vt:lpstr>
      <vt:lpstr>American Bar Association </vt:lpstr>
      <vt:lpstr>  This public service announcement is brought to you by:  </vt:lpstr>
      <vt:lpstr>PowerPoint Presentation</vt:lpstr>
      <vt:lpstr>What is Restorative Justice?  Restorative justice is a philosophy that encourages constructive responses to harm. It brings the needs and voices of those who have harmed, those impacted, and the community into processes that repair harms and rebuild relationships.  </vt:lpstr>
      <vt:lpstr>PowerPoint Presentation</vt:lpstr>
      <vt:lpstr>PowerPoint Presentation</vt:lpstr>
      <vt:lpstr>Mail Inspection</vt:lpstr>
      <vt:lpstr>Law Library Access</vt:lpstr>
      <vt:lpstr>PRO BONO APPOINTMENTS</vt:lpstr>
      <vt:lpstr>PLRA &amp; Tort Claims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Law Talk:  Access to Justice in Oregon Courts</dc:title>
  <dc:creator>Jacqueline Swanson</dc:creator>
  <cp:lastModifiedBy> </cp:lastModifiedBy>
  <cp:revision>17</cp:revision>
  <dcterms:created xsi:type="dcterms:W3CDTF">2023-04-18T17:13:07Z</dcterms:created>
  <dcterms:modified xsi:type="dcterms:W3CDTF">2023-04-18T23:55:18Z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