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673" r:id="rId2"/>
    <p:sldId id="674" r:id="rId3"/>
  </p:sldIdLst>
  <p:sldSz cx="9144000" cy="6858000" type="screen4x3"/>
  <p:notesSz cx="7010400" cy="9296400"/>
  <p:embeddedFontLst>
    <p:embeddedFont>
      <p:font typeface="Helvetica" panose="020B0604020202020204" pitchFamily="34" charset="0"/>
      <p:regular r:id="rId6"/>
      <p:bold r:id="rId7"/>
      <p:italic r:id="rId8"/>
      <p:boldItalic r:id="rId9"/>
    </p:embeddedFont>
    <p:embeddedFont>
      <p:font typeface="Tahoma" panose="020B0604030504040204" pitchFamily="34" charset="0"/>
      <p:regular r:id="rId10"/>
      <p:bold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DIGITAL HEALTH AND THERAPEUTICS" id="{A11D567A-CC1F-FE49-BD25-E9F6436E8379}">
          <p14:sldIdLst>
            <p14:sldId id="673"/>
          </p14:sldIdLst>
        </p14:section>
        <p14:section name="INTRODUCTION" id="{3F0E0FB9-468D-E247-A496-4DC1D065119C}">
          <p14:sldIdLst>
            <p14:sldId id="674"/>
          </p14:sldIdLst>
        </p14:section>
        <p14:section name="PATENT ELIGIBILITY" id="{66077CB9-77A2-2643-8306-680649249E45}">
          <p14:sldIdLst/>
        </p14:section>
        <p14:section name="PATENT DISCLOSURE" id="{C11D362C-3EA7-EB47-A731-9F7C0EEEB165}">
          <p14:sldIdLst/>
        </p14:section>
        <p14:section name="PRIVACY, DATA SECURITY, AND DATA OWNERSHIP" id="{544392BA-D194-A747-8721-A70BE184B61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319">
          <p15:clr>
            <a:srgbClr val="A4A3A4"/>
          </p15:clr>
        </p15:guide>
        <p15:guide id="3" orient="horz" pos="1080" userDrawn="1">
          <p15:clr>
            <a:srgbClr val="A4A3A4"/>
          </p15:clr>
        </p15:guide>
        <p15:guide id="4" orient="horz" pos="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1F"/>
    <a:srgbClr val="FFFFFF"/>
    <a:srgbClr val="D64500"/>
    <a:srgbClr val="FFD3CC"/>
    <a:srgbClr val="EAEDF0"/>
    <a:srgbClr val="D2D9E0"/>
    <a:srgbClr val="F2F6F8"/>
    <a:srgbClr val="DAE4EA"/>
    <a:srgbClr val="5D87A1"/>
    <a:srgbClr val="FFEEE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7" autoAdjust="0"/>
    <p:restoredTop sz="82865" autoAdjust="0"/>
  </p:normalViewPr>
  <p:slideViewPr>
    <p:cSldViewPr snapToGrid="0">
      <p:cViewPr varScale="1">
        <p:scale>
          <a:sx n="92" d="100"/>
          <a:sy n="92" d="100"/>
        </p:scale>
        <p:origin x="2220" y="150"/>
      </p:cViewPr>
      <p:guideLst>
        <p:guide orient="horz" pos="2184"/>
        <p:guide pos="319"/>
        <p:guide orient="horz" pos="1080"/>
        <p:guide orient="horz"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768" y="-90"/>
      </p:cViewPr>
      <p:guideLst>
        <p:guide orient="horz" pos="2924"/>
        <p:guide pos="2201"/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66831" y="416495"/>
            <a:ext cx="5998671" cy="44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957" tIns="49980" rIns="99957" bIns="49980">
            <a:spAutoFit/>
          </a:bodyPr>
          <a:lstStyle>
            <a:lvl1pPr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490538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981075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470025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63738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209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781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353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7925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100" b="1" dirty="0">
                <a:ea typeface="+mn-ea"/>
                <a:cs typeface="+mn-cs"/>
              </a:rPr>
              <a:t>Document Retention Issues</a:t>
            </a:r>
            <a:r>
              <a:rPr lang="en-US" sz="1100" dirty="0">
                <a:ea typeface="+mn-ea"/>
                <a:cs typeface="+mn-cs"/>
              </a:rPr>
              <a:t>	April 25, 2006</a:t>
            </a:r>
            <a:br>
              <a:rPr lang="en-US" sz="1100" dirty="0">
                <a:ea typeface="+mn-ea"/>
                <a:cs typeface="+mn-cs"/>
              </a:rPr>
            </a:br>
            <a:r>
              <a:rPr lang="en-US" sz="1100" b="1" dirty="0">
                <a:ea typeface="+mn-ea"/>
                <a:cs typeface="+mn-cs"/>
              </a:rPr>
              <a:t>Drafting a Policy and Responding to Litigation</a:t>
            </a: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466831" y="8522231"/>
            <a:ext cx="2805753" cy="49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96" tIns="48748" rIns="97496" bIns="48748" anchor="b"/>
          <a:lstStyle>
            <a:lvl1pPr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1pPr>
            <a:lvl2pPr marL="742950" indent="-28575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2pPr>
            <a:lvl3pPr marL="11430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3pPr>
            <a:lvl4pPr marL="16002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4pPr>
            <a:lvl5pPr marL="20574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5pPr>
            <a:lvl6pPr marL="25146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6pPr>
            <a:lvl7pPr marL="29718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7pPr>
            <a:lvl8pPr marL="34290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8pPr>
            <a:lvl9pPr marL="38862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altLang="en-US" sz="600" dirty="0">
                <a:latin typeface="Tahoma" pitchFamily="34" charset="0"/>
                <a:cs typeface="+mn-cs"/>
              </a:rPr>
              <a:t>Copyright 2006, O’Melveny &amp; Myers LLP</a:t>
            </a:r>
          </a:p>
        </p:txBody>
      </p:sp>
      <p:sp>
        <p:nvSpPr>
          <p:cNvPr id="65540" name="Rectangle 8"/>
          <p:cNvSpPr>
            <a:spLocks noChangeArrowheads="1"/>
          </p:cNvSpPr>
          <p:nvPr/>
        </p:nvSpPr>
        <p:spPr bwMode="auto">
          <a:xfrm>
            <a:off x="3656561" y="8522231"/>
            <a:ext cx="2804160" cy="49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96" tIns="48748" rIns="97496" bIns="48748" anchor="b"/>
          <a:lstStyle>
            <a:lvl1pPr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1pPr>
            <a:lvl2pPr marL="742950" indent="-28575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2pPr>
            <a:lvl3pPr marL="11430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3pPr>
            <a:lvl4pPr marL="16002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4pPr>
            <a:lvl5pPr marL="20574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5pPr>
            <a:lvl6pPr marL="25146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6pPr>
            <a:lvl7pPr marL="29718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7pPr>
            <a:lvl8pPr marL="34290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8pPr>
            <a:lvl9pPr marL="38862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fld id="{81EFAA09-F2D7-EC4D-8135-7D5D75E3763B}" type="slidenum">
              <a:rPr lang="en-US" altLang="en-US" sz="600">
                <a:latin typeface="Tahoma" pitchFamily="34" charset="0"/>
                <a:cs typeface="+mn-cs"/>
              </a:rPr>
              <a:pPr algn="r">
                <a:defRPr/>
              </a:pPr>
              <a:t>‹#›</a:t>
            </a:fld>
            <a:endParaRPr lang="en-US" altLang="en-US" sz="600" dirty="0">
              <a:latin typeface="Tahom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30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7" y="0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109"/>
            <a:ext cx="5608320" cy="418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8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7" y="8830628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94DBFAA1-922C-E542-AF35-ABB7F903E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4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BFAA1-922C-E542-AF35-ABB7F903E59F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7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2C6BC-128F-42D6-AA8C-5D53726A85D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0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56310"/>
            <a:ext cx="9144000" cy="590169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700213"/>
            <a:ext cx="5454650" cy="3763962"/>
          </a:xfrm>
          <a:prstGeom prst="rect">
            <a:avLst/>
          </a:prstGeom>
          <a:solidFill>
            <a:srgbClr val="FF660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2403" name="Text Placeholder 2"/>
          <p:cNvSpPr>
            <a:spLocks noGrp="1"/>
          </p:cNvSpPr>
          <p:nvPr>
            <p:ph type="subTitle" idx="1"/>
          </p:nvPr>
        </p:nvSpPr>
        <p:spPr>
          <a:xfrm>
            <a:off x="452714" y="3918797"/>
            <a:ext cx="4113212" cy="11836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2402" name="Title Placeholder 1"/>
          <p:cNvSpPr>
            <a:spLocks noGrp="1"/>
          </p:cNvSpPr>
          <p:nvPr>
            <p:ph type="ctrTitle"/>
          </p:nvPr>
        </p:nvSpPr>
        <p:spPr>
          <a:xfrm>
            <a:off x="452714" y="2314115"/>
            <a:ext cx="4343400" cy="1488421"/>
          </a:xfrm>
        </p:spPr>
        <p:txBody>
          <a:bodyPr lIns="0" tIns="0" rIns="0" bIns="0" anchor="t"/>
          <a:lstStyle>
            <a:lvl1pPr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53717" y="1771090"/>
            <a:ext cx="1987550" cy="302767"/>
          </a:xfrm>
        </p:spPr>
        <p:txBody>
          <a:bodyPr lIns="0" tIns="0" rIns="0" bIns="0" anchor="ctr" anchorCtr="0"/>
          <a:lstStyle>
            <a:lvl1pPr marL="0" indent="0">
              <a:buNone/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6604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11188"/>
            <a:ext cx="2057400" cy="5376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11188"/>
            <a:ext cx="6019800" cy="5376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5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611188"/>
            <a:ext cx="8229600" cy="612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70325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70325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52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orney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60375" y="3051486"/>
            <a:ext cx="1247775" cy="1487487"/>
          </a:xfr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>
                <a:srgbClr val="FF671F"/>
              </a:buClr>
              <a:buSzTx/>
              <a:buFont typeface="Arial" charset="0"/>
              <a:buNone/>
              <a:tabLst/>
              <a:defRPr sz="1000" b="1">
                <a:solidFill>
                  <a:schemeClr val="accent4"/>
                </a:solidFill>
              </a:defRPr>
            </a:lvl1pPr>
            <a:lvl2pPr marL="457200" indent="0">
              <a:buNone/>
              <a:defRPr sz="1000" b="0"/>
            </a:lvl2pPr>
            <a:lvl3pPr marL="914400" indent="0">
              <a:buNone/>
              <a:defRPr sz="1000" b="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Practice</a:t>
            </a:r>
          </a:p>
          <a:p>
            <a:pPr eaLnBrk="1" hangingPunct="1">
              <a:spcAft>
                <a:spcPts val="1200"/>
              </a:spcAft>
              <a:buFont typeface="Arial" charset="0"/>
              <a:buNone/>
            </a:pPr>
            <a:r>
              <a:rPr lang="en-US" sz="1000" b="1" dirty="0">
                <a:solidFill>
                  <a:srgbClr val="174A7C"/>
                </a:solidFill>
                <a:latin typeface="Arial"/>
                <a:cs typeface="Arial"/>
              </a:rPr>
              <a:t>Office Info</a:t>
            </a:r>
            <a:br>
              <a:rPr lang="en-US" sz="1000" b="1" dirty="0">
                <a:solidFill>
                  <a:srgbClr val="174A7C"/>
                </a:solidFill>
                <a:latin typeface="Arial"/>
                <a:cs typeface="Arial"/>
              </a:rPr>
            </a:br>
            <a:r>
              <a:rPr lang="en-US" sz="1000" b="0" dirty="0">
                <a:solidFill>
                  <a:srgbClr val="174A7C"/>
                </a:solidFill>
                <a:latin typeface="Arial"/>
                <a:cs typeface="Arial"/>
              </a:rPr>
              <a:t>Address</a:t>
            </a:r>
            <a:br>
              <a:rPr lang="en-US" sz="1000" b="0" dirty="0">
                <a:solidFill>
                  <a:srgbClr val="174A7C"/>
                </a:solidFill>
                <a:latin typeface="Arial"/>
                <a:cs typeface="Arial"/>
              </a:rPr>
            </a:br>
            <a:r>
              <a:rPr lang="en-US" sz="1000" b="0" dirty="0">
                <a:solidFill>
                  <a:srgbClr val="174A7C"/>
                </a:solidFill>
                <a:latin typeface="Arial"/>
                <a:cs typeface="Arial"/>
              </a:rPr>
              <a:t>City, State</a:t>
            </a:r>
            <a:r>
              <a:rPr lang="en-US" sz="1000" b="0" baseline="0" dirty="0">
                <a:solidFill>
                  <a:srgbClr val="174A7C"/>
                </a:solidFill>
                <a:latin typeface="Arial"/>
                <a:cs typeface="Arial"/>
              </a:rPr>
              <a:t> Zip</a:t>
            </a:r>
            <a:endParaRPr lang="en-US" sz="1000" b="0" dirty="0">
              <a:solidFill>
                <a:srgbClr val="174A7C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1200"/>
              </a:spcAft>
              <a:buFont typeface="Arial" charset="0"/>
              <a:buNone/>
            </a:pPr>
            <a:r>
              <a:rPr lang="en-US" sz="1000" b="0" dirty="0">
                <a:solidFill>
                  <a:srgbClr val="174A7C"/>
                </a:solidFill>
                <a:latin typeface="Arial"/>
                <a:cs typeface="Arial"/>
              </a:rPr>
              <a:t>+1-xxx-xxx-xxxx</a:t>
            </a:r>
            <a:br>
              <a:rPr lang="en-US" sz="1000" b="0" dirty="0">
                <a:solidFill>
                  <a:srgbClr val="174A7C"/>
                </a:solidFill>
                <a:latin typeface="Arial"/>
                <a:cs typeface="Arial"/>
              </a:rPr>
            </a:br>
            <a:r>
              <a:rPr lang="en-US" sz="1000" b="0" dirty="0" err="1">
                <a:solidFill>
                  <a:srgbClr val="174A7C"/>
                </a:solidFill>
                <a:latin typeface="Arial"/>
                <a:cs typeface="Arial"/>
              </a:rPr>
              <a:t>email@omm.com</a:t>
            </a:r>
            <a:endParaRPr lang="en-US" sz="1000" b="0" dirty="0">
              <a:solidFill>
                <a:srgbClr val="174A7C"/>
              </a:solidFill>
              <a:latin typeface="Arial"/>
              <a:cs typeface="Arial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" y="1339470"/>
            <a:ext cx="1254125" cy="16017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Photo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sz="quarter"/>
          </p:nvPr>
        </p:nvSpPr>
        <p:spPr>
          <a:xfrm>
            <a:off x="457200" y="611188"/>
            <a:ext cx="8229600" cy="612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2051050" y="1339470"/>
            <a:ext cx="6627813" cy="3152775"/>
          </a:xfrm>
        </p:spPr>
        <p:txBody>
          <a:bodyPr/>
          <a:lstStyle>
            <a:lvl1pPr marL="0" indent="0">
              <a:buNone/>
              <a:defRPr sz="1100" baseline="0"/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Attorney bio</a:t>
            </a:r>
          </a:p>
        </p:txBody>
      </p:sp>
    </p:spTree>
    <p:extLst>
      <p:ext uri="{BB962C8B-B14F-4D97-AF65-F5344CB8AC3E}">
        <p14:creationId xmlns:p14="http://schemas.microsoft.com/office/powerpoint/2010/main" val="217991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7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466975" y="6604000"/>
            <a:ext cx="4210050" cy="153988"/>
          </a:xfr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altLang="en-US" sz="700" i="1" spc="1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1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1638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87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87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6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7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6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6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11188"/>
            <a:ext cx="82296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" y="6423025"/>
            <a:ext cx="7558390" cy="142875"/>
          </a:xfrm>
          <a:prstGeom prst="rect">
            <a:avLst/>
          </a:prstGeom>
          <a:solidFill>
            <a:srgbClr val="FF67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13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21454" y="6228429"/>
            <a:ext cx="1217665" cy="48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49263" y="6592888"/>
            <a:ext cx="708025" cy="1222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fld id="{85BB0E3F-FA68-AE40-AC92-F91337720C13}" type="slidenum">
              <a:rPr lang="en-US" altLang="en-US" sz="8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pPr>
                <a:defRPr/>
              </a:pPr>
              <a:t>‹#›</a:t>
            </a:fld>
            <a:endParaRPr lang="en-US" altLang="en-US" sz="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AutoShape 2" descr="Image result for shionogi"/>
          <p:cNvSpPr>
            <a:spLocks noChangeAspect="1" noChangeArrowheads="1"/>
          </p:cNvSpPr>
          <p:nvPr userDrawn="1"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604" r:id="rId1"/>
    <p:sldLayoutId id="2147494526" r:id="rId2"/>
    <p:sldLayoutId id="2147494527" r:id="rId3"/>
    <p:sldLayoutId id="2147494528" r:id="rId4"/>
    <p:sldLayoutId id="2147494530" r:id="rId5"/>
    <p:sldLayoutId id="2147494531" r:id="rId6"/>
    <p:sldLayoutId id="2147494532" r:id="rId7"/>
    <p:sldLayoutId id="2147494533" r:id="rId8"/>
    <p:sldLayoutId id="2147494605" r:id="rId9"/>
    <p:sldLayoutId id="2147494606" r:id="rId10"/>
    <p:sldLayoutId id="2147494607" r:id="rId11"/>
    <p:sldLayoutId id="2147494616" r:id="rId1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671F"/>
          </a:solidFill>
          <a:latin typeface="Arial"/>
          <a:ea typeface="+mj-ea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Wingdings" charset="0"/>
        <a:buChar char="§"/>
        <a:defRPr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 charset="0"/>
        <a:buChar char="–"/>
        <a:defRPr sz="16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 charset="0"/>
        <a:buChar char="•"/>
        <a:defRPr sz="14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 charset="0"/>
        <a:buChar char="–"/>
        <a:defRPr sz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 charset="0"/>
        <a:buChar char="»"/>
        <a:defRPr sz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2064" y="1224727"/>
            <a:ext cx="7772400" cy="1362075"/>
          </a:xfrm>
        </p:spPr>
        <p:txBody>
          <a:bodyPr/>
          <a:lstStyle/>
          <a:p>
            <a:endParaRPr lang="en-US" sz="3600" i="1" cap="none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86100"/>
            <a:ext cx="7772400" cy="1849457"/>
          </a:xfrm>
        </p:spPr>
        <p:txBody>
          <a:bodyPr/>
          <a:lstStyle/>
          <a:p>
            <a:pPr lvl="0"/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710440"/>
            <a:ext cx="3532735" cy="141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20152" y="6154057"/>
            <a:ext cx="1497724" cy="562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7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602673" y="238125"/>
            <a:ext cx="7772400" cy="1362075"/>
          </a:xfrm>
        </p:spPr>
        <p:txBody>
          <a:bodyPr/>
          <a:lstStyle/>
          <a:p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24047"/>
      </p:ext>
    </p:extLst>
  </p:cSld>
  <p:clrMapOvr>
    <a:masterClrMapping/>
  </p:clrMapOvr>
</p:sld>
</file>

<file path=ppt/theme/theme1.xml><?xml version="1.0" encoding="utf-8"?>
<a:theme xmlns:a="http://schemas.openxmlformats.org/drawingml/2006/main" name="OMM_Firm_Powerpoint_Template_v2dp">
  <a:themeElements>
    <a:clrScheme name="O'Melveny Color Palette">
      <a:dk1>
        <a:srgbClr val="4C4C4C"/>
      </a:dk1>
      <a:lt1>
        <a:srgbClr val="FFFFFF"/>
      </a:lt1>
      <a:dk2>
        <a:srgbClr val="4B4B4B"/>
      </a:dk2>
      <a:lt2>
        <a:srgbClr val="EBEBEB"/>
      </a:lt2>
      <a:accent1>
        <a:srgbClr val="FF671F"/>
      </a:accent1>
      <a:accent2>
        <a:srgbClr val="789D4A"/>
      </a:accent2>
      <a:accent3>
        <a:srgbClr val="FFFFFF"/>
      </a:accent3>
      <a:accent4>
        <a:srgbClr val="1F60AA"/>
      </a:accent4>
      <a:accent5>
        <a:srgbClr val="646464"/>
      </a:accent5>
      <a:accent6>
        <a:srgbClr val="6F2B62"/>
      </a:accent6>
      <a:hlink>
        <a:srgbClr val="007DC3"/>
      </a:hlink>
      <a:folHlink>
        <a:srgbClr val="579F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5D87A1"/>
        </a:accent1>
        <a:accent2>
          <a:srgbClr val="174A7C"/>
        </a:accent2>
        <a:accent3>
          <a:srgbClr val="FFFFFF"/>
        </a:accent3>
        <a:accent4>
          <a:srgbClr val="000000"/>
        </a:accent4>
        <a:accent5>
          <a:srgbClr val="B6C3CD"/>
        </a:accent5>
        <a:accent6>
          <a:srgbClr val="144270"/>
        </a:accent6>
        <a:hlink>
          <a:srgbClr val="007DC3"/>
        </a:hlink>
        <a:folHlink>
          <a:srgbClr val="579F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33088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Tahoma</vt:lpstr>
      <vt:lpstr>Helvetica</vt:lpstr>
      <vt:lpstr>Arial</vt:lpstr>
      <vt:lpstr>Wingdings</vt:lpstr>
      <vt:lpstr>OMM_Firm_Powerpoint_Template_v2dp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Innovator v. Innovator Pharmaceutical Patent Litigation</dc:title>
  <dc:creator>Moore, Megan (Williams Lea)</dc:creator>
  <cp:lastModifiedBy>Martin Carbajal</cp:lastModifiedBy>
  <cp:revision>536</cp:revision>
  <cp:lastPrinted>2017-04-05T00:21:00Z</cp:lastPrinted>
  <dcterms:modified xsi:type="dcterms:W3CDTF">2022-11-08T16:30:44Z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