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5"/>
  </p:notesMasterIdLst>
  <p:sldIdLst>
    <p:sldId id="275" r:id="rId2"/>
    <p:sldId id="295" r:id="rId3"/>
    <p:sldId id="280" r:id="rId4"/>
    <p:sldId id="281" r:id="rId5"/>
    <p:sldId id="263" r:id="rId6"/>
    <p:sldId id="260" r:id="rId7"/>
    <p:sldId id="284" r:id="rId8"/>
    <p:sldId id="289" r:id="rId9"/>
    <p:sldId id="290" r:id="rId10"/>
    <p:sldId id="291" r:id="rId11"/>
    <p:sldId id="292" r:id="rId12"/>
    <p:sldId id="301" r:id="rId13"/>
    <p:sldId id="286" r:id="rId14"/>
    <p:sldId id="300" r:id="rId15"/>
    <p:sldId id="294" r:id="rId16"/>
    <p:sldId id="296" r:id="rId17"/>
    <p:sldId id="297" r:id="rId18"/>
    <p:sldId id="299" r:id="rId19"/>
    <p:sldId id="302" r:id="rId20"/>
    <p:sldId id="303" r:id="rId21"/>
    <p:sldId id="288" r:id="rId22"/>
    <p:sldId id="265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land Gormley" initials="HG" lastIdx="12" clrIdx="0">
    <p:extLst>
      <p:ext uri="{19B8F6BF-5375-455C-9EA6-DF929625EA0E}">
        <p15:presenceInfo xmlns:p15="http://schemas.microsoft.com/office/powerpoint/2012/main" userId="S-1-5-21-1935655697-583907252-682003330-932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662"/>
    <a:srgbClr val="153A48"/>
    <a:srgbClr val="FFBA07"/>
    <a:srgbClr val="457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62" d="100"/>
          <a:sy n="62" d="100"/>
        </p:scale>
        <p:origin x="21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6C968-62A9-47C6-8B4C-00A2A25CBBF3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342DEEB-E3B1-4CDB-A34A-17E5D7118C58}">
      <dgm:prSet phldrT="[Text]"/>
      <dgm:spPr/>
      <dgm:t>
        <a:bodyPr/>
        <a:lstStyle/>
        <a:p>
          <a:r>
            <a:rPr lang="en-US" dirty="0" smtClean="0"/>
            <a:t>Claimant files</a:t>
          </a:r>
          <a:endParaRPr lang="en-US" dirty="0"/>
        </a:p>
      </dgm:t>
    </dgm:pt>
    <dgm:pt modelId="{936F863B-E7D4-4977-9832-02A81680CCE0}" type="parTrans" cxnId="{665720C7-D1A2-470D-907A-1D7850E2212C}">
      <dgm:prSet/>
      <dgm:spPr/>
      <dgm:t>
        <a:bodyPr/>
        <a:lstStyle/>
        <a:p>
          <a:endParaRPr lang="en-US"/>
        </a:p>
      </dgm:t>
    </dgm:pt>
    <dgm:pt modelId="{034A5B7B-39AE-4B4E-A37D-DEC57E9CEB54}" type="sibTrans" cxnId="{665720C7-D1A2-470D-907A-1D7850E2212C}">
      <dgm:prSet/>
      <dgm:spPr/>
      <dgm:t>
        <a:bodyPr/>
        <a:lstStyle/>
        <a:p>
          <a:endParaRPr lang="en-US"/>
        </a:p>
      </dgm:t>
    </dgm:pt>
    <dgm:pt modelId="{6B698F32-D569-462E-8FDA-AE07C4DA2490}">
      <dgm:prSet phldrT="[Text]"/>
      <dgm:spPr/>
      <dgm:t>
        <a:bodyPr/>
        <a:lstStyle/>
        <a:p>
          <a:r>
            <a:rPr lang="en-US" dirty="0" smtClean="0"/>
            <a:t>Attorney reviews</a:t>
          </a:r>
          <a:endParaRPr lang="en-US" dirty="0"/>
        </a:p>
      </dgm:t>
    </dgm:pt>
    <dgm:pt modelId="{CCA9BB35-A885-44E5-84AD-A3A5A5C086A2}" type="parTrans" cxnId="{A1670E35-A4E9-419F-9C39-AB42916F6BE7}">
      <dgm:prSet/>
      <dgm:spPr/>
      <dgm:t>
        <a:bodyPr/>
        <a:lstStyle/>
        <a:p>
          <a:endParaRPr lang="en-US"/>
        </a:p>
      </dgm:t>
    </dgm:pt>
    <dgm:pt modelId="{A4B2F960-114C-414E-A4F9-1406D19A4473}" type="sibTrans" cxnId="{A1670E35-A4E9-419F-9C39-AB42916F6BE7}">
      <dgm:prSet/>
      <dgm:spPr/>
      <dgm:t>
        <a:bodyPr/>
        <a:lstStyle/>
        <a:p>
          <a:endParaRPr lang="en-US"/>
        </a:p>
      </dgm:t>
    </dgm:pt>
    <dgm:pt modelId="{93BEFE11-26CB-4DC2-8DAD-2B334297D7E2}">
      <dgm:prSet phldrT="[Text]"/>
      <dgm:spPr/>
      <dgm:t>
        <a:bodyPr/>
        <a:lstStyle/>
        <a:p>
          <a:r>
            <a:rPr lang="en-US" dirty="0" smtClean="0"/>
            <a:t>Claimant serves</a:t>
          </a:r>
          <a:endParaRPr lang="en-US" dirty="0"/>
        </a:p>
      </dgm:t>
    </dgm:pt>
    <dgm:pt modelId="{937E4F52-0BD6-447B-A2A2-EEC1CBB83F8C}" type="parTrans" cxnId="{B30CEB81-ADA2-4E62-8B9C-76DC966D0709}">
      <dgm:prSet/>
      <dgm:spPr/>
      <dgm:t>
        <a:bodyPr/>
        <a:lstStyle/>
        <a:p>
          <a:endParaRPr lang="en-US"/>
        </a:p>
      </dgm:t>
    </dgm:pt>
    <dgm:pt modelId="{BDAD7F7C-B624-4826-87E4-FF719B208091}" type="sibTrans" cxnId="{B30CEB81-ADA2-4E62-8B9C-76DC966D0709}">
      <dgm:prSet/>
      <dgm:spPr/>
      <dgm:t>
        <a:bodyPr/>
        <a:lstStyle/>
        <a:p>
          <a:endParaRPr lang="en-US"/>
        </a:p>
      </dgm:t>
    </dgm:pt>
    <dgm:pt modelId="{C5DCA588-22A2-47FF-9738-B2B2DEC579FC}">
      <dgm:prSet phldrT="[Text]"/>
      <dgm:spPr/>
      <dgm:t>
        <a:bodyPr/>
        <a:lstStyle/>
        <a:p>
          <a:r>
            <a:rPr lang="en-US" dirty="0" smtClean="0"/>
            <a:t>Respondent decides</a:t>
          </a:r>
          <a:endParaRPr lang="en-US" dirty="0"/>
        </a:p>
      </dgm:t>
    </dgm:pt>
    <dgm:pt modelId="{789FA275-7189-4AA2-99A9-290B6C936218}" type="parTrans" cxnId="{F757B8A7-CC64-4961-A795-2ED63038E393}">
      <dgm:prSet/>
      <dgm:spPr/>
      <dgm:t>
        <a:bodyPr/>
        <a:lstStyle/>
        <a:p>
          <a:endParaRPr lang="en-US"/>
        </a:p>
      </dgm:t>
    </dgm:pt>
    <dgm:pt modelId="{5F222296-614C-42CF-8DD4-D100E2C20B2E}" type="sibTrans" cxnId="{F757B8A7-CC64-4961-A795-2ED63038E393}">
      <dgm:prSet/>
      <dgm:spPr/>
      <dgm:t>
        <a:bodyPr/>
        <a:lstStyle/>
        <a:p>
          <a:endParaRPr lang="en-US"/>
        </a:p>
      </dgm:t>
    </dgm:pt>
    <dgm:pt modelId="{AD9EB6B2-7008-4153-B11B-25886B28C414}">
      <dgm:prSet phldrT="[Text]"/>
      <dgm:spPr/>
      <dgm:t>
        <a:bodyPr/>
        <a:lstStyle/>
        <a:p>
          <a:r>
            <a:rPr lang="en-US" dirty="0" smtClean="0"/>
            <a:t>Board delivers second notice</a:t>
          </a:r>
          <a:endParaRPr lang="en-US" dirty="0"/>
        </a:p>
      </dgm:t>
    </dgm:pt>
    <dgm:pt modelId="{1FEDF2C5-3A1F-4A07-9B1F-3E3EE9738A31}" type="parTrans" cxnId="{6FD6CC69-744E-4A4C-8CDF-C17FC80F41B6}">
      <dgm:prSet/>
      <dgm:spPr/>
      <dgm:t>
        <a:bodyPr/>
        <a:lstStyle/>
        <a:p>
          <a:endParaRPr lang="en-US"/>
        </a:p>
      </dgm:t>
    </dgm:pt>
    <dgm:pt modelId="{B7A63378-EBB5-4AA6-B8F4-6AB55C3B5FF8}" type="sibTrans" cxnId="{6FD6CC69-744E-4A4C-8CDF-C17FC80F41B6}">
      <dgm:prSet/>
      <dgm:spPr/>
      <dgm:t>
        <a:bodyPr/>
        <a:lstStyle/>
        <a:p>
          <a:endParaRPr lang="en-US"/>
        </a:p>
      </dgm:t>
    </dgm:pt>
    <dgm:pt modelId="{25F32673-90F1-43EA-87D9-08239D7A81B9}">
      <dgm:prSet phldrT="[Text]"/>
      <dgm:spPr/>
      <dgm:t>
        <a:bodyPr/>
        <a:lstStyle/>
        <a:p>
          <a:r>
            <a:rPr lang="en-US" dirty="0" smtClean="0"/>
            <a:t>Opt out? Dismissed</a:t>
          </a:r>
          <a:endParaRPr lang="en-US" dirty="0"/>
        </a:p>
      </dgm:t>
    </dgm:pt>
    <dgm:pt modelId="{070EB9AA-5985-435B-BD08-E4A6611578FB}" type="parTrans" cxnId="{DCEA7B56-1B38-49B9-8CA2-45376A559426}">
      <dgm:prSet/>
      <dgm:spPr/>
      <dgm:t>
        <a:bodyPr/>
        <a:lstStyle/>
        <a:p>
          <a:endParaRPr lang="en-US"/>
        </a:p>
      </dgm:t>
    </dgm:pt>
    <dgm:pt modelId="{4DE134F7-4EC2-4A32-909A-5B041383C96D}" type="sibTrans" cxnId="{DCEA7B56-1B38-49B9-8CA2-45376A559426}">
      <dgm:prSet/>
      <dgm:spPr/>
      <dgm:t>
        <a:bodyPr/>
        <a:lstStyle/>
        <a:p>
          <a:endParaRPr lang="en-US"/>
        </a:p>
      </dgm:t>
    </dgm:pt>
    <dgm:pt modelId="{26659A02-499E-492E-AE0B-51A48D679F7F}">
      <dgm:prSet phldrT="[Text]"/>
      <dgm:spPr/>
      <dgm:t>
        <a:bodyPr/>
        <a:lstStyle/>
        <a:p>
          <a:r>
            <a:rPr lang="en-US" dirty="0" smtClean="0"/>
            <a:t>No opt out? Active!</a:t>
          </a:r>
          <a:endParaRPr lang="en-US" dirty="0"/>
        </a:p>
      </dgm:t>
    </dgm:pt>
    <dgm:pt modelId="{6186CA55-2DE2-47B1-89E1-C0466B0788CA}" type="parTrans" cxnId="{2CCFFFC8-38F8-4D16-B21D-CDE1A094C111}">
      <dgm:prSet/>
      <dgm:spPr/>
      <dgm:t>
        <a:bodyPr/>
        <a:lstStyle/>
        <a:p>
          <a:endParaRPr lang="en-US"/>
        </a:p>
      </dgm:t>
    </dgm:pt>
    <dgm:pt modelId="{7EEF4A8A-87BF-4894-9F9F-3DEED01F6642}" type="sibTrans" cxnId="{2CCFFFC8-38F8-4D16-B21D-CDE1A094C111}">
      <dgm:prSet/>
      <dgm:spPr/>
      <dgm:t>
        <a:bodyPr/>
        <a:lstStyle/>
        <a:p>
          <a:endParaRPr lang="en-US"/>
        </a:p>
      </dgm:t>
    </dgm:pt>
    <dgm:pt modelId="{9F1ADF61-36D2-427B-9349-30FD8B2C4B87}" type="pres">
      <dgm:prSet presAssocID="{3806C968-62A9-47C6-8B4C-00A2A25CBBF3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C5B6FACA-4D62-486C-B94B-6E2039BC13AF}" type="pres">
      <dgm:prSet presAssocID="{2342DEEB-E3B1-4CDB-A34A-17E5D7118C58}" presName="parComposite" presStyleCnt="0"/>
      <dgm:spPr/>
    </dgm:pt>
    <dgm:pt modelId="{06B33AC7-01E0-42A6-A35F-A3EEB35715B9}" type="pres">
      <dgm:prSet presAssocID="{2342DEEB-E3B1-4CDB-A34A-17E5D7118C58}" presName="parBigCircle" presStyleLbl="node0" presStyleIdx="0" presStyleCnt="3"/>
      <dgm:spPr/>
    </dgm:pt>
    <dgm:pt modelId="{C5F566E0-230F-4941-8626-5234D10510CB}" type="pres">
      <dgm:prSet presAssocID="{2342DEEB-E3B1-4CDB-A34A-17E5D7118C58}" presName="parTx" presStyleLbl="revTx" presStyleIdx="0" presStyleCnt="11"/>
      <dgm:spPr/>
      <dgm:t>
        <a:bodyPr/>
        <a:lstStyle/>
        <a:p>
          <a:endParaRPr lang="en-US"/>
        </a:p>
      </dgm:t>
    </dgm:pt>
    <dgm:pt modelId="{CA26A010-7AB1-480C-B21F-0A1A5433C00C}" type="pres">
      <dgm:prSet presAssocID="{2342DEEB-E3B1-4CDB-A34A-17E5D7118C58}" presName="bSpace" presStyleCnt="0"/>
      <dgm:spPr/>
    </dgm:pt>
    <dgm:pt modelId="{9D7F4CF7-662B-419F-A547-30508F68F0D0}" type="pres">
      <dgm:prSet presAssocID="{2342DEEB-E3B1-4CDB-A34A-17E5D7118C58}" presName="parBackupNorm" presStyleCnt="0"/>
      <dgm:spPr/>
    </dgm:pt>
    <dgm:pt modelId="{1F0DCFD3-F408-4E56-8F53-E3D5F7017FA4}" type="pres">
      <dgm:prSet presAssocID="{034A5B7B-39AE-4B4E-A37D-DEC57E9CEB54}" presName="parSpace" presStyleCnt="0"/>
      <dgm:spPr/>
    </dgm:pt>
    <dgm:pt modelId="{9A397EE1-5070-4D30-9818-53E776AF90A4}" type="pres">
      <dgm:prSet presAssocID="{6B698F32-D569-462E-8FDA-AE07C4DA2490}" presName="desBackupLeftNorm" presStyleCnt="0"/>
      <dgm:spPr/>
    </dgm:pt>
    <dgm:pt modelId="{4D281996-9B84-4369-BDD4-9AA9926F52F4}" type="pres">
      <dgm:prSet presAssocID="{6B698F32-D569-462E-8FDA-AE07C4DA2490}" presName="desComposite" presStyleCnt="0"/>
      <dgm:spPr/>
    </dgm:pt>
    <dgm:pt modelId="{B74FC255-F832-4DE3-89A6-712E2A743E9D}" type="pres">
      <dgm:prSet presAssocID="{6B698F32-D569-462E-8FDA-AE07C4DA2490}" presName="desCircle" presStyleLbl="node1" presStyleIdx="0" presStyleCnt="4"/>
      <dgm:spPr/>
    </dgm:pt>
    <dgm:pt modelId="{538E73E0-22E6-430D-B21C-771BAFAD72DE}" type="pres">
      <dgm:prSet presAssocID="{6B698F32-D569-462E-8FDA-AE07C4DA2490}" presName="chTx" presStyleLbl="revTx" presStyleIdx="1" presStyleCnt="11"/>
      <dgm:spPr/>
      <dgm:t>
        <a:bodyPr/>
        <a:lstStyle/>
        <a:p>
          <a:endParaRPr lang="en-US"/>
        </a:p>
      </dgm:t>
    </dgm:pt>
    <dgm:pt modelId="{7AA5666B-5B22-499D-B788-D6789BEEE2D2}" type="pres">
      <dgm:prSet presAssocID="{6B698F32-D569-462E-8FDA-AE07C4DA2490}" presName="desTx" presStyleLbl="revTx" presStyleIdx="2" presStyleCnt="11">
        <dgm:presLayoutVars>
          <dgm:bulletEnabled val="1"/>
        </dgm:presLayoutVars>
      </dgm:prSet>
      <dgm:spPr/>
    </dgm:pt>
    <dgm:pt modelId="{0943950B-67CA-45F7-9E78-9AF7BDC512AA}" type="pres">
      <dgm:prSet presAssocID="{6B698F32-D569-462E-8FDA-AE07C4DA2490}" presName="desBackupRightNorm" presStyleCnt="0"/>
      <dgm:spPr/>
    </dgm:pt>
    <dgm:pt modelId="{AEA84336-2C51-40EC-BF0D-400CA63F7807}" type="pres">
      <dgm:prSet presAssocID="{A4B2F960-114C-414E-A4F9-1406D19A4473}" presName="desSpace" presStyleCnt="0"/>
      <dgm:spPr/>
    </dgm:pt>
    <dgm:pt modelId="{040D361D-C7FA-4EE9-AFA1-10BB0FCA1373}" type="pres">
      <dgm:prSet presAssocID="{93BEFE11-26CB-4DC2-8DAD-2B334297D7E2}" presName="parComposite" presStyleCnt="0"/>
      <dgm:spPr/>
    </dgm:pt>
    <dgm:pt modelId="{643D03EF-3AFB-4D85-80B8-9A9405C46B1E}" type="pres">
      <dgm:prSet presAssocID="{93BEFE11-26CB-4DC2-8DAD-2B334297D7E2}" presName="parBigCircle" presStyleLbl="node0" presStyleIdx="1" presStyleCnt="3"/>
      <dgm:spPr/>
    </dgm:pt>
    <dgm:pt modelId="{55544F34-25F2-48AD-BC18-4DF01ECFBCA0}" type="pres">
      <dgm:prSet presAssocID="{93BEFE11-26CB-4DC2-8DAD-2B334297D7E2}" presName="parTx" presStyleLbl="revTx" presStyleIdx="3" presStyleCnt="11"/>
      <dgm:spPr/>
      <dgm:t>
        <a:bodyPr/>
        <a:lstStyle/>
        <a:p>
          <a:endParaRPr lang="en-US"/>
        </a:p>
      </dgm:t>
    </dgm:pt>
    <dgm:pt modelId="{D618B1B3-0272-4AAE-AE38-27BFFEF37C31}" type="pres">
      <dgm:prSet presAssocID="{93BEFE11-26CB-4DC2-8DAD-2B334297D7E2}" presName="bSpace" presStyleCnt="0"/>
      <dgm:spPr/>
    </dgm:pt>
    <dgm:pt modelId="{C98AC692-6871-4DD1-9E60-054F07E2489A}" type="pres">
      <dgm:prSet presAssocID="{93BEFE11-26CB-4DC2-8DAD-2B334297D7E2}" presName="parBackupNorm" presStyleCnt="0"/>
      <dgm:spPr/>
    </dgm:pt>
    <dgm:pt modelId="{9832C55E-0E38-43B6-B74C-88A6FF9A30BB}" type="pres">
      <dgm:prSet presAssocID="{BDAD7F7C-B624-4826-87E4-FF719B208091}" presName="parSpace" presStyleCnt="0"/>
      <dgm:spPr/>
    </dgm:pt>
    <dgm:pt modelId="{91726B45-411D-43C6-9B36-1400980B8D09}" type="pres">
      <dgm:prSet presAssocID="{AD9EB6B2-7008-4153-B11B-25886B28C414}" presName="desBackupLeftNorm" presStyleCnt="0"/>
      <dgm:spPr/>
    </dgm:pt>
    <dgm:pt modelId="{367AD2D3-9F40-47B6-9B60-DC457FE3C290}" type="pres">
      <dgm:prSet presAssocID="{AD9EB6B2-7008-4153-B11B-25886B28C414}" presName="desComposite" presStyleCnt="0"/>
      <dgm:spPr/>
    </dgm:pt>
    <dgm:pt modelId="{C6F7FDCC-9759-4F97-A3AA-AEC6CE256C91}" type="pres">
      <dgm:prSet presAssocID="{AD9EB6B2-7008-4153-B11B-25886B28C414}" presName="desCircle" presStyleLbl="node1" presStyleIdx="1" presStyleCnt="4"/>
      <dgm:spPr/>
    </dgm:pt>
    <dgm:pt modelId="{9CA25555-6421-4819-B816-9510F69DCDD8}" type="pres">
      <dgm:prSet presAssocID="{AD9EB6B2-7008-4153-B11B-25886B28C414}" presName="chTx" presStyleLbl="revTx" presStyleIdx="4" presStyleCnt="11"/>
      <dgm:spPr/>
      <dgm:t>
        <a:bodyPr/>
        <a:lstStyle/>
        <a:p>
          <a:endParaRPr lang="en-US"/>
        </a:p>
      </dgm:t>
    </dgm:pt>
    <dgm:pt modelId="{6F8F1D03-C028-4FB0-BFB1-9A485BCE711E}" type="pres">
      <dgm:prSet presAssocID="{AD9EB6B2-7008-4153-B11B-25886B28C414}" presName="desTx" presStyleLbl="revTx" presStyleIdx="5" presStyleCnt="11">
        <dgm:presLayoutVars>
          <dgm:bulletEnabled val="1"/>
        </dgm:presLayoutVars>
      </dgm:prSet>
      <dgm:spPr/>
    </dgm:pt>
    <dgm:pt modelId="{EB7332FF-9E06-4811-B85C-809F5ADC18C6}" type="pres">
      <dgm:prSet presAssocID="{AD9EB6B2-7008-4153-B11B-25886B28C414}" presName="desBackupRightNorm" presStyleCnt="0"/>
      <dgm:spPr/>
    </dgm:pt>
    <dgm:pt modelId="{556F6935-CB68-4E62-98A5-EB50A638DA79}" type="pres">
      <dgm:prSet presAssocID="{B7A63378-EBB5-4AA6-B8F4-6AB55C3B5FF8}" presName="desSpace" presStyleCnt="0"/>
      <dgm:spPr/>
    </dgm:pt>
    <dgm:pt modelId="{CBC52ED9-55D4-4AE5-822B-1EE8DBAFAADD}" type="pres">
      <dgm:prSet presAssocID="{C5DCA588-22A2-47FF-9738-B2B2DEC579FC}" presName="parComposite" presStyleCnt="0"/>
      <dgm:spPr/>
    </dgm:pt>
    <dgm:pt modelId="{6ED210E4-9F0E-40C3-92F7-C8CB1E86AD7A}" type="pres">
      <dgm:prSet presAssocID="{C5DCA588-22A2-47FF-9738-B2B2DEC579FC}" presName="parBigCircle" presStyleLbl="node0" presStyleIdx="2" presStyleCnt="3"/>
      <dgm:spPr/>
    </dgm:pt>
    <dgm:pt modelId="{23076E6D-A826-472A-9313-2E6FF78C7ACE}" type="pres">
      <dgm:prSet presAssocID="{C5DCA588-22A2-47FF-9738-B2B2DEC579FC}" presName="parTx" presStyleLbl="revTx" presStyleIdx="6" presStyleCnt="11"/>
      <dgm:spPr/>
      <dgm:t>
        <a:bodyPr/>
        <a:lstStyle/>
        <a:p>
          <a:endParaRPr lang="en-US"/>
        </a:p>
      </dgm:t>
    </dgm:pt>
    <dgm:pt modelId="{AAD9A638-6A04-4B3B-9F8D-B4D4CA5424FA}" type="pres">
      <dgm:prSet presAssocID="{C5DCA588-22A2-47FF-9738-B2B2DEC579FC}" presName="bSpace" presStyleCnt="0"/>
      <dgm:spPr/>
    </dgm:pt>
    <dgm:pt modelId="{CECDFB6C-D2F3-4D1C-B806-B4ACCD99B736}" type="pres">
      <dgm:prSet presAssocID="{C5DCA588-22A2-47FF-9738-B2B2DEC579FC}" presName="parBackupNorm" presStyleCnt="0"/>
      <dgm:spPr/>
    </dgm:pt>
    <dgm:pt modelId="{0A40B7E1-DC19-4524-B77E-D2C1097A79F4}" type="pres">
      <dgm:prSet presAssocID="{5F222296-614C-42CF-8DD4-D100E2C20B2E}" presName="parSpace" presStyleCnt="0"/>
      <dgm:spPr/>
    </dgm:pt>
    <dgm:pt modelId="{45DA3F17-EE0D-4E47-8071-70F8BAE957BA}" type="pres">
      <dgm:prSet presAssocID="{25F32673-90F1-43EA-87D9-08239D7A81B9}" presName="desBackupLeftNorm" presStyleCnt="0"/>
      <dgm:spPr/>
    </dgm:pt>
    <dgm:pt modelId="{954F5E0C-85EE-466B-A2D9-FA3D5A8C8740}" type="pres">
      <dgm:prSet presAssocID="{25F32673-90F1-43EA-87D9-08239D7A81B9}" presName="desComposite" presStyleCnt="0"/>
      <dgm:spPr/>
    </dgm:pt>
    <dgm:pt modelId="{155092EA-2E51-4C2F-B7DD-3A82F7F207E8}" type="pres">
      <dgm:prSet presAssocID="{25F32673-90F1-43EA-87D9-08239D7A81B9}" presName="desCircle" presStyleLbl="node1" presStyleIdx="2" presStyleCnt="4"/>
      <dgm:spPr/>
    </dgm:pt>
    <dgm:pt modelId="{A5C238D6-B4E2-4F9F-8750-D91F2E365703}" type="pres">
      <dgm:prSet presAssocID="{25F32673-90F1-43EA-87D9-08239D7A81B9}" presName="chTx" presStyleLbl="revTx" presStyleIdx="7" presStyleCnt="11"/>
      <dgm:spPr/>
      <dgm:t>
        <a:bodyPr/>
        <a:lstStyle/>
        <a:p>
          <a:endParaRPr lang="en-US"/>
        </a:p>
      </dgm:t>
    </dgm:pt>
    <dgm:pt modelId="{1B7AAFBE-74FC-41A8-BFA1-6400B729A5AC}" type="pres">
      <dgm:prSet presAssocID="{25F32673-90F1-43EA-87D9-08239D7A81B9}" presName="desTx" presStyleLbl="revTx" presStyleIdx="8" presStyleCnt="11">
        <dgm:presLayoutVars>
          <dgm:bulletEnabled val="1"/>
        </dgm:presLayoutVars>
      </dgm:prSet>
      <dgm:spPr/>
    </dgm:pt>
    <dgm:pt modelId="{D6CD3F06-A393-4501-B23B-9131A3752BA9}" type="pres">
      <dgm:prSet presAssocID="{25F32673-90F1-43EA-87D9-08239D7A81B9}" presName="desBackupRightNorm" presStyleCnt="0"/>
      <dgm:spPr/>
    </dgm:pt>
    <dgm:pt modelId="{CD77A039-656C-4660-87CC-2038C30EA1E9}" type="pres">
      <dgm:prSet presAssocID="{4DE134F7-4EC2-4A32-909A-5B041383C96D}" presName="desSpace" presStyleCnt="0"/>
      <dgm:spPr/>
    </dgm:pt>
    <dgm:pt modelId="{5357E93A-C308-4535-A911-67C9D174CF12}" type="pres">
      <dgm:prSet presAssocID="{26659A02-499E-492E-AE0B-51A48D679F7F}" presName="desBackupLeftNorm" presStyleCnt="0"/>
      <dgm:spPr/>
    </dgm:pt>
    <dgm:pt modelId="{A765C10D-8C74-432A-9112-4644119194FA}" type="pres">
      <dgm:prSet presAssocID="{26659A02-499E-492E-AE0B-51A48D679F7F}" presName="desComposite" presStyleCnt="0"/>
      <dgm:spPr/>
    </dgm:pt>
    <dgm:pt modelId="{3491B031-A6B3-4030-943F-2901734294E6}" type="pres">
      <dgm:prSet presAssocID="{26659A02-499E-492E-AE0B-51A48D679F7F}" presName="desCircle" presStyleLbl="node1" presStyleIdx="3" presStyleCnt="4"/>
      <dgm:spPr/>
    </dgm:pt>
    <dgm:pt modelId="{7B5D5FD7-52A3-475A-945E-BADA4071125A}" type="pres">
      <dgm:prSet presAssocID="{26659A02-499E-492E-AE0B-51A48D679F7F}" presName="chTx" presStyleLbl="revTx" presStyleIdx="9" presStyleCnt="11"/>
      <dgm:spPr/>
      <dgm:t>
        <a:bodyPr/>
        <a:lstStyle/>
        <a:p>
          <a:endParaRPr lang="en-US"/>
        </a:p>
      </dgm:t>
    </dgm:pt>
    <dgm:pt modelId="{6FE9173E-3CBF-4125-9C32-47B25C44D451}" type="pres">
      <dgm:prSet presAssocID="{26659A02-499E-492E-AE0B-51A48D679F7F}" presName="desTx" presStyleLbl="revTx" presStyleIdx="10" presStyleCnt="11">
        <dgm:presLayoutVars>
          <dgm:bulletEnabled val="1"/>
        </dgm:presLayoutVars>
      </dgm:prSet>
      <dgm:spPr/>
    </dgm:pt>
    <dgm:pt modelId="{85411449-4127-42FB-902C-8FB11E7BCC5D}" type="pres">
      <dgm:prSet presAssocID="{26659A02-499E-492E-AE0B-51A48D679F7F}" presName="desBackupRightNorm" presStyleCnt="0"/>
      <dgm:spPr/>
    </dgm:pt>
    <dgm:pt modelId="{53D1C293-056E-4F79-8433-61A1AD6BFB43}" type="pres">
      <dgm:prSet presAssocID="{7EEF4A8A-87BF-4894-9F9F-3DEED01F6642}" presName="desSpace" presStyleCnt="0"/>
      <dgm:spPr/>
    </dgm:pt>
  </dgm:ptLst>
  <dgm:cxnLst>
    <dgm:cxn modelId="{2090A306-532D-403A-9BF2-FDFE98AC3F71}" type="presOf" srcId="{3806C968-62A9-47C6-8B4C-00A2A25CBBF3}" destId="{9F1ADF61-36D2-427B-9349-30FD8B2C4B87}" srcOrd="0" destOrd="0" presId="urn:microsoft.com/office/officeart/2008/layout/CircleAccentTimeline"/>
    <dgm:cxn modelId="{255DBBBB-1F4A-4F52-A457-C025BF275B8D}" type="presOf" srcId="{2342DEEB-E3B1-4CDB-A34A-17E5D7118C58}" destId="{C5F566E0-230F-4941-8626-5234D10510CB}" srcOrd="0" destOrd="0" presId="urn:microsoft.com/office/officeart/2008/layout/CircleAccentTimeline"/>
    <dgm:cxn modelId="{A1670E35-A4E9-419F-9C39-AB42916F6BE7}" srcId="{2342DEEB-E3B1-4CDB-A34A-17E5D7118C58}" destId="{6B698F32-D569-462E-8FDA-AE07C4DA2490}" srcOrd="0" destOrd="0" parTransId="{CCA9BB35-A885-44E5-84AD-A3A5A5C086A2}" sibTransId="{A4B2F960-114C-414E-A4F9-1406D19A4473}"/>
    <dgm:cxn modelId="{665720C7-D1A2-470D-907A-1D7850E2212C}" srcId="{3806C968-62A9-47C6-8B4C-00A2A25CBBF3}" destId="{2342DEEB-E3B1-4CDB-A34A-17E5D7118C58}" srcOrd="0" destOrd="0" parTransId="{936F863B-E7D4-4977-9832-02A81680CCE0}" sibTransId="{034A5B7B-39AE-4B4E-A37D-DEC57E9CEB54}"/>
    <dgm:cxn modelId="{76A87C72-784E-4522-B470-4DD3E5A30A84}" type="presOf" srcId="{AD9EB6B2-7008-4153-B11B-25886B28C414}" destId="{9CA25555-6421-4819-B816-9510F69DCDD8}" srcOrd="0" destOrd="0" presId="urn:microsoft.com/office/officeart/2008/layout/CircleAccentTimeline"/>
    <dgm:cxn modelId="{F757B8A7-CC64-4961-A795-2ED63038E393}" srcId="{3806C968-62A9-47C6-8B4C-00A2A25CBBF3}" destId="{C5DCA588-22A2-47FF-9738-B2B2DEC579FC}" srcOrd="2" destOrd="0" parTransId="{789FA275-7189-4AA2-99A9-290B6C936218}" sibTransId="{5F222296-614C-42CF-8DD4-D100E2C20B2E}"/>
    <dgm:cxn modelId="{DCEA7B56-1B38-49B9-8CA2-45376A559426}" srcId="{C5DCA588-22A2-47FF-9738-B2B2DEC579FC}" destId="{25F32673-90F1-43EA-87D9-08239D7A81B9}" srcOrd="0" destOrd="0" parTransId="{070EB9AA-5985-435B-BD08-E4A6611578FB}" sibTransId="{4DE134F7-4EC2-4A32-909A-5B041383C96D}"/>
    <dgm:cxn modelId="{C5D0E814-23F5-46C3-ACD6-BC60387DB4EF}" type="presOf" srcId="{6B698F32-D569-462E-8FDA-AE07C4DA2490}" destId="{538E73E0-22E6-430D-B21C-771BAFAD72DE}" srcOrd="0" destOrd="0" presId="urn:microsoft.com/office/officeart/2008/layout/CircleAccentTimeline"/>
    <dgm:cxn modelId="{86890AEB-B412-4A20-8D66-1A6E4D47F64A}" type="presOf" srcId="{25F32673-90F1-43EA-87D9-08239D7A81B9}" destId="{A5C238D6-B4E2-4F9F-8750-D91F2E365703}" srcOrd="0" destOrd="0" presId="urn:microsoft.com/office/officeart/2008/layout/CircleAccentTimeline"/>
    <dgm:cxn modelId="{110EE06F-BD2F-42CB-AE5B-D2856C657B7C}" type="presOf" srcId="{C5DCA588-22A2-47FF-9738-B2B2DEC579FC}" destId="{23076E6D-A826-472A-9313-2E6FF78C7ACE}" srcOrd="0" destOrd="0" presId="urn:microsoft.com/office/officeart/2008/layout/CircleAccentTimeline"/>
    <dgm:cxn modelId="{FC1976A7-31B4-43E6-A56D-A401EF8347B4}" type="presOf" srcId="{26659A02-499E-492E-AE0B-51A48D679F7F}" destId="{7B5D5FD7-52A3-475A-945E-BADA4071125A}" srcOrd="0" destOrd="0" presId="urn:microsoft.com/office/officeart/2008/layout/CircleAccentTimeline"/>
    <dgm:cxn modelId="{6FD6CC69-744E-4A4C-8CDF-C17FC80F41B6}" srcId="{93BEFE11-26CB-4DC2-8DAD-2B334297D7E2}" destId="{AD9EB6B2-7008-4153-B11B-25886B28C414}" srcOrd="0" destOrd="0" parTransId="{1FEDF2C5-3A1F-4A07-9B1F-3E3EE9738A31}" sibTransId="{B7A63378-EBB5-4AA6-B8F4-6AB55C3B5FF8}"/>
    <dgm:cxn modelId="{B790CDD6-BBB3-4D6F-9B5C-33CEDA4D853D}" type="presOf" srcId="{93BEFE11-26CB-4DC2-8DAD-2B334297D7E2}" destId="{55544F34-25F2-48AD-BC18-4DF01ECFBCA0}" srcOrd="0" destOrd="0" presId="urn:microsoft.com/office/officeart/2008/layout/CircleAccentTimeline"/>
    <dgm:cxn modelId="{B30CEB81-ADA2-4E62-8B9C-76DC966D0709}" srcId="{3806C968-62A9-47C6-8B4C-00A2A25CBBF3}" destId="{93BEFE11-26CB-4DC2-8DAD-2B334297D7E2}" srcOrd="1" destOrd="0" parTransId="{937E4F52-0BD6-447B-A2A2-EEC1CBB83F8C}" sibTransId="{BDAD7F7C-B624-4826-87E4-FF719B208091}"/>
    <dgm:cxn modelId="{2CCFFFC8-38F8-4D16-B21D-CDE1A094C111}" srcId="{C5DCA588-22A2-47FF-9738-B2B2DEC579FC}" destId="{26659A02-499E-492E-AE0B-51A48D679F7F}" srcOrd="1" destOrd="0" parTransId="{6186CA55-2DE2-47B1-89E1-C0466B0788CA}" sibTransId="{7EEF4A8A-87BF-4894-9F9F-3DEED01F6642}"/>
    <dgm:cxn modelId="{312CFACA-53C1-4201-BB6E-329952C7FBD0}" type="presParOf" srcId="{9F1ADF61-36D2-427B-9349-30FD8B2C4B87}" destId="{C5B6FACA-4D62-486C-B94B-6E2039BC13AF}" srcOrd="0" destOrd="0" presId="urn:microsoft.com/office/officeart/2008/layout/CircleAccentTimeline"/>
    <dgm:cxn modelId="{2CE8963E-34C9-446B-B5B4-3BF10BD978E2}" type="presParOf" srcId="{C5B6FACA-4D62-486C-B94B-6E2039BC13AF}" destId="{06B33AC7-01E0-42A6-A35F-A3EEB35715B9}" srcOrd="0" destOrd="0" presId="urn:microsoft.com/office/officeart/2008/layout/CircleAccentTimeline"/>
    <dgm:cxn modelId="{757DA3E4-B266-4797-B64F-A2F719D2B188}" type="presParOf" srcId="{C5B6FACA-4D62-486C-B94B-6E2039BC13AF}" destId="{C5F566E0-230F-4941-8626-5234D10510CB}" srcOrd="1" destOrd="0" presId="urn:microsoft.com/office/officeart/2008/layout/CircleAccentTimeline"/>
    <dgm:cxn modelId="{CF9DD3F2-D154-4810-9B9B-B142A1BD7D04}" type="presParOf" srcId="{C5B6FACA-4D62-486C-B94B-6E2039BC13AF}" destId="{CA26A010-7AB1-480C-B21F-0A1A5433C00C}" srcOrd="2" destOrd="0" presId="urn:microsoft.com/office/officeart/2008/layout/CircleAccentTimeline"/>
    <dgm:cxn modelId="{4C03156D-3E67-4B48-9692-BE93D1747FC7}" type="presParOf" srcId="{9F1ADF61-36D2-427B-9349-30FD8B2C4B87}" destId="{9D7F4CF7-662B-419F-A547-30508F68F0D0}" srcOrd="1" destOrd="0" presId="urn:microsoft.com/office/officeart/2008/layout/CircleAccentTimeline"/>
    <dgm:cxn modelId="{392E43B6-1736-4E7B-9CA9-A9FBD5F5CE42}" type="presParOf" srcId="{9F1ADF61-36D2-427B-9349-30FD8B2C4B87}" destId="{1F0DCFD3-F408-4E56-8F53-E3D5F7017FA4}" srcOrd="2" destOrd="0" presId="urn:microsoft.com/office/officeart/2008/layout/CircleAccentTimeline"/>
    <dgm:cxn modelId="{E0DF8125-8920-4E5C-A0E1-5FBA57F71701}" type="presParOf" srcId="{9F1ADF61-36D2-427B-9349-30FD8B2C4B87}" destId="{9A397EE1-5070-4D30-9818-53E776AF90A4}" srcOrd="3" destOrd="0" presId="urn:microsoft.com/office/officeart/2008/layout/CircleAccentTimeline"/>
    <dgm:cxn modelId="{42CC69EA-A580-485D-9ECE-292F5E4E8110}" type="presParOf" srcId="{9F1ADF61-36D2-427B-9349-30FD8B2C4B87}" destId="{4D281996-9B84-4369-BDD4-9AA9926F52F4}" srcOrd="4" destOrd="0" presId="urn:microsoft.com/office/officeart/2008/layout/CircleAccentTimeline"/>
    <dgm:cxn modelId="{67DBC263-CC1E-4A3B-BD53-54439E546752}" type="presParOf" srcId="{4D281996-9B84-4369-BDD4-9AA9926F52F4}" destId="{B74FC255-F832-4DE3-89A6-712E2A743E9D}" srcOrd="0" destOrd="0" presId="urn:microsoft.com/office/officeart/2008/layout/CircleAccentTimeline"/>
    <dgm:cxn modelId="{3F6BDD68-26F1-4899-BC79-E8ADECC0A498}" type="presParOf" srcId="{4D281996-9B84-4369-BDD4-9AA9926F52F4}" destId="{538E73E0-22E6-430D-B21C-771BAFAD72DE}" srcOrd="1" destOrd="0" presId="urn:microsoft.com/office/officeart/2008/layout/CircleAccentTimeline"/>
    <dgm:cxn modelId="{8B388B62-A078-4F6E-9469-8E0E78185973}" type="presParOf" srcId="{4D281996-9B84-4369-BDD4-9AA9926F52F4}" destId="{7AA5666B-5B22-499D-B788-D6789BEEE2D2}" srcOrd="2" destOrd="0" presId="urn:microsoft.com/office/officeart/2008/layout/CircleAccentTimeline"/>
    <dgm:cxn modelId="{7841B565-5AF8-4CE4-8A41-AF005094CEA4}" type="presParOf" srcId="{9F1ADF61-36D2-427B-9349-30FD8B2C4B87}" destId="{0943950B-67CA-45F7-9E78-9AF7BDC512AA}" srcOrd="5" destOrd="0" presId="urn:microsoft.com/office/officeart/2008/layout/CircleAccentTimeline"/>
    <dgm:cxn modelId="{AB192425-02D1-4E04-8765-72944EAF0C54}" type="presParOf" srcId="{9F1ADF61-36D2-427B-9349-30FD8B2C4B87}" destId="{AEA84336-2C51-40EC-BF0D-400CA63F7807}" srcOrd="6" destOrd="0" presId="urn:microsoft.com/office/officeart/2008/layout/CircleAccentTimeline"/>
    <dgm:cxn modelId="{D915035B-26E4-417B-B8C7-BBC7D28FFA65}" type="presParOf" srcId="{9F1ADF61-36D2-427B-9349-30FD8B2C4B87}" destId="{040D361D-C7FA-4EE9-AFA1-10BB0FCA1373}" srcOrd="7" destOrd="0" presId="urn:microsoft.com/office/officeart/2008/layout/CircleAccentTimeline"/>
    <dgm:cxn modelId="{2628DC7B-4820-4410-8DBF-028964AB1D78}" type="presParOf" srcId="{040D361D-C7FA-4EE9-AFA1-10BB0FCA1373}" destId="{643D03EF-3AFB-4D85-80B8-9A9405C46B1E}" srcOrd="0" destOrd="0" presId="urn:microsoft.com/office/officeart/2008/layout/CircleAccentTimeline"/>
    <dgm:cxn modelId="{01CCCDBB-734A-44D5-B313-2A9FBFADB9B5}" type="presParOf" srcId="{040D361D-C7FA-4EE9-AFA1-10BB0FCA1373}" destId="{55544F34-25F2-48AD-BC18-4DF01ECFBCA0}" srcOrd="1" destOrd="0" presId="urn:microsoft.com/office/officeart/2008/layout/CircleAccentTimeline"/>
    <dgm:cxn modelId="{640168F5-10B4-47A8-9672-748218441895}" type="presParOf" srcId="{040D361D-C7FA-4EE9-AFA1-10BB0FCA1373}" destId="{D618B1B3-0272-4AAE-AE38-27BFFEF37C31}" srcOrd="2" destOrd="0" presId="urn:microsoft.com/office/officeart/2008/layout/CircleAccentTimeline"/>
    <dgm:cxn modelId="{18B05144-9534-4860-AFAB-7A591CD3C37D}" type="presParOf" srcId="{9F1ADF61-36D2-427B-9349-30FD8B2C4B87}" destId="{C98AC692-6871-4DD1-9E60-054F07E2489A}" srcOrd="8" destOrd="0" presId="urn:microsoft.com/office/officeart/2008/layout/CircleAccentTimeline"/>
    <dgm:cxn modelId="{9CA128C5-EC18-4E37-9277-67C509E40F0C}" type="presParOf" srcId="{9F1ADF61-36D2-427B-9349-30FD8B2C4B87}" destId="{9832C55E-0E38-43B6-B74C-88A6FF9A30BB}" srcOrd="9" destOrd="0" presId="urn:microsoft.com/office/officeart/2008/layout/CircleAccentTimeline"/>
    <dgm:cxn modelId="{402F9C01-12A9-4348-ACB7-9D2A46C8F063}" type="presParOf" srcId="{9F1ADF61-36D2-427B-9349-30FD8B2C4B87}" destId="{91726B45-411D-43C6-9B36-1400980B8D09}" srcOrd="10" destOrd="0" presId="urn:microsoft.com/office/officeart/2008/layout/CircleAccentTimeline"/>
    <dgm:cxn modelId="{6310F4FE-5936-4103-9812-E34DD569B152}" type="presParOf" srcId="{9F1ADF61-36D2-427B-9349-30FD8B2C4B87}" destId="{367AD2D3-9F40-47B6-9B60-DC457FE3C290}" srcOrd="11" destOrd="0" presId="urn:microsoft.com/office/officeart/2008/layout/CircleAccentTimeline"/>
    <dgm:cxn modelId="{4D696BD5-CA3A-46B4-9CDB-0BCFE1072D3E}" type="presParOf" srcId="{367AD2D3-9F40-47B6-9B60-DC457FE3C290}" destId="{C6F7FDCC-9759-4F97-A3AA-AEC6CE256C91}" srcOrd="0" destOrd="0" presId="urn:microsoft.com/office/officeart/2008/layout/CircleAccentTimeline"/>
    <dgm:cxn modelId="{816FCD8A-7EDF-4239-A375-C1472B5F4F7F}" type="presParOf" srcId="{367AD2D3-9F40-47B6-9B60-DC457FE3C290}" destId="{9CA25555-6421-4819-B816-9510F69DCDD8}" srcOrd="1" destOrd="0" presId="urn:microsoft.com/office/officeart/2008/layout/CircleAccentTimeline"/>
    <dgm:cxn modelId="{4A7CF154-36C7-4AD8-B264-1CDCAE4C387D}" type="presParOf" srcId="{367AD2D3-9F40-47B6-9B60-DC457FE3C290}" destId="{6F8F1D03-C028-4FB0-BFB1-9A485BCE711E}" srcOrd="2" destOrd="0" presId="urn:microsoft.com/office/officeart/2008/layout/CircleAccentTimeline"/>
    <dgm:cxn modelId="{B419738A-E3F7-42C4-BED5-1F19F253E512}" type="presParOf" srcId="{9F1ADF61-36D2-427B-9349-30FD8B2C4B87}" destId="{EB7332FF-9E06-4811-B85C-809F5ADC18C6}" srcOrd="12" destOrd="0" presId="urn:microsoft.com/office/officeart/2008/layout/CircleAccentTimeline"/>
    <dgm:cxn modelId="{F704B85B-E607-4CB6-B376-4C5B0E7F756E}" type="presParOf" srcId="{9F1ADF61-36D2-427B-9349-30FD8B2C4B87}" destId="{556F6935-CB68-4E62-98A5-EB50A638DA79}" srcOrd="13" destOrd="0" presId="urn:microsoft.com/office/officeart/2008/layout/CircleAccentTimeline"/>
    <dgm:cxn modelId="{C34A0B79-9932-4E9C-B1BD-8CA32321C345}" type="presParOf" srcId="{9F1ADF61-36D2-427B-9349-30FD8B2C4B87}" destId="{CBC52ED9-55D4-4AE5-822B-1EE8DBAFAADD}" srcOrd="14" destOrd="0" presId="urn:microsoft.com/office/officeart/2008/layout/CircleAccentTimeline"/>
    <dgm:cxn modelId="{EB29A50A-4F32-4395-B510-F3A8511B4612}" type="presParOf" srcId="{CBC52ED9-55D4-4AE5-822B-1EE8DBAFAADD}" destId="{6ED210E4-9F0E-40C3-92F7-C8CB1E86AD7A}" srcOrd="0" destOrd="0" presId="urn:microsoft.com/office/officeart/2008/layout/CircleAccentTimeline"/>
    <dgm:cxn modelId="{6DFF8856-71CC-4462-8267-B9ED358CE2F5}" type="presParOf" srcId="{CBC52ED9-55D4-4AE5-822B-1EE8DBAFAADD}" destId="{23076E6D-A826-472A-9313-2E6FF78C7ACE}" srcOrd="1" destOrd="0" presId="urn:microsoft.com/office/officeart/2008/layout/CircleAccentTimeline"/>
    <dgm:cxn modelId="{CA59E07A-1B4E-4FAE-B736-60B1209F63DF}" type="presParOf" srcId="{CBC52ED9-55D4-4AE5-822B-1EE8DBAFAADD}" destId="{AAD9A638-6A04-4B3B-9F8D-B4D4CA5424FA}" srcOrd="2" destOrd="0" presId="urn:microsoft.com/office/officeart/2008/layout/CircleAccentTimeline"/>
    <dgm:cxn modelId="{9768B44D-C35C-441E-ADFD-6BA8A06F4ED5}" type="presParOf" srcId="{9F1ADF61-36D2-427B-9349-30FD8B2C4B87}" destId="{CECDFB6C-D2F3-4D1C-B806-B4ACCD99B736}" srcOrd="15" destOrd="0" presId="urn:microsoft.com/office/officeart/2008/layout/CircleAccentTimeline"/>
    <dgm:cxn modelId="{A6DA8E56-E5BE-442B-B7FB-9D767F4C4E4F}" type="presParOf" srcId="{9F1ADF61-36D2-427B-9349-30FD8B2C4B87}" destId="{0A40B7E1-DC19-4524-B77E-D2C1097A79F4}" srcOrd="16" destOrd="0" presId="urn:microsoft.com/office/officeart/2008/layout/CircleAccentTimeline"/>
    <dgm:cxn modelId="{ACF7CE1F-9E61-4450-936F-EFFDE1C00B47}" type="presParOf" srcId="{9F1ADF61-36D2-427B-9349-30FD8B2C4B87}" destId="{45DA3F17-EE0D-4E47-8071-70F8BAE957BA}" srcOrd="17" destOrd="0" presId="urn:microsoft.com/office/officeart/2008/layout/CircleAccentTimeline"/>
    <dgm:cxn modelId="{01B7D057-DAE1-46C6-B82A-84884D61AD87}" type="presParOf" srcId="{9F1ADF61-36D2-427B-9349-30FD8B2C4B87}" destId="{954F5E0C-85EE-466B-A2D9-FA3D5A8C8740}" srcOrd="18" destOrd="0" presId="urn:microsoft.com/office/officeart/2008/layout/CircleAccentTimeline"/>
    <dgm:cxn modelId="{37D09BA9-FD39-4D95-B2F5-8A7FD15988F7}" type="presParOf" srcId="{954F5E0C-85EE-466B-A2D9-FA3D5A8C8740}" destId="{155092EA-2E51-4C2F-B7DD-3A82F7F207E8}" srcOrd="0" destOrd="0" presId="urn:microsoft.com/office/officeart/2008/layout/CircleAccentTimeline"/>
    <dgm:cxn modelId="{66E67A73-FAEA-4C5D-AB59-0F56DFDCC420}" type="presParOf" srcId="{954F5E0C-85EE-466B-A2D9-FA3D5A8C8740}" destId="{A5C238D6-B4E2-4F9F-8750-D91F2E365703}" srcOrd="1" destOrd="0" presId="urn:microsoft.com/office/officeart/2008/layout/CircleAccentTimeline"/>
    <dgm:cxn modelId="{E7A5B0A0-89D8-4FE8-BB4E-2587435B0AA6}" type="presParOf" srcId="{954F5E0C-85EE-466B-A2D9-FA3D5A8C8740}" destId="{1B7AAFBE-74FC-41A8-BFA1-6400B729A5AC}" srcOrd="2" destOrd="0" presId="urn:microsoft.com/office/officeart/2008/layout/CircleAccentTimeline"/>
    <dgm:cxn modelId="{A1C0E1F4-86CA-49AC-B97A-D28DD89F191D}" type="presParOf" srcId="{9F1ADF61-36D2-427B-9349-30FD8B2C4B87}" destId="{D6CD3F06-A393-4501-B23B-9131A3752BA9}" srcOrd="19" destOrd="0" presId="urn:microsoft.com/office/officeart/2008/layout/CircleAccentTimeline"/>
    <dgm:cxn modelId="{3A875191-2AD7-4620-BD3B-0AC1E92B5AF2}" type="presParOf" srcId="{9F1ADF61-36D2-427B-9349-30FD8B2C4B87}" destId="{CD77A039-656C-4660-87CC-2038C30EA1E9}" srcOrd="20" destOrd="0" presId="urn:microsoft.com/office/officeart/2008/layout/CircleAccentTimeline"/>
    <dgm:cxn modelId="{5D31C382-7515-4E25-8525-61D3DEE4BFE7}" type="presParOf" srcId="{9F1ADF61-36D2-427B-9349-30FD8B2C4B87}" destId="{5357E93A-C308-4535-A911-67C9D174CF12}" srcOrd="21" destOrd="0" presId="urn:microsoft.com/office/officeart/2008/layout/CircleAccentTimeline"/>
    <dgm:cxn modelId="{CE8B0EFA-D563-493A-8716-1037A1BE0D82}" type="presParOf" srcId="{9F1ADF61-36D2-427B-9349-30FD8B2C4B87}" destId="{A765C10D-8C74-432A-9112-4644119194FA}" srcOrd="22" destOrd="0" presId="urn:microsoft.com/office/officeart/2008/layout/CircleAccentTimeline"/>
    <dgm:cxn modelId="{784A2664-CE93-4D1B-9CE4-734CB7E29DC3}" type="presParOf" srcId="{A765C10D-8C74-432A-9112-4644119194FA}" destId="{3491B031-A6B3-4030-943F-2901734294E6}" srcOrd="0" destOrd="0" presId="urn:microsoft.com/office/officeart/2008/layout/CircleAccentTimeline"/>
    <dgm:cxn modelId="{5014BF78-A0A3-4B85-B460-B15BCFBFD483}" type="presParOf" srcId="{A765C10D-8C74-432A-9112-4644119194FA}" destId="{7B5D5FD7-52A3-475A-945E-BADA4071125A}" srcOrd="1" destOrd="0" presId="urn:microsoft.com/office/officeart/2008/layout/CircleAccentTimeline"/>
    <dgm:cxn modelId="{B6899F39-2F05-466F-9319-1CF7BAD29A1A}" type="presParOf" srcId="{A765C10D-8C74-432A-9112-4644119194FA}" destId="{6FE9173E-3CBF-4125-9C32-47B25C44D451}" srcOrd="2" destOrd="0" presId="urn:microsoft.com/office/officeart/2008/layout/CircleAccentTimeline"/>
    <dgm:cxn modelId="{2FBE6D63-373C-4EBC-B259-39B9B1D558CF}" type="presParOf" srcId="{9F1ADF61-36D2-427B-9349-30FD8B2C4B87}" destId="{85411449-4127-42FB-902C-8FB11E7BCC5D}" srcOrd="23" destOrd="0" presId="urn:microsoft.com/office/officeart/2008/layout/CircleAccentTimeline"/>
    <dgm:cxn modelId="{504EDC42-FBE2-4BDD-A58F-CF0865485565}" type="presParOf" srcId="{9F1ADF61-36D2-427B-9349-30FD8B2C4B87}" destId="{53D1C293-056E-4F79-8433-61A1AD6BFB43}" srcOrd="24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3E67E-F369-4E78-8D58-69B88CA6E7D4}" type="doc">
      <dgm:prSet loTypeId="urn:microsoft.com/office/officeart/2011/layout/CircleProcess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0AFC73F3-2D10-4FB3-8512-11DCE9D2A891}">
      <dgm:prSet phldrT="[Text]"/>
      <dgm:spPr/>
      <dgm:t>
        <a:bodyPr/>
        <a:lstStyle/>
        <a:p>
          <a:r>
            <a:rPr lang="en-US" dirty="0" smtClean="0"/>
            <a:t>Respondent files response and any counterclaim</a:t>
          </a:r>
          <a:endParaRPr lang="en-US" dirty="0"/>
        </a:p>
      </dgm:t>
    </dgm:pt>
    <dgm:pt modelId="{6A7F8F1D-2F5A-4791-86DB-569CD22FBF51}" type="parTrans" cxnId="{C5E7D79C-4BF6-4A88-9965-DFECB37A02A1}">
      <dgm:prSet/>
      <dgm:spPr/>
      <dgm:t>
        <a:bodyPr/>
        <a:lstStyle/>
        <a:p>
          <a:endParaRPr lang="en-US"/>
        </a:p>
      </dgm:t>
    </dgm:pt>
    <dgm:pt modelId="{C0F5EFCE-4798-49BC-B3F9-4637F284CF6D}" type="sibTrans" cxnId="{C5E7D79C-4BF6-4A88-9965-DFECB37A02A1}">
      <dgm:prSet/>
      <dgm:spPr/>
      <dgm:t>
        <a:bodyPr/>
        <a:lstStyle/>
        <a:p>
          <a:endParaRPr lang="en-US"/>
        </a:p>
      </dgm:t>
    </dgm:pt>
    <dgm:pt modelId="{E6E24219-C1E9-46D7-9889-97BEC81C7CB7}">
      <dgm:prSet phldrT="[Text]"/>
      <dgm:spPr/>
      <dgm:t>
        <a:bodyPr/>
        <a:lstStyle/>
        <a:p>
          <a:r>
            <a:rPr lang="en-US" dirty="0" smtClean="0"/>
            <a:t>Limited discovery</a:t>
          </a:r>
          <a:endParaRPr lang="en-US" dirty="0"/>
        </a:p>
      </dgm:t>
    </dgm:pt>
    <dgm:pt modelId="{748E6F2C-DEE0-4DA4-B780-14E14DD7ACEC}" type="parTrans" cxnId="{BB559DBD-8071-4F67-9FAE-4B307DF57C78}">
      <dgm:prSet/>
      <dgm:spPr/>
      <dgm:t>
        <a:bodyPr/>
        <a:lstStyle/>
        <a:p>
          <a:endParaRPr lang="en-US"/>
        </a:p>
      </dgm:t>
    </dgm:pt>
    <dgm:pt modelId="{831C59DE-1155-4672-AFCB-A6F6F6F5C935}" type="sibTrans" cxnId="{BB559DBD-8071-4F67-9FAE-4B307DF57C78}">
      <dgm:prSet/>
      <dgm:spPr/>
      <dgm:t>
        <a:bodyPr/>
        <a:lstStyle/>
        <a:p>
          <a:endParaRPr lang="en-US"/>
        </a:p>
      </dgm:t>
    </dgm:pt>
    <dgm:pt modelId="{710BE819-3641-4013-84D7-55BF4CC46624}">
      <dgm:prSet phldrT="[Text]"/>
      <dgm:spPr/>
      <dgm:t>
        <a:bodyPr/>
        <a:lstStyle/>
        <a:p>
          <a:r>
            <a:rPr lang="en-US" dirty="0" smtClean="0"/>
            <a:t>Written testimony</a:t>
          </a:r>
        </a:p>
      </dgm:t>
    </dgm:pt>
    <dgm:pt modelId="{A444747E-79A9-42BD-A88B-3DDCAB4C28AD}" type="parTrans" cxnId="{E8FC01AE-798C-49DE-A114-8B6BBD0FB750}">
      <dgm:prSet/>
      <dgm:spPr/>
      <dgm:t>
        <a:bodyPr/>
        <a:lstStyle/>
        <a:p>
          <a:endParaRPr lang="en-US"/>
        </a:p>
      </dgm:t>
    </dgm:pt>
    <dgm:pt modelId="{15D0038E-569F-4F4A-BE9E-55D371E329FA}" type="sibTrans" cxnId="{E8FC01AE-798C-49DE-A114-8B6BBD0FB750}">
      <dgm:prSet/>
      <dgm:spPr/>
      <dgm:t>
        <a:bodyPr/>
        <a:lstStyle/>
        <a:p>
          <a:endParaRPr lang="en-US"/>
        </a:p>
      </dgm:t>
    </dgm:pt>
    <dgm:pt modelId="{4A34BB81-E32B-4C2A-B348-CD2DACD97E59}">
      <dgm:prSet phldrT="[Text]"/>
      <dgm:spPr/>
      <dgm:t>
        <a:bodyPr/>
        <a:lstStyle/>
        <a:p>
          <a:r>
            <a:rPr lang="en-US" dirty="0" smtClean="0"/>
            <a:t>Virtual hearing (optional)</a:t>
          </a:r>
        </a:p>
      </dgm:t>
    </dgm:pt>
    <dgm:pt modelId="{C1EF49C9-3060-4AD9-97CE-DC3245910ACD}" type="parTrans" cxnId="{41A340E8-B3E6-4932-BD5D-CAF28A9A4630}">
      <dgm:prSet/>
      <dgm:spPr/>
      <dgm:t>
        <a:bodyPr/>
        <a:lstStyle/>
        <a:p>
          <a:endParaRPr lang="en-US"/>
        </a:p>
      </dgm:t>
    </dgm:pt>
    <dgm:pt modelId="{3864BA64-AA88-43A7-B008-50C0C5227881}" type="sibTrans" cxnId="{41A340E8-B3E6-4932-BD5D-CAF28A9A4630}">
      <dgm:prSet/>
      <dgm:spPr/>
      <dgm:t>
        <a:bodyPr/>
        <a:lstStyle/>
        <a:p>
          <a:endParaRPr lang="en-US"/>
        </a:p>
      </dgm:t>
    </dgm:pt>
    <dgm:pt modelId="{D45157C8-397E-4A94-8429-3267B8AA0144}">
      <dgm:prSet phldrT="[Text]"/>
      <dgm:spPr/>
      <dgm:t>
        <a:bodyPr/>
        <a:lstStyle/>
        <a:p>
          <a:r>
            <a:rPr lang="en-US" dirty="0" smtClean="0"/>
            <a:t>Determination</a:t>
          </a:r>
        </a:p>
      </dgm:t>
    </dgm:pt>
    <dgm:pt modelId="{43319B8F-5B29-4215-BC94-97E278DBAB8C}" type="parTrans" cxnId="{C6320D0F-0C1B-4673-A95E-17D2842EF3BC}">
      <dgm:prSet/>
      <dgm:spPr/>
      <dgm:t>
        <a:bodyPr/>
        <a:lstStyle/>
        <a:p>
          <a:endParaRPr lang="en-US"/>
        </a:p>
      </dgm:t>
    </dgm:pt>
    <dgm:pt modelId="{DFC0F020-409E-4CF4-8C07-F22B37FE21FB}" type="sibTrans" cxnId="{C6320D0F-0C1B-4673-A95E-17D2842EF3BC}">
      <dgm:prSet/>
      <dgm:spPr/>
      <dgm:t>
        <a:bodyPr/>
        <a:lstStyle/>
        <a:p>
          <a:endParaRPr lang="en-US"/>
        </a:p>
      </dgm:t>
    </dgm:pt>
    <dgm:pt modelId="{9C0C7F4D-685E-4547-B0E8-17D51DC4EFAD}" type="pres">
      <dgm:prSet presAssocID="{7543E67E-F369-4E78-8D58-69B88CA6E7D4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E73BFD2-1CAF-4BBC-B90E-20A241FCCDC6}" type="pres">
      <dgm:prSet presAssocID="{D45157C8-397E-4A94-8429-3267B8AA0144}" presName="Accent5" presStyleCnt="0"/>
      <dgm:spPr/>
      <dgm:t>
        <a:bodyPr/>
        <a:lstStyle/>
        <a:p>
          <a:endParaRPr lang="en-US"/>
        </a:p>
      </dgm:t>
    </dgm:pt>
    <dgm:pt modelId="{1D03038C-8A0E-4ABC-9D0D-18A70A296255}" type="pres">
      <dgm:prSet presAssocID="{D45157C8-397E-4A94-8429-3267B8AA0144}" presName="Accent" presStyleLbl="node1" presStyleIdx="0" presStyleCnt="5"/>
      <dgm:spPr/>
      <dgm:t>
        <a:bodyPr/>
        <a:lstStyle/>
        <a:p>
          <a:endParaRPr lang="en-US"/>
        </a:p>
      </dgm:t>
    </dgm:pt>
    <dgm:pt modelId="{BF6AD27A-5FAB-406C-A642-6498035A55AC}" type="pres">
      <dgm:prSet presAssocID="{D45157C8-397E-4A94-8429-3267B8AA0144}" presName="ParentBackground5" presStyleCnt="0"/>
      <dgm:spPr/>
      <dgm:t>
        <a:bodyPr/>
        <a:lstStyle/>
        <a:p>
          <a:endParaRPr lang="en-US"/>
        </a:p>
      </dgm:t>
    </dgm:pt>
    <dgm:pt modelId="{0BEC1E17-0166-4E66-A3CE-255FA10A67A8}" type="pres">
      <dgm:prSet presAssocID="{D45157C8-397E-4A94-8429-3267B8AA0144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5F41F08A-D24B-49AA-BF35-FB130D282AB1}" type="pres">
      <dgm:prSet presAssocID="{D45157C8-397E-4A94-8429-3267B8AA0144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82ED9-4D88-45B5-BEA5-AF66E8C1E8F6}" type="pres">
      <dgm:prSet presAssocID="{4A34BB81-E32B-4C2A-B348-CD2DACD97E59}" presName="Accent4" presStyleCnt="0"/>
      <dgm:spPr/>
      <dgm:t>
        <a:bodyPr/>
        <a:lstStyle/>
        <a:p>
          <a:endParaRPr lang="en-US"/>
        </a:p>
      </dgm:t>
    </dgm:pt>
    <dgm:pt modelId="{9B14C62E-5AEC-4ACB-BBF8-66B6B484C5EE}" type="pres">
      <dgm:prSet presAssocID="{4A34BB81-E32B-4C2A-B348-CD2DACD97E59}" presName="Accent" presStyleLbl="node1" presStyleIdx="1" presStyleCnt="5"/>
      <dgm:spPr/>
      <dgm:t>
        <a:bodyPr/>
        <a:lstStyle/>
        <a:p>
          <a:endParaRPr lang="en-US"/>
        </a:p>
      </dgm:t>
    </dgm:pt>
    <dgm:pt modelId="{17DD606F-95BF-484A-9C2F-A0828098ED0D}" type="pres">
      <dgm:prSet presAssocID="{4A34BB81-E32B-4C2A-B348-CD2DACD97E59}" presName="ParentBackground4" presStyleCnt="0"/>
      <dgm:spPr/>
      <dgm:t>
        <a:bodyPr/>
        <a:lstStyle/>
        <a:p>
          <a:endParaRPr lang="en-US"/>
        </a:p>
      </dgm:t>
    </dgm:pt>
    <dgm:pt modelId="{3440FAF4-770A-48A6-8B53-E32690D985BF}" type="pres">
      <dgm:prSet presAssocID="{4A34BB81-E32B-4C2A-B348-CD2DACD97E59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B5247783-4D02-4410-903F-606600378F2D}" type="pres">
      <dgm:prSet presAssocID="{4A34BB81-E32B-4C2A-B348-CD2DACD97E5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BF914-0F0E-40E2-9EF0-0128D55F1C86}" type="pres">
      <dgm:prSet presAssocID="{710BE819-3641-4013-84D7-55BF4CC46624}" presName="Accent3" presStyleCnt="0"/>
      <dgm:spPr/>
      <dgm:t>
        <a:bodyPr/>
        <a:lstStyle/>
        <a:p>
          <a:endParaRPr lang="en-US"/>
        </a:p>
      </dgm:t>
    </dgm:pt>
    <dgm:pt modelId="{89AE3A4E-425F-4664-9D79-2CB305000F11}" type="pres">
      <dgm:prSet presAssocID="{710BE819-3641-4013-84D7-55BF4CC46624}" presName="Accent" presStyleLbl="node1" presStyleIdx="2" presStyleCnt="5"/>
      <dgm:spPr/>
      <dgm:t>
        <a:bodyPr/>
        <a:lstStyle/>
        <a:p>
          <a:endParaRPr lang="en-US"/>
        </a:p>
      </dgm:t>
    </dgm:pt>
    <dgm:pt modelId="{07DE8641-385D-486E-B476-495C7C34F5BE}" type="pres">
      <dgm:prSet presAssocID="{710BE819-3641-4013-84D7-55BF4CC46624}" presName="ParentBackground3" presStyleCnt="0"/>
      <dgm:spPr/>
      <dgm:t>
        <a:bodyPr/>
        <a:lstStyle/>
        <a:p>
          <a:endParaRPr lang="en-US"/>
        </a:p>
      </dgm:t>
    </dgm:pt>
    <dgm:pt modelId="{5EAF55FF-0933-495F-B824-E0350036549A}" type="pres">
      <dgm:prSet presAssocID="{710BE819-3641-4013-84D7-55BF4CC46624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493CD2AC-C599-4DCE-A343-8C8AA775A263}" type="pres">
      <dgm:prSet presAssocID="{710BE819-3641-4013-84D7-55BF4CC46624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36E629-27C2-4BF4-AA53-DBAB140D42D3}" type="pres">
      <dgm:prSet presAssocID="{E6E24219-C1E9-46D7-9889-97BEC81C7CB7}" presName="Accent2" presStyleCnt="0"/>
      <dgm:spPr/>
      <dgm:t>
        <a:bodyPr/>
        <a:lstStyle/>
        <a:p>
          <a:endParaRPr lang="en-US"/>
        </a:p>
      </dgm:t>
    </dgm:pt>
    <dgm:pt modelId="{80FAA3BD-EEAE-4A88-A6D4-200FA2893D7B}" type="pres">
      <dgm:prSet presAssocID="{E6E24219-C1E9-46D7-9889-97BEC81C7CB7}" presName="Accent" presStyleLbl="node1" presStyleIdx="3" presStyleCnt="5"/>
      <dgm:spPr/>
      <dgm:t>
        <a:bodyPr/>
        <a:lstStyle/>
        <a:p>
          <a:endParaRPr lang="en-US"/>
        </a:p>
      </dgm:t>
    </dgm:pt>
    <dgm:pt modelId="{F3A610D9-CC2F-4615-A9C1-39CA47A3C8CA}" type="pres">
      <dgm:prSet presAssocID="{E6E24219-C1E9-46D7-9889-97BEC81C7CB7}" presName="ParentBackground2" presStyleCnt="0"/>
      <dgm:spPr/>
      <dgm:t>
        <a:bodyPr/>
        <a:lstStyle/>
        <a:p>
          <a:endParaRPr lang="en-US"/>
        </a:p>
      </dgm:t>
    </dgm:pt>
    <dgm:pt modelId="{050D7524-A79E-4932-8CF9-55EDD8AAD208}" type="pres">
      <dgm:prSet presAssocID="{E6E24219-C1E9-46D7-9889-97BEC81C7CB7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4FBEB6D3-AC6F-4EF3-961D-1723BAA2FC99}" type="pres">
      <dgm:prSet presAssocID="{E6E24219-C1E9-46D7-9889-97BEC81C7CB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CD4CE7-F72C-4FB3-8C0F-27E8F54CA4F2}" type="pres">
      <dgm:prSet presAssocID="{0AFC73F3-2D10-4FB3-8512-11DCE9D2A891}" presName="Accent1" presStyleCnt="0"/>
      <dgm:spPr/>
      <dgm:t>
        <a:bodyPr/>
        <a:lstStyle/>
        <a:p>
          <a:endParaRPr lang="en-US"/>
        </a:p>
      </dgm:t>
    </dgm:pt>
    <dgm:pt modelId="{5CC09C04-31D8-41D4-BDF4-1E081B99B0A0}" type="pres">
      <dgm:prSet presAssocID="{0AFC73F3-2D10-4FB3-8512-11DCE9D2A891}" presName="Accent" presStyleLbl="node1" presStyleIdx="4" presStyleCnt="5"/>
      <dgm:spPr/>
      <dgm:t>
        <a:bodyPr/>
        <a:lstStyle/>
        <a:p>
          <a:endParaRPr lang="en-US"/>
        </a:p>
      </dgm:t>
    </dgm:pt>
    <dgm:pt modelId="{79FD5E22-2177-48B3-9C0E-512960DF7701}" type="pres">
      <dgm:prSet presAssocID="{0AFC73F3-2D10-4FB3-8512-11DCE9D2A891}" presName="ParentBackground1" presStyleCnt="0"/>
      <dgm:spPr/>
      <dgm:t>
        <a:bodyPr/>
        <a:lstStyle/>
        <a:p>
          <a:endParaRPr lang="en-US"/>
        </a:p>
      </dgm:t>
    </dgm:pt>
    <dgm:pt modelId="{ED868DBE-93EF-4183-A2BD-D76A5A934E5E}" type="pres">
      <dgm:prSet presAssocID="{0AFC73F3-2D10-4FB3-8512-11DCE9D2A891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C0AAEE1C-BFFF-4334-BF26-9B8DC41108E0}" type="pres">
      <dgm:prSet presAssocID="{0AFC73F3-2D10-4FB3-8512-11DCE9D2A89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036B27-F127-4BAE-BED5-A0DE4E33F015}" type="presOf" srcId="{D45157C8-397E-4A94-8429-3267B8AA0144}" destId="{0BEC1E17-0166-4E66-A3CE-255FA10A67A8}" srcOrd="0" destOrd="0" presId="urn:microsoft.com/office/officeart/2011/layout/CircleProcess"/>
    <dgm:cxn modelId="{C7444784-C90D-42C8-8B16-D2FA60908151}" type="presOf" srcId="{0AFC73F3-2D10-4FB3-8512-11DCE9D2A891}" destId="{ED868DBE-93EF-4183-A2BD-D76A5A934E5E}" srcOrd="0" destOrd="0" presId="urn:microsoft.com/office/officeart/2011/layout/CircleProcess"/>
    <dgm:cxn modelId="{B99D53A3-545A-49EA-9F6B-523A71966F78}" type="presOf" srcId="{710BE819-3641-4013-84D7-55BF4CC46624}" destId="{493CD2AC-C599-4DCE-A343-8C8AA775A263}" srcOrd="1" destOrd="0" presId="urn:microsoft.com/office/officeart/2011/layout/CircleProcess"/>
    <dgm:cxn modelId="{EBCE6B47-2E0C-426A-8662-04E7B742623D}" type="presOf" srcId="{7543E67E-F369-4E78-8D58-69B88CA6E7D4}" destId="{9C0C7F4D-685E-4547-B0E8-17D51DC4EFAD}" srcOrd="0" destOrd="0" presId="urn:microsoft.com/office/officeart/2011/layout/CircleProcess"/>
    <dgm:cxn modelId="{BB559DBD-8071-4F67-9FAE-4B307DF57C78}" srcId="{7543E67E-F369-4E78-8D58-69B88CA6E7D4}" destId="{E6E24219-C1E9-46D7-9889-97BEC81C7CB7}" srcOrd="1" destOrd="0" parTransId="{748E6F2C-DEE0-4DA4-B780-14E14DD7ACEC}" sibTransId="{831C59DE-1155-4672-AFCB-A6F6F6F5C935}"/>
    <dgm:cxn modelId="{E8FC01AE-798C-49DE-A114-8B6BBD0FB750}" srcId="{7543E67E-F369-4E78-8D58-69B88CA6E7D4}" destId="{710BE819-3641-4013-84D7-55BF4CC46624}" srcOrd="2" destOrd="0" parTransId="{A444747E-79A9-42BD-A88B-3DDCAB4C28AD}" sibTransId="{15D0038E-569F-4F4A-BE9E-55D371E329FA}"/>
    <dgm:cxn modelId="{92423172-02B5-48CE-88DA-318296627A9C}" type="presOf" srcId="{D45157C8-397E-4A94-8429-3267B8AA0144}" destId="{5F41F08A-D24B-49AA-BF35-FB130D282AB1}" srcOrd="1" destOrd="0" presId="urn:microsoft.com/office/officeart/2011/layout/CircleProcess"/>
    <dgm:cxn modelId="{0C04053F-3F29-4C11-92B4-052DF15BD1AE}" type="presOf" srcId="{E6E24219-C1E9-46D7-9889-97BEC81C7CB7}" destId="{050D7524-A79E-4932-8CF9-55EDD8AAD208}" srcOrd="0" destOrd="0" presId="urn:microsoft.com/office/officeart/2011/layout/CircleProcess"/>
    <dgm:cxn modelId="{AF47AFC2-9D56-4DB1-86E6-1F27DCFE68B0}" type="presOf" srcId="{710BE819-3641-4013-84D7-55BF4CC46624}" destId="{5EAF55FF-0933-495F-B824-E0350036549A}" srcOrd="0" destOrd="0" presId="urn:microsoft.com/office/officeart/2011/layout/CircleProcess"/>
    <dgm:cxn modelId="{C5E7D79C-4BF6-4A88-9965-DFECB37A02A1}" srcId="{7543E67E-F369-4E78-8D58-69B88CA6E7D4}" destId="{0AFC73F3-2D10-4FB3-8512-11DCE9D2A891}" srcOrd="0" destOrd="0" parTransId="{6A7F8F1D-2F5A-4791-86DB-569CD22FBF51}" sibTransId="{C0F5EFCE-4798-49BC-B3F9-4637F284CF6D}"/>
    <dgm:cxn modelId="{41A340E8-B3E6-4932-BD5D-CAF28A9A4630}" srcId="{7543E67E-F369-4E78-8D58-69B88CA6E7D4}" destId="{4A34BB81-E32B-4C2A-B348-CD2DACD97E59}" srcOrd="3" destOrd="0" parTransId="{C1EF49C9-3060-4AD9-97CE-DC3245910ACD}" sibTransId="{3864BA64-AA88-43A7-B008-50C0C5227881}"/>
    <dgm:cxn modelId="{37500C25-BD0C-4A95-8FDA-CE51F4FA19C0}" type="presOf" srcId="{4A34BB81-E32B-4C2A-B348-CD2DACD97E59}" destId="{3440FAF4-770A-48A6-8B53-E32690D985BF}" srcOrd="0" destOrd="0" presId="urn:microsoft.com/office/officeart/2011/layout/CircleProcess"/>
    <dgm:cxn modelId="{C6320D0F-0C1B-4673-A95E-17D2842EF3BC}" srcId="{7543E67E-F369-4E78-8D58-69B88CA6E7D4}" destId="{D45157C8-397E-4A94-8429-3267B8AA0144}" srcOrd="4" destOrd="0" parTransId="{43319B8F-5B29-4215-BC94-97E278DBAB8C}" sibTransId="{DFC0F020-409E-4CF4-8C07-F22B37FE21FB}"/>
    <dgm:cxn modelId="{A90B718C-03C8-4B88-A1E6-F66E2E7BF062}" type="presOf" srcId="{E6E24219-C1E9-46D7-9889-97BEC81C7CB7}" destId="{4FBEB6D3-AC6F-4EF3-961D-1723BAA2FC99}" srcOrd="1" destOrd="0" presId="urn:microsoft.com/office/officeart/2011/layout/CircleProcess"/>
    <dgm:cxn modelId="{D2130C17-C8CC-4BFC-9330-BBC7A82DFF72}" type="presOf" srcId="{0AFC73F3-2D10-4FB3-8512-11DCE9D2A891}" destId="{C0AAEE1C-BFFF-4334-BF26-9B8DC41108E0}" srcOrd="1" destOrd="0" presId="urn:microsoft.com/office/officeart/2011/layout/CircleProcess"/>
    <dgm:cxn modelId="{FB693638-3E79-4BF3-829B-47749BBFA9E1}" type="presOf" srcId="{4A34BB81-E32B-4C2A-B348-CD2DACD97E59}" destId="{B5247783-4D02-4410-903F-606600378F2D}" srcOrd="1" destOrd="0" presId="urn:microsoft.com/office/officeart/2011/layout/CircleProcess"/>
    <dgm:cxn modelId="{5127452F-F6F4-4820-9570-7FB01DB06FE8}" type="presParOf" srcId="{9C0C7F4D-685E-4547-B0E8-17D51DC4EFAD}" destId="{9E73BFD2-1CAF-4BBC-B90E-20A241FCCDC6}" srcOrd="0" destOrd="0" presId="urn:microsoft.com/office/officeart/2011/layout/CircleProcess"/>
    <dgm:cxn modelId="{5341782A-099D-4918-8CA6-E326F17BE61E}" type="presParOf" srcId="{9E73BFD2-1CAF-4BBC-B90E-20A241FCCDC6}" destId="{1D03038C-8A0E-4ABC-9D0D-18A70A296255}" srcOrd="0" destOrd="0" presId="urn:microsoft.com/office/officeart/2011/layout/CircleProcess"/>
    <dgm:cxn modelId="{61C5DA45-3104-46FA-B832-9B951951EB59}" type="presParOf" srcId="{9C0C7F4D-685E-4547-B0E8-17D51DC4EFAD}" destId="{BF6AD27A-5FAB-406C-A642-6498035A55AC}" srcOrd="1" destOrd="0" presId="urn:microsoft.com/office/officeart/2011/layout/CircleProcess"/>
    <dgm:cxn modelId="{74696564-BF4F-4210-B331-49F6B98C2C2B}" type="presParOf" srcId="{BF6AD27A-5FAB-406C-A642-6498035A55AC}" destId="{0BEC1E17-0166-4E66-A3CE-255FA10A67A8}" srcOrd="0" destOrd="0" presId="urn:microsoft.com/office/officeart/2011/layout/CircleProcess"/>
    <dgm:cxn modelId="{BEB26986-82F2-465D-A5E1-D352410DA923}" type="presParOf" srcId="{9C0C7F4D-685E-4547-B0E8-17D51DC4EFAD}" destId="{5F41F08A-D24B-49AA-BF35-FB130D282AB1}" srcOrd="2" destOrd="0" presId="urn:microsoft.com/office/officeart/2011/layout/CircleProcess"/>
    <dgm:cxn modelId="{9786E358-2128-4B53-906D-E4365A2F2826}" type="presParOf" srcId="{9C0C7F4D-685E-4547-B0E8-17D51DC4EFAD}" destId="{24882ED9-4D88-45B5-BEA5-AF66E8C1E8F6}" srcOrd="3" destOrd="0" presId="urn:microsoft.com/office/officeart/2011/layout/CircleProcess"/>
    <dgm:cxn modelId="{7AFDFF99-9601-49C3-A978-A596920EA158}" type="presParOf" srcId="{24882ED9-4D88-45B5-BEA5-AF66E8C1E8F6}" destId="{9B14C62E-5AEC-4ACB-BBF8-66B6B484C5EE}" srcOrd="0" destOrd="0" presId="urn:microsoft.com/office/officeart/2011/layout/CircleProcess"/>
    <dgm:cxn modelId="{704D92D4-5B87-4A9D-82F3-C0EE26958968}" type="presParOf" srcId="{9C0C7F4D-685E-4547-B0E8-17D51DC4EFAD}" destId="{17DD606F-95BF-484A-9C2F-A0828098ED0D}" srcOrd="4" destOrd="0" presId="urn:microsoft.com/office/officeart/2011/layout/CircleProcess"/>
    <dgm:cxn modelId="{57DC4F79-596E-41F3-AD01-1DD32B8520B8}" type="presParOf" srcId="{17DD606F-95BF-484A-9C2F-A0828098ED0D}" destId="{3440FAF4-770A-48A6-8B53-E32690D985BF}" srcOrd="0" destOrd="0" presId="urn:microsoft.com/office/officeart/2011/layout/CircleProcess"/>
    <dgm:cxn modelId="{F951C6CD-F70A-45F6-9535-EB26550EA578}" type="presParOf" srcId="{9C0C7F4D-685E-4547-B0E8-17D51DC4EFAD}" destId="{B5247783-4D02-4410-903F-606600378F2D}" srcOrd="5" destOrd="0" presId="urn:microsoft.com/office/officeart/2011/layout/CircleProcess"/>
    <dgm:cxn modelId="{9D0EBD92-DD42-4ECC-B491-7C307DA023C2}" type="presParOf" srcId="{9C0C7F4D-685E-4547-B0E8-17D51DC4EFAD}" destId="{FB7BF914-0F0E-40E2-9EF0-0128D55F1C86}" srcOrd="6" destOrd="0" presId="urn:microsoft.com/office/officeart/2011/layout/CircleProcess"/>
    <dgm:cxn modelId="{BBABA21D-01EE-4F54-ABF9-264CB5FB7D00}" type="presParOf" srcId="{FB7BF914-0F0E-40E2-9EF0-0128D55F1C86}" destId="{89AE3A4E-425F-4664-9D79-2CB305000F11}" srcOrd="0" destOrd="0" presId="urn:microsoft.com/office/officeart/2011/layout/CircleProcess"/>
    <dgm:cxn modelId="{F36A835A-E3A3-47CF-8A63-63AE241B3B9D}" type="presParOf" srcId="{9C0C7F4D-685E-4547-B0E8-17D51DC4EFAD}" destId="{07DE8641-385D-486E-B476-495C7C34F5BE}" srcOrd="7" destOrd="0" presId="urn:microsoft.com/office/officeart/2011/layout/CircleProcess"/>
    <dgm:cxn modelId="{0DD1AC47-4E99-4015-A6D6-2D4F807A16DF}" type="presParOf" srcId="{07DE8641-385D-486E-B476-495C7C34F5BE}" destId="{5EAF55FF-0933-495F-B824-E0350036549A}" srcOrd="0" destOrd="0" presId="urn:microsoft.com/office/officeart/2011/layout/CircleProcess"/>
    <dgm:cxn modelId="{6F341678-72B9-46C3-A539-996E16D81483}" type="presParOf" srcId="{9C0C7F4D-685E-4547-B0E8-17D51DC4EFAD}" destId="{493CD2AC-C599-4DCE-A343-8C8AA775A263}" srcOrd="8" destOrd="0" presId="urn:microsoft.com/office/officeart/2011/layout/CircleProcess"/>
    <dgm:cxn modelId="{71C495F8-1763-4DA8-AEB8-58FCED71834C}" type="presParOf" srcId="{9C0C7F4D-685E-4547-B0E8-17D51DC4EFAD}" destId="{1336E629-27C2-4BF4-AA53-DBAB140D42D3}" srcOrd="9" destOrd="0" presId="urn:microsoft.com/office/officeart/2011/layout/CircleProcess"/>
    <dgm:cxn modelId="{6E611862-71BA-4220-940B-C445F549E28B}" type="presParOf" srcId="{1336E629-27C2-4BF4-AA53-DBAB140D42D3}" destId="{80FAA3BD-EEAE-4A88-A6D4-200FA2893D7B}" srcOrd="0" destOrd="0" presId="urn:microsoft.com/office/officeart/2011/layout/CircleProcess"/>
    <dgm:cxn modelId="{85136F2D-B30E-4AEB-8682-64D40FA4A490}" type="presParOf" srcId="{9C0C7F4D-685E-4547-B0E8-17D51DC4EFAD}" destId="{F3A610D9-CC2F-4615-A9C1-39CA47A3C8CA}" srcOrd="10" destOrd="0" presId="urn:microsoft.com/office/officeart/2011/layout/CircleProcess"/>
    <dgm:cxn modelId="{EABA9514-4743-4236-81A3-F274FAE23310}" type="presParOf" srcId="{F3A610D9-CC2F-4615-A9C1-39CA47A3C8CA}" destId="{050D7524-A79E-4932-8CF9-55EDD8AAD208}" srcOrd="0" destOrd="0" presId="urn:microsoft.com/office/officeart/2011/layout/CircleProcess"/>
    <dgm:cxn modelId="{18C50F4A-9823-4DC8-BCB1-576FBEF57723}" type="presParOf" srcId="{9C0C7F4D-685E-4547-B0E8-17D51DC4EFAD}" destId="{4FBEB6D3-AC6F-4EF3-961D-1723BAA2FC99}" srcOrd="11" destOrd="0" presId="urn:microsoft.com/office/officeart/2011/layout/CircleProcess"/>
    <dgm:cxn modelId="{5B9E871A-BAD4-4A0E-9664-7ABF85EBE168}" type="presParOf" srcId="{9C0C7F4D-685E-4547-B0E8-17D51DC4EFAD}" destId="{4ACD4CE7-F72C-4FB3-8C0F-27E8F54CA4F2}" srcOrd="12" destOrd="0" presId="urn:microsoft.com/office/officeart/2011/layout/CircleProcess"/>
    <dgm:cxn modelId="{048D1BB2-F848-4DC4-BB60-DF5722D5D9DF}" type="presParOf" srcId="{4ACD4CE7-F72C-4FB3-8C0F-27E8F54CA4F2}" destId="{5CC09C04-31D8-41D4-BDF4-1E081B99B0A0}" srcOrd="0" destOrd="0" presId="urn:microsoft.com/office/officeart/2011/layout/CircleProcess"/>
    <dgm:cxn modelId="{3CDB15CC-75F0-49FC-8F4D-E69EABF91219}" type="presParOf" srcId="{9C0C7F4D-685E-4547-B0E8-17D51DC4EFAD}" destId="{79FD5E22-2177-48B3-9C0E-512960DF7701}" srcOrd="13" destOrd="0" presId="urn:microsoft.com/office/officeart/2011/layout/CircleProcess"/>
    <dgm:cxn modelId="{925DE896-1604-4DB6-AE51-0B98A735C51A}" type="presParOf" srcId="{79FD5E22-2177-48B3-9C0E-512960DF7701}" destId="{ED868DBE-93EF-4183-A2BD-D76A5A934E5E}" srcOrd="0" destOrd="0" presId="urn:microsoft.com/office/officeart/2011/layout/CircleProcess"/>
    <dgm:cxn modelId="{78EFF40B-1959-44EB-8541-C382829E5383}" type="presParOf" srcId="{9C0C7F4D-685E-4547-B0E8-17D51DC4EFAD}" destId="{C0AAEE1C-BFFF-4334-BF26-9B8DC41108E0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33AC7-01E0-42A6-A35F-A3EEB35715B9}">
      <dsp:nvSpPr>
        <dsp:cNvPr id="0" name=""/>
        <dsp:cNvSpPr/>
      </dsp:nvSpPr>
      <dsp:spPr>
        <a:xfrm>
          <a:off x="378" y="2342427"/>
          <a:ext cx="1667884" cy="1667884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566E0-230F-4941-8626-5234D10510CB}">
      <dsp:nvSpPr>
        <dsp:cNvPr id="0" name=""/>
        <dsp:cNvSpPr/>
      </dsp:nvSpPr>
      <dsp:spPr>
        <a:xfrm rot="17700000">
          <a:off x="588066" y="982760"/>
          <a:ext cx="2073365" cy="999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0" rIns="0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Claimant files</a:t>
          </a:r>
          <a:endParaRPr lang="en-US" sz="2900" kern="1200" dirty="0"/>
        </a:p>
      </dsp:txBody>
      <dsp:txXfrm>
        <a:off x="588066" y="982760"/>
        <a:ext cx="2073365" cy="999202"/>
      </dsp:txXfrm>
    </dsp:sp>
    <dsp:sp modelId="{B74FC255-F832-4DE3-89A6-712E2A743E9D}">
      <dsp:nvSpPr>
        <dsp:cNvPr id="0" name=""/>
        <dsp:cNvSpPr/>
      </dsp:nvSpPr>
      <dsp:spPr>
        <a:xfrm>
          <a:off x="1793894" y="2743500"/>
          <a:ext cx="865737" cy="8657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E73E0-22E6-430D-B21C-771BAFAD72DE}">
      <dsp:nvSpPr>
        <dsp:cNvPr id="0" name=""/>
        <dsp:cNvSpPr/>
      </dsp:nvSpPr>
      <dsp:spPr>
        <a:xfrm rot="17700000">
          <a:off x="768546" y="3948471"/>
          <a:ext cx="1793559" cy="86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3340" bIns="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Attorney reviews</a:t>
          </a:r>
          <a:endParaRPr lang="en-US" sz="2100" kern="1200" dirty="0"/>
        </a:p>
      </dsp:txBody>
      <dsp:txXfrm>
        <a:off x="768546" y="3948471"/>
        <a:ext cx="1793559" cy="864787"/>
      </dsp:txXfrm>
    </dsp:sp>
    <dsp:sp modelId="{7AA5666B-5B22-499D-B788-D6789BEEE2D2}">
      <dsp:nvSpPr>
        <dsp:cNvPr id="0" name=""/>
        <dsp:cNvSpPr/>
      </dsp:nvSpPr>
      <dsp:spPr>
        <a:xfrm rot="17700000">
          <a:off x="1891421" y="1539481"/>
          <a:ext cx="1793559" cy="86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3D03EF-3AFB-4D85-80B8-9A9405C46B1E}">
      <dsp:nvSpPr>
        <dsp:cNvPr id="0" name=""/>
        <dsp:cNvSpPr/>
      </dsp:nvSpPr>
      <dsp:spPr>
        <a:xfrm>
          <a:off x="2785263" y="2342427"/>
          <a:ext cx="1667884" cy="1667884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44F34-25F2-48AD-BC18-4DF01ECFBCA0}">
      <dsp:nvSpPr>
        <dsp:cNvPr id="0" name=""/>
        <dsp:cNvSpPr/>
      </dsp:nvSpPr>
      <dsp:spPr>
        <a:xfrm rot="17700000">
          <a:off x="3372950" y="982760"/>
          <a:ext cx="2073365" cy="999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0" rIns="0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Claimant serves</a:t>
          </a:r>
          <a:endParaRPr lang="en-US" sz="2900" kern="1200" dirty="0"/>
        </a:p>
      </dsp:txBody>
      <dsp:txXfrm>
        <a:off x="3372950" y="982760"/>
        <a:ext cx="2073365" cy="999202"/>
      </dsp:txXfrm>
    </dsp:sp>
    <dsp:sp modelId="{C6F7FDCC-9759-4F97-A3AA-AEC6CE256C91}">
      <dsp:nvSpPr>
        <dsp:cNvPr id="0" name=""/>
        <dsp:cNvSpPr/>
      </dsp:nvSpPr>
      <dsp:spPr>
        <a:xfrm>
          <a:off x="4578778" y="2743500"/>
          <a:ext cx="865737" cy="8657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25555-6421-4819-B816-9510F69DCDD8}">
      <dsp:nvSpPr>
        <dsp:cNvPr id="0" name=""/>
        <dsp:cNvSpPr/>
      </dsp:nvSpPr>
      <dsp:spPr>
        <a:xfrm rot="17700000">
          <a:off x="3553431" y="3948471"/>
          <a:ext cx="1793559" cy="86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3340" bIns="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Board delivers second notice</a:t>
          </a:r>
          <a:endParaRPr lang="en-US" sz="2100" kern="1200" dirty="0"/>
        </a:p>
      </dsp:txBody>
      <dsp:txXfrm>
        <a:off x="3553431" y="3948471"/>
        <a:ext cx="1793559" cy="864787"/>
      </dsp:txXfrm>
    </dsp:sp>
    <dsp:sp modelId="{6F8F1D03-C028-4FB0-BFB1-9A485BCE711E}">
      <dsp:nvSpPr>
        <dsp:cNvPr id="0" name=""/>
        <dsp:cNvSpPr/>
      </dsp:nvSpPr>
      <dsp:spPr>
        <a:xfrm rot="17700000">
          <a:off x="4676305" y="1539481"/>
          <a:ext cx="1793559" cy="86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D210E4-9F0E-40C3-92F7-C8CB1E86AD7A}">
      <dsp:nvSpPr>
        <dsp:cNvPr id="0" name=""/>
        <dsp:cNvSpPr/>
      </dsp:nvSpPr>
      <dsp:spPr>
        <a:xfrm>
          <a:off x="5570147" y="2342427"/>
          <a:ext cx="1667884" cy="1667884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76E6D-A826-472A-9313-2E6FF78C7ACE}">
      <dsp:nvSpPr>
        <dsp:cNvPr id="0" name=""/>
        <dsp:cNvSpPr/>
      </dsp:nvSpPr>
      <dsp:spPr>
        <a:xfrm rot="17700000">
          <a:off x="6157835" y="982760"/>
          <a:ext cx="2073365" cy="999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0" rIns="0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Respondent decides</a:t>
          </a:r>
          <a:endParaRPr lang="en-US" sz="2900" kern="1200" dirty="0"/>
        </a:p>
      </dsp:txBody>
      <dsp:txXfrm>
        <a:off x="6157835" y="982760"/>
        <a:ext cx="2073365" cy="999202"/>
      </dsp:txXfrm>
    </dsp:sp>
    <dsp:sp modelId="{155092EA-2E51-4C2F-B7DD-3A82F7F207E8}">
      <dsp:nvSpPr>
        <dsp:cNvPr id="0" name=""/>
        <dsp:cNvSpPr/>
      </dsp:nvSpPr>
      <dsp:spPr>
        <a:xfrm>
          <a:off x="7363663" y="2743500"/>
          <a:ext cx="865737" cy="8657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238D6-B4E2-4F9F-8750-D91F2E365703}">
      <dsp:nvSpPr>
        <dsp:cNvPr id="0" name=""/>
        <dsp:cNvSpPr/>
      </dsp:nvSpPr>
      <dsp:spPr>
        <a:xfrm rot="17700000">
          <a:off x="6338315" y="3948471"/>
          <a:ext cx="1793559" cy="86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3340" bIns="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Opt out? Dismissed</a:t>
          </a:r>
          <a:endParaRPr lang="en-US" sz="2100" kern="1200" dirty="0"/>
        </a:p>
      </dsp:txBody>
      <dsp:txXfrm>
        <a:off x="6338315" y="3948471"/>
        <a:ext cx="1793559" cy="864787"/>
      </dsp:txXfrm>
    </dsp:sp>
    <dsp:sp modelId="{1B7AAFBE-74FC-41A8-BFA1-6400B729A5AC}">
      <dsp:nvSpPr>
        <dsp:cNvPr id="0" name=""/>
        <dsp:cNvSpPr/>
      </dsp:nvSpPr>
      <dsp:spPr>
        <a:xfrm rot="17700000">
          <a:off x="7461189" y="1539481"/>
          <a:ext cx="1793559" cy="86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1B031-A6B3-4030-943F-2901734294E6}">
      <dsp:nvSpPr>
        <dsp:cNvPr id="0" name=""/>
        <dsp:cNvSpPr/>
      </dsp:nvSpPr>
      <dsp:spPr>
        <a:xfrm>
          <a:off x="8354898" y="2743500"/>
          <a:ext cx="865737" cy="8657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D5FD7-52A3-475A-945E-BADA4071125A}">
      <dsp:nvSpPr>
        <dsp:cNvPr id="0" name=""/>
        <dsp:cNvSpPr/>
      </dsp:nvSpPr>
      <dsp:spPr>
        <a:xfrm rot="17700000">
          <a:off x="7329551" y="3948471"/>
          <a:ext cx="1793559" cy="86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3340" bIns="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No opt out? Active!</a:t>
          </a:r>
          <a:endParaRPr lang="en-US" sz="2100" kern="1200" dirty="0"/>
        </a:p>
      </dsp:txBody>
      <dsp:txXfrm>
        <a:off x="7329551" y="3948471"/>
        <a:ext cx="1793559" cy="864787"/>
      </dsp:txXfrm>
    </dsp:sp>
    <dsp:sp modelId="{6FE9173E-3CBF-4125-9C32-47B25C44D451}">
      <dsp:nvSpPr>
        <dsp:cNvPr id="0" name=""/>
        <dsp:cNvSpPr/>
      </dsp:nvSpPr>
      <dsp:spPr>
        <a:xfrm rot="17700000">
          <a:off x="8452425" y="1539481"/>
          <a:ext cx="1793559" cy="86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3038C-8A0E-4ABC-9D0D-18A70A296255}">
      <dsp:nvSpPr>
        <dsp:cNvPr id="0" name=""/>
        <dsp:cNvSpPr/>
      </dsp:nvSpPr>
      <dsp:spPr>
        <a:xfrm>
          <a:off x="8181549" y="1776581"/>
          <a:ext cx="1865526" cy="18658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C1E17-0166-4E66-A3CE-255FA10A67A8}">
      <dsp:nvSpPr>
        <dsp:cNvPr id="0" name=""/>
        <dsp:cNvSpPr/>
      </dsp:nvSpPr>
      <dsp:spPr>
        <a:xfrm>
          <a:off x="8243104" y="1838786"/>
          <a:ext cx="1741422" cy="1741420"/>
        </a:xfrm>
        <a:prstGeom prst="ellipse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Determination</a:t>
          </a:r>
        </a:p>
      </dsp:txBody>
      <dsp:txXfrm>
        <a:off x="8492305" y="2087607"/>
        <a:ext cx="1244015" cy="1243778"/>
      </dsp:txXfrm>
    </dsp:sp>
    <dsp:sp modelId="{9B14C62E-5AEC-4ACB-BBF8-66B6B484C5EE}">
      <dsp:nvSpPr>
        <dsp:cNvPr id="0" name=""/>
        <dsp:cNvSpPr/>
      </dsp:nvSpPr>
      <dsp:spPr>
        <a:xfrm rot="2700000">
          <a:off x="6252590" y="1776678"/>
          <a:ext cx="1865310" cy="186531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0FAF4-770A-48A6-8B53-E32690D985BF}">
      <dsp:nvSpPr>
        <dsp:cNvPr id="0" name=""/>
        <dsp:cNvSpPr/>
      </dsp:nvSpPr>
      <dsp:spPr>
        <a:xfrm>
          <a:off x="6316023" y="1838786"/>
          <a:ext cx="1741422" cy="1741420"/>
        </a:xfrm>
        <a:prstGeom prst="ellipse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Virtual hearing (optional)</a:t>
          </a:r>
        </a:p>
      </dsp:txBody>
      <dsp:txXfrm>
        <a:off x="6564230" y="2087607"/>
        <a:ext cx="1244015" cy="1243778"/>
      </dsp:txXfrm>
    </dsp:sp>
    <dsp:sp modelId="{89AE3A4E-425F-4664-9D79-2CB305000F11}">
      <dsp:nvSpPr>
        <dsp:cNvPr id="0" name=""/>
        <dsp:cNvSpPr/>
      </dsp:nvSpPr>
      <dsp:spPr>
        <a:xfrm rot="2700000">
          <a:off x="4325508" y="1776678"/>
          <a:ext cx="1865310" cy="186531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F55FF-0933-495F-B824-E0350036549A}">
      <dsp:nvSpPr>
        <dsp:cNvPr id="0" name=""/>
        <dsp:cNvSpPr/>
      </dsp:nvSpPr>
      <dsp:spPr>
        <a:xfrm>
          <a:off x="4387948" y="1838786"/>
          <a:ext cx="1741422" cy="1741420"/>
        </a:xfrm>
        <a:prstGeom prst="ellipse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Written testimony</a:t>
          </a:r>
        </a:p>
      </dsp:txBody>
      <dsp:txXfrm>
        <a:off x="4636156" y="2087607"/>
        <a:ext cx="1244015" cy="1243778"/>
      </dsp:txXfrm>
    </dsp:sp>
    <dsp:sp modelId="{80FAA3BD-EEAE-4A88-A6D4-200FA2893D7B}">
      <dsp:nvSpPr>
        <dsp:cNvPr id="0" name=""/>
        <dsp:cNvSpPr/>
      </dsp:nvSpPr>
      <dsp:spPr>
        <a:xfrm rot="2700000">
          <a:off x="2397434" y="1776678"/>
          <a:ext cx="1865310" cy="186531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D7524-A79E-4932-8CF9-55EDD8AAD208}">
      <dsp:nvSpPr>
        <dsp:cNvPr id="0" name=""/>
        <dsp:cNvSpPr/>
      </dsp:nvSpPr>
      <dsp:spPr>
        <a:xfrm>
          <a:off x="2459874" y="1838786"/>
          <a:ext cx="1741422" cy="1741420"/>
        </a:xfrm>
        <a:prstGeom prst="ellipse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Limited discovery</a:t>
          </a:r>
          <a:endParaRPr lang="en-US" sz="1500" kern="1200" dirty="0"/>
        </a:p>
      </dsp:txBody>
      <dsp:txXfrm>
        <a:off x="2709074" y="2087607"/>
        <a:ext cx="1244015" cy="1243778"/>
      </dsp:txXfrm>
    </dsp:sp>
    <dsp:sp modelId="{5CC09C04-31D8-41D4-BDF4-1E081B99B0A0}">
      <dsp:nvSpPr>
        <dsp:cNvPr id="0" name=""/>
        <dsp:cNvSpPr/>
      </dsp:nvSpPr>
      <dsp:spPr>
        <a:xfrm rot="2700000">
          <a:off x="469359" y="1776678"/>
          <a:ext cx="1865310" cy="186531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68DBE-93EF-4183-A2BD-D76A5A934E5E}">
      <dsp:nvSpPr>
        <dsp:cNvPr id="0" name=""/>
        <dsp:cNvSpPr/>
      </dsp:nvSpPr>
      <dsp:spPr>
        <a:xfrm>
          <a:off x="531800" y="1838786"/>
          <a:ext cx="1741422" cy="1741420"/>
        </a:xfrm>
        <a:prstGeom prst="ellipse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Respondent files response and any counterclaim</a:t>
          </a:r>
          <a:endParaRPr lang="en-US" sz="1500" kern="1200" dirty="0"/>
        </a:p>
      </dsp:txBody>
      <dsp:txXfrm>
        <a:off x="781000" y="2087607"/>
        <a:ext cx="1244015" cy="1243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4A1BF-E861-4CCD-A7F8-ED68FF71FE98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1F18C-7963-4164-9358-B36825711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7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16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8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Section 301 of the copyright act,</a:t>
            </a:r>
            <a:r>
              <a:rPr lang="en-US" baseline="0" dirty="0" smtClean="0"/>
              <a:t> Federal copyright law preempts common law and state law</a:t>
            </a:r>
          </a:p>
          <a:p>
            <a:r>
              <a:rPr lang="en-US" baseline="0" dirty="0" smtClean="0"/>
              <a:t>28 USC 1338 grants US District courts original </a:t>
            </a:r>
            <a:r>
              <a:rPr lang="en-US" baseline="0" dirty="0" err="1" smtClean="0"/>
              <a:t>jx</a:t>
            </a:r>
            <a:r>
              <a:rPr lang="en-US" baseline="0" dirty="0" smtClean="0"/>
              <a:t> of all actions arising out of copyright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2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3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7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2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1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130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A1EE-F181-4809-9CA0-456102ABAF5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9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 Blue |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6800" y="1374363"/>
            <a:ext cx="7651200" cy="2387600"/>
          </a:xfrm>
        </p:spPr>
        <p:txBody>
          <a:bodyPr anchor="b">
            <a:noAutofit/>
          </a:bodyPr>
          <a:lstStyle>
            <a:lvl1pPr algn="l">
              <a:defRPr sz="4400" b="0" i="0">
                <a:solidFill>
                  <a:schemeClr val="tx2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6800" y="3854038"/>
            <a:ext cx="7651200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Speaker, Date, or Audience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465A94-7674-1446-8D93-167CD4C832BB}"/>
              </a:ext>
            </a:extLst>
          </p:cNvPr>
          <p:cNvCxnSpPr>
            <a:cxnSpLocks/>
          </p:cNvCxnSpPr>
          <p:nvPr userDrawn="1"/>
        </p:nvCxnSpPr>
        <p:spPr>
          <a:xfrm>
            <a:off x="2694214" y="2029806"/>
            <a:ext cx="0" cy="287175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348D09C-701D-9E4D-9579-1EAD6755B7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79" y="2497872"/>
            <a:ext cx="1635336" cy="16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Text +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B15D71-D129-8943-AE31-CCFB79C8C63E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57B0C-78B7-0F43-AF0A-BF39E4060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91D454-0D00-0F4F-8525-80F88318D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69776" y="892800"/>
            <a:ext cx="6122224" cy="59652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big photo here.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Use the crop tool to edit the photo. </a:t>
            </a:r>
            <a:br>
              <a:rPr lang="en-US" dirty="0"/>
            </a:br>
            <a:r>
              <a:rPr lang="en-US" dirty="0"/>
              <a:t>Do not stretch or distort the photo.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Also, ensure you have permission to use the photo </a:t>
            </a:r>
            <a:br>
              <a:rPr lang="en-US" dirty="0"/>
            </a:br>
            <a:r>
              <a:rPr lang="en-US" dirty="0"/>
              <a:t>and provide proper attribution as required.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8551D1-C7C7-DD49-A0E3-58A329B4A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1275" y="6503724"/>
            <a:ext cx="5522225" cy="35427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60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PHOTO CREDIT: Insert proper photo attribution here if required. </a:t>
            </a:r>
            <a:br>
              <a:rPr lang="en-US" dirty="0"/>
            </a:br>
            <a:r>
              <a:rPr lang="en-US" dirty="0"/>
              <a:t>Change the text to black or white to make the credit legible.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D884F9-CD07-C941-B069-2FAAE703E34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053548" y="1591201"/>
            <a:ext cx="4550869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6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02F143-565F-7748-B49C-361E09F1CCA7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AD3968-5B24-AD47-B158-5FACBF52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A19B80-3C26-364A-98D4-C5F9EEE122B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56920" y="1591201"/>
            <a:ext cx="4584846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753414-52B0-064F-B8B4-CCBB03BDDA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43609" y="1591201"/>
            <a:ext cx="4572939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416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Text 2 Column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7368A3-4E92-FF4D-90C7-2098464B86F1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BCE994-8741-2F41-BB02-1879894E9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6537C0-8320-924E-BB5C-65E99BCDAC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4005" y="1681163"/>
            <a:ext cx="4581078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6572978-7F46-A947-85A8-E17AD600D1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56918" y="1681163"/>
            <a:ext cx="4557483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0C49E0-B3C2-E94F-9389-806ED362C9C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43609" y="2602187"/>
            <a:ext cx="4591475" cy="3805815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94A1518-4C5B-8049-8787-E92E5E38123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63691" y="2602187"/>
            <a:ext cx="4568136" cy="3805815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2110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Tex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3E185E-EE07-DA41-90FB-A6BC47EE2856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AC3829-F458-3C4D-9D7C-EA5CB8E49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17BF6E-D994-F240-B007-176FF59F3B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9572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9ED9EA4-E7E0-5A45-9E4C-79F5E2D9915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142136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B62610-44ED-1644-BAE5-66FF8EEB3A4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05130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8524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4DDEB3-CF9C-7445-BDCE-AC291CBA5C92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827244-A26E-0E48-A6B4-9D8007EAA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B0189DB-7BF2-6244-B4C7-5FB8302E60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4213" y="1590675"/>
            <a:ext cx="7097712" cy="4586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here to insert a photo.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51D123-C229-2446-AE67-BDE0DE0C50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9572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5216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A1310-92F6-9F4F-8E4E-C28367BF6905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008E6A-DECD-B54B-BA24-73DED7AC0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DC8DFE2-DE4D-CA4F-A8C3-C077AEAA08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0551" y="1590675"/>
            <a:ext cx="7107239" cy="4586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here to insert a photo.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93E7A-7257-594B-A1D4-CB32223596A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142136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4966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Big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E0050-4719-514D-9B7C-F9E66E1112FC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99F085-7A36-EB4B-AAC6-BA81D23701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58779" y="1591201"/>
            <a:ext cx="6610418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EAF69F3-90A5-034E-9F0C-CCADC41905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88427" y="1598984"/>
            <a:ext cx="3203575" cy="4586288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here to insert a photo.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8B23B9-0354-F143-8A60-B3E8202FC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63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2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EA03805-5572-4A43-B9A1-C1361E580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345600"/>
            <a:ext cx="10763400" cy="1021088"/>
          </a:xfrm>
        </p:spPr>
        <p:txBody>
          <a:bodyPr anchor="ctr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Header Information Here. Upper/Lowercase.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66B520-C8FF-D546-B0E8-7B2A02B91F6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56920" y="1591201"/>
            <a:ext cx="456026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6BCD2D-4F75-A240-AD89-48FCE0E9F8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58779" y="1591201"/>
            <a:ext cx="4557769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579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3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846626-CD57-7A45-A67B-EBE8EAC957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9572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66CE27-D858-704E-AA47-3113E3332B4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142136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1EC28F-5E69-8146-9CF0-FC071EB293F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05130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591B6A-810B-A842-BCD5-219107C5C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345600"/>
            <a:ext cx="10763400" cy="1021088"/>
          </a:xfrm>
        </p:spPr>
        <p:txBody>
          <a:bodyPr anchor="ctr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Header Information Here. Upper/Lowercase.</a:t>
            </a:r>
          </a:p>
        </p:txBody>
      </p:sp>
    </p:spTree>
    <p:extLst>
      <p:ext uri="{BB962C8B-B14F-4D97-AF65-F5344CB8AC3E}">
        <p14:creationId xmlns:p14="http://schemas.microsoft.com/office/powerpoint/2010/main" val="951277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Text +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B0189DB-7BF2-6244-B4C7-5FB8302E60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4213" y="1590675"/>
            <a:ext cx="7097712" cy="4586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here to insert a photo.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7215B5-3669-2446-95EA-5373AD7EE5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9572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72C84F-3967-FB40-90D5-2C7422943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345600"/>
            <a:ext cx="10763400" cy="1021088"/>
          </a:xfrm>
        </p:spPr>
        <p:txBody>
          <a:bodyPr anchor="ctr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Header Information Here. Upper/Lowercase.</a:t>
            </a:r>
          </a:p>
        </p:txBody>
      </p:sp>
    </p:spTree>
    <p:extLst>
      <p:ext uri="{BB962C8B-B14F-4D97-AF65-F5344CB8AC3E}">
        <p14:creationId xmlns:p14="http://schemas.microsoft.com/office/powerpoint/2010/main" val="11905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C8616-FCBD-C048-869F-C4838923C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1712" y="-140272"/>
            <a:ext cx="3930288" cy="71405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2B33B5-BCD1-4C4B-B5E5-48729418E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1912" y="2431086"/>
            <a:ext cx="7246531" cy="1997868"/>
          </a:xfrm>
        </p:spPr>
        <p:txBody>
          <a:bodyPr anchor="ctr" anchorCtr="0">
            <a:noAutofit/>
          </a:bodyPr>
          <a:lstStyle>
            <a:lvl1pPr>
              <a:defRPr sz="2400" b="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 </a:t>
            </a:r>
          </a:p>
        </p:txBody>
      </p:sp>
    </p:spTree>
    <p:extLst>
      <p:ext uri="{BB962C8B-B14F-4D97-AF65-F5344CB8AC3E}">
        <p14:creationId xmlns:p14="http://schemas.microsoft.com/office/powerpoint/2010/main" val="1319915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Big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DC8DFE2-DE4D-CA4F-A8C3-C077AEAA08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0551" y="1590675"/>
            <a:ext cx="7107239" cy="4586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here to insert a photo.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B0B61A-7D25-2741-9CD9-D9A6903791A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142136" y="1591201"/>
            <a:ext cx="2981740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9250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1688" indent="-341313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AA2620-9DDF-2D4E-BF79-7E7C50E21C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345600"/>
            <a:ext cx="10763400" cy="1021088"/>
          </a:xfrm>
        </p:spPr>
        <p:txBody>
          <a:bodyPr anchor="ctr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Header Information Here. Upper/Lowercase.</a:t>
            </a:r>
          </a:p>
        </p:txBody>
      </p:sp>
    </p:spTree>
    <p:extLst>
      <p:ext uri="{BB962C8B-B14F-4D97-AF65-F5344CB8AC3E}">
        <p14:creationId xmlns:p14="http://schemas.microsoft.com/office/powerpoint/2010/main" val="837082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Photo +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6D73DD-E87D-2B45-AC43-DFF8C5D9576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494308" y="1591201"/>
            <a:ext cx="6642122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F559F6-D5C5-144F-BB3F-81363DE947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0553" y="1598984"/>
            <a:ext cx="3203575" cy="4586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here to insert a photo.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09FC66-E751-F94F-B1EB-677DE2273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345600"/>
            <a:ext cx="10763400" cy="1021088"/>
          </a:xfrm>
        </p:spPr>
        <p:txBody>
          <a:bodyPr anchor="ctr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Header Information Here. Upper/Lowercase.</a:t>
            </a:r>
          </a:p>
        </p:txBody>
      </p:sp>
    </p:spTree>
    <p:extLst>
      <p:ext uri="{BB962C8B-B14F-4D97-AF65-F5344CB8AC3E}">
        <p14:creationId xmlns:p14="http://schemas.microsoft.com/office/powerpoint/2010/main" val="4167604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Big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99F085-7A36-EB4B-AAC6-BA81D23701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49154" y="1591201"/>
            <a:ext cx="6620043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EAF69F3-90A5-034E-9F0C-CCADC41905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88427" y="1598984"/>
            <a:ext cx="3203575" cy="45862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here to insert a photo.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172145-5F26-4147-9C26-F971F590E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345600"/>
            <a:ext cx="10763400" cy="1021088"/>
          </a:xfrm>
        </p:spPr>
        <p:txBody>
          <a:bodyPr anchor="ctr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Header Information Here. Upper/Lowercase.</a:t>
            </a:r>
          </a:p>
        </p:txBody>
      </p:sp>
    </p:spTree>
    <p:extLst>
      <p:ext uri="{BB962C8B-B14F-4D97-AF65-F5344CB8AC3E}">
        <p14:creationId xmlns:p14="http://schemas.microsoft.com/office/powerpoint/2010/main" val="3185029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675DE-24D5-4693-88D6-752C56497D8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26C84-FCC0-4946-BE84-038D3AF1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07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 Blue | Head +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28DD50-9BA6-164B-8066-2CDE55D9108A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AA3AC0-213A-CA44-B3DC-F93D41A70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91D454-0D00-0F4F-8525-80F88318D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92175"/>
            <a:ext cx="12192000" cy="5965825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big photo here.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Use the crop tool to edit the photo. </a:t>
            </a:r>
            <a:br>
              <a:rPr lang="en-US" dirty="0"/>
            </a:br>
            <a:r>
              <a:rPr lang="en-US" dirty="0"/>
              <a:t>Do not stretch or distort the photo.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Also, ensure you have permission to use the photo </a:t>
            </a:r>
            <a:br>
              <a:rPr lang="en-US" dirty="0"/>
            </a:br>
            <a:r>
              <a:rPr lang="en-US" dirty="0"/>
              <a:t>and provide proper attribution as required.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8551D1-C7C7-DD49-A0E3-58A329B4A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499" y="6502400"/>
            <a:ext cx="5522225" cy="355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60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PHOTO CREDIT: Insert proper photo attribution here if required. </a:t>
            </a:r>
            <a:br>
              <a:rPr lang="en-US" dirty="0"/>
            </a:br>
            <a:r>
              <a:rPr lang="en-US" dirty="0"/>
              <a:t>Change the text to black or white to make the credit legible. </a:t>
            </a:r>
          </a:p>
        </p:txBody>
      </p:sp>
    </p:spTree>
    <p:extLst>
      <p:ext uri="{BB962C8B-B14F-4D97-AF65-F5344CB8AC3E}">
        <p14:creationId xmlns:p14="http://schemas.microsoft.com/office/powerpoint/2010/main" val="3506362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 Blue | Head +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8C2F03-F01F-BC43-A865-48FA1CD37E2D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56BFA-A282-6440-BA7B-622D34D01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658941-2603-6A45-8166-8808C60BB9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3487" y="1821600"/>
            <a:ext cx="10068340" cy="43553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FontTx/>
              <a:buNone/>
              <a:defRPr sz="2000">
                <a:solidFill>
                  <a:schemeClr val="tx2"/>
                </a:solidFill>
              </a:defRPr>
            </a:lvl1pPr>
            <a:lvl2pPr marL="236538" indent="-225425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687388" indent="-225425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600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51976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 Blue | Head + Text +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D8D791-A40C-DC43-A3B3-14B8265E99D5}"/>
              </a:ext>
            </a:extLst>
          </p:cNvPr>
          <p:cNvSpPr/>
          <p:nvPr userDrawn="1"/>
        </p:nvSpPr>
        <p:spPr>
          <a:xfrm>
            <a:off x="0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57B0C-78B7-0F43-AF0A-BF39E4060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91D454-0D00-0F4F-8525-80F88318D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69776" y="892800"/>
            <a:ext cx="6122224" cy="59652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big photo here.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Use the crop tool to edit the photo. </a:t>
            </a:r>
            <a:br>
              <a:rPr lang="en-US" dirty="0"/>
            </a:br>
            <a:r>
              <a:rPr lang="en-US" dirty="0"/>
              <a:t>Do not stretch or distort the photo.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Also, ensure you have permission to use the photo </a:t>
            </a:r>
            <a:br>
              <a:rPr lang="en-US" dirty="0"/>
            </a:br>
            <a:r>
              <a:rPr lang="en-US" dirty="0"/>
              <a:t>and provide proper attribution as required.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8551D1-C7C7-DD49-A0E3-58A329B4A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1275" y="6503724"/>
            <a:ext cx="5522225" cy="35427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60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PHOTO CREDIT: Insert proper photo attribution here if required. </a:t>
            </a:r>
            <a:br>
              <a:rPr lang="en-US" dirty="0"/>
            </a:br>
            <a:r>
              <a:rPr lang="en-US" dirty="0"/>
              <a:t>Change the text to black or white to make the credit legible.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D884F9-CD07-C941-B069-2FAAE703E34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053548" y="1591201"/>
            <a:ext cx="4550869" cy="45857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None/>
              <a:defRPr sz="2000">
                <a:solidFill>
                  <a:schemeClr val="tx2"/>
                </a:solidFill>
              </a:defRPr>
            </a:lvl1pPr>
            <a:lvl2pPr marL="34290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806450" indent="-33178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532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709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899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 Blue |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625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72F3CE-779A-1740-8929-15E338CD3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9154" y="3108702"/>
            <a:ext cx="10058400" cy="1997868"/>
          </a:xfrm>
        </p:spPr>
        <p:txBody>
          <a:bodyPr anchor="t" anchorCtr="0">
            <a:noAutofit/>
          </a:bodyPr>
          <a:lstStyle>
            <a:lvl1pPr algn="ctr">
              <a:defRPr sz="2400" b="0" spc="0">
                <a:solidFill>
                  <a:srgbClr val="004459"/>
                </a:solidFill>
              </a:defRPr>
            </a:lvl1pPr>
          </a:lstStyle>
          <a:p>
            <a:r>
              <a:rPr lang="en-US" dirty="0"/>
              <a:t>Centered text for one simple point.</a:t>
            </a:r>
          </a:p>
        </p:txBody>
      </p:sp>
    </p:spTree>
    <p:extLst>
      <p:ext uri="{BB962C8B-B14F-4D97-AF65-F5344CB8AC3E}">
        <p14:creationId xmlns:p14="http://schemas.microsoft.com/office/powerpoint/2010/main" val="414379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4A3543-21CF-3442-9F89-DBE818973B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spcBef>
                <a:spcPts val="0"/>
              </a:spcBef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big photo here.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Use the crop tool to edit the photo. </a:t>
            </a:r>
            <a:br>
              <a:rPr lang="en-US" dirty="0"/>
            </a:br>
            <a:r>
              <a:rPr lang="en-US" dirty="0"/>
              <a:t>Do not stretch or distort the photo.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Also, ensure you have permission to use the photo </a:t>
            </a:r>
            <a:br>
              <a:rPr lang="en-US" dirty="0"/>
            </a:br>
            <a:r>
              <a:rPr lang="en-US" dirty="0"/>
              <a:t>and provide proper attribution as required. 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562BCCA-B355-6C46-A17F-F150C0D8B0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499" y="6502400"/>
            <a:ext cx="5522225" cy="355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60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PHOTO CREDIT: Insert proper photo attribution here if required. </a:t>
            </a:r>
          </a:p>
          <a:p>
            <a:pPr lvl="0"/>
            <a:r>
              <a:rPr lang="en-US" dirty="0"/>
              <a:t>Change the text to black or white to make the credit legible. </a:t>
            </a:r>
          </a:p>
        </p:txBody>
      </p:sp>
    </p:spTree>
    <p:extLst>
      <p:ext uri="{BB962C8B-B14F-4D97-AF65-F5344CB8AC3E}">
        <p14:creationId xmlns:p14="http://schemas.microsoft.com/office/powerpoint/2010/main" val="273361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er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54F7E6-C6E3-FB42-BBA8-0FC1147E54DC}"/>
              </a:ext>
            </a:extLst>
          </p:cNvPr>
          <p:cNvSpPr/>
          <p:nvPr userDrawn="1"/>
        </p:nvSpPr>
        <p:spPr>
          <a:xfrm>
            <a:off x="0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173AF0-F79D-504F-983A-8168FE8BC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rm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</p:spTree>
    <p:extLst>
      <p:ext uri="{BB962C8B-B14F-4D97-AF65-F5344CB8AC3E}">
        <p14:creationId xmlns:p14="http://schemas.microsoft.com/office/powerpoint/2010/main" val="193582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7147CA-F9FB-1242-B83F-0E1550DEEEF0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56BFA-A282-6440-BA7B-622D34D01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658941-2603-6A45-8166-8808C60BB9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3487" y="1821600"/>
            <a:ext cx="10068340" cy="4355363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FontTx/>
              <a:buNone/>
              <a:defRPr sz="2000">
                <a:solidFill>
                  <a:schemeClr val="tx2"/>
                </a:solidFill>
              </a:defRPr>
            </a:lvl1pPr>
            <a:lvl2pPr marL="236538" indent="-225425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687388" indent="-225425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600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0367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38BE3B-AD06-034C-A8FE-F9CC24CCF89A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AA3AC0-213A-CA44-B3DC-F93D41A70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91D454-0D00-0F4F-8525-80F88318D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92175"/>
            <a:ext cx="12192000" cy="5965825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big photo here.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Use the crop tool to edit the photo. </a:t>
            </a:r>
            <a:br>
              <a:rPr lang="en-US" dirty="0"/>
            </a:br>
            <a:r>
              <a:rPr lang="en-US" dirty="0"/>
              <a:t>Do not stretch or distort the photo.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Also, ensure you have permission to use the photo </a:t>
            </a:r>
            <a:br>
              <a:rPr lang="en-US" dirty="0"/>
            </a:br>
            <a:r>
              <a:rPr lang="en-US" dirty="0"/>
              <a:t>and provide proper attribution as required.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8551D1-C7C7-DD49-A0E3-58A329B4A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499" y="6502400"/>
            <a:ext cx="5522225" cy="355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60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PHOTO CREDIT: Insert proper photo attribution here if required. </a:t>
            </a:r>
            <a:br>
              <a:rPr lang="en-US" dirty="0"/>
            </a:br>
            <a:r>
              <a:rPr lang="en-US" dirty="0"/>
              <a:t>Change the text to black or white to make the credit legible. </a:t>
            </a:r>
          </a:p>
        </p:txBody>
      </p:sp>
    </p:spTree>
    <p:extLst>
      <p:ext uri="{BB962C8B-B14F-4D97-AF65-F5344CB8AC3E}">
        <p14:creationId xmlns:p14="http://schemas.microsoft.com/office/powerpoint/2010/main" val="353724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 Blue | Head + Big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11E68A-337C-3A46-8602-1DDBCA0982CD}"/>
              </a:ext>
            </a:extLst>
          </p:cNvPr>
          <p:cNvSpPr/>
          <p:nvPr userDrawn="1"/>
        </p:nvSpPr>
        <p:spPr>
          <a:xfrm>
            <a:off x="1657" y="0"/>
            <a:ext cx="12192000" cy="892800"/>
          </a:xfrm>
          <a:prstGeom prst="rect">
            <a:avLst/>
          </a:prstGeom>
          <a:solidFill>
            <a:srgbClr val="003B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004FA-A0A3-A044-A663-128F95857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72" b="27814"/>
          <a:stretch/>
        </p:blipFill>
        <p:spPr>
          <a:xfrm>
            <a:off x="11046342" y="129600"/>
            <a:ext cx="1117158" cy="7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0"/>
            <a:ext cx="11020500" cy="728663"/>
          </a:xfrm>
        </p:spPr>
        <p:txBody>
          <a:bodyPr anchor="b">
            <a:noAutofit/>
          </a:bodyPr>
          <a:lstStyle>
            <a:lvl1pPr>
              <a:defRPr sz="1600" b="0" i="0" spc="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HEADER INFORMATION HERE. USE ALL CAPS.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91D454-0D00-0F4F-8525-80F88318D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92800"/>
            <a:ext cx="6093724" cy="59652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big photo here.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Use the crop tool to edit the photo. </a:t>
            </a:r>
            <a:br>
              <a:rPr lang="en-US" dirty="0"/>
            </a:br>
            <a:r>
              <a:rPr lang="en-US" dirty="0"/>
              <a:t>Do not stretch or distort the photo.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Also, ensure you have permission to use the photo </a:t>
            </a:r>
            <a:br>
              <a:rPr lang="en-US" dirty="0"/>
            </a:br>
            <a:r>
              <a:rPr lang="en-US" dirty="0"/>
              <a:t>and provide proper attribution as required.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8551D1-C7C7-DD49-A0E3-58A329B4A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499" y="6502400"/>
            <a:ext cx="5522225" cy="355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60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PHOTO CREDIT: Insert proper photo attribution here if required. </a:t>
            </a:r>
            <a:br>
              <a:rPr lang="en-US" dirty="0"/>
            </a:br>
            <a:r>
              <a:rPr lang="en-US" dirty="0"/>
              <a:t>Change the text to black or white to make the credit legible.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A49A10-EF6E-1441-BB42-B59FD951A3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18316" y="1591294"/>
            <a:ext cx="4113510" cy="4585669"/>
          </a:xfrm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FontTx/>
              <a:buNone/>
              <a:defRPr sz="2000">
                <a:solidFill>
                  <a:schemeClr val="tx2"/>
                </a:solidFill>
              </a:defRPr>
            </a:lvl1pPr>
            <a:lvl2pPr marL="236538" indent="-236538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687388" indent="-225425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3pPr>
            <a:lvl4pPr marL="1371600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Clr>
                <a:schemeClr val="accent4"/>
              </a:buClr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 copy, no ident.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902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90000"/>
                <a:lumOff val="10000"/>
                <a:alpha val="20000"/>
              </a:schemeClr>
            </a:gs>
            <a:gs pos="41000">
              <a:schemeClr val="bg1">
                <a:alpha val="2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404" y="1825625"/>
            <a:ext cx="10058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D7848DC-05A7-EC43-9FED-66510FFEBCD2}"/>
              </a:ext>
            </a:extLst>
          </p:cNvPr>
          <p:cNvCxnSpPr>
            <a:cxnSpLocks/>
          </p:cNvCxnSpPr>
          <p:nvPr userDrawn="1"/>
        </p:nvCxnSpPr>
        <p:spPr>
          <a:xfrm>
            <a:off x="1068404" y="-464344"/>
            <a:ext cx="0" cy="3720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E9F910-AE7A-134B-B762-D5121DE08F30}"/>
              </a:ext>
            </a:extLst>
          </p:cNvPr>
          <p:cNvCxnSpPr>
            <a:cxnSpLocks/>
          </p:cNvCxnSpPr>
          <p:nvPr userDrawn="1"/>
        </p:nvCxnSpPr>
        <p:spPr>
          <a:xfrm>
            <a:off x="11123681" y="-464344"/>
            <a:ext cx="0" cy="3720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1EA898-33EB-C74C-AF7B-699F362D0308}"/>
              </a:ext>
            </a:extLst>
          </p:cNvPr>
          <p:cNvCxnSpPr>
            <a:cxnSpLocks/>
          </p:cNvCxnSpPr>
          <p:nvPr userDrawn="1"/>
        </p:nvCxnSpPr>
        <p:spPr>
          <a:xfrm>
            <a:off x="-470780" y="1585559"/>
            <a:ext cx="37246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1A4AB2-8ED9-C34F-A842-A72C43752882}"/>
              </a:ext>
            </a:extLst>
          </p:cNvPr>
          <p:cNvCxnSpPr>
            <a:cxnSpLocks/>
          </p:cNvCxnSpPr>
          <p:nvPr userDrawn="1"/>
        </p:nvCxnSpPr>
        <p:spPr>
          <a:xfrm>
            <a:off x="-470780" y="6537804"/>
            <a:ext cx="37246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5828A3-BBE5-0B4F-BAA7-DC08F776564D}"/>
              </a:ext>
            </a:extLst>
          </p:cNvPr>
          <p:cNvSpPr txBox="1"/>
          <p:nvPr userDrawn="1"/>
        </p:nvSpPr>
        <p:spPr>
          <a:xfrm>
            <a:off x="11097369" y="-531048"/>
            <a:ext cx="1131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U.S. Copyright Office template updated 9/5/2019</a:t>
            </a:r>
          </a:p>
        </p:txBody>
      </p:sp>
    </p:spTree>
    <p:extLst>
      <p:ext uri="{BB962C8B-B14F-4D97-AF65-F5344CB8AC3E}">
        <p14:creationId xmlns:p14="http://schemas.microsoft.com/office/powerpoint/2010/main" val="21005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60" r:id="rId24"/>
    <p:sldLayoutId id="2147483661" r:id="rId25"/>
    <p:sldLayoutId id="214748366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6538" indent="-236538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687388" indent="-225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50938" indent="-214313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788" indent="-214313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cid:image001.png@01D7BB88.B50E2B3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452A1-C902-7648-A176-B4826C08A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538" y="2416317"/>
            <a:ext cx="5802922" cy="3258244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 smtClean="0">
                <a:solidFill>
                  <a:srgbClr val="153A4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Conversation with Atlas and Lynn IP Inns </a:t>
            </a:r>
            <a:r>
              <a:rPr lang="en-US" dirty="0" smtClean="0">
                <a:solidFill>
                  <a:srgbClr val="153A4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rgbClr val="153A4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Court</a:t>
            </a:r>
            <a:endParaRPr lang="en-US" dirty="0" smtClean="0">
              <a:solidFill>
                <a:srgbClr val="153A48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4800" b="1" dirty="0" smtClean="0">
                <a:solidFill>
                  <a:srgbClr val="153A4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 Copyright Claims Board:</a:t>
            </a:r>
          </a:p>
          <a:p>
            <a:pPr marL="0" indent="0" algn="r">
              <a:buNone/>
            </a:pPr>
            <a:r>
              <a:rPr lang="en-US" sz="4800" b="1" dirty="0" smtClean="0">
                <a:solidFill>
                  <a:srgbClr val="153A4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What, When and How</a:t>
            </a:r>
            <a:endParaRPr lang="en-US" sz="4800" b="1" dirty="0">
              <a:solidFill>
                <a:srgbClr val="153A48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55E7C-7906-3349-A6E7-7B285BA361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517" y="548640"/>
            <a:ext cx="1322702" cy="1319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023FA-3D30-8143-B62F-96A7CFA8EEB4}"/>
              </a:ext>
            </a:extLst>
          </p:cNvPr>
          <p:cNvSpPr/>
          <p:nvPr/>
        </p:nvSpPr>
        <p:spPr>
          <a:xfrm>
            <a:off x="6475227" y="5827626"/>
            <a:ext cx="5196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>
                <a:solidFill>
                  <a:srgbClr val="153A48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Brad R. Newberg</a:t>
            </a:r>
          </a:p>
          <a:p>
            <a:pPr algn="r"/>
            <a:r>
              <a:rPr lang="en-US" sz="1600" dirty="0" smtClean="0">
                <a:solidFill>
                  <a:srgbClr val="153A48"/>
                </a:solidFill>
                <a:cs typeface="Arial" panose="020B0604020202020204" pitchFamily="34" charset="0"/>
              </a:rPr>
              <a:t>COPYRIGHT CLAIMS OFFICER</a:t>
            </a:r>
          </a:p>
          <a:p>
            <a:pPr algn="r"/>
            <a:r>
              <a:rPr lang="en-US" sz="1600" dirty="0" smtClean="0">
                <a:solidFill>
                  <a:srgbClr val="153A48"/>
                </a:solidFill>
                <a:cs typeface="Arial" panose="020B0604020202020204" pitchFamily="34" charset="0"/>
              </a:rPr>
              <a:t>May 24, 2022</a:t>
            </a:r>
            <a:endParaRPr lang="en-US" sz="1600" dirty="0">
              <a:solidFill>
                <a:srgbClr val="153A48"/>
              </a:solidFill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574000-CD02-BA40-B353-B2169E8E48D2}"/>
              </a:ext>
            </a:extLst>
          </p:cNvPr>
          <p:cNvCxnSpPr>
            <a:cxnSpLocks/>
          </p:cNvCxnSpPr>
          <p:nvPr/>
        </p:nvCxnSpPr>
        <p:spPr>
          <a:xfrm flipH="1">
            <a:off x="7292898" y="3371655"/>
            <a:ext cx="4295452" cy="0"/>
          </a:xfrm>
          <a:prstGeom prst="line">
            <a:avLst/>
          </a:prstGeom>
          <a:ln w="25400">
            <a:solidFill>
              <a:schemeClr val="accent1">
                <a:lumMod val="50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2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STRUCTURE: ACTIVE PROCEEDINGS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330" y="5409127"/>
            <a:ext cx="6467060" cy="1071186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Settlement can be accomplished at any time; the CCB will facilitate settlement conferences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safeguards against Defaults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762000" y="846492"/>
          <a:ext cx="101301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80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DETERMINATION PROCEEDINGS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41" y="1212373"/>
            <a:ext cx="6299199" cy="4793311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 smtClean="0">
                <a:cs typeface="Arial" panose="020B0604020202020204" pitchFamily="34" charset="0"/>
              </a:rPr>
              <a:t>Requests for reconsideration</a:t>
            </a:r>
          </a:p>
          <a:p>
            <a:pPr marL="1030288" lvl="2" indent="-342900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cs typeface="Arial" panose="020B0604020202020204" pitchFamily="34" charset="0"/>
              </a:rPr>
              <a:t>After issuing final determination</a:t>
            </a:r>
          </a:p>
          <a:p>
            <a:pPr marL="1030288" lvl="2" indent="-342900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cs typeface="Arial" panose="020B0604020202020204" pitchFamily="34" charset="0"/>
              </a:rPr>
              <a:t>Correct a mistake of fact or law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 smtClean="0">
                <a:cs typeface="Arial" panose="020B0604020202020204" pitchFamily="34" charset="0"/>
              </a:rPr>
              <a:t>Register’s review</a:t>
            </a:r>
          </a:p>
          <a:p>
            <a:pPr marL="1144588" lvl="2" indent="-457200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cs typeface="Arial" panose="020B0604020202020204" pitchFamily="34" charset="0"/>
              </a:rPr>
              <a:t>After request for reconsideration</a:t>
            </a:r>
          </a:p>
          <a:p>
            <a:pPr marL="1144588" lvl="2" indent="-457200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cs typeface="Arial" panose="020B0604020202020204" pitchFamily="34" charset="0"/>
              </a:rPr>
              <a:t>Abuse of discretion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 smtClean="0">
                <a:cs typeface="Arial" panose="020B0604020202020204" pitchFamily="34" charset="0"/>
              </a:rPr>
              <a:t>Federal court review</a:t>
            </a:r>
          </a:p>
          <a:p>
            <a:pPr marL="1030288" lvl="2" indent="-342900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cs typeface="Arial" panose="020B0604020202020204" pitchFamily="34" charset="0"/>
              </a:rPr>
              <a:t>Fraud, misrepresentation, or other misconduct</a:t>
            </a:r>
          </a:p>
          <a:p>
            <a:pPr marL="1030288" lvl="2" indent="-342900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cs typeface="Arial" panose="020B0604020202020204" pitchFamily="34" charset="0"/>
              </a:rPr>
              <a:t>CCB </a:t>
            </a:r>
            <a:r>
              <a:rPr lang="en-US" dirty="0">
                <a:cs typeface="Arial" panose="020B0604020202020204" pitchFamily="34" charset="0"/>
              </a:rPr>
              <a:t>exceeded its authority/ failed to render a final </a:t>
            </a:r>
            <a:r>
              <a:rPr lang="en-US" dirty="0" smtClean="0">
                <a:cs typeface="Arial" panose="020B0604020202020204" pitchFamily="34" charset="0"/>
              </a:rPr>
              <a:t>determination</a:t>
            </a:r>
          </a:p>
          <a:p>
            <a:pPr marL="1030288" lvl="2" indent="-342900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cs typeface="Arial" panose="020B0604020202020204" pitchFamily="34" charset="0"/>
              </a:rPr>
              <a:t>If </a:t>
            </a:r>
            <a:r>
              <a:rPr lang="en-US" dirty="0">
                <a:cs typeface="Arial" panose="020B0604020202020204" pitchFamily="34" charset="0"/>
              </a:rPr>
              <a:t>default, </a:t>
            </a:r>
            <a:r>
              <a:rPr lang="en-US" dirty="0" smtClean="0">
                <a:cs typeface="Arial" panose="020B0604020202020204" pitchFamily="34" charset="0"/>
              </a:rPr>
              <a:t>set aside for excusable neglect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341120"/>
            <a:ext cx="4090771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0C5F-FE51-9446-9A70-2E0757BC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r>
              <a:rPr lang="ak-Latn-GH" dirty="0"/>
              <a:t>—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4CCAB-39F1-CA41-A54F-7A3D314BC72D}"/>
              </a:ext>
            </a:extLst>
          </p:cNvPr>
          <p:cNvSpPr txBox="1">
            <a:spLocks/>
          </p:cNvSpPr>
          <p:nvPr/>
        </p:nvSpPr>
        <p:spPr>
          <a:xfrm>
            <a:off x="6760353" y="1578120"/>
            <a:ext cx="4947920" cy="48107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00446A"/>
                </a:solidFill>
              </a:rPr>
              <a:t>Dedicated Website</a:t>
            </a:r>
            <a:endParaRPr lang="en-US" sz="1800" b="1" dirty="0">
              <a:solidFill>
                <a:srgbClr val="00446A"/>
              </a:solidFill>
            </a:endParaRPr>
          </a:p>
          <a:p>
            <a:r>
              <a:rPr lang="en-US" sz="1800" dirty="0" smtClean="0">
                <a:solidFill>
                  <a:srgbClr val="00446A"/>
                </a:solidFill>
              </a:rPr>
              <a:t>On April 7, the CCB launched its </a:t>
            </a:r>
            <a:r>
              <a:rPr lang="en-US" sz="1800" dirty="0">
                <a:solidFill>
                  <a:srgbClr val="00446A"/>
                </a:solidFill>
              </a:rPr>
              <a:t>website, which </a:t>
            </a:r>
            <a:r>
              <a:rPr lang="en-US" sz="1800" dirty="0" smtClean="0">
                <a:solidFill>
                  <a:srgbClr val="00446A"/>
                </a:solidFill>
              </a:rPr>
              <a:t>will have </a:t>
            </a:r>
            <a:r>
              <a:rPr lang="en-US" sz="1800" dirty="0">
                <a:solidFill>
                  <a:srgbClr val="00446A"/>
                </a:solidFill>
              </a:rPr>
              <a:t>information about the </a:t>
            </a:r>
            <a:r>
              <a:rPr lang="en-US" sz="1800" dirty="0" smtClean="0">
                <a:solidFill>
                  <a:srgbClr val="00446A"/>
                </a:solidFill>
              </a:rPr>
              <a:t>CCB</a:t>
            </a:r>
            <a:r>
              <a:rPr lang="en-US" sz="1800" dirty="0">
                <a:solidFill>
                  <a:srgbClr val="00446A"/>
                </a:solidFill>
              </a:rPr>
              <a:t> </a:t>
            </a:r>
            <a:r>
              <a:rPr lang="en-US" sz="1800" dirty="0" smtClean="0">
                <a:solidFill>
                  <a:srgbClr val="00446A"/>
                </a:solidFill>
              </a:rPr>
              <a:t>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46A"/>
                </a:solidFill>
              </a:rPr>
              <a:t>Portal to </a:t>
            </a:r>
            <a:r>
              <a:rPr lang="en-US" sz="1800" dirty="0" err="1" smtClean="0">
                <a:solidFill>
                  <a:srgbClr val="00446A"/>
                </a:solidFill>
              </a:rPr>
              <a:t>eCCB</a:t>
            </a:r>
            <a:endParaRPr lang="en-US" sz="1800" dirty="0" smtClean="0">
              <a:solidFill>
                <a:srgbClr val="0044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46A"/>
                </a:solidFill>
              </a:rPr>
              <a:t>Designated Service Agent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46A"/>
                </a:solidFill>
              </a:rPr>
              <a:t>Libraries and Archives opt-out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46A"/>
                </a:solidFill>
              </a:rPr>
              <a:t>Handbook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46A"/>
                </a:solidFill>
              </a:rPr>
              <a:t>Educational resources, graphics, and tutorials</a:t>
            </a:r>
          </a:p>
          <a:p>
            <a:endParaRPr lang="en-US" sz="1800" dirty="0" smtClean="0">
              <a:solidFill>
                <a:srgbClr val="00446A"/>
              </a:solidFill>
            </a:endParaRPr>
          </a:p>
          <a:p>
            <a:endParaRPr lang="en-US" sz="1800" dirty="0" smtClean="0">
              <a:solidFill>
                <a:srgbClr val="00446A"/>
              </a:solidFill>
            </a:endParaRP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446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5469" t="8067" r="13439" b="9390"/>
          <a:stretch/>
        </p:blipFill>
        <p:spPr>
          <a:xfrm>
            <a:off x="211215" y="1130532"/>
            <a:ext cx="6186049" cy="530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29" y="1149968"/>
            <a:ext cx="6191794" cy="5003978"/>
          </a:xfrm>
        </p:spPr>
        <p:txBody>
          <a:bodyPr/>
          <a:lstStyle/>
          <a:p>
            <a:r>
              <a:rPr lang="en-US" b="1" dirty="0" err="1" smtClean="0"/>
              <a:t>eCCB</a:t>
            </a:r>
            <a:r>
              <a:rPr lang="en-US" b="1" dirty="0" smtClean="0"/>
              <a:t>: Electronic Filing and Case Management System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Will be the online filing system for the CCB.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Participants will </a:t>
            </a:r>
            <a:r>
              <a:rPr lang="en-US" sz="1600" dirty="0"/>
              <a:t>be able to register for </a:t>
            </a:r>
            <a:r>
              <a:rPr lang="en-US" sz="1600" dirty="0" err="1" smtClean="0"/>
              <a:t>eCCB</a:t>
            </a:r>
            <a:r>
              <a:rPr lang="en-US" sz="1600" dirty="0" smtClean="0"/>
              <a:t> </a:t>
            </a:r>
            <a:r>
              <a:rPr lang="en-US" sz="1600" dirty="0"/>
              <a:t>to file</a:t>
            </a:r>
            <a:r>
              <a:rPr lang="en-US" sz="1600" dirty="0" smtClean="0"/>
              <a:t>, respond, </a:t>
            </a:r>
            <a:r>
              <a:rPr lang="en-US" sz="1600" dirty="0"/>
              <a:t>receive, and review documents related to CCB </a:t>
            </a:r>
            <a:r>
              <a:rPr lang="en-US" sz="1600" dirty="0" smtClean="0"/>
              <a:t>proceedings.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Anyone </a:t>
            </a:r>
            <a:r>
              <a:rPr lang="en-US" sz="1600" dirty="0"/>
              <a:t>will be able to view unrestricted documents through the public case search feature without registering</a:t>
            </a:r>
            <a:r>
              <a:rPr lang="en-US" sz="1600" dirty="0" smtClean="0"/>
              <a:t>.</a:t>
            </a:r>
            <a:endParaRPr lang="en-US" sz="1600" b="1" dirty="0" smtClean="0"/>
          </a:p>
          <a:p>
            <a:r>
              <a:rPr lang="en-US" b="1" dirty="0" smtClean="0"/>
              <a:t>Designated Service Agent Database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Under the CASE Act, corporations, partnerships, or unincorporated associations may elect to receive CCB claim notices and other documents via a designated service agent. 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CCB </a:t>
            </a:r>
            <a:r>
              <a:rPr lang="en-US" sz="1600" dirty="0" smtClean="0"/>
              <a:t>plans to maintain </a:t>
            </a:r>
            <a:r>
              <a:rPr lang="en-US" sz="1600" dirty="0"/>
              <a:t>a public directory of service agents for </a:t>
            </a:r>
            <a:r>
              <a:rPr lang="en-US" sz="1600" dirty="0" smtClean="0"/>
              <a:t>these business </a:t>
            </a:r>
            <a:r>
              <a:rPr lang="en-US" sz="1600" dirty="0"/>
              <a:t>entities.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088B6-D98A-7142-9F24-83F3D496C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82" y="1361880"/>
            <a:ext cx="5210412" cy="3664043"/>
          </a:xfrm>
          <a:prstGeom prst="rect">
            <a:avLst/>
          </a:prstGeom>
        </p:spPr>
      </p:pic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r>
              <a:rPr lang="ak-Latn-GH" dirty="0" smtClean="0"/>
              <a:t>—</a:t>
            </a:r>
            <a:r>
              <a:rPr lang="en-US" dirty="0" smtClean="0"/>
              <a:t>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r>
              <a:rPr lang="ak-Latn-GH" dirty="0" smtClean="0"/>
              <a:t>—</a:t>
            </a:r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15213" r="66870"/>
          <a:stretch/>
        </p:blipFill>
        <p:spPr bwMode="auto">
          <a:xfrm>
            <a:off x="906089" y="1213657"/>
            <a:ext cx="10149838" cy="5195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93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r>
              <a:rPr lang="ak-Latn-GH" dirty="0" smtClean="0"/>
              <a:t>—</a:t>
            </a:r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7038" t="13734" r="74672" b="8414"/>
          <a:stretch/>
        </p:blipFill>
        <p:spPr bwMode="auto">
          <a:xfrm>
            <a:off x="2668386" y="907732"/>
            <a:ext cx="6318452" cy="5534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68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r>
              <a:rPr lang="ak-Latn-GH" dirty="0" smtClean="0"/>
              <a:t>—</a:t>
            </a:r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t="13559" r="67209" b="4409"/>
          <a:stretch/>
        </p:blipFill>
        <p:spPr bwMode="auto">
          <a:xfrm>
            <a:off x="646315" y="1130531"/>
            <a:ext cx="10068791" cy="5469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87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r>
              <a:rPr lang="ak-Latn-GH" dirty="0" smtClean="0"/>
              <a:t>—</a:t>
            </a:r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t="13734" r="67073" b="4292"/>
          <a:stretch/>
        </p:blipFill>
        <p:spPr bwMode="auto">
          <a:xfrm>
            <a:off x="904008" y="1080654"/>
            <a:ext cx="10600805" cy="5569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4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r>
              <a:rPr lang="ak-Latn-GH" dirty="0" smtClean="0"/>
              <a:t>—</a:t>
            </a:r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t="6945" r="66667"/>
          <a:stretch/>
        </p:blipFill>
        <p:spPr bwMode="auto">
          <a:xfrm>
            <a:off x="1468186" y="980902"/>
            <a:ext cx="9227127" cy="5577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603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eCCB</a:t>
            </a:r>
            <a:r>
              <a:rPr lang="en-US" dirty="0" smtClean="0"/>
              <a:t>: The Electronic Filing and Case Management System of CCB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237" y="1820863"/>
            <a:ext cx="87567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0C5F-FE51-9446-9A70-2E0757BC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MAKES UP THE CCB?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4CCAB-39F1-CA41-A54F-7A3D314BC72D}"/>
              </a:ext>
            </a:extLst>
          </p:cNvPr>
          <p:cNvSpPr txBox="1">
            <a:spLocks/>
          </p:cNvSpPr>
          <p:nvPr/>
        </p:nvSpPr>
        <p:spPr>
          <a:xfrm>
            <a:off x="435848" y="1453739"/>
            <a:ext cx="3851763" cy="44192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b="1" dirty="0">
                <a:solidFill>
                  <a:srgbClr val="00446A"/>
                </a:solidFill>
              </a:rPr>
              <a:t>The Copyright Claims Board is made up of</a:t>
            </a:r>
          </a:p>
          <a:p>
            <a:pPr marL="228600" indent="-228600">
              <a:spcBef>
                <a:spcPts val="600"/>
              </a:spcBef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46A"/>
                </a:solidFill>
              </a:rPr>
              <a:t>Three Copyright Claims Officers: </a:t>
            </a:r>
            <a:br>
              <a:rPr lang="en-US" sz="1800" dirty="0">
                <a:solidFill>
                  <a:srgbClr val="00446A"/>
                </a:solidFill>
              </a:rPr>
            </a:br>
            <a:r>
              <a:rPr lang="en-US" sz="1800" b="1" dirty="0">
                <a:solidFill>
                  <a:srgbClr val="00446A"/>
                </a:solidFill>
              </a:rPr>
              <a:t>David Carson</a:t>
            </a:r>
            <a:r>
              <a:rPr lang="en-US" sz="1800" dirty="0">
                <a:solidFill>
                  <a:srgbClr val="00446A"/>
                </a:solidFill>
              </a:rPr>
              <a:t>, </a:t>
            </a:r>
            <a:r>
              <a:rPr lang="en-US" sz="1800" b="1" dirty="0">
                <a:solidFill>
                  <a:srgbClr val="00446A"/>
                </a:solidFill>
              </a:rPr>
              <a:t>Brad Newberg</a:t>
            </a:r>
            <a:r>
              <a:rPr lang="en-US" sz="1800" dirty="0">
                <a:solidFill>
                  <a:srgbClr val="00446A"/>
                </a:solidFill>
              </a:rPr>
              <a:t>, </a:t>
            </a:r>
            <a:br>
              <a:rPr lang="en-US" sz="1800" dirty="0">
                <a:solidFill>
                  <a:srgbClr val="00446A"/>
                </a:solidFill>
              </a:rPr>
            </a:br>
            <a:r>
              <a:rPr lang="en-US" sz="1800" dirty="0">
                <a:solidFill>
                  <a:srgbClr val="00446A"/>
                </a:solidFill>
              </a:rPr>
              <a:t>and </a:t>
            </a:r>
            <a:r>
              <a:rPr lang="en-US" sz="1800" b="1" dirty="0">
                <a:solidFill>
                  <a:srgbClr val="00446A"/>
                </a:solidFill>
              </a:rPr>
              <a:t>Monica McCabe</a:t>
            </a:r>
          </a:p>
          <a:p>
            <a:pPr marL="228600" indent="-228600">
              <a:spcBef>
                <a:spcPts val="600"/>
              </a:spcBef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46A"/>
                </a:solidFill>
              </a:rPr>
              <a:t>One Supervisory </a:t>
            </a:r>
            <a:br>
              <a:rPr lang="en-US" sz="1800" dirty="0">
                <a:solidFill>
                  <a:srgbClr val="00446A"/>
                </a:solidFill>
              </a:rPr>
            </a:br>
            <a:r>
              <a:rPr lang="en-US" sz="1800" dirty="0">
                <a:solidFill>
                  <a:srgbClr val="00446A"/>
                </a:solidFill>
              </a:rPr>
              <a:t>Copyright Claims Attorney: </a:t>
            </a:r>
            <a:br>
              <a:rPr lang="en-US" sz="1800" dirty="0">
                <a:solidFill>
                  <a:srgbClr val="00446A"/>
                </a:solidFill>
              </a:rPr>
            </a:br>
            <a:r>
              <a:rPr lang="en-US" sz="1800" b="1" dirty="0">
                <a:solidFill>
                  <a:srgbClr val="00446A"/>
                </a:solidFill>
              </a:rPr>
              <a:t>Whitney </a:t>
            </a:r>
            <a:r>
              <a:rPr lang="en-US" sz="1800" b="1" dirty="0" err="1">
                <a:solidFill>
                  <a:srgbClr val="00446A"/>
                </a:solidFill>
              </a:rPr>
              <a:t>Levandusky</a:t>
            </a:r>
            <a:endParaRPr lang="en-US" sz="1800" b="1" dirty="0">
              <a:solidFill>
                <a:srgbClr val="00446A"/>
              </a:solidFill>
            </a:endParaRPr>
          </a:p>
          <a:p>
            <a:pPr marL="228600" indent="-228600">
              <a:spcBef>
                <a:spcPts val="600"/>
              </a:spcBef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46A"/>
                </a:solidFill>
              </a:rPr>
              <a:t>Two Copyright Claims Attorneys: </a:t>
            </a:r>
            <a:br>
              <a:rPr lang="en-US" sz="1800" dirty="0">
                <a:solidFill>
                  <a:srgbClr val="00446A"/>
                </a:solidFill>
              </a:rPr>
            </a:br>
            <a:r>
              <a:rPr lang="en-US" sz="1800" b="1" dirty="0">
                <a:solidFill>
                  <a:srgbClr val="00446A"/>
                </a:solidFill>
              </a:rPr>
              <a:t>Dan Booth </a:t>
            </a:r>
            <a:r>
              <a:rPr lang="en-US" sz="1800" dirty="0">
                <a:solidFill>
                  <a:srgbClr val="00446A"/>
                </a:solidFill>
              </a:rPr>
              <a:t>and </a:t>
            </a:r>
            <a:r>
              <a:rPr lang="en-US" sz="1800" b="1" dirty="0">
                <a:solidFill>
                  <a:srgbClr val="00446A"/>
                </a:solidFill>
              </a:rPr>
              <a:t>Maya Burchette</a:t>
            </a:r>
          </a:p>
          <a:p>
            <a:pPr marL="228600" indent="-228600">
              <a:spcBef>
                <a:spcPts val="600"/>
              </a:spcBef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46A"/>
                </a:solidFill>
              </a:rPr>
              <a:t>One Paralegal: </a:t>
            </a:r>
            <a:r>
              <a:rPr lang="en-US" sz="1800" b="1" dirty="0">
                <a:solidFill>
                  <a:srgbClr val="00446A"/>
                </a:solidFill>
              </a:rPr>
              <a:t>Laura Kaiser</a:t>
            </a:r>
          </a:p>
          <a:p>
            <a:pPr marL="228600" indent="-228600">
              <a:spcBef>
                <a:spcPts val="600"/>
              </a:spcBef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46A"/>
                </a:solidFill>
              </a:rPr>
              <a:t>One </a:t>
            </a:r>
            <a:r>
              <a:rPr lang="en-US" sz="1800" dirty="0" smtClean="0">
                <a:solidFill>
                  <a:srgbClr val="00446A"/>
                </a:solidFill>
              </a:rPr>
              <a:t>Program Specialist: </a:t>
            </a:r>
            <a:r>
              <a:rPr lang="en-US" sz="1800" b="1" dirty="0" smtClean="0">
                <a:solidFill>
                  <a:srgbClr val="00446A"/>
                </a:solidFill>
              </a:rPr>
              <a:t>Natalie Cronin</a:t>
            </a:r>
            <a:endParaRPr lang="en-US" sz="1800" i="1" dirty="0">
              <a:solidFill>
                <a:srgbClr val="00446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3503CF-7F5B-024E-993A-6647536C4563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49" y="3910635"/>
            <a:ext cx="1327830" cy="1581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5D38A-0819-DD4D-A502-0ECE05980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1969" y="3912531"/>
            <a:ext cx="1318088" cy="1580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D5C5BB-6408-5B4D-854C-AC16624236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162" y="3925753"/>
            <a:ext cx="1320919" cy="1583410"/>
          </a:xfrm>
          <a:prstGeom prst="rect">
            <a:avLst/>
          </a:prstGeom>
        </p:spPr>
      </p:pic>
      <p:pic>
        <p:nvPicPr>
          <p:cNvPr id="6" name="Picture 5" descr="cid:image001.png@01D7BB88.B50E2B30">
            <a:extLst>
              <a:ext uri="{FF2B5EF4-FFF2-40B4-BE49-F238E27FC236}">
                <a16:creationId xmlns:a16="http://schemas.microsoft.com/office/drawing/2014/main" id="{DF4F9FB4-8CFC-5A4C-9A45-DEF9DABDD39D}"/>
              </a:ext>
            </a:extLst>
          </p:cNvPr>
          <p:cNvPicPr/>
          <p:nvPr/>
        </p:nvPicPr>
        <p:blipFill rotWithShape="1"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873" y="1549984"/>
            <a:ext cx="1523037" cy="1825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id:image001.png@01D7BB88.B50E2B30">
            <a:extLst>
              <a:ext uri="{FF2B5EF4-FFF2-40B4-BE49-F238E27FC236}">
                <a16:creationId xmlns:a16="http://schemas.microsoft.com/office/drawing/2014/main" id="{77A2BD7B-EAC9-9147-90DA-87AD187D3AAE}"/>
              </a:ext>
            </a:extLst>
          </p:cNvPr>
          <p:cNvPicPr/>
          <p:nvPr/>
        </p:nvPicPr>
        <p:blipFill rotWithShape="1">
          <a:blip r:embed="rId8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102" y="1543444"/>
            <a:ext cx="1523037" cy="1825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id:image001.png@01D7BB88.B50E2B30">
            <a:extLst>
              <a:ext uri="{FF2B5EF4-FFF2-40B4-BE49-F238E27FC236}">
                <a16:creationId xmlns:a16="http://schemas.microsoft.com/office/drawing/2014/main" id="{3DDF1392-D3F0-1549-B8ED-1498D785CCE8}"/>
              </a:ext>
            </a:extLst>
          </p:cNvPr>
          <p:cNvPicPr/>
          <p:nvPr/>
        </p:nvPicPr>
        <p:blipFill rotWithShape="1">
          <a:blip r:embed="rId9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0037" y="1535503"/>
            <a:ext cx="1523037" cy="1825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E2ED1EC-41E2-5442-9DD0-2607F3BC180F}"/>
              </a:ext>
            </a:extLst>
          </p:cNvPr>
          <p:cNvSpPr txBox="1">
            <a:spLocks/>
          </p:cNvSpPr>
          <p:nvPr/>
        </p:nvSpPr>
        <p:spPr>
          <a:xfrm>
            <a:off x="5455970" y="3515033"/>
            <a:ext cx="1523037" cy="2597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2060"/>
                </a:solidFill>
              </a:rPr>
              <a:t>David Carson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2E08D6-BDE1-174D-87CF-701775D5CC09}"/>
              </a:ext>
            </a:extLst>
          </p:cNvPr>
          <p:cNvSpPr txBox="1">
            <a:spLocks/>
          </p:cNvSpPr>
          <p:nvPr/>
        </p:nvSpPr>
        <p:spPr>
          <a:xfrm>
            <a:off x="7493003" y="3517873"/>
            <a:ext cx="1523037" cy="2575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2060"/>
                </a:solidFill>
              </a:rPr>
              <a:t>Brad Newberg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157585-0340-0B48-BAFE-9BD92A970FA1}"/>
              </a:ext>
            </a:extLst>
          </p:cNvPr>
          <p:cNvSpPr txBox="1">
            <a:spLocks/>
          </p:cNvSpPr>
          <p:nvPr/>
        </p:nvSpPr>
        <p:spPr>
          <a:xfrm>
            <a:off x="9530036" y="3515715"/>
            <a:ext cx="1523037" cy="2597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2060"/>
                </a:solidFill>
              </a:rPr>
              <a:t>Monica McCabe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9B029EF-43CA-0D41-9B10-832E5DF5B48E}"/>
              </a:ext>
            </a:extLst>
          </p:cNvPr>
          <p:cNvSpPr txBox="1">
            <a:spLocks/>
          </p:cNvSpPr>
          <p:nvPr/>
        </p:nvSpPr>
        <p:spPr>
          <a:xfrm>
            <a:off x="4558713" y="5757991"/>
            <a:ext cx="1523037" cy="22999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2060"/>
                </a:solidFill>
              </a:rPr>
              <a:t>Whitney Levandusky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B17F3BC-B7FA-F841-A44B-3D40C161B130}"/>
              </a:ext>
            </a:extLst>
          </p:cNvPr>
          <p:cNvSpPr txBox="1">
            <a:spLocks/>
          </p:cNvSpPr>
          <p:nvPr/>
        </p:nvSpPr>
        <p:spPr>
          <a:xfrm>
            <a:off x="6060046" y="5762410"/>
            <a:ext cx="1523037" cy="22999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2060"/>
                </a:solidFill>
              </a:rPr>
              <a:t>Dan Booth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E3CE136-2D35-5048-B280-CA378B420391}"/>
              </a:ext>
            </a:extLst>
          </p:cNvPr>
          <p:cNvSpPr txBox="1">
            <a:spLocks/>
          </p:cNvSpPr>
          <p:nvPr/>
        </p:nvSpPr>
        <p:spPr>
          <a:xfrm>
            <a:off x="7505102" y="5766829"/>
            <a:ext cx="1523037" cy="22999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2060"/>
                </a:solidFill>
              </a:rPr>
              <a:t>Maya Burchette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179F17C-0852-FD44-910F-1270BF04378A}"/>
              </a:ext>
            </a:extLst>
          </p:cNvPr>
          <p:cNvSpPr txBox="1">
            <a:spLocks/>
          </p:cNvSpPr>
          <p:nvPr/>
        </p:nvSpPr>
        <p:spPr>
          <a:xfrm>
            <a:off x="8964544" y="5762410"/>
            <a:ext cx="1523037" cy="22999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2060"/>
                </a:solidFill>
              </a:rPr>
              <a:t>Laura Kaiser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63481E-88ED-C745-BC72-D13613C22235}"/>
              </a:ext>
            </a:extLst>
          </p:cNvPr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4674" y="3929960"/>
            <a:ext cx="1316736" cy="1581912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9003" y="3927251"/>
            <a:ext cx="1316736" cy="158191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9B029EF-43CA-0D41-9B10-832E5DF5B48E}"/>
              </a:ext>
            </a:extLst>
          </p:cNvPr>
          <p:cNvSpPr txBox="1">
            <a:spLocks/>
          </p:cNvSpPr>
          <p:nvPr/>
        </p:nvSpPr>
        <p:spPr>
          <a:xfrm>
            <a:off x="10395852" y="5769856"/>
            <a:ext cx="1523037" cy="22999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200" b="1" dirty="0" smtClean="0">
                <a:solidFill>
                  <a:srgbClr val="002060"/>
                </a:solidFill>
              </a:rPr>
              <a:t>Natalie Cronin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eCCB</a:t>
            </a:r>
            <a:r>
              <a:rPr lang="en-US" dirty="0" smtClean="0"/>
              <a:t>: Step-by-Step Instructions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5556" y="1820863"/>
            <a:ext cx="7504062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0C5F-FE51-9446-9A70-2E0757BC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r>
              <a:rPr lang="ak-Latn-GH" dirty="0"/>
              <a:t>—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4CCAB-39F1-CA41-A54F-7A3D314BC72D}"/>
              </a:ext>
            </a:extLst>
          </p:cNvPr>
          <p:cNvSpPr txBox="1">
            <a:spLocks/>
          </p:cNvSpPr>
          <p:nvPr/>
        </p:nvSpPr>
        <p:spPr>
          <a:xfrm>
            <a:off x="914400" y="1463040"/>
            <a:ext cx="5050465" cy="48107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538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73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509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178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00446A"/>
                </a:solidFill>
              </a:rPr>
              <a:t>Participant Support </a:t>
            </a:r>
            <a:endParaRPr lang="en-US" sz="1800" b="1" dirty="0" smtClean="0">
              <a:solidFill>
                <a:srgbClr val="0044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46A"/>
                </a:solidFill>
              </a:rPr>
              <a:t>The </a:t>
            </a:r>
            <a:r>
              <a:rPr lang="en-US" sz="1800" dirty="0">
                <a:solidFill>
                  <a:srgbClr val="00446A"/>
                </a:solidFill>
              </a:rPr>
              <a:t>Handbook w</a:t>
            </a:r>
            <a:r>
              <a:rPr lang="en-US" sz="1800" dirty="0" smtClean="0">
                <a:solidFill>
                  <a:srgbClr val="00446A"/>
                </a:solidFill>
              </a:rPr>
              <a:t>ill </a:t>
            </a:r>
            <a:r>
              <a:rPr lang="en-US" sz="1800" dirty="0">
                <a:solidFill>
                  <a:srgbClr val="00446A"/>
                </a:solidFill>
              </a:rPr>
              <a:t>be </a:t>
            </a:r>
            <a:r>
              <a:rPr lang="en-US" sz="1800" dirty="0" smtClean="0">
                <a:solidFill>
                  <a:srgbClr val="00446A"/>
                </a:solidFill>
              </a:rPr>
              <a:t>a comprehensive guide to </a:t>
            </a:r>
            <a:r>
              <a:rPr lang="en-US" sz="1800" dirty="0">
                <a:solidFill>
                  <a:srgbClr val="00446A"/>
                </a:solidFill>
              </a:rPr>
              <a:t>help </a:t>
            </a:r>
            <a:r>
              <a:rPr lang="en-US" sz="1800" dirty="0" smtClean="0">
                <a:solidFill>
                  <a:srgbClr val="00446A"/>
                </a:solidFill>
              </a:rPr>
              <a:t>participants </a:t>
            </a:r>
            <a:r>
              <a:rPr lang="en-US" sz="1800" dirty="0">
                <a:solidFill>
                  <a:srgbClr val="00446A"/>
                </a:solidFill>
              </a:rPr>
              <a:t>file or respond to a claim before the CCB. </a:t>
            </a:r>
            <a:endParaRPr lang="en-US" sz="1800" dirty="0" smtClean="0">
              <a:solidFill>
                <a:srgbClr val="00446A"/>
              </a:solidFill>
            </a:endParaRPr>
          </a:p>
          <a:p>
            <a:pPr marL="522288" lvl="1" indent="-285750"/>
            <a:r>
              <a:rPr lang="en-US" sz="1800" dirty="0" smtClean="0">
                <a:solidFill>
                  <a:srgbClr val="00446A"/>
                </a:solidFill>
              </a:rPr>
              <a:t>Includes resources written with non-lawyers in mind</a:t>
            </a:r>
          </a:p>
          <a:p>
            <a:pPr marL="522288" lvl="1" indent="-285750"/>
            <a:r>
              <a:rPr lang="en-US" sz="1800" dirty="0" smtClean="0">
                <a:solidFill>
                  <a:srgbClr val="00446A"/>
                </a:solidFill>
              </a:rPr>
              <a:t>Expands on  service, discovery, and other procedural issues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46A"/>
                </a:solidFill>
              </a:rPr>
              <a:t>There will be standardized forms for certain aspects of the case and </a:t>
            </a:r>
            <a:r>
              <a:rPr lang="en-US" sz="1800" dirty="0" err="1" smtClean="0">
                <a:solidFill>
                  <a:srgbClr val="00446A"/>
                </a:solidFill>
              </a:rPr>
              <a:t>eCCB</a:t>
            </a:r>
            <a:r>
              <a:rPr lang="en-US" sz="1800" dirty="0" smtClean="0">
                <a:solidFill>
                  <a:srgbClr val="00446A"/>
                </a:solidFill>
              </a:rPr>
              <a:t> will walk users through various filings.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46A"/>
                </a:solidFill>
              </a:rPr>
              <a:t>CCB staff is available to provide assistance to the public with respect to the procedures of the CCB.</a:t>
            </a:r>
            <a:endParaRPr lang="en-US" sz="1800" dirty="0">
              <a:solidFill>
                <a:srgbClr val="00446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7D440-07EF-434B-ADB3-3FAF8EDFE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03" r="3220"/>
          <a:stretch/>
        </p:blipFill>
        <p:spPr>
          <a:xfrm>
            <a:off x="6272813" y="2932525"/>
            <a:ext cx="5919187" cy="29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HOPE FOR THE CCB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14400" y="1645920"/>
            <a:ext cx="5235388" cy="359664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153A48"/>
                </a:solidFill>
                <a:cs typeface="Arial" panose="020B0604020202020204" pitchFamily="34" charset="0"/>
              </a:rPr>
              <a:t>The CCB will be successful if: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153A48"/>
                </a:solidFill>
                <a:cs typeface="Arial" panose="020B0604020202020204" pitchFamily="34" charset="0"/>
              </a:rPr>
              <a:t>It can be a cost-effective, streamlined alternative for </a:t>
            </a:r>
            <a:r>
              <a:rPr lang="en-US" b="1">
                <a:solidFill>
                  <a:srgbClr val="153A48"/>
                </a:solidFill>
                <a:cs typeface="Arial" panose="020B0604020202020204" pitchFamily="34" charset="0"/>
              </a:rPr>
              <a:t>copyright </a:t>
            </a:r>
            <a:r>
              <a:rPr lang="en-US" b="1" smtClean="0">
                <a:solidFill>
                  <a:srgbClr val="153A48"/>
                </a:solidFill>
                <a:cs typeface="Arial" panose="020B0604020202020204" pitchFamily="34" charset="0"/>
              </a:rPr>
              <a:t>disputes; and</a:t>
            </a:r>
            <a:endParaRPr lang="en-US" b="1" dirty="0">
              <a:solidFill>
                <a:srgbClr val="153A48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153A48"/>
                </a:solidFill>
                <a:cs typeface="Arial" panose="020B0604020202020204" pitchFamily="34" charset="0"/>
              </a:rPr>
              <a:t>It issues decisions, which are fair for both copyright owners and users, so that both decide it is a preferable venue for claims of smaller monetary value.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DB131-D972-1448-A36F-F908FAF02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1" t="2672" r="14886"/>
          <a:stretch/>
        </p:blipFill>
        <p:spPr>
          <a:xfrm>
            <a:off x="6612835" y="892930"/>
            <a:ext cx="5579165" cy="59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58069" y="1672820"/>
            <a:ext cx="3975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ccb.gov</a:t>
            </a:r>
            <a:r>
              <a:rPr lang="en-US" dirty="0" smtClean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 smtClean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copyright.gov</a:t>
            </a:r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b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about/small-claims </a:t>
            </a:r>
            <a:r>
              <a:rPr lang="en-US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history, facts, and FAQs</a:t>
            </a:r>
          </a:p>
          <a:p>
            <a:endParaRPr lang="en-US" dirty="0">
              <a:solidFill>
                <a:srgbClr val="003B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copyright.gov/subscribe/</a:t>
            </a:r>
          </a:p>
          <a:p>
            <a:r>
              <a:rPr lang="en-US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sign up for our </a:t>
            </a:r>
            <a:r>
              <a:rPr lang="en-US" dirty="0" err="1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NewsNet</a:t>
            </a:r>
            <a:r>
              <a:rPr lang="en-US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EBA0B-C538-A44E-9A88-BF15D06F5D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8"/>
          <a:stretch/>
        </p:blipFill>
        <p:spPr>
          <a:xfrm>
            <a:off x="6301778" y="3777188"/>
            <a:ext cx="5890222" cy="2066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4DE44-81BB-E641-9597-7BD0D3C93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4" y="1425626"/>
            <a:ext cx="5560993" cy="44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/>
              <a:t>What is the issue?</a:t>
            </a:r>
            <a:endParaRPr lang="en-US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3172" y="1153415"/>
            <a:ext cx="5618988" cy="435536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Corbel" panose="020B0503020204020204" pitchFamily="34" charset="0"/>
              </a:rPr>
              <a:t>What do you do if you have a copyright dispute?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Corbel" panose="020B0503020204020204" pitchFamily="34" charset="0"/>
              </a:rPr>
              <a:t>Federal court was the ONLY avenue to get judicial resolution of copyright disputes, regardless of size.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Corbel" panose="020B0503020204020204" pitchFamily="34" charset="0"/>
              </a:rPr>
              <a:t>But, federal </a:t>
            </a:r>
            <a:r>
              <a:rPr lang="en-US" dirty="0">
                <a:latin typeface="Corbel" panose="020B0503020204020204" pitchFamily="34" charset="0"/>
              </a:rPr>
              <a:t>court litigation can be: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Procedurally </a:t>
            </a:r>
            <a:r>
              <a:rPr lang="en-US" dirty="0" smtClean="0">
                <a:latin typeface="Corbel" panose="020B0503020204020204" pitchFamily="34" charset="0"/>
              </a:rPr>
              <a:t>complicated</a:t>
            </a:r>
            <a:endParaRPr lang="en-US" dirty="0">
              <a:latin typeface="Corbel" panose="020B0503020204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Lengthy and time-consuming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orbel" panose="020B0503020204020204" pitchFamily="34" charset="0"/>
              </a:rPr>
              <a:t>Very expensive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orbel" panose="020B0503020204020204" pitchFamily="34" charset="0"/>
              </a:rPr>
              <a:t>Unpredictable</a:t>
            </a:r>
            <a:endParaRPr lang="en-US" dirty="0">
              <a:latin typeface="Corbel" panose="020B0503020204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dirty="0" smtClean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3000"/>
                    </a14:imgEffect>
                  </a14:imgLayer>
                </a14:imgProps>
              </a:ext>
            </a:extLst>
          </a:blip>
          <a:srcRect t="150" r="27591" b="1"/>
          <a:stretch/>
        </p:blipFill>
        <p:spPr>
          <a:xfrm>
            <a:off x="369393" y="1153415"/>
            <a:ext cx="3657600" cy="49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8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/>
              <a:t>Why did that matter?</a:t>
            </a:r>
            <a:endParaRPr lang="en-US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2478" y="1675641"/>
            <a:ext cx="5152644" cy="4355363"/>
          </a:xfrm>
        </p:spPr>
        <p:txBody>
          <a:bodyPr anchor="ctr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Corbel" panose="020B0503020204020204" pitchFamily="34" charset="0"/>
              </a:rPr>
              <a:t>People with disputes that didn’t have a high monetary value might not have the resources to pursue federal court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Corbel" panose="020B0503020204020204" pitchFamily="34" charset="0"/>
              </a:rPr>
              <a:t>Few attorneys willing to handle small cases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Corbel" panose="020B0503020204020204" pitchFamily="34" charset="0"/>
              </a:rPr>
              <a:t>Examples include creators with high volume/low yield works like photographs OR users accused of infringement who believe their use was fair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71800" y="1149753"/>
            <a:ext cx="3643884" cy="1755648"/>
            <a:chOff x="6720840" y="1636776"/>
            <a:chExt cx="3218688" cy="1755648"/>
          </a:xfrm>
        </p:grpSpPr>
        <p:sp>
          <p:nvSpPr>
            <p:cNvPr id="4" name="Oval Callout 3"/>
            <p:cNvSpPr/>
            <p:nvPr/>
          </p:nvSpPr>
          <p:spPr>
            <a:xfrm>
              <a:off x="6720840" y="1636776"/>
              <a:ext cx="3218688" cy="1755648"/>
            </a:xfrm>
            <a:prstGeom prst="wedgeEllipseCallout">
              <a:avLst/>
            </a:prstGeom>
            <a:solidFill>
              <a:srgbClr val="F4666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40880" y="1988256"/>
              <a:ext cx="2578608" cy="11541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As </a:t>
              </a:r>
              <a:r>
                <a:rPr lang="en-US" sz="1200" dirty="0">
                  <a:solidFill>
                    <a:schemeClr val="bg1"/>
                  </a:solidFill>
                </a:rPr>
                <a:t>a </a:t>
              </a:r>
              <a:r>
                <a:rPr lang="en-US" sz="1200" dirty="0" smtClean="0">
                  <a:solidFill>
                    <a:schemeClr val="bg1"/>
                  </a:solidFill>
                </a:rPr>
                <a:t>practical matter</a:t>
              </a:r>
              <a:r>
                <a:rPr lang="en-US" sz="1200" dirty="0">
                  <a:solidFill>
                    <a:schemeClr val="bg1"/>
                  </a:solidFill>
                </a:rPr>
                <a:t>, except for large corporate copyright owners, our current copyright laws are virtually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unenforceable when it comes to the infringement of visual </a:t>
              </a:r>
              <a:r>
                <a:rPr lang="en-US" sz="1200" dirty="0" smtClean="0">
                  <a:solidFill>
                    <a:schemeClr val="bg1"/>
                  </a:solidFill>
                </a:rPr>
                <a:t>works.</a:t>
              </a:r>
            </a:p>
            <a:p>
              <a:pPr algn="r"/>
              <a:r>
                <a:rPr lang="en-US" sz="900" b="1" cap="small" dirty="0" smtClean="0">
                  <a:solidFill>
                    <a:srgbClr val="003B58"/>
                  </a:solidFill>
                </a:rPr>
                <a:t>Graphic Artists Guild</a:t>
              </a:r>
              <a:endParaRPr lang="en-US" sz="900" b="1" cap="small" dirty="0">
                <a:solidFill>
                  <a:srgbClr val="003B58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 flipH="1">
            <a:off x="138684" y="2618824"/>
            <a:ext cx="3829812" cy="1964479"/>
            <a:chOff x="6720840" y="1636776"/>
            <a:chExt cx="3218688" cy="1755648"/>
          </a:xfrm>
          <a:solidFill>
            <a:srgbClr val="4477B7"/>
          </a:solidFill>
        </p:grpSpPr>
        <p:sp>
          <p:nvSpPr>
            <p:cNvPr id="9" name="Oval Callout 8"/>
            <p:cNvSpPr/>
            <p:nvPr/>
          </p:nvSpPr>
          <p:spPr>
            <a:xfrm>
              <a:off x="6720840" y="1636776"/>
              <a:ext cx="3218688" cy="1755648"/>
            </a:xfrm>
            <a:prstGeom prst="wedgeEllipse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80863" y="2049605"/>
              <a:ext cx="2640320" cy="1031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</a:t>
              </a:r>
              <a:r>
                <a:rPr lang="en-US" sz="1200" dirty="0" smtClean="0">
                  <a:solidFill>
                    <a:schemeClr val="bg1"/>
                  </a:solidFill>
                </a:rPr>
                <a:t>uch </a:t>
              </a:r>
              <a:r>
                <a:rPr lang="en-US" sz="1200" dirty="0">
                  <a:solidFill>
                    <a:schemeClr val="bg1"/>
                  </a:solidFill>
                </a:rPr>
                <a:t>small claims and random infringements may seem unimportant, </a:t>
              </a:r>
              <a:r>
                <a:rPr lang="en-US" sz="1200" dirty="0" smtClean="0">
                  <a:solidFill>
                    <a:schemeClr val="bg1"/>
                  </a:solidFill>
                </a:rPr>
                <a:t>[but] </a:t>
              </a:r>
              <a:r>
                <a:rPr lang="en-US" sz="1200" dirty="0">
                  <a:solidFill>
                    <a:schemeClr val="bg1"/>
                  </a:solidFill>
                </a:rPr>
                <a:t>taken </a:t>
              </a:r>
              <a:r>
                <a:rPr lang="en-US" sz="1200" dirty="0" smtClean="0">
                  <a:solidFill>
                    <a:schemeClr val="bg1"/>
                  </a:solidFill>
                </a:rPr>
                <a:t>in the </a:t>
              </a:r>
              <a:r>
                <a:rPr lang="en-US" sz="1200" dirty="0">
                  <a:solidFill>
                    <a:schemeClr val="bg1"/>
                  </a:solidFill>
                </a:rPr>
                <a:t>aggregate, they have an effect on the livelihoods of individual creators akin to the </a:t>
              </a:r>
              <a:r>
                <a:rPr lang="en-US" sz="1200" dirty="0" smtClean="0">
                  <a:solidFill>
                    <a:schemeClr val="bg1"/>
                  </a:solidFill>
                </a:rPr>
                <a:t>infamous torture “death </a:t>
              </a:r>
              <a:r>
                <a:rPr lang="en-US" sz="1200" dirty="0">
                  <a:solidFill>
                    <a:schemeClr val="bg1"/>
                  </a:solidFill>
                </a:rPr>
                <a:t>by a thousand </a:t>
              </a:r>
              <a:r>
                <a:rPr lang="en-US" sz="1200" dirty="0" smtClean="0">
                  <a:solidFill>
                    <a:schemeClr val="bg1"/>
                  </a:solidFill>
                </a:rPr>
                <a:t>cuts.” </a:t>
              </a:r>
            </a:p>
            <a:p>
              <a:pPr algn="r"/>
              <a:r>
                <a:rPr lang="en-US" sz="900" b="1" cap="small" dirty="0" smtClean="0">
                  <a:solidFill>
                    <a:srgbClr val="003B58"/>
                  </a:solidFill>
                </a:rPr>
                <a:t>Songwriters Guild of America</a:t>
              </a:r>
              <a:endParaRPr lang="en-US" sz="900" b="1" cap="small" dirty="0">
                <a:solidFill>
                  <a:srgbClr val="003B58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71800" y="4296726"/>
            <a:ext cx="3643884" cy="1755648"/>
            <a:chOff x="6720840" y="1636776"/>
            <a:chExt cx="3218688" cy="1755648"/>
          </a:xfrm>
        </p:grpSpPr>
        <p:sp>
          <p:nvSpPr>
            <p:cNvPr id="12" name="Oval Callout 11"/>
            <p:cNvSpPr/>
            <p:nvPr/>
          </p:nvSpPr>
          <p:spPr>
            <a:xfrm>
              <a:off x="6720840" y="1636776"/>
              <a:ext cx="3218688" cy="1755648"/>
            </a:xfrm>
            <a:prstGeom prst="wedgeEllipseCallou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15187" y="2195891"/>
              <a:ext cx="2829993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Right holders are often deterred from bringing suit for copyright infringement due to </a:t>
              </a:r>
              <a:r>
                <a:rPr lang="en-US" sz="1200" dirty="0" smtClean="0">
                  <a:solidFill>
                    <a:schemeClr val="bg1"/>
                  </a:solidFill>
                </a:rPr>
                <a:t>the expense </a:t>
              </a:r>
              <a:r>
                <a:rPr lang="en-US" sz="1200" dirty="0">
                  <a:solidFill>
                    <a:schemeClr val="bg1"/>
                  </a:solidFill>
                </a:rPr>
                <a:t>of </a:t>
              </a:r>
              <a:r>
                <a:rPr lang="en-US" sz="1200" dirty="0" smtClean="0">
                  <a:solidFill>
                    <a:schemeClr val="bg1"/>
                  </a:solidFill>
                </a:rPr>
                <a:t>litigation. </a:t>
              </a:r>
            </a:p>
            <a:p>
              <a:pPr algn="r"/>
              <a:r>
                <a:rPr lang="en-US" sz="900" b="1" cap="small" dirty="0" err="1" smtClean="0">
                  <a:solidFill>
                    <a:srgbClr val="003B58"/>
                  </a:solidFill>
                </a:rPr>
                <a:t>Kernochan</a:t>
              </a:r>
              <a:r>
                <a:rPr lang="en-US" sz="900" b="1" cap="small" dirty="0" smtClean="0">
                  <a:solidFill>
                    <a:srgbClr val="003B58"/>
                  </a:solidFill>
                </a:rPr>
                <a:t> Center for Law, Media and the Arts</a:t>
              </a:r>
              <a:endParaRPr lang="en-US" sz="900" b="1" cap="small" dirty="0">
                <a:solidFill>
                  <a:srgbClr val="003B5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8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C36FF2-7C20-4563-BB36-7FFDACCCB733}"/>
              </a:ext>
            </a:extLst>
          </p:cNvPr>
          <p:cNvGrpSpPr/>
          <p:nvPr/>
        </p:nvGrpSpPr>
        <p:grpSpPr>
          <a:xfrm rot="6754024">
            <a:off x="726498" y="2657946"/>
            <a:ext cx="1754972" cy="1738722"/>
            <a:chOff x="1397640" y="2019341"/>
            <a:chExt cx="1750415" cy="1734207"/>
          </a:xfrm>
        </p:grpSpPr>
        <p:sp>
          <p:nvSpPr>
            <p:cNvPr id="45" name="Oval 86">
              <a:extLst>
                <a:ext uri="{FF2B5EF4-FFF2-40B4-BE49-F238E27FC236}">
                  <a16:creationId xmlns:a16="http://schemas.microsoft.com/office/drawing/2014/main" id="{EEB7D36B-EEFC-4038-83EB-70B947B24278}"/>
                </a:ext>
              </a:extLst>
            </p:cNvPr>
            <p:cNvSpPr/>
            <p:nvPr/>
          </p:nvSpPr>
          <p:spPr>
            <a:xfrm>
              <a:off x="1397640" y="2019341"/>
              <a:ext cx="1750415" cy="1734207"/>
            </a:xfrm>
            <a:prstGeom prst="chord">
              <a:avLst/>
            </a:prstGeom>
            <a:solidFill>
              <a:srgbClr val="004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477B7"/>
                </a:solidFill>
              </a:endParaRPr>
            </a:p>
          </p:txBody>
        </p:sp>
        <p:sp>
          <p:nvSpPr>
            <p:cNvPr id="46" name="Oval 87">
              <a:extLst>
                <a:ext uri="{FF2B5EF4-FFF2-40B4-BE49-F238E27FC236}">
                  <a16:creationId xmlns:a16="http://schemas.microsoft.com/office/drawing/2014/main" id="{0D741F03-37D2-443A-9778-595E312CFE9D}"/>
                </a:ext>
              </a:extLst>
            </p:cNvPr>
            <p:cNvSpPr/>
            <p:nvPr/>
          </p:nvSpPr>
          <p:spPr>
            <a:xfrm>
              <a:off x="1511682" y="2132327"/>
              <a:ext cx="1522330" cy="1508234"/>
            </a:xfrm>
            <a:prstGeom prst="chord">
              <a:avLst/>
            </a:prstGeom>
            <a:solidFill>
              <a:srgbClr val="447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477B7"/>
                </a:solidFill>
              </a:endParaRPr>
            </a:p>
          </p:txBody>
        </p:sp>
        <p:sp>
          <p:nvSpPr>
            <p:cNvPr id="47" name="Oval 88">
              <a:extLst>
                <a:ext uri="{FF2B5EF4-FFF2-40B4-BE49-F238E27FC236}">
                  <a16:creationId xmlns:a16="http://schemas.microsoft.com/office/drawing/2014/main" id="{33A0D652-20E8-4B92-B8BA-0E0852408BFB}"/>
                </a:ext>
              </a:extLst>
            </p:cNvPr>
            <p:cNvSpPr/>
            <p:nvPr/>
          </p:nvSpPr>
          <p:spPr>
            <a:xfrm>
              <a:off x="1632354" y="2251882"/>
              <a:ext cx="1280985" cy="12691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477B7"/>
                </a:solidFill>
              </a:endParaRPr>
            </a:p>
          </p:txBody>
        </p:sp>
        <p:sp>
          <p:nvSpPr>
            <p:cNvPr id="48" name="Oval 90">
              <a:extLst>
                <a:ext uri="{FF2B5EF4-FFF2-40B4-BE49-F238E27FC236}">
                  <a16:creationId xmlns:a16="http://schemas.microsoft.com/office/drawing/2014/main" id="{4147B8BC-E2E9-404A-B2D0-19B29168433A}"/>
                </a:ext>
              </a:extLst>
            </p:cNvPr>
            <p:cNvSpPr/>
            <p:nvPr/>
          </p:nvSpPr>
          <p:spPr>
            <a:xfrm>
              <a:off x="1712996" y="2346803"/>
              <a:ext cx="1091185" cy="1091185"/>
            </a:xfrm>
            <a:prstGeom prst="chord">
              <a:avLst/>
            </a:prstGeom>
            <a:solidFill>
              <a:srgbClr val="457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4477B7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ED74CF-A559-4979-BE1F-99E314DD9590}"/>
              </a:ext>
            </a:extLst>
          </p:cNvPr>
          <p:cNvGrpSpPr/>
          <p:nvPr/>
        </p:nvGrpSpPr>
        <p:grpSpPr>
          <a:xfrm rot="17544671">
            <a:off x="2199685" y="3314251"/>
            <a:ext cx="1754971" cy="1738721"/>
            <a:chOff x="3599557" y="1899786"/>
            <a:chExt cx="1750415" cy="1734207"/>
          </a:xfrm>
        </p:grpSpPr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4F37A7AF-1D10-40B3-9402-542016C9BBCD}"/>
                </a:ext>
              </a:extLst>
            </p:cNvPr>
            <p:cNvSpPr/>
            <p:nvPr/>
          </p:nvSpPr>
          <p:spPr>
            <a:xfrm>
              <a:off x="3599557" y="1899786"/>
              <a:ext cx="1750415" cy="1734207"/>
            </a:xfrm>
            <a:prstGeom prst="chord">
              <a:avLst/>
            </a:prstGeom>
            <a:solidFill>
              <a:srgbClr val="F467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81">
              <a:extLst>
                <a:ext uri="{FF2B5EF4-FFF2-40B4-BE49-F238E27FC236}">
                  <a16:creationId xmlns:a16="http://schemas.microsoft.com/office/drawing/2014/main" id="{24425516-6F67-411B-A5ED-B329D8C9593B}"/>
                </a:ext>
              </a:extLst>
            </p:cNvPr>
            <p:cNvSpPr/>
            <p:nvPr/>
          </p:nvSpPr>
          <p:spPr>
            <a:xfrm>
              <a:off x="3713599" y="2012772"/>
              <a:ext cx="1522330" cy="1508234"/>
            </a:xfrm>
            <a:prstGeom prst="chord">
              <a:avLst/>
            </a:prstGeom>
            <a:solidFill>
              <a:srgbClr val="F9A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82">
              <a:extLst>
                <a:ext uri="{FF2B5EF4-FFF2-40B4-BE49-F238E27FC236}">
                  <a16:creationId xmlns:a16="http://schemas.microsoft.com/office/drawing/2014/main" id="{F6160810-3D03-4955-A317-25793684A766}"/>
                </a:ext>
              </a:extLst>
            </p:cNvPr>
            <p:cNvSpPr/>
            <p:nvPr/>
          </p:nvSpPr>
          <p:spPr>
            <a:xfrm>
              <a:off x="3834271" y="2132327"/>
              <a:ext cx="1280985" cy="12691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84">
              <a:extLst>
                <a:ext uri="{FF2B5EF4-FFF2-40B4-BE49-F238E27FC236}">
                  <a16:creationId xmlns:a16="http://schemas.microsoft.com/office/drawing/2014/main" id="{8A3637E9-C30C-4B2C-BADF-29F6D25FB757}"/>
                </a:ext>
              </a:extLst>
            </p:cNvPr>
            <p:cNvSpPr/>
            <p:nvPr/>
          </p:nvSpPr>
          <p:spPr>
            <a:xfrm>
              <a:off x="3907673" y="2229950"/>
              <a:ext cx="1091186" cy="1091186"/>
            </a:xfrm>
            <a:prstGeom prst="chord">
              <a:avLst/>
            </a:prstGeom>
            <a:solidFill>
              <a:srgbClr val="F9A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371097-87F2-4A7A-BB7E-BF21CA9AFEA8}"/>
              </a:ext>
            </a:extLst>
          </p:cNvPr>
          <p:cNvGrpSpPr/>
          <p:nvPr/>
        </p:nvGrpSpPr>
        <p:grpSpPr>
          <a:xfrm rot="6746707">
            <a:off x="3694373" y="2656952"/>
            <a:ext cx="1754973" cy="1738723"/>
            <a:chOff x="5566760" y="1032683"/>
            <a:chExt cx="1750415" cy="1734207"/>
          </a:xfrm>
        </p:grpSpPr>
        <p:sp>
          <p:nvSpPr>
            <p:cNvPr id="37" name="Oval 74">
              <a:extLst>
                <a:ext uri="{FF2B5EF4-FFF2-40B4-BE49-F238E27FC236}">
                  <a16:creationId xmlns:a16="http://schemas.microsoft.com/office/drawing/2014/main" id="{9E860D2E-DD4B-4E51-A26F-22FEC9677093}"/>
                </a:ext>
              </a:extLst>
            </p:cNvPr>
            <p:cNvSpPr/>
            <p:nvPr/>
          </p:nvSpPr>
          <p:spPr>
            <a:xfrm>
              <a:off x="5566760" y="1032683"/>
              <a:ext cx="1750415" cy="1734207"/>
            </a:xfrm>
            <a:prstGeom prst="chord">
              <a:avLst/>
            </a:prstGeom>
            <a:solidFill>
              <a:srgbClr val="FFB9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75">
              <a:extLst>
                <a:ext uri="{FF2B5EF4-FFF2-40B4-BE49-F238E27FC236}">
                  <a16:creationId xmlns:a16="http://schemas.microsoft.com/office/drawing/2014/main" id="{FC7E2645-E4EA-4C54-B177-45B2096790DF}"/>
                </a:ext>
              </a:extLst>
            </p:cNvPr>
            <p:cNvSpPr/>
            <p:nvPr/>
          </p:nvSpPr>
          <p:spPr>
            <a:xfrm>
              <a:off x="5680800" y="1145668"/>
              <a:ext cx="1522330" cy="1508234"/>
            </a:xfrm>
            <a:prstGeom prst="chord">
              <a:avLst/>
            </a:prstGeom>
            <a:solidFill>
              <a:srgbClr val="FFD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76">
              <a:extLst>
                <a:ext uri="{FF2B5EF4-FFF2-40B4-BE49-F238E27FC236}">
                  <a16:creationId xmlns:a16="http://schemas.microsoft.com/office/drawing/2014/main" id="{890BD523-2DA3-483B-91FA-F66DA36C9E43}"/>
                </a:ext>
              </a:extLst>
            </p:cNvPr>
            <p:cNvSpPr/>
            <p:nvPr/>
          </p:nvSpPr>
          <p:spPr>
            <a:xfrm>
              <a:off x="5801474" y="1265224"/>
              <a:ext cx="1280985" cy="12691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78">
              <a:extLst>
                <a:ext uri="{FF2B5EF4-FFF2-40B4-BE49-F238E27FC236}">
                  <a16:creationId xmlns:a16="http://schemas.microsoft.com/office/drawing/2014/main" id="{E280B10B-FE12-4E98-B9B2-C3DB18957A49}"/>
                </a:ext>
              </a:extLst>
            </p:cNvPr>
            <p:cNvSpPr/>
            <p:nvPr/>
          </p:nvSpPr>
          <p:spPr>
            <a:xfrm>
              <a:off x="5874989" y="1363122"/>
              <a:ext cx="1091185" cy="1091185"/>
            </a:xfrm>
            <a:prstGeom prst="chord">
              <a:avLst/>
            </a:prstGeom>
            <a:solidFill>
              <a:srgbClr val="FFD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F50160-CB9B-404F-B897-F60CD392A0DA}"/>
              </a:ext>
            </a:extLst>
          </p:cNvPr>
          <p:cNvGrpSpPr/>
          <p:nvPr/>
        </p:nvGrpSpPr>
        <p:grpSpPr>
          <a:xfrm rot="17542064">
            <a:off x="5198079" y="3310946"/>
            <a:ext cx="1754972" cy="1738722"/>
            <a:chOff x="8714332" y="944290"/>
            <a:chExt cx="1750415" cy="1734207"/>
          </a:xfrm>
        </p:grpSpPr>
        <p:sp>
          <p:nvSpPr>
            <p:cNvPr id="33" name="Oval 69">
              <a:extLst>
                <a:ext uri="{FF2B5EF4-FFF2-40B4-BE49-F238E27FC236}">
                  <a16:creationId xmlns:a16="http://schemas.microsoft.com/office/drawing/2014/main" id="{5605E06E-0DBB-432E-91C4-A5255571DF58}"/>
                </a:ext>
              </a:extLst>
            </p:cNvPr>
            <p:cNvSpPr/>
            <p:nvPr/>
          </p:nvSpPr>
          <p:spPr>
            <a:xfrm>
              <a:off x="8714332" y="944290"/>
              <a:ext cx="1750415" cy="1734207"/>
            </a:xfrm>
            <a:prstGeom prst="chord">
              <a:avLst/>
            </a:prstGeom>
            <a:solidFill>
              <a:srgbClr val="004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477B7"/>
                </a:solidFill>
              </a:endParaRPr>
            </a:p>
          </p:txBody>
        </p:sp>
        <p:sp>
          <p:nvSpPr>
            <p:cNvPr id="34" name="Oval 70">
              <a:extLst>
                <a:ext uri="{FF2B5EF4-FFF2-40B4-BE49-F238E27FC236}">
                  <a16:creationId xmlns:a16="http://schemas.microsoft.com/office/drawing/2014/main" id="{9AAA0A6A-0AEE-4B40-86EF-C55BDC927AE4}"/>
                </a:ext>
              </a:extLst>
            </p:cNvPr>
            <p:cNvSpPr/>
            <p:nvPr/>
          </p:nvSpPr>
          <p:spPr>
            <a:xfrm>
              <a:off x="8828372" y="1048986"/>
              <a:ext cx="1522330" cy="1508234"/>
            </a:xfrm>
            <a:prstGeom prst="chord">
              <a:avLst/>
            </a:prstGeom>
            <a:solidFill>
              <a:srgbClr val="447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477B7"/>
                </a:solidFill>
              </a:endParaRPr>
            </a:p>
          </p:txBody>
        </p:sp>
        <p:sp>
          <p:nvSpPr>
            <p:cNvPr id="35" name="Oval 71">
              <a:extLst>
                <a:ext uri="{FF2B5EF4-FFF2-40B4-BE49-F238E27FC236}">
                  <a16:creationId xmlns:a16="http://schemas.microsoft.com/office/drawing/2014/main" id="{AA07530A-13A7-42FE-BBDE-B8C6E207D48C}"/>
                </a:ext>
              </a:extLst>
            </p:cNvPr>
            <p:cNvSpPr/>
            <p:nvPr/>
          </p:nvSpPr>
          <p:spPr>
            <a:xfrm>
              <a:off x="8949046" y="1176831"/>
              <a:ext cx="1280985" cy="1269124"/>
            </a:xfrm>
            <a:prstGeom prst="chord">
              <a:avLst/>
            </a:prstGeom>
            <a:solidFill>
              <a:srgbClr val="ECF1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4477B7"/>
                </a:solidFill>
              </a:endParaRPr>
            </a:p>
          </p:txBody>
        </p:sp>
        <p:sp>
          <p:nvSpPr>
            <p:cNvPr id="36" name="Oval 72">
              <a:extLst>
                <a:ext uri="{FF2B5EF4-FFF2-40B4-BE49-F238E27FC236}">
                  <a16:creationId xmlns:a16="http://schemas.microsoft.com/office/drawing/2014/main" id="{F78652BA-B31D-419E-9B14-E4E20A47164E}"/>
                </a:ext>
              </a:extLst>
            </p:cNvPr>
            <p:cNvSpPr/>
            <p:nvPr/>
          </p:nvSpPr>
          <p:spPr>
            <a:xfrm>
              <a:off x="9022498" y="1274577"/>
              <a:ext cx="1091185" cy="1091185"/>
            </a:xfrm>
            <a:prstGeom prst="chord">
              <a:avLst/>
            </a:prstGeom>
            <a:solidFill>
              <a:srgbClr val="457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4477B7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C629C2-9958-4957-8CFB-6BDAE0EA0669}"/>
              </a:ext>
            </a:extLst>
          </p:cNvPr>
          <p:cNvGrpSpPr/>
          <p:nvPr/>
        </p:nvGrpSpPr>
        <p:grpSpPr>
          <a:xfrm rot="6756942">
            <a:off x="9674921" y="2640803"/>
            <a:ext cx="1754972" cy="1738722"/>
            <a:chOff x="1397640" y="2019341"/>
            <a:chExt cx="1750415" cy="1734207"/>
          </a:xfrm>
        </p:grpSpPr>
        <p:sp>
          <p:nvSpPr>
            <p:cNvPr id="29" name="Oval 86">
              <a:extLst>
                <a:ext uri="{FF2B5EF4-FFF2-40B4-BE49-F238E27FC236}">
                  <a16:creationId xmlns:a16="http://schemas.microsoft.com/office/drawing/2014/main" id="{02531E92-3D58-47C3-A9DC-37E993294C3E}"/>
                </a:ext>
              </a:extLst>
            </p:cNvPr>
            <p:cNvSpPr/>
            <p:nvPr/>
          </p:nvSpPr>
          <p:spPr>
            <a:xfrm>
              <a:off x="1397640" y="2019341"/>
              <a:ext cx="1750415" cy="1734207"/>
            </a:xfrm>
            <a:prstGeom prst="chord">
              <a:avLst/>
            </a:prstGeom>
            <a:solidFill>
              <a:srgbClr val="004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477B7"/>
                </a:solidFill>
              </a:endParaRPr>
            </a:p>
          </p:txBody>
        </p:sp>
        <p:sp>
          <p:nvSpPr>
            <p:cNvPr id="30" name="Oval 87">
              <a:extLst>
                <a:ext uri="{FF2B5EF4-FFF2-40B4-BE49-F238E27FC236}">
                  <a16:creationId xmlns:a16="http://schemas.microsoft.com/office/drawing/2014/main" id="{B50001AC-AE2E-4E36-84E7-4BDF653FB6F7}"/>
                </a:ext>
              </a:extLst>
            </p:cNvPr>
            <p:cNvSpPr/>
            <p:nvPr/>
          </p:nvSpPr>
          <p:spPr>
            <a:xfrm>
              <a:off x="1511682" y="2132327"/>
              <a:ext cx="1522330" cy="1508234"/>
            </a:xfrm>
            <a:prstGeom prst="chord">
              <a:avLst/>
            </a:prstGeom>
            <a:solidFill>
              <a:srgbClr val="447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477B7"/>
                </a:solidFill>
              </a:endParaRPr>
            </a:p>
          </p:txBody>
        </p:sp>
        <p:sp>
          <p:nvSpPr>
            <p:cNvPr id="31" name="Oval 88">
              <a:extLst>
                <a:ext uri="{FF2B5EF4-FFF2-40B4-BE49-F238E27FC236}">
                  <a16:creationId xmlns:a16="http://schemas.microsoft.com/office/drawing/2014/main" id="{ABB364CB-83E3-425A-9696-DAD53F5FA62B}"/>
                </a:ext>
              </a:extLst>
            </p:cNvPr>
            <p:cNvSpPr/>
            <p:nvPr/>
          </p:nvSpPr>
          <p:spPr>
            <a:xfrm>
              <a:off x="1632354" y="2251882"/>
              <a:ext cx="1280985" cy="12691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477B7"/>
                </a:solidFill>
              </a:endParaRPr>
            </a:p>
          </p:txBody>
        </p:sp>
        <p:sp>
          <p:nvSpPr>
            <p:cNvPr id="32" name="Oval 90">
              <a:extLst>
                <a:ext uri="{FF2B5EF4-FFF2-40B4-BE49-F238E27FC236}">
                  <a16:creationId xmlns:a16="http://schemas.microsoft.com/office/drawing/2014/main" id="{A79D0EDE-7121-4FEE-9D78-C2D8F299ED51}"/>
                </a:ext>
              </a:extLst>
            </p:cNvPr>
            <p:cNvSpPr/>
            <p:nvPr/>
          </p:nvSpPr>
          <p:spPr>
            <a:xfrm>
              <a:off x="1705868" y="2349779"/>
              <a:ext cx="1091185" cy="1091185"/>
            </a:xfrm>
            <a:prstGeom prst="chord">
              <a:avLst/>
            </a:prstGeom>
            <a:solidFill>
              <a:srgbClr val="457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4477B7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C7D7B-1807-41B4-A777-5F456BBF7508}"/>
              </a:ext>
            </a:extLst>
          </p:cNvPr>
          <p:cNvGrpSpPr/>
          <p:nvPr/>
        </p:nvGrpSpPr>
        <p:grpSpPr>
          <a:xfrm rot="6772164">
            <a:off x="6689621" y="2640805"/>
            <a:ext cx="1754971" cy="1738721"/>
            <a:chOff x="3599557" y="1899786"/>
            <a:chExt cx="1750415" cy="1734207"/>
          </a:xfrm>
        </p:grpSpPr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20E3C87D-0B7E-4556-A514-C69C483876CB}"/>
                </a:ext>
              </a:extLst>
            </p:cNvPr>
            <p:cNvSpPr/>
            <p:nvPr/>
          </p:nvSpPr>
          <p:spPr>
            <a:xfrm>
              <a:off x="3599557" y="1899786"/>
              <a:ext cx="1750415" cy="1734207"/>
            </a:xfrm>
            <a:prstGeom prst="chord">
              <a:avLst/>
            </a:prstGeom>
            <a:solidFill>
              <a:srgbClr val="F467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81">
              <a:extLst>
                <a:ext uri="{FF2B5EF4-FFF2-40B4-BE49-F238E27FC236}">
                  <a16:creationId xmlns:a16="http://schemas.microsoft.com/office/drawing/2014/main" id="{63183A94-D48A-4B31-8738-79CD4E0164A1}"/>
                </a:ext>
              </a:extLst>
            </p:cNvPr>
            <p:cNvSpPr/>
            <p:nvPr/>
          </p:nvSpPr>
          <p:spPr>
            <a:xfrm>
              <a:off x="3713599" y="2012772"/>
              <a:ext cx="1522330" cy="1508234"/>
            </a:xfrm>
            <a:prstGeom prst="chord">
              <a:avLst/>
            </a:prstGeom>
            <a:solidFill>
              <a:srgbClr val="F9A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82">
              <a:extLst>
                <a:ext uri="{FF2B5EF4-FFF2-40B4-BE49-F238E27FC236}">
                  <a16:creationId xmlns:a16="http://schemas.microsoft.com/office/drawing/2014/main" id="{3874567B-643A-4346-B1A5-3E6B430ADC42}"/>
                </a:ext>
              </a:extLst>
            </p:cNvPr>
            <p:cNvSpPr/>
            <p:nvPr/>
          </p:nvSpPr>
          <p:spPr>
            <a:xfrm>
              <a:off x="3834271" y="2132327"/>
              <a:ext cx="1280985" cy="12691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84">
              <a:extLst>
                <a:ext uri="{FF2B5EF4-FFF2-40B4-BE49-F238E27FC236}">
                  <a16:creationId xmlns:a16="http://schemas.microsoft.com/office/drawing/2014/main" id="{FA9C1887-1799-4C4C-8C53-51F99037F6B6}"/>
                </a:ext>
              </a:extLst>
            </p:cNvPr>
            <p:cNvSpPr/>
            <p:nvPr/>
          </p:nvSpPr>
          <p:spPr>
            <a:xfrm>
              <a:off x="3907707" y="2230033"/>
              <a:ext cx="1091186" cy="1091186"/>
            </a:xfrm>
            <a:prstGeom prst="chord">
              <a:avLst/>
            </a:prstGeom>
            <a:solidFill>
              <a:srgbClr val="F9AF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F02C2C-63D3-48E1-B20C-6C469499ECF4}"/>
              </a:ext>
            </a:extLst>
          </p:cNvPr>
          <p:cNvGrpSpPr/>
          <p:nvPr/>
        </p:nvGrpSpPr>
        <p:grpSpPr>
          <a:xfrm rot="17559343">
            <a:off x="8190913" y="3307784"/>
            <a:ext cx="1754973" cy="1738723"/>
            <a:chOff x="5566760" y="1032683"/>
            <a:chExt cx="1750415" cy="1734207"/>
          </a:xfrm>
        </p:grpSpPr>
        <p:sp>
          <p:nvSpPr>
            <p:cNvPr id="21" name="Oval 74">
              <a:extLst>
                <a:ext uri="{FF2B5EF4-FFF2-40B4-BE49-F238E27FC236}">
                  <a16:creationId xmlns:a16="http://schemas.microsoft.com/office/drawing/2014/main" id="{4098E28D-ABED-445E-9F48-BCEB1FA2E4A5}"/>
                </a:ext>
              </a:extLst>
            </p:cNvPr>
            <p:cNvSpPr/>
            <p:nvPr/>
          </p:nvSpPr>
          <p:spPr>
            <a:xfrm>
              <a:off x="5566760" y="1032683"/>
              <a:ext cx="1750415" cy="1734207"/>
            </a:xfrm>
            <a:prstGeom prst="chord">
              <a:avLst/>
            </a:prstGeom>
            <a:solidFill>
              <a:srgbClr val="FFB9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75">
              <a:extLst>
                <a:ext uri="{FF2B5EF4-FFF2-40B4-BE49-F238E27FC236}">
                  <a16:creationId xmlns:a16="http://schemas.microsoft.com/office/drawing/2014/main" id="{5DFB3F28-8E85-44E4-AC47-58F450D6F25A}"/>
                </a:ext>
              </a:extLst>
            </p:cNvPr>
            <p:cNvSpPr/>
            <p:nvPr/>
          </p:nvSpPr>
          <p:spPr>
            <a:xfrm>
              <a:off x="5680800" y="1145668"/>
              <a:ext cx="1522330" cy="1508234"/>
            </a:xfrm>
            <a:prstGeom prst="chord">
              <a:avLst/>
            </a:prstGeom>
            <a:solidFill>
              <a:srgbClr val="FFD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76">
              <a:extLst>
                <a:ext uri="{FF2B5EF4-FFF2-40B4-BE49-F238E27FC236}">
                  <a16:creationId xmlns:a16="http://schemas.microsoft.com/office/drawing/2014/main" id="{64EAECC6-D247-4EA9-80B2-77245DCF6E56}"/>
                </a:ext>
              </a:extLst>
            </p:cNvPr>
            <p:cNvSpPr/>
            <p:nvPr/>
          </p:nvSpPr>
          <p:spPr>
            <a:xfrm>
              <a:off x="5801474" y="1265224"/>
              <a:ext cx="1280985" cy="12691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78">
              <a:extLst>
                <a:ext uri="{FF2B5EF4-FFF2-40B4-BE49-F238E27FC236}">
                  <a16:creationId xmlns:a16="http://schemas.microsoft.com/office/drawing/2014/main" id="{8BABA3F8-BB3A-40AB-A3A3-239DB215C04E}"/>
                </a:ext>
              </a:extLst>
            </p:cNvPr>
            <p:cNvSpPr/>
            <p:nvPr/>
          </p:nvSpPr>
          <p:spPr>
            <a:xfrm>
              <a:off x="5864215" y="1367708"/>
              <a:ext cx="1091185" cy="1091185"/>
            </a:xfrm>
            <a:prstGeom prst="chord">
              <a:avLst/>
            </a:prstGeom>
            <a:solidFill>
              <a:srgbClr val="FFD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106364" y="3231977"/>
            <a:ext cx="100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68720" y="4009274"/>
            <a:ext cx="100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93091" y="3231977"/>
            <a:ext cx="100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79453" y="4009274"/>
            <a:ext cx="100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90375" y="3231977"/>
            <a:ext cx="100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586333" y="4009274"/>
            <a:ext cx="100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086309" y="3231977"/>
            <a:ext cx="100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cxnSp>
        <p:nvCxnSpPr>
          <p:cNvPr id="61" name="Straight Connector 60"/>
          <p:cNvCxnSpPr>
            <a:stCxn id="45" idx="2"/>
          </p:cNvCxnSpPr>
          <p:nvPr/>
        </p:nvCxnSpPr>
        <p:spPr>
          <a:xfrm>
            <a:off x="1601730" y="3860767"/>
            <a:ext cx="2231" cy="1600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59738" y="5494301"/>
            <a:ext cx="210427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Hearing involving small claims and orphan works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4572954" y="3860767"/>
            <a:ext cx="2231" cy="160023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534934" y="5494301"/>
            <a:ext cx="209304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Office releases report</a:t>
            </a:r>
          </a:p>
          <a:p>
            <a:pPr algn="ctr"/>
            <a:endParaRPr lang="en-US" b="1" dirty="0">
              <a:solidFill>
                <a:srgbClr val="003B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7589461" y="3846323"/>
            <a:ext cx="2231" cy="1600233"/>
          </a:xfrm>
          <a:prstGeom prst="line">
            <a:avLst/>
          </a:prstGeom>
          <a:ln>
            <a:solidFill>
              <a:srgbClr val="F467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506815" y="5494301"/>
            <a:ext cx="217399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introduced in House (HR 3945)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0608250" y="3847515"/>
            <a:ext cx="2231" cy="1600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9390144" y="5494301"/>
            <a:ext cx="2444047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ENACTED</a:t>
            </a:r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12/27/20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087314" y="2263582"/>
            <a:ext cx="2231" cy="1600233"/>
          </a:xfrm>
          <a:prstGeom prst="line">
            <a:avLst/>
          </a:prstGeom>
          <a:ln>
            <a:solidFill>
              <a:srgbClr val="F467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099570" y="1303361"/>
            <a:ext cx="199833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 asks Copyright Office for study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072406" y="2260534"/>
            <a:ext cx="2231" cy="1600233"/>
          </a:xfrm>
          <a:prstGeom prst="line">
            <a:avLst/>
          </a:prstGeom>
          <a:ln>
            <a:solidFill>
              <a:srgbClr val="4477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168540" y="1303361"/>
            <a:ext cx="179867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introduced in House           (HR 5757)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9044706" y="2227651"/>
            <a:ext cx="2231" cy="1600233"/>
          </a:xfrm>
          <a:prstGeom prst="line">
            <a:avLst/>
          </a:prstGeom>
          <a:ln>
            <a:solidFill>
              <a:srgbClr val="F467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952500" y="1279572"/>
            <a:ext cx="220317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B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Bills introduced in House and Senate (HR 2426, S 1273)</a:t>
            </a:r>
          </a:p>
        </p:txBody>
      </p:sp>
    </p:spTree>
    <p:extLst>
      <p:ext uri="{BB962C8B-B14F-4D97-AF65-F5344CB8AC3E}">
        <p14:creationId xmlns:p14="http://schemas.microsoft.com/office/powerpoint/2010/main" val="87495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CCB HAS A NARROW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63040"/>
            <a:ext cx="6539578" cy="510481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cs typeface="Arial" panose="020B0604020202020204" pitchFamily="34" charset="0"/>
              </a:rPr>
              <a:t>In federal court, total damages are unlimited, statutory damages can be up to $150,000 per work infringed, and you can claim and counterclaim anything in addition to </a:t>
            </a:r>
            <a:r>
              <a:rPr lang="en-US" dirty="0" smtClean="0">
                <a:cs typeface="Arial" panose="020B0604020202020204" pitchFamily="34" charset="0"/>
              </a:rPr>
              <a:t>copyright claims.</a:t>
            </a:r>
            <a:endParaRPr lang="en-US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cs typeface="Arial" panose="020B0604020202020204" pitchFamily="34" charset="0"/>
              </a:rPr>
              <a:t>CCB has: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$30,000 total damages limit, lower statutory damages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A streamlined discovery system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Virtual hearings and conferences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Copyright-related claims </a:t>
            </a:r>
            <a:r>
              <a:rPr lang="en-US" dirty="0" smtClean="0">
                <a:cs typeface="Arial" panose="020B0604020202020204" pitchFamily="34" charset="0"/>
              </a:rPr>
              <a:t>only (</a:t>
            </a:r>
            <a:r>
              <a:rPr lang="en-US" dirty="0">
                <a:cs typeface="Arial" panose="020B0604020202020204" pitchFamily="34" charset="0"/>
              </a:rPr>
              <a:t>infringement, declarations of </a:t>
            </a:r>
            <a:r>
              <a:rPr lang="en-US" dirty="0" err="1">
                <a:cs typeface="Arial" panose="020B0604020202020204" pitchFamily="34" charset="0"/>
              </a:rPr>
              <a:t>noninfringement</a:t>
            </a:r>
            <a:r>
              <a:rPr lang="en-US" dirty="0">
                <a:cs typeface="Arial" panose="020B0604020202020204" pitchFamily="34" charset="0"/>
              </a:rPr>
              <a:t>, misrepresentation)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cs typeface="Arial" panose="020B0604020202020204" pitchFamily="34" charset="0"/>
              </a:rPr>
              <a:t>Importantly, the CCB is VOLUNTARY</a:t>
            </a:r>
            <a:r>
              <a:rPr lang="en-US" dirty="0">
                <a:cs typeface="Arial" panose="020B0604020202020204" pitchFamily="34" charset="0"/>
              </a:rPr>
              <a:t>. A claimant can choose instead to file in federal court and a respondent can opt out of proceedings.</a:t>
            </a:r>
            <a:endParaRPr lang="en-US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379" t="11969" r="27721" b="7124"/>
          <a:stretch/>
        </p:blipFill>
        <p:spPr>
          <a:xfrm>
            <a:off x="8067040" y="1229761"/>
            <a:ext cx="3449556" cy="5250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3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ACT IMPLEMENTATION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2"/>
          </p:nvPr>
        </p:nvSpPr>
        <p:spPr>
          <a:xfrm>
            <a:off x="348144" y="1190016"/>
            <a:ext cx="7961222" cy="4104640"/>
          </a:xfrm>
        </p:spPr>
        <p:txBody>
          <a:bodyPr numCol="1" spcCol="274320"/>
          <a:lstStyle/>
          <a:p>
            <a:pPr>
              <a:buClr>
                <a:srgbClr val="FFBA07"/>
              </a:buClr>
            </a:pPr>
            <a:r>
              <a:rPr lang="en-US" sz="1800" dirty="0" smtClean="0"/>
              <a:t>After the CASE Act was passed in December 2020, the Copyright Office immediately began implementation. </a:t>
            </a:r>
          </a:p>
          <a:p>
            <a:pPr marL="11112" lvl="1" indent="0" algn="thaiDist">
              <a:buClr>
                <a:srgbClr val="FFBA07"/>
              </a:buClr>
              <a:buNone/>
            </a:pPr>
            <a:endParaRPr lang="en-US" sz="1800" b="1" dirty="0" smtClean="0"/>
          </a:p>
          <a:p>
            <a:pPr marL="11112" lvl="1" indent="0" algn="thaiDist">
              <a:buClr>
                <a:srgbClr val="FFBA07"/>
              </a:buClr>
              <a:buNone/>
            </a:pPr>
            <a:r>
              <a:rPr lang="en-US" sz="1800" b="1" dirty="0" smtClean="0"/>
              <a:t>Staffing</a:t>
            </a:r>
          </a:p>
          <a:p>
            <a:pPr marL="685800" lvl="1" indent="-342900" algn="thaiDist">
              <a:buClr>
                <a:srgbClr val="FFBA07"/>
              </a:buClr>
            </a:pPr>
            <a:r>
              <a:rPr lang="en-US" sz="1800" dirty="0" smtClean="0"/>
              <a:t>The Office has hired eight full time staff members.</a:t>
            </a:r>
          </a:p>
          <a:p>
            <a:pPr marL="11112" lvl="1" indent="0" algn="thaiDist">
              <a:buClr>
                <a:srgbClr val="FFBA07"/>
              </a:buClr>
              <a:buNone/>
            </a:pPr>
            <a:r>
              <a:rPr lang="en-US" sz="1800" b="1" dirty="0" smtClean="0"/>
              <a:t>Regulations</a:t>
            </a:r>
          </a:p>
          <a:p>
            <a:pPr marL="685800" lvl="1" indent="-342900" algn="thaiDist">
              <a:buClr>
                <a:srgbClr val="FFBA07"/>
              </a:buClr>
            </a:pPr>
            <a:r>
              <a:rPr lang="en-US" sz="1800" dirty="0" smtClean="0"/>
              <a:t>We have published five specific notices of proposed rulemaking and have almost completed publication of all final rules.</a:t>
            </a:r>
            <a:endParaRPr lang="en-US" sz="1800" b="1" dirty="0" smtClean="0"/>
          </a:p>
          <a:p>
            <a:pPr marL="342900" indent="-342900" algn="thaiDist">
              <a:buClr>
                <a:srgbClr val="FFBA07"/>
              </a:buClr>
            </a:pPr>
            <a:r>
              <a:rPr lang="en-US" sz="1800" b="1" dirty="0" smtClean="0"/>
              <a:t>Technology</a:t>
            </a:r>
          </a:p>
          <a:p>
            <a:pPr marL="685800" lvl="1" indent="-342900" algn="thaiDist">
              <a:buClr>
                <a:srgbClr val="FFBA07"/>
              </a:buClr>
            </a:pPr>
            <a:r>
              <a:rPr lang="en-US" sz="1800" dirty="0" smtClean="0"/>
              <a:t>We are working with developers to build the technology that will allow CCB participants to file and participate in claims virtually.</a:t>
            </a:r>
          </a:p>
          <a:p>
            <a:pPr marL="11112" lvl="1" indent="0" algn="thaiDist">
              <a:buClr>
                <a:srgbClr val="FFBA07"/>
              </a:buClr>
              <a:buNone/>
            </a:pPr>
            <a:r>
              <a:rPr lang="en-US" sz="1800" b="1" dirty="0" smtClean="0"/>
              <a:t>Resources and Outreach</a:t>
            </a:r>
          </a:p>
          <a:p>
            <a:pPr marL="685800" lvl="1" indent="-342900" algn="thaiDist">
              <a:buClr>
                <a:srgbClr val="FFBA07"/>
              </a:buClr>
            </a:pPr>
            <a:r>
              <a:rPr lang="en-US" sz="1800" dirty="0" smtClean="0"/>
              <a:t>The Office is developing a wide range of educational materials that will assist participants in navigating the process.</a:t>
            </a:r>
            <a:endParaRPr lang="en-US" sz="1800" dirty="0"/>
          </a:p>
          <a:p>
            <a:pPr marL="685800" lvl="1" indent="-342900">
              <a:buClr>
                <a:srgbClr val="FFBA07"/>
              </a:buClr>
            </a:pPr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532" r="-1" b="4538"/>
          <a:stretch/>
        </p:blipFill>
        <p:spPr>
          <a:xfrm>
            <a:off x="8422640" y="0"/>
            <a:ext cx="2646413" cy="69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4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454" y="4392706"/>
            <a:ext cx="11963652" cy="2384612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1473" y="4482354"/>
            <a:ext cx="11731613" cy="2205316"/>
          </a:xfrm>
          <a:prstGeom prst="round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r>
              <a:rPr lang="ak-Latn-GH" dirty="0"/>
              <a:t>—</a:t>
            </a:r>
            <a:r>
              <a:rPr lang="en-US" dirty="0"/>
              <a:t>REGULATIONS &amp; RULEMAKINGS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7BF0FB-E3DF-444B-8148-EAE23114E99C}"/>
              </a:ext>
            </a:extLst>
          </p:cNvPr>
          <p:cNvSpPr/>
          <p:nvPr/>
        </p:nvSpPr>
        <p:spPr>
          <a:xfrm>
            <a:off x="409303" y="1043198"/>
            <a:ext cx="7643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5B9BD5"/>
              </a:buClr>
            </a:pPr>
            <a:r>
              <a:rPr lang="en-US" sz="2000" dirty="0">
                <a:solidFill>
                  <a:srgbClr val="44546A"/>
                </a:solidFill>
              </a:rPr>
              <a:t>The Office solicited input on regulations and rules required by </a:t>
            </a:r>
            <a:r>
              <a:rPr lang="en-US" sz="2000" dirty="0" smtClean="0">
                <a:solidFill>
                  <a:srgbClr val="44546A"/>
                </a:solidFill>
              </a:rPr>
              <a:t>the CASE Act including:</a:t>
            </a:r>
            <a:endParaRPr lang="en-US" sz="2000" dirty="0">
              <a:solidFill>
                <a:srgbClr val="44546A"/>
              </a:solidFill>
            </a:endParaRPr>
          </a:p>
        </p:txBody>
      </p:sp>
      <p:sp>
        <p:nvSpPr>
          <p:cNvPr id="7" name="Content Placeholder 12"/>
          <p:cNvSpPr>
            <a:spLocks noGrp="1"/>
          </p:cNvSpPr>
          <p:nvPr>
            <p:ph idx="12"/>
          </p:nvPr>
        </p:nvSpPr>
        <p:spPr>
          <a:xfrm>
            <a:off x="377039" y="1841873"/>
            <a:ext cx="11400479" cy="2388888"/>
          </a:xfrm>
        </p:spPr>
        <p:txBody>
          <a:bodyPr numCol="2" spcCol="274320"/>
          <a:lstStyle/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Filing a Claim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Service of Process and Designated Agents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Opt Out (including Library/Archive Opt Out)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Discovery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Default/Failure to Prosecute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“Smaller Claims” Proceedings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Various Procedural Rules and Evidentiary Rules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Reconsideration and Register Review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Permissible </a:t>
            </a:r>
            <a:r>
              <a:rPr lang="en-US" sz="1800" dirty="0"/>
              <a:t>Number of Cases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Fees</a:t>
            </a:r>
          </a:p>
          <a:p>
            <a:pPr marL="342900" indent="-342900">
              <a:buClr>
                <a:srgbClr val="FFBA07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Controlling Bad Faith Actors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3DBC6-ECE4-F342-B930-01AD013132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303" y="4925857"/>
            <a:ext cx="1844696" cy="1198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4838" y="4554644"/>
            <a:ext cx="97152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1"/>
                </a:solidFill>
              </a:rPr>
              <a:t>Final Rules Published as of May 1, 2022</a:t>
            </a:r>
          </a:p>
          <a:p>
            <a:pPr marL="342900" indent="-342900">
              <a:spcBef>
                <a:spcPts val="600"/>
              </a:spcBef>
              <a:buClr>
                <a:srgbClr val="FFBA07"/>
              </a:buClr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00446A"/>
                </a:solidFill>
              </a:rPr>
              <a:t>Small Claims Expedited Registration Procedures and FOIA Conforming Amendment (§221.2) (August 18, 2021; revised, April 22, 2022)</a:t>
            </a:r>
          </a:p>
          <a:p>
            <a:pPr marL="342900" indent="-342900">
              <a:spcBef>
                <a:spcPts val="600"/>
              </a:spcBef>
              <a:buClr>
                <a:srgbClr val="FFBA07"/>
              </a:buClr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00446A"/>
                </a:solidFill>
              </a:rPr>
              <a:t>Designated Service Agent Database (§ 222.6) (March 8, 2022)</a:t>
            </a:r>
          </a:p>
          <a:p>
            <a:pPr marL="342900" indent="-342900">
              <a:spcBef>
                <a:spcPts val="600"/>
              </a:spcBef>
              <a:buClr>
                <a:srgbClr val="FFBA07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446A"/>
                </a:solidFill>
              </a:rPr>
              <a:t>Procedures for Library and Archives Opt-Outs and Class Actions (§§ 223.2-223.3</a:t>
            </a:r>
            <a:r>
              <a:rPr lang="en-US" sz="1500" dirty="0" smtClean="0">
                <a:solidFill>
                  <a:srgbClr val="00446A"/>
                </a:solidFill>
              </a:rPr>
              <a:t>) (March 9, 2022)</a:t>
            </a:r>
          </a:p>
          <a:p>
            <a:pPr marL="342900" indent="-342900">
              <a:spcBef>
                <a:spcPts val="600"/>
              </a:spcBef>
              <a:buClr>
                <a:srgbClr val="FFBA07"/>
              </a:buClr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00446A"/>
                </a:solidFill>
              </a:rPr>
              <a:t>Initiation </a:t>
            </a:r>
            <a:r>
              <a:rPr lang="en-US" sz="1500" dirty="0">
                <a:solidFill>
                  <a:srgbClr val="00446A"/>
                </a:solidFill>
              </a:rPr>
              <a:t>of Proceedings and Related </a:t>
            </a:r>
            <a:r>
              <a:rPr lang="en-US" sz="1500" dirty="0" smtClean="0">
                <a:solidFill>
                  <a:srgbClr val="00446A"/>
                </a:solidFill>
              </a:rPr>
              <a:t>Procedures (Parts 220, 222-224) (March 25, 2022)</a:t>
            </a:r>
          </a:p>
          <a:p>
            <a:pPr marL="342900" indent="-342900">
              <a:spcBef>
                <a:spcPts val="600"/>
              </a:spcBef>
              <a:buClr>
                <a:srgbClr val="FFBA07"/>
              </a:buCl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446A"/>
                </a:solidFill>
              </a:rPr>
              <a:t>Representation by Law Students and of Business </a:t>
            </a:r>
            <a:r>
              <a:rPr lang="en-US" sz="1500" dirty="0" smtClean="0">
                <a:solidFill>
                  <a:srgbClr val="00446A"/>
                </a:solidFill>
              </a:rPr>
              <a:t>Entities </a:t>
            </a:r>
            <a:r>
              <a:rPr lang="en-US" sz="1500" dirty="0">
                <a:solidFill>
                  <a:srgbClr val="00446A"/>
                </a:solidFill>
              </a:rPr>
              <a:t>(§§ </a:t>
            </a:r>
            <a:r>
              <a:rPr lang="en-US" sz="1500" dirty="0" smtClean="0">
                <a:solidFill>
                  <a:srgbClr val="00446A"/>
                </a:solidFill>
              </a:rPr>
              <a:t>232.6; 234.1-234.2) (April 8, 2022)</a:t>
            </a:r>
            <a:endParaRPr lang="en-US" sz="1500" dirty="0">
              <a:solidFill>
                <a:srgbClr val="00446A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FFBA07"/>
              </a:buClr>
              <a:buFont typeface="Courier New" panose="02070309020205020404" pitchFamily="49" charset="0"/>
              <a:buChar char="o"/>
            </a:pPr>
            <a:endParaRPr lang="en-US" sz="1750" dirty="0">
              <a:solidFill>
                <a:srgbClr val="00446A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FFBA07"/>
              </a:buClr>
              <a:buFont typeface="Courier New" panose="02070309020205020404" pitchFamily="49" charset="0"/>
              <a:buChar char="o"/>
            </a:pPr>
            <a:endParaRPr lang="en-US" sz="1750" dirty="0" smtClean="0">
              <a:solidFill>
                <a:srgbClr val="00446A"/>
              </a:solidFill>
            </a:endParaRPr>
          </a:p>
          <a:p>
            <a:pPr>
              <a:spcBef>
                <a:spcPts val="600"/>
              </a:spcBef>
              <a:buClr>
                <a:srgbClr val="FFBA07"/>
              </a:buClr>
            </a:pPr>
            <a:r>
              <a:rPr lang="en-US" dirty="0" smtClean="0">
                <a:solidFill>
                  <a:srgbClr val="00446A"/>
                </a:solidFill>
              </a:rPr>
              <a:t>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87508"/>
            <a:ext cx="12192000" cy="6015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INITIATING PROCEEDINGS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031632" y="887507"/>
          <a:ext cx="10120461" cy="5708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632" y="1015354"/>
            <a:ext cx="9543672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3207</TotalTime>
  <Words>1100</Words>
  <Application>Microsoft Office PowerPoint</Application>
  <PresentationFormat>Widescreen</PresentationFormat>
  <Paragraphs>174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</vt:lpstr>
      <vt:lpstr>Corbel</vt:lpstr>
      <vt:lpstr>Courier New</vt:lpstr>
      <vt:lpstr>CO Blue</vt:lpstr>
      <vt:lpstr>PowerPoint Presentation</vt:lpstr>
      <vt:lpstr>WHO MAKES UP THE CCB?</vt:lpstr>
      <vt:lpstr>What is the issue?</vt:lpstr>
      <vt:lpstr>Why did that matter?</vt:lpstr>
      <vt:lpstr>TIMELINE</vt:lpstr>
      <vt:lpstr>THE CCB HAS A NARROW FOCUS</vt:lpstr>
      <vt:lpstr>CASE ACT IMPLEMENTATION</vt:lpstr>
      <vt:lpstr>IMPLEMENTATION—REGULATIONS &amp; RULEMAKINGS</vt:lpstr>
      <vt:lpstr>INITIATING PROCEEDINGS</vt:lpstr>
      <vt:lpstr>STRUCTURE: ACTIVE PROCEEDINGS</vt:lpstr>
      <vt:lpstr>POST DETERMINATION PROCEEDINGS</vt:lpstr>
      <vt:lpstr>IMPLEMENTATION— RESOURCES</vt:lpstr>
      <vt:lpstr>IMPLEMENTATION—TECHNOLOGY</vt:lpstr>
      <vt:lpstr>IMPLEMENTATION—TECHNOLOGY</vt:lpstr>
      <vt:lpstr>IMPLEMENTATION—TECHNOLOGY</vt:lpstr>
      <vt:lpstr>IMPLEMENTATION—TECHNOLOGY</vt:lpstr>
      <vt:lpstr>IMPLEMENTATION—TECHNOLOGY</vt:lpstr>
      <vt:lpstr>IMPLEMENTATION—TECHNOLOGY</vt:lpstr>
      <vt:lpstr>eCCB: The Electronic Filing and Case Management System of CCB</vt:lpstr>
      <vt:lpstr>eCCB: Step-by-Step Instructions</vt:lpstr>
      <vt:lpstr>IMPLEMENTATION— RESOURCES</vt:lpstr>
      <vt:lpstr>WHAT WE HOPE FOR THE CCB</vt:lpstr>
      <vt:lpstr>PowerPoint Presentation</vt:lpstr>
    </vt:vector>
  </TitlesOfParts>
  <Company>The Library of Congress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Copyright Society of the USA 2022 Midwinter Meeting:  Introducing the Copyright Claims Board</dc:title>
  <dc:creator>Laura Kaiser</dc:creator>
  <cp:lastModifiedBy>Brad Newberg</cp:lastModifiedBy>
  <cp:revision>95</cp:revision>
  <dcterms:created xsi:type="dcterms:W3CDTF">2022-02-03T18:13:20Z</dcterms:created>
  <dcterms:modified xsi:type="dcterms:W3CDTF">2022-05-23T18:40:44Z</dcterms:modified>
</cp:coreProperties>
</file>