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7" r:id="rId3"/>
    <p:sldId id="282" r:id="rId4"/>
    <p:sldId id="288" r:id="rId5"/>
    <p:sldId id="283" r:id="rId6"/>
    <p:sldId id="284" r:id="rId7"/>
    <p:sldId id="285" r:id="rId8"/>
    <p:sldId id="278" r:id="rId9"/>
    <p:sldId id="289" r:id="rId10"/>
    <p:sldId id="279" r:id="rId11"/>
    <p:sldId id="280" r:id="rId12"/>
    <p:sldId id="281" r:id="rId13"/>
    <p:sldId id="269" r:id="rId14"/>
    <p:sldId id="290" r:id="rId15"/>
    <p:sldId id="270" r:id="rId16"/>
    <p:sldId id="271" r:id="rId17"/>
    <p:sldId id="272" r:id="rId18"/>
    <p:sldId id="273" r:id="rId19"/>
    <p:sldId id="291" r:id="rId20"/>
    <p:sldId id="268" r:id="rId21"/>
    <p:sldId id="257" r:id="rId22"/>
    <p:sldId id="258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24C72-405E-4D21-9EA1-0A5148AF911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74071-3896-4125-B723-37DDDD2D6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9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74071-3896-4125-B723-37DDDD2D66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9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74071-3896-4125-B723-37DDDD2D66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9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74071-3896-4125-B723-37DDDD2D66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9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74071-3896-4125-B723-37DDDD2D66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9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74071-3896-4125-B723-37DDDD2D66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95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74071-3896-4125-B723-37DDDD2D66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95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74071-3896-4125-B723-37DDDD2D66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9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74071-3896-4125-B723-37DDDD2D66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9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98A5-8289-46C7-AB67-58DAE635204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70E-B5EA-4D3E-A36E-D4E8E6B66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4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98A5-8289-46C7-AB67-58DAE635204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70E-B5EA-4D3E-A36E-D4E8E6B66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6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98A5-8289-46C7-AB67-58DAE635204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70E-B5EA-4D3E-A36E-D4E8E6B66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6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98A5-8289-46C7-AB67-58DAE635204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70E-B5EA-4D3E-A36E-D4E8E6B66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3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98A5-8289-46C7-AB67-58DAE635204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70E-B5EA-4D3E-A36E-D4E8E6B66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8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98A5-8289-46C7-AB67-58DAE635204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70E-B5EA-4D3E-A36E-D4E8E6B66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7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98A5-8289-46C7-AB67-58DAE635204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70E-B5EA-4D3E-A36E-D4E8E6B66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7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98A5-8289-46C7-AB67-58DAE635204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70E-B5EA-4D3E-A36E-D4E8E6B66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9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98A5-8289-46C7-AB67-58DAE635204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70E-B5EA-4D3E-A36E-D4E8E6B66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9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98A5-8289-46C7-AB67-58DAE635204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70E-B5EA-4D3E-A36E-D4E8E6B66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6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698A5-8289-46C7-AB67-58DAE635204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B70E-B5EA-4D3E-A36E-D4E8E6B66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2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698A5-8289-46C7-AB67-58DAE6352044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FB70E-B5EA-4D3E-A36E-D4E8E6B66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9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720840"/>
            <a:ext cx="6553200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Alexander/Putnam April 2016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“Legal Challenges to Regulations”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2062285" y="4422531"/>
            <a:ext cx="1219200" cy="1143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1190624"/>
            <a:ext cx="6781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Original  Jurisdiction</a:t>
            </a:r>
          </a:p>
          <a:p>
            <a:pPr lvl="0" algn="ctr"/>
            <a:endParaRPr lang="en-US" sz="4000" cap="small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Ryan </a:t>
            </a:r>
            <a:r>
              <a:rPr lang="en-US" sz="4000" cap="small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Gonder</a:t>
            </a:r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, Esq.</a:t>
            </a:r>
          </a:p>
          <a:p>
            <a:pPr lvl="0" algn="ctr"/>
            <a:r>
              <a:rPr lang="en-US" sz="32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(Petitioner - Task Rabbit, LLC)</a:t>
            </a:r>
          </a:p>
        </p:txBody>
      </p:sp>
    </p:spTree>
    <p:extLst>
      <p:ext uri="{BB962C8B-B14F-4D97-AF65-F5344CB8AC3E}">
        <p14:creationId xmlns:p14="http://schemas.microsoft.com/office/powerpoint/2010/main" val="12643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60000"/>
    </mc:Choice>
    <mc:Fallback xmlns="">
      <p:transition advClick="0" advTm="36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4076700" y="4422531"/>
            <a:ext cx="1219200" cy="1143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400" y="1190624"/>
            <a:ext cx="6781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Original  Jurisdiction</a:t>
            </a:r>
          </a:p>
          <a:p>
            <a:pPr lvl="0" algn="ctr"/>
            <a:endParaRPr lang="en-US" sz="4000" cap="small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Ryan </a:t>
            </a:r>
            <a:r>
              <a:rPr lang="en-US" sz="4000" cap="small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Gonder</a:t>
            </a:r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, Esq.</a:t>
            </a:r>
          </a:p>
          <a:p>
            <a:pPr lvl="0" algn="ctr"/>
            <a:r>
              <a:rPr lang="en-US" sz="32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(Petitioner - Task Rabbit, LLC)</a:t>
            </a:r>
          </a:p>
        </p:txBody>
      </p:sp>
    </p:spTree>
    <p:extLst>
      <p:ext uri="{BB962C8B-B14F-4D97-AF65-F5344CB8AC3E}">
        <p14:creationId xmlns:p14="http://schemas.microsoft.com/office/powerpoint/2010/main" val="5446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6248400" y="4422531"/>
            <a:ext cx="1219200" cy="1143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400" y="1190624"/>
            <a:ext cx="6781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Original  Jurisdiction</a:t>
            </a:r>
          </a:p>
          <a:p>
            <a:pPr lvl="0" algn="ctr"/>
            <a:endParaRPr lang="en-US" sz="4000" cap="small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Ryan </a:t>
            </a:r>
            <a:r>
              <a:rPr lang="en-US" sz="4000" cap="small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Gonder</a:t>
            </a:r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, Esq.</a:t>
            </a:r>
          </a:p>
          <a:p>
            <a:pPr lvl="0" algn="ctr"/>
            <a:r>
              <a:rPr lang="en-US" sz="32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(Petitioner - Task Rabbit, LLC)</a:t>
            </a:r>
          </a:p>
        </p:txBody>
      </p:sp>
    </p:spTree>
    <p:extLst>
      <p:ext uri="{BB962C8B-B14F-4D97-AF65-F5344CB8AC3E}">
        <p14:creationId xmlns:p14="http://schemas.microsoft.com/office/powerpoint/2010/main" val="12527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3048000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Appellate  Jurisdiction</a:t>
            </a:r>
          </a:p>
          <a:p>
            <a:pPr algn="ctr"/>
            <a:endParaRPr lang="en-US" sz="40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r>
              <a:rPr lang="en-US" sz="4000" cap="sm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Katherine </a:t>
            </a:r>
            <a:r>
              <a:rPr lang="en-US" sz="4000" cap="small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Riggleman</a:t>
            </a:r>
            <a:r>
              <a:rPr lang="en-US" sz="4000" cap="sm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-Thomas, Esq.</a:t>
            </a:r>
          </a:p>
          <a:p>
            <a:pPr algn="ctr"/>
            <a:r>
              <a:rPr lang="en-US" sz="3200" cap="sm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(Appellant </a:t>
            </a:r>
            <a:r>
              <a:rPr lang="en-US" sz="32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– Ms. Piggy)</a:t>
            </a:r>
            <a:endParaRPr lang="en-US" sz="32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8" y="1038225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3048000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Appellate  Jurisdiction</a:t>
            </a:r>
          </a:p>
          <a:p>
            <a:pPr algn="ctr"/>
            <a:endParaRPr lang="en-US" sz="40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r>
              <a:rPr lang="en-US" sz="4000" cap="sm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Katherine </a:t>
            </a:r>
            <a:r>
              <a:rPr lang="en-US" sz="4000" cap="small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Riggleman</a:t>
            </a:r>
            <a:r>
              <a:rPr lang="en-US" sz="4000" cap="sm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-Thomas, Esq.</a:t>
            </a:r>
          </a:p>
          <a:p>
            <a:pPr algn="ctr"/>
            <a:r>
              <a:rPr lang="en-US" sz="3200" cap="sm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(Appellant </a:t>
            </a:r>
            <a:r>
              <a:rPr lang="en-US" sz="32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– Ms. Piggy)</a:t>
            </a:r>
            <a:endParaRPr lang="en-US" sz="32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8" y="1038225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6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2062285" y="4422531"/>
            <a:ext cx="1219200" cy="1143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1190624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Appellate  Jurisdiction</a:t>
            </a:r>
          </a:p>
          <a:p>
            <a:pPr algn="ctr"/>
            <a:endParaRPr lang="en-US" sz="40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Katherine </a:t>
            </a:r>
            <a:r>
              <a:rPr lang="en-US" sz="4000" cap="small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Riggleman</a:t>
            </a:r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-Thomas, Esq.</a:t>
            </a:r>
          </a:p>
          <a:p>
            <a:pPr algn="ctr"/>
            <a:r>
              <a:rPr lang="en-US" sz="3200" cap="sm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(Appellant – Ms. Piggy)</a:t>
            </a:r>
          </a:p>
        </p:txBody>
      </p:sp>
    </p:spTree>
    <p:extLst>
      <p:ext uri="{BB962C8B-B14F-4D97-AF65-F5344CB8AC3E}">
        <p14:creationId xmlns:p14="http://schemas.microsoft.com/office/powerpoint/2010/main" val="10944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60000"/>
    </mc:Choice>
    <mc:Fallback xmlns="">
      <p:transition advClick="0" advTm="3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4076700" y="4422531"/>
            <a:ext cx="1219200" cy="1143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400" y="1190624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Appellate  Jurisdiction</a:t>
            </a:r>
          </a:p>
          <a:p>
            <a:pPr algn="ctr"/>
            <a:endParaRPr lang="en-US" sz="40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Katherine </a:t>
            </a:r>
            <a:r>
              <a:rPr lang="en-US" sz="4000" cap="small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Riggleman</a:t>
            </a:r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-Thomas, Esq.</a:t>
            </a:r>
          </a:p>
          <a:p>
            <a:pPr algn="ctr"/>
            <a:r>
              <a:rPr lang="en-US" sz="3200" cap="sm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(Appellant – Ms. Piggy)</a:t>
            </a:r>
          </a:p>
        </p:txBody>
      </p:sp>
    </p:spTree>
    <p:extLst>
      <p:ext uri="{BB962C8B-B14F-4D97-AF65-F5344CB8AC3E}">
        <p14:creationId xmlns:p14="http://schemas.microsoft.com/office/powerpoint/2010/main" val="38595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6248400" y="4422531"/>
            <a:ext cx="1219200" cy="1143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400" y="1190624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Appellate  Jurisdiction</a:t>
            </a:r>
          </a:p>
          <a:p>
            <a:pPr algn="ctr"/>
            <a:endParaRPr lang="en-US" sz="40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Katherine </a:t>
            </a:r>
            <a:r>
              <a:rPr lang="en-US" sz="4000" cap="small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Riggleman</a:t>
            </a:r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-Thomas, Esq.</a:t>
            </a:r>
          </a:p>
          <a:p>
            <a:pPr algn="ctr"/>
            <a:r>
              <a:rPr lang="en-US" sz="3200" cap="smal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(Appellant – Ms. Piggy)</a:t>
            </a:r>
          </a:p>
        </p:txBody>
      </p:sp>
    </p:spTree>
    <p:extLst>
      <p:ext uri="{BB962C8B-B14F-4D97-AF65-F5344CB8AC3E}">
        <p14:creationId xmlns:p14="http://schemas.microsoft.com/office/powerpoint/2010/main" val="23193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3048000"/>
            <a:ext cx="6781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Appellate  Jurisdiction</a:t>
            </a:r>
          </a:p>
          <a:p>
            <a:pPr algn="ctr"/>
            <a:endParaRPr lang="en-US" sz="40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r>
              <a:rPr lang="en-US" sz="40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David Alexander, Esq.</a:t>
            </a:r>
          </a:p>
          <a:p>
            <a:pPr algn="ctr"/>
            <a:r>
              <a:rPr lang="en-US" sz="32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(Appellee – Dept. of L&amp;I)</a:t>
            </a:r>
            <a:endParaRPr lang="en-US" sz="32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8" y="1038225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3048000"/>
            <a:ext cx="6781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Appellate  Jurisdiction</a:t>
            </a:r>
          </a:p>
          <a:p>
            <a:pPr algn="ctr"/>
            <a:endParaRPr lang="en-US" sz="40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r>
              <a:rPr lang="en-US" sz="40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David Alexander, Esq.</a:t>
            </a:r>
          </a:p>
          <a:p>
            <a:pPr algn="ctr"/>
            <a:r>
              <a:rPr lang="en-US" sz="32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(Appellee – Dept. of L&amp;I)</a:t>
            </a:r>
            <a:endParaRPr lang="en-US" sz="32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8" y="1038225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3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981075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2062285" y="4422531"/>
            <a:ext cx="1219200" cy="1143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1190624"/>
            <a:ext cx="6781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Appellate  Jurisdiction</a:t>
            </a:r>
          </a:p>
          <a:p>
            <a:pPr algn="ctr"/>
            <a:endParaRPr lang="en-US" sz="40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r>
              <a:rPr lang="en-US" sz="40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David Alexander, Esq.</a:t>
            </a:r>
          </a:p>
          <a:p>
            <a:pPr algn="ctr"/>
            <a:r>
              <a:rPr lang="en-US" sz="32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(Appellee – Dept. of L&amp;I)</a:t>
            </a:r>
            <a:endParaRPr lang="en-US" sz="32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6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60000"/>
    </mc:Choice>
    <mc:Fallback xmlns="">
      <p:transition advClick="0" advTm="36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4076700" y="4422531"/>
            <a:ext cx="1219200" cy="1143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400" y="1190624"/>
            <a:ext cx="6781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Appellate  Jurisdiction</a:t>
            </a:r>
          </a:p>
          <a:p>
            <a:pPr algn="ctr"/>
            <a:endParaRPr lang="en-US" sz="40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r>
              <a:rPr lang="en-US" sz="40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David Alexander, Esq.</a:t>
            </a:r>
          </a:p>
          <a:p>
            <a:pPr algn="ctr"/>
            <a:r>
              <a:rPr lang="en-US" sz="32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(Appellee – Dept. of L&amp;I)</a:t>
            </a:r>
            <a:endParaRPr lang="en-US" sz="32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6248400" y="4422531"/>
            <a:ext cx="1219200" cy="1143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400" y="1190624"/>
            <a:ext cx="6781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Appellate  Jurisdiction</a:t>
            </a:r>
          </a:p>
          <a:p>
            <a:pPr algn="ctr"/>
            <a:endParaRPr lang="en-US" sz="40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r>
              <a:rPr lang="en-US" sz="40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David Alexander, Esq.</a:t>
            </a:r>
          </a:p>
          <a:p>
            <a:pPr algn="ctr"/>
            <a:r>
              <a:rPr lang="en-US" sz="32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(Appellee – Dept. of L&amp;I)</a:t>
            </a:r>
            <a:endParaRPr lang="en-US" sz="32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981075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3048000"/>
            <a:ext cx="6781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Original  Jurisdiction</a:t>
            </a:r>
          </a:p>
          <a:p>
            <a:pPr algn="ctr"/>
            <a:endParaRPr lang="en-US" sz="40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Elizabeth </a:t>
            </a:r>
            <a:r>
              <a:rPr lang="en-US" sz="4000" cap="small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Triscari</a:t>
            </a:r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, Esq.</a:t>
            </a:r>
          </a:p>
          <a:p>
            <a:pPr lvl="0" algn="ctr"/>
            <a:r>
              <a:rPr lang="en-US" sz="32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(Respondent - Dept. of L&amp;I)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8" y="1038225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3048000"/>
            <a:ext cx="6781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Original  Jurisdiction</a:t>
            </a:r>
          </a:p>
          <a:p>
            <a:pPr algn="ctr"/>
            <a:endParaRPr lang="en-US" sz="40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Elizabeth </a:t>
            </a:r>
            <a:r>
              <a:rPr lang="en-US" sz="4000" cap="small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Triscari</a:t>
            </a:r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, Esq.</a:t>
            </a:r>
          </a:p>
          <a:p>
            <a:pPr lvl="0" algn="ctr"/>
            <a:r>
              <a:rPr lang="en-US" sz="32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(Respondent - Dept. of L&amp;I)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8" y="1038225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8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2062285" y="4422531"/>
            <a:ext cx="1219200" cy="1143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1190624"/>
            <a:ext cx="6781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Original  Jurisdiction</a:t>
            </a:r>
          </a:p>
          <a:p>
            <a:pPr algn="ctr"/>
            <a:endParaRPr lang="en-US" sz="400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Elizabeth </a:t>
            </a:r>
            <a:r>
              <a:rPr lang="en-US" sz="4000" cap="small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Triscari</a:t>
            </a:r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, Esq.</a:t>
            </a:r>
          </a:p>
          <a:p>
            <a:pPr lvl="0" algn="ctr"/>
            <a:r>
              <a:rPr lang="en-US" sz="32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(Respondent - </a:t>
            </a:r>
            <a:r>
              <a:rPr lang="en-US" sz="3200" cap="small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Dept. of L&amp;I)</a:t>
            </a:r>
            <a:endParaRPr lang="en-US" sz="3200" cap="small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0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60000"/>
    </mc:Choice>
    <mc:Fallback xmlns="">
      <p:transition advClick="0" advTm="3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4076700" y="4422531"/>
            <a:ext cx="1219200" cy="1143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400" y="1190624"/>
            <a:ext cx="6781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Original  Jurisdiction</a:t>
            </a:r>
          </a:p>
          <a:p>
            <a:pPr lvl="0" algn="ctr"/>
            <a:endParaRPr lang="en-US" sz="4000" cap="small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Elizabeth </a:t>
            </a:r>
            <a:r>
              <a:rPr lang="en-US" sz="4000" cap="small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Triscari</a:t>
            </a:r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, Esq.</a:t>
            </a:r>
          </a:p>
          <a:p>
            <a:pPr lvl="0" algn="ctr"/>
            <a:r>
              <a:rPr lang="en-US" sz="32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(Respondent - Dept. of L&amp;I)</a:t>
            </a:r>
          </a:p>
        </p:txBody>
      </p:sp>
    </p:spTree>
    <p:extLst>
      <p:ext uri="{BB962C8B-B14F-4D97-AF65-F5344CB8AC3E}">
        <p14:creationId xmlns:p14="http://schemas.microsoft.com/office/powerpoint/2010/main" val="14431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6248400" y="4422531"/>
            <a:ext cx="1219200" cy="1143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400" y="1190624"/>
            <a:ext cx="6781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Original  Jurisdiction</a:t>
            </a:r>
          </a:p>
          <a:p>
            <a:pPr lvl="0" algn="ctr"/>
            <a:endParaRPr lang="en-US" sz="4000" cap="small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Elizabeth </a:t>
            </a:r>
            <a:r>
              <a:rPr lang="en-US" sz="4000" cap="small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Triscari</a:t>
            </a:r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, Esq.</a:t>
            </a:r>
          </a:p>
          <a:p>
            <a:pPr lvl="0" algn="ctr"/>
            <a:r>
              <a:rPr lang="en-US" sz="32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(Respondent - Dept. of L&amp;I)</a:t>
            </a:r>
          </a:p>
        </p:txBody>
      </p:sp>
    </p:spTree>
    <p:extLst>
      <p:ext uri="{BB962C8B-B14F-4D97-AF65-F5344CB8AC3E}">
        <p14:creationId xmlns:p14="http://schemas.microsoft.com/office/powerpoint/2010/main" val="26478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3048000"/>
            <a:ext cx="6781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Original  Jurisdiction</a:t>
            </a:r>
          </a:p>
          <a:p>
            <a:pPr lvl="0" algn="ctr"/>
            <a:endParaRPr lang="en-US" sz="4000" cap="small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Ryan </a:t>
            </a:r>
            <a:r>
              <a:rPr lang="en-US" sz="4000" cap="small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Gonder</a:t>
            </a:r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, Esq.</a:t>
            </a:r>
          </a:p>
          <a:p>
            <a:pPr lvl="0" algn="ctr"/>
            <a:r>
              <a:rPr lang="en-US" sz="32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(Petitioner - Task Rabbit, LLC)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8" y="1038225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skirkpatrick\Personal Folder\AIOC 2016\modern-4-1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4286"/>
          <a:stretch/>
        </p:blipFill>
        <p:spPr bwMode="auto">
          <a:xfrm>
            <a:off x="-521677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3048000"/>
            <a:ext cx="6781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Original  Jurisdiction</a:t>
            </a:r>
          </a:p>
          <a:p>
            <a:pPr lvl="0" algn="ctr"/>
            <a:endParaRPr lang="en-US" sz="4000" cap="small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lvl="0" algn="ctr"/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Ryan </a:t>
            </a:r>
            <a:r>
              <a:rPr lang="en-US" sz="4000" cap="small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Gonder</a:t>
            </a:r>
            <a:r>
              <a:rPr lang="en-US" sz="40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, Esq.</a:t>
            </a:r>
          </a:p>
          <a:p>
            <a:pPr lvl="0" algn="ctr"/>
            <a:r>
              <a:rPr lang="en-US" sz="3200" cap="small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(Petitioner - Task Rabbit, LLC)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8" y="1038225"/>
            <a:ext cx="19907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3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312</Words>
  <Application>Microsoft Office PowerPoint</Application>
  <PresentationFormat>On-screen Show (4:3)</PresentationFormat>
  <Paragraphs>90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 OAG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Kirkpatrick, Sean A.</dc:creator>
  <cp:lastModifiedBy>Kirkpatrick, Sean A.</cp:lastModifiedBy>
  <cp:revision>19</cp:revision>
  <dcterms:created xsi:type="dcterms:W3CDTF">2016-03-24T12:24:33Z</dcterms:created>
  <dcterms:modified xsi:type="dcterms:W3CDTF">2016-04-06T12:22:52Z</dcterms:modified>
</cp:coreProperties>
</file>