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6"/>
  </p:notesMasterIdLst>
  <p:handoutMasterIdLst>
    <p:handoutMasterId r:id="rId7"/>
  </p:handoutMasterIdLst>
  <p:sldIdLst>
    <p:sldId id="365" r:id="rId3"/>
    <p:sldId id="386" r:id="rId4"/>
    <p:sldId id="413" r:id="rId5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Haapala" initials="MAH" lastIdx="9" clrIdx="0">
    <p:extLst>
      <p:ext uri="{19B8F6BF-5375-455C-9EA6-DF929625EA0E}">
        <p15:presenceInfo xmlns:p15="http://schemas.microsoft.com/office/powerpoint/2012/main" userId="Melissa Haapa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8" autoAdjust="0"/>
  </p:normalViewPr>
  <p:slideViewPr>
    <p:cSldViewPr>
      <p:cViewPr varScale="1">
        <p:scale>
          <a:sx n="95" d="100"/>
          <a:sy n="95" d="100"/>
        </p:scale>
        <p:origin x="109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23D8A-4C98-4B66-9FA4-555B21670ED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D41E-D79E-40A3-ACD5-A12A52B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1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84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02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10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0788194-848D-4BD9-A9D3-4A0DB30D77E6}" type="slidenum">
              <a:rPr lang="en-US" smtClean="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194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6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57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20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01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21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9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7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39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9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20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6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9144000" cy="5714999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10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149A561-9AEF-4031-AECC-6090730A2713}" type="slidenum">
              <a:rPr lang="en-US" smtClean="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194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2518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98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8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77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86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9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3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9142730" cy="378460"/>
          </a:xfrm>
          <a:custGeom>
            <a:avLst/>
            <a:gdLst/>
            <a:ahLst/>
            <a:cxnLst/>
            <a:rect l="l" t="t" r="r" b="b"/>
            <a:pathLst>
              <a:path w="9142730" h="378460">
                <a:moveTo>
                  <a:pt x="9142476" y="0"/>
                </a:moveTo>
                <a:lnTo>
                  <a:pt x="0" y="0"/>
                </a:lnTo>
                <a:lnTo>
                  <a:pt x="6118098" y="377952"/>
                </a:lnTo>
                <a:lnTo>
                  <a:pt x="9142476" y="193700"/>
                </a:lnTo>
                <a:lnTo>
                  <a:pt x="9142476" y="0"/>
                </a:lnTo>
                <a:close/>
              </a:path>
            </a:pathLst>
          </a:custGeom>
          <a:solidFill>
            <a:srgbClr val="003865"/>
          </a:solidFill>
        </p:spPr>
        <p:txBody>
          <a:bodyPr wrap="square" lIns="0" tIns="0" rIns="0" bIns="0" rtlCol="0"/>
          <a:lstStyle/>
          <a:p>
            <a:endParaRPr sz="1620" dirty="0"/>
          </a:p>
        </p:txBody>
      </p:sp>
      <p:sp>
        <p:nvSpPr>
          <p:cNvPr id="17" name="bk object 17"/>
          <p:cNvSpPr/>
          <p:nvPr/>
        </p:nvSpPr>
        <p:spPr>
          <a:xfrm>
            <a:off x="8467262" y="4927421"/>
            <a:ext cx="111125" cy="167640"/>
          </a:xfrm>
          <a:custGeom>
            <a:avLst/>
            <a:gdLst/>
            <a:ahLst/>
            <a:cxnLst/>
            <a:rect l="l" t="t" r="r" b="b"/>
            <a:pathLst>
              <a:path w="111125" h="167639">
                <a:moveTo>
                  <a:pt x="48586" y="167405"/>
                </a:moveTo>
                <a:lnTo>
                  <a:pt x="13734" y="149841"/>
                </a:lnTo>
                <a:lnTo>
                  <a:pt x="784" y="104782"/>
                </a:lnTo>
                <a:lnTo>
                  <a:pt x="0" y="72733"/>
                </a:lnTo>
                <a:lnTo>
                  <a:pt x="788" y="58871"/>
                </a:lnTo>
                <a:lnTo>
                  <a:pt x="18332" y="12706"/>
                </a:lnTo>
                <a:lnTo>
                  <a:pt x="54315" y="0"/>
                </a:lnTo>
                <a:lnTo>
                  <a:pt x="65047" y="777"/>
                </a:lnTo>
                <a:lnTo>
                  <a:pt x="99330" y="21417"/>
                </a:lnTo>
                <a:lnTo>
                  <a:pt x="110485" y="71356"/>
                </a:lnTo>
                <a:lnTo>
                  <a:pt x="110709" y="86262"/>
                </a:lnTo>
                <a:lnTo>
                  <a:pt x="110378" y="99454"/>
                </a:lnTo>
                <a:lnTo>
                  <a:pt x="102629" y="137092"/>
                </a:lnTo>
                <a:lnTo>
                  <a:pt x="64315" y="166654"/>
                </a:lnTo>
                <a:lnTo>
                  <a:pt x="48586" y="16740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20" dirty="0"/>
          </a:p>
        </p:txBody>
      </p:sp>
      <p:sp>
        <p:nvSpPr>
          <p:cNvPr id="18" name="bk object 18"/>
          <p:cNvSpPr/>
          <p:nvPr/>
        </p:nvSpPr>
        <p:spPr>
          <a:xfrm>
            <a:off x="8070407" y="4928187"/>
            <a:ext cx="104775" cy="167005"/>
          </a:xfrm>
          <a:custGeom>
            <a:avLst/>
            <a:gdLst/>
            <a:ahLst/>
            <a:cxnLst/>
            <a:rect l="l" t="t" r="r" b="b"/>
            <a:pathLst>
              <a:path w="104775" h="167004">
                <a:moveTo>
                  <a:pt x="52483" y="166887"/>
                </a:moveTo>
                <a:lnTo>
                  <a:pt x="14756" y="151179"/>
                </a:lnTo>
                <a:lnTo>
                  <a:pt x="1566" y="112468"/>
                </a:lnTo>
                <a:lnTo>
                  <a:pt x="0" y="78060"/>
                </a:lnTo>
                <a:lnTo>
                  <a:pt x="587" y="62417"/>
                </a:lnTo>
                <a:lnTo>
                  <a:pt x="11047" y="22743"/>
                </a:lnTo>
                <a:lnTo>
                  <a:pt x="44568" y="1391"/>
                </a:lnTo>
                <a:lnTo>
                  <a:pt x="63092" y="0"/>
                </a:lnTo>
                <a:lnTo>
                  <a:pt x="75507" y="3590"/>
                </a:lnTo>
                <a:lnTo>
                  <a:pt x="101424" y="43939"/>
                </a:lnTo>
                <a:lnTo>
                  <a:pt x="104777" y="96466"/>
                </a:lnTo>
                <a:lnTo>
                  <a:pt x="103646" y="112624"/>
                </a:lnTo>
                <a:lnTo>
                  <a:pt x="90241" y="151427"/>
                </a:lnTo>
                <a:lnTo>
                  <a:pt x="52483" y="16688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20" dirty="0"/>
          </a:p>
        </p:txBody>
      </p:sp>
      <p:sp>
        <p:nvSpPr>
          <p:cNvPr id="19" name="bk object 19"/>
          <p:cNvSpPr/>
          <p:nvPr/>
        </p:nvSpPr>
        <p:spPr>
          <a:xfrm>
            <a:off x="7411087" y="4781212"/>
            <a:ext cx="1320800" cy="462280"/>
          </a:xfrm>
          <a:custGeom>
            <a:avLst/>
            <a:gdLst/>
            <a:ahLst/>
            <a:cxnLst/>
            <a:rect l="l" t="t" r="r" b="b"/>
            <a:pathLst>
              <a:path w="1320800" h="462279">
                <a:moveTo>
                  <a:pt x="608726" y="462019"/>
                </a:moveTo>
                <a:lnTo>
                  <a:pt x="40166" y="460070"/>
                </a:lnTo>
                <a:lnTo>
                  <a:pt x="7473" y="434727"/>
                </a:lnTo>
                <a:lnTo>
                  <a:pt x="0" y="409384"/>
                </a:lnTo>
                <a:lnTo>
                  <a:pt x="1436" y="38989"/>
                </a:lnTo>
                <a:lnTo>
                  <a:pt x="25352" y="5848"/>
                </a:lnTo>
                <a:lnTo>
                  <a:pt x="52509" y="0"/>
                </a:lnTo>
                <a:lnTo>
                  <a:pt x="875166" y="0"/>
                </a:lnTo>
                <a:lnTo>
                  <a:pt x="875166" y="99421"/>
                </a:lnTo>
                <a:lnTo>
                  <a:pt x="446193" y="99421"/>
                </a:lnTo>
                <a:lnTo>
                  <a:pt x="431117" y="101371"/>
                </a:lnTo>
                <a:lnTo>
                  <a:pt x="424073" y="103320"/>
                </a:lnTo>
                <a:lnTo>
                  <a:pt x="105019" y="103320"/>
                </a:lnTo>
                <a:lnTo>
                  <a:pt x="105021" y="265125"/>
                </a:lnTo>
                <a:lnTo>
                  <a:pt x="110530" y="304114"/>
                </a:lnTo>
                <a:lnTo>
                  <a:pt x="130720" y="337254"/>
                </a:lnTo>
                <a:lnTo>
                  <a:pt x="172070" y="356749"/>
                </a:lnTo>
                <a:lnTo>
                  <a:pt x="186626" y="358698"/>
                </a:lnTo>
                <a:lnTo>
                  <a:pt x="443285" y="358698"/>
                </a:lnTo>
                <a:lnTo>
                  <a:pt x="457031" y="360648"/>
                </a:lnTo>
                <a:lnTo>
                  <a:pt x="608726" y="360648"/>
                </a:lnTo>
                <a:lnTo>
                  <a:pt x="608726" y="462019"/>
                </a:lnTo>
                <a:close/>
              </a:path>
              <a:path w="1320800" h="462279">
                <a:moveTo>
                  <a:pt x="1087513" y="356749"/>
                </a:moveTo>
                <a:lnTo>
                  <a:pt x="974352" y="356749"/>
                </a:lnTo>
                <a:lnTo>
                  <a:pt x="974352" y="313861"/>
                </a:lnTo>
                <a:lnTo>
                  <a:pt x="950325" y="311912"/>
                </a:lnTo>
                <a:lnTo>
                  <a:pt x="936162" y="308013"/>
                </a:lnTo>
                <a:lnTo>
                  <a:pt x="928214" y="298265"/>
                </a:lnTo>
                <a:lnTo>
                  <a:pt x="925731" y="284619"/>
                </a:lnTo>
                <a:lnTo>
                  <a:pt x="925731" y="142309"/>
                </a:lnTo>
                <a:lnTo>
                  <a:pt x="974352" y="142309"/>
                </a:lnTo>
                <a:lnTo>
                  <a:pt x="974352" y="103320"/>
                </a:lnTo>
                <a:lnTo>
                  <a:pt x="925731" y="103320"/>
                </a:lnTo>
                <a:lnTo>
                  <a:pt x="925731" y="0"/>
                </a:lnTo>
                <a:lnTo>
                  <a:pt x="1280342" y="0"/>
                </a:lnTo>
                <a:lnTo>
                  <a:pt x="1293170" y="5848"/>
                </a:lnTo>
                <a:lnTo>
                  <a:pt x="1304217" y="13646"/>
                </a:lnTo>
                <a:lnTo>
                  <a:pt x="1312869" y="23393"/>
                </a:lnTo>
                <a:lnTo>
                  <a:pt x="1318511" y="37039"/>
                </a:lnTo>
                <a:lnTo>
                  <a:pt x="1320529" y="52635"/>
                </a:lnTo>
                <a:lnTo>
                  <a:pt x="1320383" y="99421"/>
                </a:lnTo>
                <a:lnTo>
                  <a:pt x="1100101" y="99421"/>
                </a:lnTo>
                <a:lnTo>
                  <a:pt x="1086579" y="101371"/>
                </a:lnTo>
                <a:lnTo>
                  <a:pt x="1051671" y="116967"/>
                </a:lnTo>
                <a:lnTo>
                  <a:pt x="1032739" y="134512"/>
                </a:lnTo>
                <a:lnTo>
                  <a:pt x="1025241" y="142309"/>
                </a:lnTo>
                <a:lnTo>
                  <a:pt x="1008290" y="189096"/>
                </a:lnTo>
                <a:lnTo>
                  <a:pt x="1005480" y="231984"/>
                </a:lnTo>
                <a:lnTo>
                  <a:pt x="1005891" y="247580"/>
                </a:lnTo>
                <a:lnTo>
                  <a:pt x="1011907" y="286569"/>
                </a:lnTo>
                <a:lnTo>
                  <a:pt x="1036624" y="329457"/>
                </a:lnTo>
                <a:lnTo>
                  <a:pt x="1043910" y="335305"/>
                </a:lnTo>
                <a:lnTo>
                  <a:pt x="1052513" y="343103"/>
                </a:lnTo>
                <a:lnTo>
                  <a:pt x="1062562" y="348951"/>
                </a:lnTo>
                <a:lnTo>
                  <a:pt x="1074186" y="352850"/>
                </a:lnTo>
                <a:lnTo>
                  <a:pt x="1087513" y="356749"/>
                </a:lnTo>
                <a:close/>
              </a:path>
              <a:path w="1320800" h="462279">
                <a:moveTo>
                  <a:pt x="608726" y="161804"/>
                </a:moveTo>
                <a:lnTo>
                  <a:pt x="521210" y="161804"/>
                </a:lnTo>
                <a:lnTo>
                  <a:pt x="547438" y="122815"/>
                </a:lnTo>
                <a:lnTo>
                  <a:pt x="538441" y="116967"/>
                </a:lnTo>
                <a:lnTo>
                  <a:pt x="528554" y="111118"/>
                </a:lnTo>
                <a:lnTo>
                  <a:pt x="517699" y="107219"/>
                </a:lnTo>
                <a:lnTo>
                  <a:pt x="505799" y="105270"/>
                </a:lnTo>
                <a:lnTo>
                  <a:pt x="492776" y="101371"/>
                </a:lnTo>
                <a:lnTo>
                  <a:pt x="478552" y="99421"/>
                </a:lnTo>
                <a:lnTo>
                  <a:pt x="713397" y="99421"/>
                </a:lnTo>
                <a:lnTo>
                  <a:pt x="700832" y="101371"/>
                </a:lnTo>
                <a:lnTo>
                  <a:pt x="694945" y="103320"/>
                </a:lnTo>
                <a:lnTo>
                  <a:pt x="608726" y="103320"/>
                </a:lnTo>
                <a:lnTo>
                  <a:pt x="608726" y="161804"/>
                </a:lnTo>
                <a:close/>
              </a:path>
              <a:path w="1320800" h="462279">
                <a:moveTo>
                  <a:pt x="1102671" y="358698"/>
                </a:moveTo>
                <a:lnTo>
                  <a:pt x="734135" y="358698"/>
                </a:lnTo>
                <a:lnTo>
                  <a:pt x="746731" y="356749"/>
                </a:lnTo>
                <a:lnTo>
                  <a:pt x="758711" y="352850"/>
                </a:lnTo>
                <a:lnTo>
                  <a:pt x="791619" y="331406"/>
                </a:lnTo>
                <a:lnTo>
                  <a:pt x="809461" y="290468"/>
                </a:lnTo>
                <a:lnTo>
                  <a:pt x="814171" y="249529"/>
                </a:lnTo>
                <a:lnTo>
                  <a:pt x="814767" y="218338"/>
                </a:lnTo>
                <a:lnTo>
                  <a:pt x="814243" y="204692"/>
                </a:lnTo>
                <a:lnTo>
                  <a:pt x="808695" y="163753"/>
                </a:lnTo>
                <a:lnTo>
                  <a:pt x="786549" y="120865"/>
                </a:lnTo>
                <a:lnTo>
                  <a:pt x="745116" y="101371"/>
                </a:lnTo>
                <a:lnTo>
                  <a:pt x="730391" y="99421"/>
                </a:lnTo>
                <a:lnTo>
                  <a:pt x="875166" y="99421"/>
                </a:lnTo>
                <a:lnTo>
                  <a:pt x="875166" y="103320"/>
                </a:lnTo>
                <a:lnTo>
                  <a:pt x="845994" y="103320"/>
                </a:lnTo>
                <a:lnTo>
                  <a:pt x="845994" y="142309"/>
                </a:lnTo>
                <a:lnTo>
                  <a:pt x="875166" y="142309"/>
                </a:lnTo>
                <a:lnTo>
                  <a:pt x="875697" y="296316"/>
                </a:lnTo>
                <a:lnTo>
                  <a:pt x="878331" y="309962"/>
                </a:lnTo>
                <a:lnTo>
                  <a:pt x="899955" y="343103"/>
                </a:lnTo>
                <a:lnTo>
                  <a:pt x="943235" y="356749"/>
                </a:lnTo>
                <a:lnTo>
                  <a:pt x="1087513" y="356749"/>
                </a:lnTo>
                <a:lnTo>
                  <a:pt x="1102671" y="358698"/>
                </a:lnTo>
                <a:close/>
              </a:path>
              <a:path w="1320800" h="462279">
                <a:moveTo>
                  <a:pt x="1319576" y="358698"/>
                </a:moveTo>
                <a:lnTo>
                  <a:pt x="1119788" y="358698"/>
                </a:lnTo>
                <a:lnTo>
                  <a:pt x="1134255" y="356749"/>
                </a:lnTo>
                <a:lnTo>
                  <a:pt x="1147447" y="354799"/>
                </a:lnTo>
                <a:lnTo>
                  <a:pt x="1159406" y="348951"/>
                </a:lnTo>
                <a:lnTo>
                  <a:pt x="1170170" y="343103"/>
                </a:lnTo>
                <a:lnTo>
                  <a:pt x="1179782" y="335305"/>
                </a:lnTo>
                <a:lnTo>
                  <a:pt x="1188281" y="329457"/>
                </a:lnTo>
                <a:lnTo>
                  <a:pt x="1209328" y="292417"/>
                </a:lnTo>
                <a:lnTo>
                  <a:pt x="1216350" y="253428"/>
                </a:lnTo>
                <a:lnTo>
                  <a:pt x="1217408" y="222237"/>
                </a:lnTo>
                <a:lnTo>
                  <a:pt x="1216885" y="208591"/>
                </a:lnTo>
                <a:lnTo>
                  <a:pt x="1210542" y="169602"/>
                </a:lnTo>
                <a:lnTo>
                  <a:pt x="1185534" y="126714"/>
                </a:lnTo>
                <a:lnTo>
                  <a:pt x="1146333" y="105270"/>
                </a:lnTo>
                <a:lnTo>
                  <a:pt x="1117483" y="99421"/>
                </a:lnTo>
                <a:lnTo>
                  <a:pt x="1320383" y="99421"/>
                </a:lnTo>
                <a:lnTo>
                  <a:pt x="1319576" y="358698"/>
                </a:lnTo>
                <a:close/>
              </a:path>
              <a:path w="1320800" h="462279">
                <a:moveTo>
                  <a:pt x="210404" y="311912"/>
                </a:moveTo>
                <a:lnTo>
                  <a:pt x="193245" y="311912"/>
                </a:lnTo>
                <a:lnTo>
                  <a:pt x="181148" y="308013"/>
                </a:lnTo>
                <a:lnTo>
                  <a:pt x="170786" y="300215"/>
                </a:lnTo>
                <a:lnTo>
                  <a:pt x="162706" y="288518"/>
                </a:lnTo>
                <a:lnTo>
                  <a:pt x="157456" y="274872"/>
                </a:lnTo>
                <a:lnTo>
                  <a:pt x="155585" y="257327"/>
                </a:lnTo>
                <a:lnTo>
                  <a:pt x="155585" y="103320"/>
                </a:lnTo>
                <a:lnTo>
                  <a:pt x="258660" y="103320"/>
                </a:lnTo>
                <a:lnTo>
                  <a:pt x="257537" y="270973"/>
                </a:lnTo>
                <a:lnTo>
                  <a:pt x="225099" y="308013"/>
                </a:lnTo>
                <a:lnTo>
                  <a:pt x="210404" y="311912"/>
                </a:lnTo>
                <a:close/>
              </a:path>
              <a:path w="1320800" h="462279">
                <a:moveTo>
                  <a:pt x="417161" y="356749"/>
                </a:moveTo>
                <a:lnTo>
                  <a:pt x="311170" y="356749"/>
                </a:lnTo>
                <a:lnTo>
                  <a:pt x="311170" y="103320"/>
                </a:lnTo>
                <a:lnTo>
                  <a:pt x="424073" y="103320"/>
                </a:lnTo>
                <a:lnTo>
                  <a:pt x="417028" y="105270"/>
                </a:lnTo>
                <a:lnTo>
                  <a:pt x="404136" y="111118"/>
                </a:lnTo>
                <a:lnTo>
                  <a:pt x="374747" y="138410"/>
                </a:lnTo>
                <a:lnTo>
                  <a:pt x="363703" y="179349"/>
                </a:lnTo>
                <a:lnTo>
                  <a:pt x="365258" y="192995"/>
                </a:lnTo>
                <a:lnTo>
                  <a:pt x="384025" y="228085"/>
                </a:lnTo>
                <a:lnTo>
                  <a:pt x="422581" y="243681"/>
                </a:lnTo>
                <a:lnTo>
                  <a:pt x="491717" y="251479"/>
                </a:lnTo>
                <a:lnTo>
                  <a:pt x="504084" y="257327"/>
                </a:lnTo>
                <a:lnTo>
                  <a:pt x="511122" y="269024"/>
                </a:lnTo>
                <a:lnTo>
                  <a:pt x="513290" y="282670"/>
                </a:lnTo>
                <a:lnTo>
                  <a:pt x="510902" y="290468"/>
                </a:lnTo>
                <a:lnTo>
                  <a:pt x="385073" y="290468"/>
                </a:lnTo>
                <a:lnTo>
                  <a:pt x="359816" y="329457"/>
                </a:lnTo>
                <a:lnTo>
                  <a:pt x="370374" y="337254"/>
                </a:lnTo>
                <a:lnTo>
                  <a:pt x="381388" y="345052"/>
                </a:lnTo>
                <a:lnTo>
                  <a:pt x="392857" y="348951"/>
                </a:lnTo>
                <a:lnTo>
                  <a:pt x="404781" y="352850"/>
                </a:lnTo>
                <a:lnTo>
                  <a:pt x="417161" y="356749"/>
                </a:lnTo>
                <a:close/>
              </a:path>
              <a:path w="1320800" h="462279">
                <a:moveTo>
                  <a:pt x="657347" y="130613"/>
                </a:moveTo>
                <a:lnTo>
                  <a:pt x="657347" y="103320"/>
                </a:lnTo>
                <a:lnTo>
                  <a:pt x="694945" y="103320"/>
                </a:lnTo>
                <a:lnTo>
                  <a:pt x="689059" y="105270"/>
                </a:lnTo>
                <a:lnTo>
                  <a:pt x="677962" y="111118"/>
                </a:lnTo>
                <a:lnTo>
                  <a:pt x="667430" y="118916"/>
                </a:lnTo>
                <a:lnTo>
                  <a:pt x="657347" y="130613"/>
                </a:lnTo>
                <a:close/>
              </a:path>
              <a:path w="1320800" h="462279">
                <a:moveTo>
                  <a:pt x="608726" y="360648"/>
                </a:moveTo>
                <a:lnTo>
                  <a:pt x="457031" y="360648"/>
                </a:lnTo>
                <a:lnTo>
                  <a:pt x="488593" y="356749"/>
                </a:lnTo>
                <a:lnTo>
                  <a:pt x="503091" y="352850"/>
                </a:lnTo>
                <a:lnTo>
                  <a:pt x="538616" y="335305"/>
                </a:lnTo>
                <a:lnTo>
                  <a:pt x="559558" y="300215"/>
                </a:lnTo>
                <a:lnTo>
                  <a:pt x="563748" y="270973"/>
                </a:lnTo>
                <a:lnTo>
                  <a:pt x="561556" y="257327"/>
                </a:lnTo>
                <a:lnTo>
                  <a:pt x="530469" y="218338"/>
                </a:lnTo>
                <a:lnTo>
                  <a:pt x="446419" y="202742"/>
                </a:lnTo>
                <a:lnTo>
                  <a:pt x="430715" y="200793"/>
                </a:lnTo>
                <a:lnTo>
                  <a:pt x="420238" y="192995"/>
                </a:lnTo>
                <a:lnTo>
                  <a:pt x="414536" y="183248"/>
                </a:lnTo>
                <a:lnTo>
                  <a:pt x="413162" y="167652"/>
                </a:lnTo>
                <a:lnTo>
                  <a:pt x="418151" y="155956"/>
                </a:lnTo>
                <a:lnTo>
                  <a:pt x="427683" y="148158"/>
                </a:lnTo>
                <a:lnTo>
                  <a:pt x="441868" y="142309"/>
                </a:lnTo>
                <a:lnTo>
                  <a:pt x="474368" y="142309"/>
                </a:lnTo>
                <a:lnTo>
                  <a:pt x="487527" y="144259"/>
                </a:lnTo>
                <a:lnTo>
                  <a:pt x="499950" y="148158"/>
                </a:lnTo>
                <a:lnTo>
                  <a:pt x="511293" y="154006"/>
                </a:lnTo>
                <a:lnTo>
                  <a:pt x="521210" y="161804"/>
                </a:lnTo>
                <a:lnTo>
                  <a:pt x="608726" y="161804"/>
                </a:lnTo>
                <a:lnTo>
                  <a:pt x="608726" y="360648"/>
                </a:lnTo>
                <a:close/>
              </a:path>
              <a:path w="1320800" h="462279">
                <a:moveTo>
                  <a:pt x="474772" y="313861"/>
                </a:moveTo>
                <a:lnTo>
                  <a:pt x="432264" y="313861"/>
                </a:lnTo>
                <a:lnTo>
                  <a:pt x="407157" y="306063"/>
                </a:lnTo>
                <a:lnTo>
                  <a:pt x="395522" y="298265"/>
                </a:lnTo>
                <a:lnTo>
                  <a:pt x="385073" y="290468"/>
                </a:lnTo>
                <a:lnTo>
                  <a:pt x="510902" y="290468"/>
                </a:lnTo>
                <a:lnTo>
                  <a:pt x="509708" y="294366"/>
                </a:lnTo>
                <a:lnTo>
                  <a:pt x="501717" y="304114"/>
                </a:lnTo>
                <a:lnTo>
                  <a:pt x="489883" y="309962"/>
                </a:lnTo>
                <a:lnTo>
                  <a:pt x="474772" y="313861"/>
                </a:lnTo>
                <a:close/>
              </a:path>
              <a:path w="1320800" h="462279">
                <a:moveTo>
                  <a:pt x="429995" y="358698"/>
                </a:moveTo>
                <a:lnTo>
                  <a:pt x="203349" y="358698"/>
                </a:lnTo>
                <a:lnTo>
                  <a:pt x="216133" y="356749"/>
                </a:lnTo>
                <a:lnTo>
                  <a:pt x="228485" y="352850"/>
                </a:lnTo>
                <a:lnTo>
                  <a:pt x="240171" y="347002"/>
                </a:lnTo>
                <a:lnTo>
                  <a:pt x="250956" y="339204"/>
                </a:lnTo>
                <a:lnTo>
                  <a:pt x="260605" y="331406"/>
                </a:lnTo>
                <a:lnTo>
                  <a:pt x="260605" y="356749"/>
                </a:lnTo>
                <a:lnTo>
                  <a:pt x="417161" y="356749"/>
                </a:lnTo>
                <a:lnTo>
                  <a:pt x="429995" y="358698"/>
                </a:lnTo>
                <a:close/>
              </a:path>
              <a:path w="1320800" h="462279">
                <a:moveTo>
                  <a:pt x="1269963" y="462019"/>
                </a:moveTo>
                <a:lnTo>
                  <a:pt x="659292" y="462019"/>
                </a:lnTo>
                <a:lnTo>
                  <a:pt x="662131" y="333355"/>
                </a:lnTo>
                <a:lnTo>
                  <a:pt x="671001" y="343103"/>
                </a:lnTo>
                <a:lnTo>
                  <a:pt x="680788" y="348951"/>
                </a:lnTo>
                <a:lnTo>
                  <a:pt x="691744" y="352850"/>
                </a:lnTo>
                <a:lnTo>
                  <a:pt x="704120" y="356749"/>
                </a:lnTo>
                <a:lnTo>
                  <a:pt x="718166" y="358698"/>
                </a:lnTo>
                <a:lnTo>
                  <a:pt x="1319576" y="358698"/>
                </a:lnTo>
                <a:lnTo>
                  <a:pt x="1319388" y="419131"/>
                </a:lnTo>
                <a:lnTo>
                  <a:pt x="1314605" y="432777"/>
                </a:lnTo>
                <a:lnTo>
                  <a:pt x="1306656" y="444474"/>
                </a:lnTo>
                <a:lnTo>
                  <a:pt x="1296156" y="454221"/>
                </a:lnTo>
                <a:lnTo>
                  <a:pt x="1283720" y="458120"/>
                </a:lnTo>
                <a:lnTo>
                  <a:pt x="1269963" y="46201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20" dirty="0"/>
          </a:p>
        </p:txBody>
      </p:sp>
      <p:sp>
        <p:nvSpPr>
          <p:cNvPr id="20" name="bk object 20"/>
          <p:cNvSpPr/>
          <p:nvPr/>
        </p:nvSpPr>
        <p:spPr>
          <a:xfrm>
            <a:off x="1" y="6097"/>
            <a:ext cx="9143999" cy="5457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 dirty="0"/>
          </a:p>
        </p:txBody>
      </p:sp>
      <p:sp>
        <p:nvSpPr>
          <p:cNvPr id="21" name="bk object 21"/>
          <p:cNvSpPr/>
          <p:nvPr/>
        </p:nvSpPr>
        <p:spPr>
          <a:xfrm>
            <a:off x="6" y="4283966"/>
            <a:ext cx="9144000" cy="1431290"/>
          </a:xfrm>
          <a:custGeom>
            <a:avLst/>
            <a:gdLst/>
            <a:ahLst/>
            <a:cxnLst/>
            <a:rect l="l" t="t" r="r" b="b"/>
            <a:pathLst>
              <a:path w="9144000" h="1431289">
                <a:moveTo>
                  <a:pt x="0" y="186512"/>
                </a:moveTo>
                <a:lnTo>
                  <a:pt x="101" y="1431033"/>
                </a:lnTo>
                <a:lnTo>
                  <a:pt x="9143993" y="1431033"/>
                </a:lnTo>
                <a:lnTo>
                  <a:pt x="9143993" y="385851"/>
                </a:lnTo>
                <a:lnTo>
                  <a:pt x="3080092" y="385851"/>
                </a:lnTo>
                <a:lnTo>
                  <a:pt x="0" y="186512"/>
                </a:lnTo>
              </a:path>
              <a:path w="9144000" h="1431289">
                <a:moveTo>
                  <a:pt x="9143993" y="0"/>
                </a:moveTo>
                <a:lnTo>
                  <a:pt x="3080092" y="385851"/>
                </a:lnTo>
                <a:lnTo>
                  <a:pt x="9143993" y="385851"/>
                </a:lnTo>
                <a:lnTo>
                  <a:pt x="9143993" y="0"/>
                </a:lnTo>
              </a:path>
            </a:pathLst>
          </a:custGeom>
          <a:solidFill>
            <a:srgbClr val="164469"/>
          </a:solidFill>
        </p:spPr>
        <p:txBody>
          <a:bodyPr wrap="square" lIns="0" tIns="0" rIns="0" bIns="0" rtlCol="0"/>
          <a:lstStyle/>
          <a:p>
            <a:endParaRPr sz="1620" dirty="0"/>
          </a:p>
        </p:txBody>
      </p:sp>
      <p:sp>
        <p:nvSpPr>
          <p:cNvPr id="22" name="bk object 22"/>
          <p:cNvSpPr/>
          <p:nvPr/>
        </p:nvSpPr>
        <p:spPr>
          <a:xfrm>
            <a:off x="7405117" y="4701541"/>
            <a:ext cx="1338071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 dirty="0"/>
          </a:p>
        </p:txBody>
      </p:sp>
      <p:sp>
        <p:nvSpPr>
          <p:cNvPr id="23" name="bk object 23"/>
          <p:cNvSpPr/>
          <p:nvPr/>
        </p:nvSpPr>
        <p:spPr>
          <a:xfrm>
            <a:off x="1" y="0"/>
            <a:ext cx="9142730" cy="378460"/>
          </a:xfrm>
          <a:custGeom>
            <a:avLst/>
            <a:gdLst/>
            <a:ahLst/>
            <a:cxnLst/>
            <a:rect l="l" t="t" r="r" b="b"/>
            <a:pathLst>
              <a:path w="9142730" h="378460">
                <a:moveTo>
                  <a:pt x="9142476" y="0"/>
                </a:moveTo>
                <a:lnTo>
                  <a:pt x="0" y="0"/>
                </a:lnTo>
                <a:lnTo>
                  <a:pt x="6118098" y="377952"/>
                </a:lnTo>
                <a:lnTo>
                  <a:pt x="9142476" y="193700"/>
                </a:lnTo>
                <a:lnTo>
                  <a:pt x="9142476" y="0"/>
                </a:lnTo>
                <a:close/>
              </a:path>
            </a:pathLst>
          </a:custGeom>
          <a:solidFill>
            <a:srgbClr val="164469"/>
          </a:solidFill>
        </p:spPr>
        <p:txBody>
          <a:bodyPr wrap="square" lIns="0" tIns="0" rIns="0" bIns="0" rtlCol="0"/>
          <a:lstStyle/>
          <a:p>
            <a:endParaRPr sz="162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1" y="1464972"/>
            <a:ext cx="7614919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200400"/>
            <a:ext cx="6400799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0" b="0" i="0">
                <a:solidFill>
                  <a:srgbClr val="8A8A8A"/>
                </a:solidFill>
                <a:latin typeface="Segoe UI"/>
                <a:cs typeface="Segoe UI"/>
              </a:defRPr>
            </a:lvl1pPr>
          </a:lstStyle>
          <a:p>
            <a:pPr marL="22860"/>
            <a:fld id="{81D60167-4931-47E6-BA6A-407CBD079E47}" type="slidenum">
              <a:rPr lang="en-US" smtClean="0"/>
              <a:pPr marL="2286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6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6"/>
            <a:ext cx="8229600" cy="33479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86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42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42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2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6"/>
            <a:ext cx="4040188" cy="28696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2320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56336"/>
            <a:ext cx="4041775" cy="28696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2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6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99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82083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2083"/>
            <a:ext cx="5111750" cy="452305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50459"/>
            <a:ext cx="3008313" cy="35546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7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5" name="Picture 4" descr="USPTO-logo-black-bug-only-500px.png"/>
          <p:cNvPicPr>
            <a:picLocks noChangeAspect="1"/>
          </p:cNvPicPr>
          <p:nvPr/>
        </p:nvPicPr>
        <p:blipFill>
          <a:blip r:embed="rId14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9" y="4897519"/>
            <a:ext cx="1338875" cy="4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5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Segoe UI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Segoe UI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Segoe UI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31C1-9EFA-4B5B-939A-0F0A93B1AEE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15F51-B0F5-4D2A-B354-2D463DD92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85800" y="1181100"/>
            <a:ext cx="6781800" cy="47505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1430" marR="4572"/>
            <a:r>
              <a:rPr lang="en-US" sz="3300" spc="-32" dirty="0" smtClean="0"/>
              <a:t>Notice Regarding Pilot Program For Motion to Amend Practice </a:t>
            </a:r>
            <a:br>
              <a:rPr lang="en-US" sz="3300" spc="-32" dirty="0" smtClean="0"/>
            </a:br>
            <a:r>
              <a:rPr lang="en-US" sz="3300" spc="-32" dirty="0" smtClean="0"/>
              <a:t>in AIA Trials</a:t>
            </a:r>
            <a:br>
              <a:rPr lang="en-US" sz="3300" spc="-32" dirty="0" smtClean="0"/>
            </a:br>
            <a:r>
              <a:rPr lang="en-US" sz="3300" spc="-32" dirty="0" smtClean="0"/>
              <a:t> </a:t>
            </a:r>
            <a:br>
              <a:rPr lang="en-US" sz="3300" spc="-32" dirty="0" smtClean="0"/>
            </a:br>
            <a:r>
              <a:rPr lang="en-US" sz="3300" spc="-32" dirty="0" smtClean="0"/>
              <a:t>March </a:t>
            </a:r>
            <a:r>
              <a:rPr lang="en-US" sz="3300" spc="-32" dirty="0" smtClean="0"/>
              <a:t>19, </a:t>
            </a:r>
            <a:r>
              <a:rPr lang="en-US" sz="3300" spc="-32" dirty="0" smtClean="0"/>
              <a:t>2019</a:t>
            </a:r>
            <a:r>
              <a:rPr lang="en-US" sz="3300" spc="-32" dirty="0"/>
              <a:t/>
            </a:r>
            <a:br>
              <a:rPr lang="en-US" sz="3300" spc="-32" dirty="0"/>
            </a:br>
            <a:r>
              <a:rPr lang="en-US" sz="1350" spc="-32" dirty="0"/>
              <a:t> </a:t>
            </a:r>
            <a:r>
              <a:rPr lang="en-US" sz="1800" spc="-32" dirty="0"/>
              <a:t> </a:t>
            </a:r>
            <a:r>
              <a:rPr lang="en-US" spc="-32" dirty="0"/>
              <a:t/>
            </a:r>
            <a:br>
              <a:rPr lang="en-US" spc="-32" dirty="0"/>
            </a:br>
            <a:r>
              <a:rPr lang="en-US" sz="1400" spc="-32" dirty="0"/>
              <a:t>The Patent Trial and Appeal Board</a:t>
            </a:r>
            <a:br>
              <a:rPr lang="en-US" sz="1400" spc="-32" dirty="0"/>
            </a:br>
            <a:r>
              <a:rPr lang="en-US" sz="1400" spc="-32" dirty="0"/>
              <a:t>United States Patent and Trademark Office</a:t>
            </a:r>
            <a:r>
              <a:rPr lang="en-US" spc="-32" dirty="0"/>
              <a:t/>
            </a:r>
            <a:br>
              <a:rPr lang="en-US" spc="-32" dirty="0"/>
            </a:br>
            <a:r>
              <a:rPr lang="en-US" spc="-32" dirty="0"/>
              <a:t/>
            </a:r>
            <a:br>
              <a:rPr lang="en-US" spc="-32" dirty="0"/>
            </a:br>
            <a:r>
              <a:rPr lang="en-US" spc="-32" dirty="0"/>
              <a:t/>
            </a:r>
            <a:br>
              <a:rPr lang="en-US" spc="-32" dirty="0"/>
            </a:br>
            <a:r>
              <a:rPr lang="en-US" spc="-108" dirty="0"/>
              <a:t/>
            </a:r>
            <a:br>
              <a:rPr lang="en-US" spc="-108" dirty="0"/>
            </a:br>
            <a:endParaRPr sz="2400" spc="-18" dirty="0"/>
          </a:p>
        </p:txBody>
      </p:sp>
    </p:spTree>
    <p:extLst>
      <p:ext uri="{BB962C8B-B14F-4D97-AF65-F5344CB8AC3E}">
        <p14:creationId xmlns:p14="http://schemas.microsoft.com/office/powerpoint/2010/main" val="266591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0" y="571500"/>
            <a:ext cx="763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Schedule entered at institution (Appendix 1A)</a:t>
            </a:r>
          </a:p>
          <a:p>
            <a:pPr algn="ctr"/>
            <a:endParaRPr lang="en-US" sz="3200" dirty="0">
              <a:latin typeface="+mj-lt"/>
            </a:endParaRPr>
          </a:p>
        </p:txBody>
      </p:sp>
      <p:pic>
        <p:nvPicPr>
          <p:cNvPr id="6" name="Picture 5" descr="C:\Users\jbonilla\AppData\Local\Temp\SNAGHTML577be6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5" y="1318022"/>
            <a:ext cx="67056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2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8947" y="5715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Revised </a:t>
            </a:r>
            <a:r>
              <a:rPr lang="en-US" sz="2800" dirty="0" smtClean="0">
                <a:latin typeface="+mj-lt"/>
              </a:rPr>
              <a:t>schedule </a:t>
            </a:r>
            <a:r>
              <a:rPr lang="en-US" sz="2800" dirty="0">
                <a:latin typeface="+mj-lt"/>
              </a:rPr>
              <a:t>if </a:t>
            </a:r>
            <a:r>
              <a:rPr lang="en-US" sz="2800" dirty="0" smtClean="0">
                <a:latin typeface="+mj-lt"/>
              </a:rPr>
              <a:t>revised MTA (Appendix </a:t>
            </a:r>
            <a:r>
              <a:rPr lang="en-US" sz="2800" dirty="0">
                <a:latin typeface="+mj-lt"/>
              </a:rPr>
              <a:t>1B)</a:t>
            </a:r>
          </a:p>
          <a:p>
            <a:pPr algn="ctr"/>
            <a:endParaRPr lang="en-US" sz="3200" dirty="0">
              <a:latin typeface="+mj-lt"/>
            </a:endParaRPr>
          </a:p>
        </p:txBody>
      </p:sp>
      <p:pic>
        <p:nvPicPr>
          <p:cNvPr id="7" name="Picture 6" descr="C:\Users\jbonilla\AppData\Local\Temp\SNAGHTML575f8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18022"/>
            <a:ext cx="6925973" cy="4130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07673"/>
      </p:ext>
    </p:extLst>
  </p:cSld>
  <p:clrMapOvr>
    <a:masterClrMapping/>
  </p:clrMapOvr>
</p:sld>
</file>

<file path=ppt/theme/theme1.xml><?xml version="1.0" encoding="utf-8"?>
<a:theme xmlns:a="http://schemas.openxmlformats.org/drawingml/2006/main" name="1_Brand master green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26</Words>
  <Application>Microsoft Office PowerPoint</Application>
  <PresentationFormat>On-screen Show (16:10)</PresentationFormat>
  <Paragraphs>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1_Brand master green</vt:lpstr>
      <vt:lpstr>1_Office Theme</vt:lpstr>
      <vt:lpstr>Notice Regarding Pilot Program For Motion to Amend Practice  in AIA Trials   March 19, 2019    The Patent Trial and Appeal Board United States Patent and Trademark Office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Xue</dc:creator>
  <cp:lastModifiedBy>Grossman, Barry</cp:lastModifiedBy>
  <cp:revision>199</cp:revision>
  <cp:lastPrinted>2018-09-20T15:24:31Z</cp:lastPrinted>
  <dcterms:created xsi:type="dcterms:W3CDTF">2017-09-22T12:15:15Z</dcterms:created>
  <dcterms:modified xsi:type="dcterms:W3CDTF">2019-03-19T16:18:35Z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2017-09-22T00:00:00Z</vt:filetime>
  </property>
  <property fmtid="{D5CDD505-2E9C-101B-9397-08002B2CF9AE}" pid="3" name="LastSaved">
    <vt:filetime>2017-09-22T00:00:00Z</vt:filetime>
  </property>
</Properties>
</file>